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4" r:id="rId6"/>
    <p:sldId id="266" r:id="rId7"/>
    <p:sldId id="258" r:id="rId8"/>
    <p:sldId id="265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2014-3-3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lipse.org/download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uhuisheng/activiti-basic.git" TargetMode="External"/><Relationship Id="rId2" Type="http://schemas.openxmlformats.org/officeDocument/2006/relationships/hyperlink" Target="http://www.mossle.com/activiti-basic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sle.com/docs/activiti" TargetMode="External"/><Relationship Id="rId2" Type="http://schemas.openxmlformats.org/officeDocument/2006/relationships/hyperlink" Target="http://pan.baidu.com/s/1j7qF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an.baidu.com/s/1DZ1g5" TargetMode="External"/><Relationship Id="rId4" Type="http://schemas.openxmlformats.org/officeDocument/2006/relationships/hyperlink" Target="https://github.com/xuhuisheng/Activit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ssl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准备</a:t>
            </a:r>
            <a:r>
              <a:rPr lang="zh-CN" altLang="en-US" smtClean="0"/>
              <a:t>设计环境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www.mossle.com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eclipse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下载</a:t>
            </a:r>
            <a:r>
              <a:rPr lang="en-US" altLang="zh-CN" dirty="0" smtClean="0"/>
              <a:t>eclipse</a:t>
            </a:r>
          </a:p>
          <a:p>
            <a:pPr lvl="1"/>
            <a:r>
              <a:rPr lang="en-US" altLang="zh-CN" dirty="0" smtClean="0">
                <a:hlinkClick r:id="rId2"/>
              </a:rPr>
              <a:t>http://www.eclipse.org/downloads/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最新版本</a:t>
            </a:r>
            <a:r>
              <a:rPr lang="en-US" altLang="zh-CN" dirty="0" smtClean="0"/>
              <a:t>4.3.1</a:t>
            </a:r>
            <a:r>
              <a:rPr lang="zh-CN" altLang="en-US" dirty="0" smtClean="0"/>
              <a:t>，代号</a:t>
            </a:r>
            <a:r>
              <a:rPr lang="en-US" altLang="zh-CN" dirty="0" err="1" smtClean="0"/>
              <a:t>kepler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安装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designer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打开工具栏</a:t>
            </a:r>
            <a:r>
              <a:rPr lang="en-US" altLang="zh-CN" dirty="0" smtClean="0"/>
              <a:t>Help -&gt; Install New Software</a:t>
            </a:r>
          </a:p>
          <a:p>
            <a:r>
              <a:rPr lang="zh-CN" altLang="en-US" dirty="0" smtClean="0"/>
              <a:t>点击</a:t>
            </a:r>
            <a:r>
              <a:rPr lang="en-US" altLang="zh-CN" dirty="0" smtClean="0"/>
              <a:t>Add</a:t>
            </a:r>
            <a:r>
              <a:rPr lang="zh-CN" altLang="en-US" dirty="0" smtClean="0"/>
              <a:t>按钮，添加如下地址</a:t>
            </a:r>
            <a:endParaRPr lang="en-US" altLang="zh-CN" dirty="0" smtClean="0"/>
          </a:p>
          <a:p>
            <a:pPr lvl="1"/>
            <a:r>
              <a:rPr lang="en-US" altLang="zh-CN" b="1" dirty="0" smtClean="0"/>
              <a:t>Name: 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BPMN 2.0 designer</a:t>
            </a:r>
          </a:p>
          <a:p>
            <a:pPr lvl="1"/>
            <a:r>
              <a:rPr lang="en-US" altLang="zh-CN" b="1" dirty="0" smtClean="0"/>
              <a:t>Location: </a:t>
            </a:r>
            <a:r>
              <a:rPr lang="en-US" altLang="zh-CN" dirty="0" smtClean="0"/>
              <a:t>http://activiti.org/designer/update/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设计</a:t>
            </a:r>
            <a:r>
              <a:rPr lang="en-US" altLang="zh-CN" dirty="0" smtClean="0"/>
              <a:t>BPMN 2.0</a:t>
            </a:r>
            <a:r>
              <a:rPr lang="zh-CN" altLang="en-US" dirty="0" smtClean="0"/>
              <a:t>流程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创建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diagram</a:t>
            </a:r>
          </a:p>
          <a:p>
            <a:r>
              <a:rPr lang="zh-CN" altLang="en-US" dirty="0" smtClean="0"/>
              <a:t>可以画图了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zh-CN" altLang="en-US" dirty="0" smtClean="0"/>
              <a:t>基础教程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Activiti</a:t>
            </a:r>
            <a:r>
              <a:rPr lang="en-US" altLang="zh-CN" dirty="0" smtClean="0"/>
              <a:t>-basic</a:t>
            </a:r>
            <a:r>
              <a:rPr lang="zh-CN" altLang="en-US" dirty="0" smtClean="0"/>
              <a:t>（基于</a:t>
            </a:r>
            <a:r>
              <a:rPr lang="en-US" altLang="zh-CN" dirty="0" smtClean="0"/>
              <a:t>activiti-5.14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准备设计环境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设计审批流程</a:t>
            </a:r>
            <a:endParaRPr lang="en-US" altLang="zh-CN" dirty="0" smtClean="0"/>
          </a:p>
          <a:p>
            <a:pPr lvl="1"/>
            <a:r>
              <a:rPr lang="zh-CN" altLang="en-US" b="1" dirty="0" smtClean="0"/>
              <a:t>搭建运行环境</a:t>
            </a:r>
            <a:endParaRPr lang="en-US" altLang="zh-CN" b="1" dirty="0" smtClean="0"/>
          </a:p>
          <a:p>
            <a:pPr lvl="1"/>
            <a:r>
              <a:rPr lang="zh-CN" altLang="en-US" dirty="0" smtClean="0"/>
              <a:t>发布流程定义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管理流程实例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办理待办任务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流程跟踪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教程相关资源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教程</a:t>
            </a:r>
            <a:r>
              <a:rPr lang="zh-CN" altLang="en-US" dirty="0" smtClean="0"/>
              <a:t>首页</a:t>
            </a:r>
            <a:endParaRPr lang="en-US" altLang="zh-CN" dirty="0" smtClean="0"/>
          </a:p>
          <a:p>
            <a:r>
              <a:rPr lang="en-US" altLang="zh-CN" dirty="0" smtClean="0">
                <a:hlinkClick r:id="rId2"/>
              </a:rPr>
              <a:t>http://www.mossle.com/activiti-basic.html</a:t>
            </a:r>
            <a:endParaRPr lang="en-US" altLang="zh-CN" dirty="0" smtClean="0"/>
          </a:p>
          <a:p>
            <a:r>
              <a:rPr lang="zh-CN" altLang="en-US" dirty="0" smtClean="0"/>
              <a:t>教程</a:t>
            </a:r>
            <a:r>
              <a:rPr lang="zh-CN" altLang="en-US" dirty="0" smtClean="0"/>
              <a:t>源码</a:t>
            </a:r>
            <a:endParaRPr lang="en-US" altLang="zh-CN" dirty="0" smtClean="0"/>
          </a:p>
          <a:p>
            <a:r>
              <a:rPr lang="en-US" altLang="zh-CN" dirty="0" smtClean="0">
                <a:hlinkClick r:id="rId3"/>
              </a:rPr>
              <a:t>https://github.com/xuhuisheng/activiti-basic.git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Mossle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组织同学翻译了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官方文档</a:t>
            </a:r>
            <a:endParaRPr lang="en-US" altLang="zh-CN" dirty="0" smtClean="0"/>
          </a:p>
          <a:p>
            <a:pPr marL="742950" lvl="2" indent="-342900"/>
            <a:r>
              <a:rPr lang="en-US" altLang="zh-CN" dirty="0" smtClean="0"/>
              <a:t>PDF: </a:t>
            </a:r>
            <a:r>
              <a:rPr lang="en-US" altLang="zh-CN" dirty="0" smtClean="0">
                <a:hlinkClick r:id="rId2"/>
              </a:rPr>
              <a:t>http://pan.baidu.com/s/1j7qFx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在线</a:t>
            </a:r>
            <a:r>
              <a:rPr lang="en-US" altLang="zh-CN" dirty="0" smtClean="0"/>
              <a:t>html: </a:t>
            </a:r>
            <a:r>
              <a:rPr lang="en-US" altLang="zh-CN" dirty="0" smtClean="0">
                <a:hlinkClick r:id="rId3"/>
              </a:rPr>
              <a:t>http://www.mossle.com/docs/activiti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源码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4"/>
              </a:rPr>
              <a:t>https://github.com/xuhuisheng/Activiti</a:t>
            </a:r>
            <a:endParaRPr lang="en-US" altLang="zh-CN" dirty="0" smtClean="0"/>
          </a:p>
          <a:p>
            <a:pPr marL="742950" lvl="2" indent="-342900"/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zh-CN" altLang="en-US" dirty="0" smtClean="0"/>
              <a:t>完整的</a:t>
            </a:r>
            <a:r>
              <a:rPr lang="en-US" altLang="zh-CN" dirty="0" err="1" smtClean="0"/>
              <a:t>activiti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javadoc</a:t>
            </a:r>
            <a:r>
              <a:rPr lang="zh-CN" altLang="en-US" dirty="0" smtClean="0"/>
              <a:t>（包含</a:t>
            </a:r>
            <a:r>
              <a:rPr lang="en-US" altLang="zh-CN" dirty="0" err="1" smtClean="0"/>
              <a:t>impl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下载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5"/>
              </a:rPr>
              <a:t>http://pan.baidu.com/s/1DZ1g5</a:t>
            </a:r>
            <a:r>
              <a:rPr lang="en-US" altLang="zh-CN" dirty="0" smtClean="0"/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742950" lvl="2" indent="-342900"/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Lemon OA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</a:t>
            </a:r>
            <a:r>
              <a:rPr lang="en-US" altLang="zh-CN" dirty="0" err="1" smtClean="0"/>
              <a:t>activiti</a:t>
            </a:r>
            <a:r>
              <a:rPr lang="zh-CN" altLang="en-US" dirty="0" smtClean="0"/>
              <a:t>的开源</a:t>
            </a:r>
            <a:r>
              <a:rPr lang="en-US" altLang="zh-CN" dirty="0" smtClean="0"/>
              <a:t>OA</a:t>
            </a:r>
          </a:p>
          <a:p>
            <a:pPr marL="742950" lvl="2" indent="-342900"/>
            <a:r>
              <a:rPr lang="zh-CN" altLang="en-US" dirty="0" smtClean="0"/>
              <a:t>项目首页</a:t>
            </a:r>
            <a:r>
              <a:rPr lang="en-US" altLang="zh-CN" dirty="0" smtClean="0">
                <a:hlinkClick r:id="rId2"/>
              </a:rPr>
              <a:t>http://www.mossle.com/</a:t>
            </a:r>
            <a:endParaRPr lang="en-US" altLang="zh-CN" dirty="0" smtClean="0"/>
          </a:p>
          <a:p>
            <a:pPr marL="742950" lvl="2" indent="-342900"/>
            <a:r>
              <a:rPr lang="zh-CN" altLang="en-US" dirty="0" smtClean="0"/>
              <a:t>技术交流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en-US" altLang="zh-CN" dirty="0" smtClean="0"/>
              <a:t>211472854</a:t>
            </a:r>
          </a:p>
          <a:p>
            <a:pPr marL="742950" lvl="2" indent="-342900"/>
            <a:r>
              <a:rPr lang="zh-CN" altLang="en-US" dirty="0" smtClean="0"/>
              <a:t>视频培训</a:t>
            </a:r>
            <a:r>
              <a:rPr lang="en-US" altLang="zh-CN" dirty="0" err="1" smtClean="0"/>
              <a:t>qq</a:t>
            </a:r>
            <a:r>
              <a:rPr lang="zh-CN" altLang="en-US" dirty="0" smtClean="0"/>
              <a:t>群：</a:t>
            </a:r>
            <a:r>
              <a:rPr lang="zh-CN" altLang="en-US" smtClean="0"/>
              <a:t> </a:t>
            </a:r>
            <a:r>
              <a:rPr lang="en-US" altLang="zh-CN" smtClean="0"/>
              <a:t>299235973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161</Words>
  <Application>Microsoft Office PowerPoint</Application>
  <PresentationFormat>全屏显示(4:3)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1.准备设计环境</vt:lpstr>
      <vt:lpstr>使用eclipse</vt:lpstr>
      <vt:lpstr>安装activiti designer</vt:lpstr>
      <vt:lpstr>设计BPMN 2.0流程</vt:lpstr>
      <vt:lpstr>Activiti基础教程</vt:lpstr>
      <vt:lpstr>教程相关资源</vt:lpstr>
      <vt:lpstr>Mossle</vt:lpstr>
      <vt:lpstr>Lemon OA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1.设置开发环境</dc:title>
  <cp:lastModifiedBy>xuhuisheng</cp:lastModifiedBy>
  <cp:revision>29</cp:revision>
  <dcterms:modified xsi:type="dcterms:W3CDTF">2014-03-03T01:16:23Z</dcterms:modified>
</cp:coreProperties>
</file>