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5" r:id="rId5"/>
    <p:sldId id="264" r:id="rId6"/>
    <p:sldId id="267" r:id="rId7"/>
    <p:sldId id="258" r:id="rId8"/>
    <p:sldId id="266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xuhuisheng/activiti-basic.git" TargetMode="External"/><Relationship Id="rId2" Type="http://schemas.openxmlformats.org/officeDocument/2006/relationships/hyperlink" Target="http://www.mossle.com/activiti-basic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ssle.com/docs/activiti" TargetMode="External"/><Relationship Id="rId2" Type="http://schemas.openxmlformats.org/officeDocument/2006/relationships/hyperlink" Target="http://pan.baidu.com/s/1j7qF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an.baidu.com/s/1DZ1g5" TargetMode="External"/><Relationship Id="rId4" Type="http://schemas.openxmlformats.org/officeDocument/2006/relationships/hyperlink" Target="https://github.com/xuhuisheng/Activiti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ssl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3.</a:t>
            </a:r>
            <a:r>
              <a:rPr lang="zh-CN" altLang="en-US" smtClean="0"/>
              <a:t>搭建运行环境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www.mossle.com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使用</a:t>
            </a:r>
            <a:r>
              <a:rPr lang="en-US" altLang="zh-CN" dirty="0" smtClean="0"/>
              <a:t>maven</a:t>
            </a:r>
            <a:r>
              <a:rPr lang="zh-CN" altLang="en-US" dirty="0" smtClean="0"/>
              <a:t>项目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使用</a:t>
            </a:r>
            <a:r>
              <a:rPr lang="en-US" altLang="zh-CN" dirty="0" smtClean="0"/>
              <a:t>eclipse</a:t>
            </a:r>
            <a:r>
              <a:rPr lang="zh-CN" altLang="en-US" dirty="0" smtClean="0"/>
              <a:t>创建的</a:t>
            </a:r>
            <a:r>
              <a:rPr lang="en-US" altLang="zh-CN" dirty="0" err="1" smtClean="0"/>
              <a:t>activiti</a:t>
            </a:r>
            <a:r>
              <a:rPr lang="en-US" altLang="zh-CN" dirty="0" smtClean="0"/>
              <a:t> project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与</a:t>
            </a:r>
            <a:r>
              <a:rPr lang="en-US" altLang="zh-CN" dirty="0" smtClean="0"/>
              <a:t>spring</a:t>
            </a:r>
            <a:r>
              <a:rPr lang="zh-CN" altLang="en-US" dirty="0" smtClean="0"/>
              <a:t>集成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修改</a:t>
            </a:r>
            <a:r>
              <a:rPr lang="en-US" altLang="zh-CN" dirty="0" err="1" smtClean="0"/>
              <a:t>activiti.cfg.xml</a:t>
            </a:r>
            <a:r>
              <a:rPr lang="zh-CN" altLang="en-US" dirty="0" smtClean="0"/>
              <a:t>添加</a:t>
            </a:r>
            <a:r>
              <a:rPr lang="en-US" altLang="zh-CN" dirty="0" smtClean="0"/>
              <a:t>spring</a:t>
            </a:r>
            <a:r>
              <a:rPr lang="zh-CN" altLang="en-US" dirty="0" smtClean="0"/>
              <a:t>相关的配置</a:t>
            </a:r>
            <a:endParaRPr lang="en-US" altLang="zh-CN" dirty="0" smtClean="0"/>
          </a:p>
          <a:p>
            <a:r>
              <a:rPr lang="zh-CN" altLang="en-US" dirty="0" smtClean="0"/>
              <a:t>修改</a:t>
            </a:r>
            <a:r>
              <a:rPr lang="en-US" altLang="zh-CN" dirty="0" smtClean="0"/>
              <a:t>pom.xml</a:t>
            </a:r>
            <a:r>
              <a:rPr lang="zh-CN" altLang="en-US" dirty="0" smtClean="0"/>
              <a:t>，添加</a:t>
            </a:r>
            <a:r>
              <a:rPr lang="en-US" altLang="zh-CN" dirty="0" smtClean="0"/>
              <a:t>spring</a:t>
            </a:r>
            <a:r>
              <a:rPr lang="zh-CN" altLang="en-US" dirty="0" smtClean="0"/>
              <a:t>依赖</a:t>
            </a:r>
            <a:endParaRPr lang="en-US" altLang="zh-CN" dirty="0" smtClean="0"/>
          </a:p>
          <a:p>
            <a:r>
              <a:rPr lang="zh-CN" altLang="en-US" dirty="0" smtClean="0"/>
              <a:t>修改</a:t>
            </a:r>
            <a:r>
              <a:rPr lang="en-US" altLang="zh-CN" dirty="0" smtClean="0"/>
              <a:t>web.xml</a:t>
            </a:r>
            <a:r>
              <a:rPr lang="zh-CN" altLang="en-US" dirty="0" smtClean="0"/>
              <a:t>，添加</a:t>
            </a:r>
            <a:r>
              <a:rPr lang="en-US" altLang="zh-CN" dirty="0" smtClean="0"/>
              <a:t>spring</a:t>
            </a:r>
            <a:r>
              <a:rPr lang="zh-CN" altLang="en-US" dirty="0" smtClean="0"/>
              <a:t>配置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运行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执行</a:t>
            </a:r>
            <a:r>
              <a:rPr lang="en-US" altLang="zh-CN" dirty="0" err="1" smtClean="0"/>
              <a:t>mvn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jetty:run</a:t>
            </a:r>
            <a:r>
              <a:rPr lang="zh-CN" altLang="en-US" smtClean="0"/>
              <a:t>运行系统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Activiti</a:t>
            </a:r>
            <a:r>
              <a:rPr lang="zh-CN" altLang="en-US" dirty="0" smtClean="0"/>
              <a:t>基础教程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Activiti</a:t>
            </a:r>
            <a:r>
              <a:rPr lang="en-US" altLang="zh-CN" dirty="0" smtClean="0"/>
              <a:t>-basic</a:t>
            </a:r>
            <a:r>
              <a:rPr lang="zh-CN" altLang="en-US" dirty="0" smtClean="0"/>
              <a:t>（基于</a:t>
            </a:r>
            <a:r>
              <a:rPr lang="en-US" altLang="zh-CN" dirty="0" smtClean="0"/>
              <a:t>activiti-5.14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1"/>
            <a:r>
              <a:rPr lang="zh-CN" altLang="en-US" b="1" dirty="0" smtClean="0"/>
              <a:t>准备设计环境</a:t>
            </a:r>
            <a:endParaRPr lang="en-US" altLang="zh-CN" b="1" dirty="0" smtClean="0"/>
          </a:p>
          <a:p>
            <a:pPr lvl="1"/>
            <a:r>
              <a:rPr lang="zh-CN" altLang="en-US" dirty="0" smtClean="0"/>
              <a:t>设计审批流程</a:t>
            </a:r>
            <a:endParaRPr lang="en-US" altLang="zh-CN" dirty="0" smtClean="0"/>
          </a:p>
          <a:p>
            <a:pPr lvl="1"/>
            <a:r>
              <a:rPr lang="zh-CN" altLang="en-US" b="1" dirty="0" smtClean="0"/>
              <a:t>搭建运行环境</a:t>
            </a:r>
            <a:endParaRPr lang="en-US" altLang="zh-CN" b="1" dirty="0" smtClean="0"/>
          </a:p>
          <a:p>
            <a:pPr lvl="1"/>
            <a:r>
              <a:rPr lang="zh-CN" altLang="en-US" dirty="0" smtClean="0"/>
              <a:t>发布流程定义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管理流程实例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办理待办任务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流程跟踪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教程相关资源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教程</a:t>
            </a:r>
            <a:r>
              <a:rPr lang="zh-CN" altLang="en-US" dirty="0" smtClean="0"/>
              <a:t>首页</a:t>
            </a:r>
            <a:endParaRPr lang="en-US" altLang="zh-CN" dirty="0" smtClean="0"/>
          </a:p>
          <a:p>
            <a:r>
              <a:rPr lang="en-US" altLang="zh-CN" dirty="0" smtClean="0">
                <a:hlinkClick r:id="rId2"/>
              </a:rPr>
              <a:t>http://www.mossle.com/activiti-basic.html</a:t>
            </a:r>
            <a:endParaRPr lang="en-US" altLang="zh-CN" dirty="0" smtClean="0"/>
          </a:p>
          <a:p>
            <a:r>
              <a:rPr lang="zh-CN" altLang="en-US" dirty="0" smtClean="0"/>
              <a:t>教程</a:t>
            </a:r>
            <a:r>
              <a:rPr lang="zh-CN" altLang="en-US" dirty="0" smtClean="0"/>
              <a:t>源码</a:t>
            </a:r>
            <a:endParaRPr lang="en-US" altLang="zh-CN" dirty="0" smtClean="0"/>
          </a:p>
          <a:p>
            <a:r>
              <a:rPr lang="en-US" altLang="zh-CN" dirty="0" smtClean="0">
                <a:hlinkClick r:id="rId3"/>
              </a:rPr>
              <a:t>https://github.com/xuhuisheng/activiti-basic.git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Mossle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zh-CN" altLang="en-US" dirty="0" smtClean="0"/>
              <a:t>组织同学翻译了</a:t>
            </a:r>
            <a:r>
              <a:rPr lang="en-US" altLang="zh-CN" dirty="0" err="1" smtClean="0"/>
              <a:t>activiti</a:t>
            </a:r>
            <a:r>
              <a:rPr lang="zh-CN" altLang="en-US" dirty="0" smtClean="0"/>
              <a:t>官方文档</a:t>
            </a:r>
            <a:endParaRPr lang="en-US" altLang="zh-CN" dirty="0" smtClean="0"/>
          </a:p>
          <a:p>
            <a:pPr marL="742950" lvl="2" indent="-342900"/>
            <a:r>
              <a:rPr lang="en-US" altLang="zh-CN" dirty="0" smtClean="0"/>
              <a:t>PDF: </a:t>
            </a:r>
            <a:r>
              <a:rPr lang="en-US" altLang="zh-CN" dirty="0" smtClean="0">
                <a:hlinkClick r:id="rId2"/>
              </a:rPr>
              <a:t>http://pan.baidu.com/s/1j7qFx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在线</a:t>
            </a:r>
            <a:r>
              <a:rPr lang="en-US" altLang="zh-CN" dirty="0" smtClean="0"/>
              <a:t>html: </a:t>
            </a:r>
            <a:r>
              <a:rPr lang="en-US" altLang="zh-CN" dirty="0" smtClean="0">
                <a:hlinkClick r:id="rId3"/>
              </a:rPr>
              <a:t>http://www.mossle.com/docs/activiti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源码</a:t>
            </a:r>
            <a:r>
              <a:rPr lang="en-US" altLang="zh-CN" dirty="0" smtClean="0"/>
              <a:t>: </a:t>
            </a:r>
            <a:r>
              <a:rPr lang="en-US" altLang="zh-CN" dirty="0" smtClean="0">
                <a:hlinkClick r:id="rId4"/>
              </a:rPr>
              <a:t>https://github.com/xuhuisheng/Activiti</a:t>
            </a:r>
            <a:endParaRPr lang="en-US" altLang="zh-CN" dirty="0" smtClean="0"/>
          </a:p>
          <a:p>
            <a:pPr marL="742950" lvl="2" indent="-342900"/>
            <a:endParaRPr lang="en-US" altLang="zh-CN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zh-CN" altLang="en-US" dirty="0" smtClean="0"/>
              <a:t>完整的</a:t>
            </a:r>
            <a:r>
              <a:rPr lang="en-US" altLang="zh-CN" dirty="0" err="1" smtClean="0"/>
              <a:t>activiti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javadoc</a:t>
            </a:r>
            <a:r>
              <a:rPr lang="zh-CN" altLang="en-US" dirty="0" smtClean="0"/>
              <a:t>（包含</a:t>
            </a:r>
            <a:r>
              <a:rPr lang="en-US" altLang="zh-CN" dirty="0" err="1" smtClean="0"/>
              <a:t>impl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下载</a:t>
            </a:r>
            <a:r>
              <a:rPr lang="en-US" altLang="zh-CN" dirty="0" smtClean="0"/>
              <a:t>: </a:t>
            </a:r>
            <a:r>
              <a:rPr lang="en-US" altLang="zh-CN" dirty="0" smtClean="0">
                <a:hlinkClick r:id="rId5"/>
              </a:rPr>
              <a:t>http://pan.baidu.com/s/1DZ1g5</a:t>
            </a:r>
            <a:r>
              <a:rPr lang="en-US" altLang="zh-CN" dirty="0" smtClean="0"/>
              <a:t> 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altLang="zh-CN" dirty="0" smtClean="0"/>
          </a:p>
          <a:p>
            <a:pPr marL="742950" lvl="2" indent="-342900"/>
            <a:endParaRPr lang="zh-CN" altLang="en-US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Lemon OA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基于</a:t>
            </a:r>
            <a:r>
              <a:rPr lang="en-US" altLang="zh-CN" dirty="0" err="1" smtClean="0"/>
              <a:t>activiti</a:t>
            </a:r>
            <a:r>
              <a:rPr lang="zh-CN" altLang="en-US" dirty="0" smtClean="0"/>
              <a:t>的开源</a:t>
            </a:r>
            <a:r>
              <a:rPr lang="en-US" altLang="zh-CN" dirty="0" smtClean="0"/>
              <a:t>OA</a:t>
            </a:r>
          </a:p>
          <a:p>
            <a:pPr marL="742950" lvl="2" indent="-342900"/>
            <a:r>
              <a:rPr lang="zh-CN" altLang="en-US" dirty="0" smtClean="0"/>
              <a:t>项目首页</a:t>
            </a:r>
            <a:r>
              <a:rPr lang="en-US" altLang="zh-CN" dirty="0" smtClean="0">
                <a:hlinkClick r:id="rId2"/>
              </a:rPr>
              <a:t>http://www.mossle.com/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技术交流</a:t>
            </a:r>
            <a:r>
              <a:rPr lang="en-US" altLang="zh-CN" dirty="0" err="1" smtClean="0"/>
              <a:t>qq</a:t>
            </a:r>
            <a:r>
              <a:rPr lang="zh-CN" altLang="en-US" dirty="0" smtClean="0"/>
              <a:t>群：</a:t>
            </a:r>
            <a:r>
              <a:rPr lang="en-US" altLang="zh-CN" dirty="0" smtClean="0"/>
              <a:t>211472854</a:t>
            </a:r>
          </a:p>
          <a:p>
            <a:pPr marL="742950" lvl="2" indent="-342900"/>
            <a:r>
              <a:rPr lang="zh-CN" altLang="en-US" dirty="0" smtClean="0"/>
              <a:t>视频培训</a:t>
            </a:r>
            <a:r>
              <a:rPr lang="en-US" altLang="zh-CN" dirty="0" err="1" smtClean="0"/>
              <a:t>qq</a:t>
            </a:r>
            <a:r>
              <a:rPr lang="zh-CN" altLang="en-US" dirty="0" smtClean="0"/>
              <a:t>群：</a:t>
            </a:r>
            <a:r>
              <a:rPr lang="zh-CN" altLang="en-US" smtClean="0"/>
              <a:t> </a:t>
            </a:r>
            <a:r>
              <a:rPr lang="en-US" altLang="zh-CN" smtClean="0"/>
              <a:t>299235973</a:t>
            </a:r>
            <a:endParaRPr lang="en-US" altLang="zh-CN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144</Words>
  <Application>Microsoft Office PowerPoint</Application>
  <PresentationFormat>全屏显示(4:3)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3.搭建运行环境</vt:lpstr>
      <vt:lpstr>使用maven项目</vt:lpstr>
      <vt:lpstr>与spring集成</vt:lpstr>
      <vt:lpstr>运行</vt:lpstr>
      <vt:lpstr>Activiti基础教程</vt:lpstr>
      <vt:lpstr>教程相关资源</vt:lpstr>
      <vt:lpstr>Mossle</vt:lpstr>
      <vt:lpstr>Lemon OA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1.设置开发环境</dc:title>
  <cp:lastModifiedBy>xuhuisheng</cp:lastModifiedBy>
  <cp:revision>35</cp:revision>
  <dcterms:modified xsi:type="dcterms:W3CDTF">2014-03-03T01:16:59Z</dcterms:modified>
</cp:coreProperties>
</file>