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4" r:id="rId5"/>
    <p:sldId id="266" r:id="rId6"/>
    <p:sldId id="258" r:id="rId7"/>
    <p:sldId id="265" r:id="rId8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14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2014-3-3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2014-3-3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2014-3-3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2014-3-3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2014-3-3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2014-3-3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2014-3-3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2014-3-3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2014-3-3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2014-3-3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2014-3-3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2014-3-3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xuhuisheng/activiti-basic.git" TargetMode="External"/><Relationship Id="rId2" Type="http://schemas.openxmlformats.org/officeDocument/2006/relationships/hyperlink" Target="http://www.mossle.com/activiti-basic.html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ossle.com/docs/activiti" TargetMode="External"/><Relationship Id="rId2" Type="http://schemas.openxmlformats.org/officeDocument/2006/relationships/hyperlink" Target="http://pan.baidu.com/s/1j7qF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pan.baidu.com/s/1DZ1g5" TargetMode="External"/><Relationship Id="rId4" Type="http://schemas.openxmlformats.org/officeDocument/2006/relationships/hyperlink" Target="https://github.com/xuhuisheng/Activiti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ossle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 smtClean="0"/>
              <a:t>5.</a:t>
            </a:r>
            <a:r>
              <a:rPr lang="zh-CN" altLang="en-US" dirty="0" smtClean="0"/>
              <a:t>管理流程实例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 dirty="0" smtClean="0"/>
              <a:t>www.mossle.com</a:t>
            </a:r>
            <a:endParaRPr lang="zh-CN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发起流程实例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通过流程定义</a:t>
            </a:r>
            <a:r>
              <a:rPr lang="en-US" altLang="zh-CN" dirty="0" smtClean="0"/>
              <a:t>id</a:t>
            </a:r>
            <a:r>
              <a:rPr lang="zh-CN" altLang="en-US" dirty="0" smtClean="0"/>
              <a:t>发起流程实例</a:t>
            </a:r>
            <a:endParaRPr lang="en-US" altLang="zh-CN" dirty="0" smtClean="0"/>
          </a:p>
          <a:p>
            <a:r>
              <a:rPr lang="zh-CN" altLang="en-US" dirty="0" smtClean="0"/>
              <a:t>每个流程定义可以发起多个流程实例</a:t>
            </a:r>
            <a:endParaRPr lang="en-US" altLang="zh-CN" dirty="0" smtClean="0"/>
          </a:p>
          <a:p>
            <a:r>
              <a:rPr lang="zh-CN" altLang="en-US" dirty="0" smtClean="0"/>
              <a:t>每个流程实例可能处于流程定义的不同环节</a:t>
            </a:r>
            <a:endParaRPr lang="zh-CN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流程实例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流程实例，可以看做是某个业务，所处在流程定义中的某个环节的当前状态。</a:t>
            </a:r>
            <a:endParaRPr lang="zh-CN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/>
              <a:t>Activiti</a:t>
            </a:r>
            <a:r>
              <a:rPr lang="zh-CN" altLang="en-US" dirty="0" smtClean="0"/>
              <a:t>基础教程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err="1" smtClean="0"/>
              <a:t>Activiti</a:t>
            </a:r>
            <a:r>
              <a:rPr lang="en-US" altLang="zh-CN" dirty="0" smtClean="0"/>
              <a:t>-basic</a:t>
            </a:r>
            <a:r>
              <a:rPr lang="zh-CN" altLang="en-US" dirty="0" smtClean="0"/>
              <a:t>（基于</a:t>
            </a:r>
            <a:r>
              <a:rPr lang="en-US" altLang="zh-CN" dirty="0" smtClean="0"/>
              <a:t>activiti-5.14</a:t>
            </a:r>
            <a:r>
              <a:rPr lang="zh-CN" altLang="en-US" dirty="0" smtClean="0"/>
              <a:t>）</a:t>
            </a:r>
            <a:endParaRPr lang="en-US" altLang="zh-CN" dirty="0" smtClean="0"/>
          </a:p>
          <a:p>
            <a:pPr lvl="1"/>
            <a:r>
              <a:rPr lang="zh-CN" altLang="en-US" b="1" dirty="0" smtClean="0"/>
              <a:t>准备设计环境</a:t>
            </a:r>
            <a:endParaRPr lang="en-US" altLang="zh-CN" b="1" dirty="0" smtClean="0"/>
          </a:p>
          <a:p>
            <a:pPr lvl="1"/>
            <a:r>
              <a:rPr lang="zh-CN" altLang="en-US" dirty="0" smtClean="0"/>
              <a:t>设计审批流程</a:t>
            </a:r>
            <a:endParaRPr lang="en-US" altLang="zh-CN" dirty="0" smtClean="0"/>
          </a:p>
          <a:p>
            <a:pPr lvl="1"/>
            <a:r>
              <a:rPr lang="zh-CN" altLang="en-US" b="1" dirty="0" smtClean="0"/>
              <a:t>搭建运行环境</a:t>
            </a:r>
            <a:endParaRPr lang="en-US" altLang="zh-CN" b="1" dirty="0" smtClean="0"/>
          </a:p>
          <a:p>
            <a:pPr lvl="1"/>
            <a:r>
              <a:rPr lang="zh-CN" altLang="en-US" dirty="0" smtClean="0"/>
              <a:t>发布流程定义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管理流程实例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办理待办任务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流程跟踪</a:t>
            </a:r>
            <a:endParaRPr lang="zh-CN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教程相关资源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教程</a:t>
            </a:r>
            <a:r>
              <a:rPr lang="zh-CN" altLang="en-US" dirty="0" smtClean="0"/>
              <a:t>首页</a:t>
            </a:r>
            <a:endParaRPr lang="en-US" altLang="zh-CN" dirty="0" smtClean="0"/>
          </a:p>
          <a:p>
            <a:r>
              <a:rPr lang="en-US" altLang="zh-CN" dirty="0" smtClean="0">
                <a:hlinkClick r:id="rId2"/>
              </a:rPr>
              <a:t>http://www.mossle.com/activiti-basic.html</a:t>
            </a:r>
            <a:endParaRPr lang="en-US" altLang="zh-CN" dirty="0" smtClean="0"/>
          </a:p>
          <a:p>
            <a:r>
              <a:rPr lang="zh-CN" altLang="en-US" dirty="0" smtClean="0"/>
              <a:t>教程</a:t>
            </a:r>
            <a:r>
              <a:rPr lang="zh-CN" altLang="en-US" dirty="0" smtClean="0"/>
              <a:t>源码</a:t>
            </a:r>
            <a:endParaRPr lang="en-US" altLang="zh-CN" dirty="0" smtClean="0"/>
          </a:p>
          <a:p>
            <a:r>
              <a:rPr lang="en-US" altLang="zh-CN" dirty="0" smtClean="0">
                <a:hlinkClick r:id="rId3"/>
              </a:rPr>
              <a:t>https://github.com/xuhuisheng/activiti-basic.git</a:t>
            </a:r>
            <a:endParaRPr lang="en-US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/>
              <a:t>Mossle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zh-CN" altLang="en-US" dirty="0" smtClean="0"/>
              <a:t>组织同学翻译了</a:t>
            </a:r>
            <a:r>
              <a:rPr lang="en-US" altLang="zh-CN" dirty="0" err="1" smtClean="0"/>
              <a:t>activiti</a:t>
            </a:r>
            <a:r>
              <a:rPr lang="zh-CN" altLang="en-US" dirty="0" smtClean="0"/>
              <a:t>官方文档</a:t>
            </a:r>
            <a:endParaRPr lang="en-US" altLang="zh-CN" dirty="0" smtClean="0"/>
          </a:p>
          <a:p>
            <a:pPr marL="742950" lvl="2" indent="-342900"/>
            <a:r>
              <a:rPr lang="en-US" altLang="zh-CN" dirty="0" smtClean="0"/>
              <a:t>PDF: </a:t>
            </a:r>
            <a:r>
              <a:rPr lang="en-US" altLang="zh-CN" dirty="0" smtClean="0">
                <a:hlinkClick r:id="rId2"/>
              </a:rPr>
              <a:t>http://pan.baidu.com/s/1j7qFx</a:t>
            </a:r>
            <a:endParaRPr lang="en-US" altLang="zh-CN" dirty="0" smtClean="0"/>
          </a:p>
          <a:p>
            <a:pPr marL="742950" lvl="2" indent="-342900"/>
            <a:r>
              <a:rPr lang="zh-CN" altLang="en-US" dirty="0" smtClean="0"/>
              <a:t>在线</a:t>
            </a:r>
            <a:r>
              <a:rPr lang="en-US" altLang="zh-CN" dirty="0" smtClean="0"/>
              <a:t>html: </a:t>
            </a:r>
            <a:r>
              <a:rPr lang="en-US" altLang="zh-CN" dirty="0" smtClean="0">
                <a:hlinkClick r:id="rId3"/>
              </a:rPr>
              <a:t>http://www.mossle.com/docs/activiti</a:t>
            </a:r>
            <a:endParaRPr lang="en-US" altLang="zh-CN" dirty="0" smtClean="0"/>
          </a:p>
          <a:p>
            <a:pPr marL="742950" lvl="2" indent="-342900"/>
            <a:r>
              <a:rPr lang="zh-CN" altLang="en-US" dirty="0" smtClean="0"/>
              <a:t>源码</a:t>
            </a:r>
            <a:r>
              <a:rPr lang="en-US" altLang="zh-CN" dirty="0" smtClean="0"/>
              <a:t>: </a:t>
            </a:r>
            <a:r>
              <a:rPr lang="en-US" altLang="zh-CN" dirty="0" smtClean="0">
                <a:hlinkClick r:id="rId4"/>
              </a:rPr>
              <a:t>https://github.com/xuhuisheng/Activiti</a:t>
            </a:r>
            <a:endParaRPr lang="en-US" altLang="zh-CN" dirty="0" smtClean="0"/>
          </a:p>
          <a:p>
            <a:pPr marL="742950" lvl="2" indent="-342900"/>
            <a:endParaRPr lang="en-US" altLang="zh-CN" dirty="0" smtClean="0"/>
          </a:p>
          <a:p>
            <a:pPr marL="342900" lvl="1" indent="-342900">
              <a:buFont typeface="Arial" pitchFamily="34" charset="0"/>
              <a:buChar char="•"/>
            </a:pPr>
            <a:r>
              <a:rPr lang="zh-CN" altLang="en-US" dirty="0" smtClean="0"/>
              <a:t>完整的</a:t>
            </a:r>
            <a:r>
              <a:rPr lang="en-US" altLang="zh-CN" dirty="0" err="1" smtClean="0"/>
              <a:t>activiti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javadoc</a:t>
            </a:r>
            <a:r>
              <a:rPr lang="zh-CN" altLang="en-US" dirty="0" smtClean="0"/>
              <a:t>（包含</a:t>
            </a:r>
            <a:r>
              <a:rPr lang="en-US" altLang="zh-CN" dirty="0" err="1" smtClean="0"/>
              <a:t>impl</a:t>
            </a:r>
            <a:r>
              <a:rPr lang="zh-CN" altLang="en-US" dirty="0" smtClean="0"/>
              <a:t>）</a:t>
            </a:r>
            <a:endParaRPr lang="en-US" altLang="zh-CN" dirty="0" smtClean="0"/>
          </a:p>
          <a:p>
            <a:pPr marL="742950" lvl="2" indent="-342900"/>
            <a:r>
              <a:rPr lang="zh-CN" altLang="en-US" dirty="0" smtClean="0"/>
              <a:t>下载</a:t>
            </a:r>
            <a:r>
              <a:rPr lang="en-US" altLang="zh-CN" dirty="0" smtClean="0"/>
              <a:t>: </a:t>
            </a:r>
            <a:r>
              <a:rPr lang="en-US" altLang="zh-CN" dirty="0" smtClean="0">
                <a:hlinkClick r:id="rId5"/>
              </a:rPr>
              <a:t>http://pan.baidu.com/s/1DZ1g5</a:t>
            </a:r>
            <a:r>
              <a:rPr lang="en-US" altLang="zh-CN" dirty="0" smtClean="0"/>
              <a:t> </a:t>
            </a:r>
          </a:p>
          <a:p>
            <a:pPr marL="342900" lvl="1" indent="-342900">
              <a:buFont typeface="Arial" pitchFamily="34" charset="0"/>
              <a:buChar char="•"/>
            </a:pPr>
            <a:endParaRPr lang="en-US" altLang="zh-CN" dirty="0" smtClean="0"/>
          </a:p>
          <a:p>
            <a:pPr marL="742950" lvl="2" indent="-342900"/>
            <a:endParaRPr lang="zh-CN" altLang="en-US" dirty="0" smtClean="0"/>
          </a:p>
          <a:p>
            <a:pPr marL="342900" lvl="1" indent="-342900">
              <a:buFont typeface="Arial" pitchFamily="34" charset="0"/>
              <a:buChar char="•"/>
            </a:pPr>
            <a:endParaRPr lang="en-US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Lemon OA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基于</a:t>
            </a:r>
            <a:r>
              <a:rPr lang="en-US" altLang="zh-CN" dirty="0" err="1" smtClean="0"/>
              <a:t>activiti</a:t>
            </a:r>
            <a:r>
              <a:rPr lang="zh-CN" altLang="en-US" dirty="0" smtClean="0"/>
              <a:t>的开源</a:t>
            </a:r>
            <a:r>
              <a:rPr lang="en-US" altLang="zh-CN" dirty="0" smtClean="0"/>
              <a:t>OA</a:t>
            </a:r>
          </a:p>
          <a:p>
            <a:pPr marL="742950" lvl="2" indent="-342900"/>
            <a:r>
              <a:rPr lang="zh-CN" altLang="en-US" dirty="0" smtClean="0"/>
              <a:t>项目首页</a:t>
            </a:r>
            <a:r>
              <a:rPr lang="en-US" altLang="zh-CN" dirty="0" smtClean="0">
                <a:hlinkClick r:id="rId2"/>
              </a:rPr>
              <a:t>http://www.mossle.com/</a:t>
            </a:r>
            <a:endParaRPr lang="en-US" altLang="zh-CN" dirty="0" smtClean="0"/>
          </a:p>
          <a:p>
            <a:pPr marL="742950" lvl="2" indent="-342900"/>
            <a:r>
              <a:rPr lang="zh-CN" altLang="en-US" dirty="0" smtClean="0"/>
              <a:t>技术交流</a:t>
            </a:r>
            <a:r>
              <a:rPr lang="en-US" altLang="zh-CN" dirty="0" err="1" smtClean="0"/>
              <a:t>qq</a:t>
            </a:r>
            <a:r>
              <a:rPr lang="zh-CN" altLang="en-US" dirty="0" smtClean="0"/>
              <a:t>群：</a:t>
            </a:r>
            <a:r>
              <a:rPr lang="en-US" altLang="zh-CN" dirty="0" smtClean="0"/>
              <a:t>211472854</a:t>
            </a:r>
          </a:p>
          <a:p>
            <a:pPr marL="742950" lvl="2" indent="-342900"/>
            <a:r>
              <a:rPr lang="zh-CN" altLang="en-US" dirty="0" smtClean="0"/>
              <a:t>视频培训</a:t>
            </a:r>
            <a:r>
              <a:rPr lang="en-US" altLang="zh-CN" dirty="0" err="1" smtClean="0"/>
              <a:t>qq</a:t>
            </a:r>
            <a:r>
              <a:rPr lang="zh-CN" altLang="en-US" dirty="0" smtClean="0"/>
              <a:t>群：</a:t>
            </a:r>
            <a:r>
              <a:rPr lang="zh-CN" altLang="en-US" smtClean="0"/>
              <a:t> </a:t>
            </a:r>
            <a:r>
              <a:rPr lang="en-US" altLang="zh-CN" smtClean="0"/>
              <a:t>299235973</a:t>
            </a:r>
            <a:endParaRPr lang="en-US" altLang="zh-CN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160</Words>
  <Application>Microsoft Office PowerPoint</Application>
  <PresentationFormat>全屏显示(4:3)</PresentationFormat>
  <Paragraphs>37</Paragraphs>
  <Slides>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8" baseType="lpstr">
      <vt:lpstr>Office 主题</vt:lpstr>
      <vt:lpstr>5.管理流程实例</vt:lpstr>
      <vt:lpstr>发起流程实例</vt:lpstr>
      <vt:lpstr>流程实例</vt:lpstr>
      <vt:lpstr>Activiti基础教程</vt:lpstr>
      <vt:lpstr>教程相关资源</vt:lpstr>
      <vt:lpstr>Mossle</vt:lpstr>
      <vt:lpstr>Lemon OA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1.设置开发环境</dc:title>
  <cp:lastModifiedBy>xuhuisheng</cp:lastModifiedBy>
  <cp:revision>39</cp:revision>
  <dcterms:modified xsi:type="dcterms:W3CDTF">2014-03-03T01:17:19Z</dcterms:modified>
</cp:coreProperties>
</file>