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4" r:id="rId5"/>
    <p:sldId id="266" r:id="rId6"/>
    <p:sldId id="258" r:id="rId7"/>
    <p:sldId id="265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6.</a:t>
            </a:r>
            <a:r>
              <a:rPr lang="zh-CN" altLang="en-US" dirty="0" smtClean="0"/>
              <a:t>处理待办任务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任务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任务是流程执行到某个环节，需要人工干预的产物</a:t>
            </a:r>
            <a:endParaRPr lang="en-US" altLang="zh-CN" dirty="0" smtClean="0"/>
          </a:p>
          <a:p>
            <a:r>
              <a:rPr lang="zh-CN" altLang="en-US" dirty="0" smtClean="0"/>
              <a:t>执行到</a:t>
            </a:r>
            <a:r>
              <a:rPr lang="en-US" altLang="zh-CN" dirty="0" err="1" smtClean="0"/>
              <a:t>userTask</a:t>
            </a:r>
            <a:r>
              <a:rPr lang="zh-CN" altLang="en-US" dirty="0" smtClean="0"/>
              <a:t>，会创建一条任务</a:t>
            </a:r>
            <a:endParaRPr lang="en-US" altLang="zh-CN" dirty="0" smtClean="0"/>
          </a:p>
          <a:p>
            <a:r>
              <a:rPr lang="zh-CN" altLang="en-US" dirty="0" smtClean="0"/>
              <a:t>这时流程会等到任务完成后，才会继续执行。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任务参与人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任务一般会配置一个</a:t>
            </a:r>
            <a:r>
              <a:rPr lang="en-US" altLang="zh-CN" dirty="0" smtClean="0"/>
              <a:t>assignee</a:t>
            </a:r>
            <a:r>
              <a:rPr lang="zh-CN" altLang="en-US" dirty="0" smtClean="0"/>
              <a:t>，通过这个</a:t>
            </a:r>
            <a:r>
              <a:rPr lang="en-US" altLang="zh-CN" dirty="0" smtClean="0"/>
              <a:t>assignee</a:t>
            </a:r>
            <a:r>
              <a:rPr lang="zh-CN" altLang="en-US" dirty="0" smtClean="0"/>
              <a:t>就知道这个任务由谁来操作。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  <a:r>
              <a:rPr lang="zh-CN" altLang="en-US" dirty="0" smtClean="0"/>
              <a:t>（基于</a:t>
            </a:r>
            <a:r>
              <a:rPr lang="en-US" altLang="zh-CN" dirty="0" smtClean="0"/>
              <a:t>activiti-5.14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166</Words>
  <Application>Microsoft Office PowerPoint</Application>
  <PresentationFormat>全屏显示(4:3)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6.处理待办任务</vt:lpstr>
      <vt:lpstr>任务</vt:lpstr>
      <vt:lpstr>任务参与人</vt:lpstr>
      <vt:lpstr>Activiti基础教程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40</cp:revision>
  <dcterms:modified xsi:type="dcterms:W3CDTF">2014-03-03T01:17:27Z</dcterms:modified>
</cp:coreProperties>
</file>