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069" r:id="rId2"/>
    <p:sldMasterId id="2147484261" r:id="rId3"/>
  </p:sldMasterIdLst>
  <p:notesMasterIdLst>
    <p:notesMasterId r:id="rId24"/>
  </p:notesMasterIdLst>
  <p:handoutMasterIdLst>
    <p:handoutMasterId r:id="rId25"/>
  </p:handoutMasterIdLst>
  <p:sldIdLst>
    <p:sldId id="634" r:id="rId4"/>
    <p:sldId id="763" r:id="rId5"/>
    <p:sldId id="764" r:id="rId6"/>
    <p:sldId id="721" r:id="rId7"/>
    <p:sldId id="765" r:id="rId8"/>
    <p:sldId id="766" r:id="rId9"/>
    <p:sldId id="745" r:id="rId10"/>
    <p:sldId id="746" r:id="rId11"/>
    <p:sldId id="747" r:id="rId12"/>
    <p:sldId id="748" r:id="rId13"/>
    <p:sldId id="749" r:id="rId14"/>
    <p:sldId id="750" r:id="rId15"/>
    <p:sldId id="751" r:id="rId16"/>
    <p:sldId id="752" r:id="rId17"/>
    <p:sldId id="762" r:id="rId18"/>
    <p:sldId id="753" r:id="rId19"/>
    <p:sldId id="742" r:id="rId20"/>
    <p:sldId id="743" r:id="rId21"/>
    <p:sldId id="289" r:id="rId22"/>
    <p:sldId id="761" r:id="rId23"/>
  </p:sldIdLst>
  <p:sldSz cx="12188825" cy="6858000"/>
  <p:notesSz cx="68580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97" autoAdjust="0"/>
    <p:restoredTop sz="99017" autoAdjust="0"/>
  </p:normalViewPr>
  <p:slideViewPr>
    <p:cSldViewPr snapToGrid="0" snapToObjects="1">
      <p:cViewPr varScale="1">
        <p:scale>
          <a:sx n="91" d="100"/>
          <a:sy n="91" d="100"/>
        </p:scale>
        <p:origin x="-486" y="-10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156" y="-78"/>
      </p:cViewPr>
      <p:guideLst>
        <p:guide orient="horz" pos="2880"/>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3BD5FD-0D8E-4906-B878-1456E8D51FD6}"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C4B8A2C2-2027-44C1-979F-19994FEB319A}">
      <dgm:prSet phldrT="[Text]" custT="1"/>
      <dgm:spPr/>
      <dgm:t>
        <a:bodyPr/>
        <a:lstStyle/>
        <a:p>
          <a:r>
            <a:rPr lang="zh-CN" altLang="en-US" sz="1600" dirty="0" smtClean="0"/>
            <a:t>查询，报告和分析</a:t>
          </a:r>
          <a:endParaRPr lang="en-US" sz="1600" dirty="0"/>
        </a:p>
      </dgm:t>
    </dgm:pt>
    <dgm:pt modelId="{93E7E396-8864-497C-BAB4-487F91941535}" type="parTrans" cxnId="{BBB58FEB-02B2-483F-9296-0F63C9C52715}">
      <dgm:prSet/>
      <dgm:spPr/>
      <dgm:t>
        <a:bodyPr/>
        <a:lstStyle/>
        <a:p>
          <a:endParaRPr lang="en-US" sz="2000"/>
        </a:p>
      </dgm:t>
    </dgm:pt>
    <dgm:pt modelId="{33A216EB-7CF7-4D4E-86E3-84BDCFA5B144}" type="sibTrans" cxnId="{BBB58FEB-02B2-483F-9296-0F63C9C52715}">
      <dgm:prSet/>
      <dgm:spPr/>
      <dgm:t>
        <a:bodyPr/>
        <a:lstStyle/>
        <a:p>
          <a:endParaRPr lang="en-US" sz="2000"/>
        </a:p>
      </dgm:t>
    </dgm:pt>
    <dgm:pt modelId="{FB3774CF-44B2-4CC8-9BCD-5C3F979C1CD2}">
      <dgm:prSet phldrT="[Text]" custT="1"/>
      <dgm:spPr/>
      <dgm:t>
        <a:bodyPr/>
        <a:lstStyle/>
        <a:p>
          <a:r>
            <a:rPr lang="zh-CN" altLang="en-US" sz="1400" dirty="0" smtClean="0"/>
            <a:t>随时随地对数据洞察的能力</a:t>
          </a:r>
          <a:endParaRPr lang="en-US" sz="1400" dirty="0"/>
        </a:p>
      </dgm:t>
    </dgm:pt>
    <dgm:pt modelId="{5ABAFCF7-8796-4C8F-9FD6-9D15ED748811}" type="parTrans" cxnId="{5A98B88B-8FBC-415D-846C-4B2CFC504D5F}">
      <dgm:prSet/>
      <dgm:spPr/>
      <dgm:t>
        <a:bodyPr/>
        <a:lstStyle/>
        <a:p>
          <a:endParaRPr lang="en-US" sz="2000"/>
        </a:p>
      </dgm:t>
    </dgm:pt>
    <dgm:pt modelId="{51ADA547-2F86-435B-99A9-1210A73B2459}" type="sibTrans" cxnId="{5A98B88B-8FBC-415D-846C-4B2CFC504D5F}">
      <dgm:prSet/>
      <dgm:spPr/>
      <dgm:t>
        <a:bodyPr/>
        <a:lstStyle/>
        <a:p>
          <a:endParaRPr lang="en-US" sz="2000"/>
        </a:p>
      </dgm:t>
    </dgm:pt>
    <dgm:pt modelId="{08664208-5F1F-4C9C-BFEA-4AE7AF03482E}">
      <dgm:prSet phldrT="[Text]" custT="1"/>
      <dgm:spPr/>
      <dgm:t>
        <a:bodyPr/>
        <a:lstStyle/>
        <a:p>
          <a:r>
            <a:rPr lang="zh-CN" altLang="en-US" sz="1600" dirty="0" smtClean="0"/>
            <a:t>产品报告</a:t>
          </a:r>
          <a:endParaRPr lang="en-US" sz="1600" dirty="0"/>
        </a:p>
      </dgm:t>
    </dgm:pt>
    <dgm:pt modelId="{7D589391-48B9-474E-9EE2-10094D54BFA1}" type="parTrans" cxnId="{7F1C51AC-A438-4CCD-A462-C215572167F8}">
      <dgm:prSet/>
      <dgm:spPr/>
      <dgm:t>
        <a:bodyPr/>
        <a:lstStyle/>
        <a:p>
          <a:endParaRPr lang="en-US" sz="2000"/>
        </a:p>
      </dgm:t>
    </dgm:pt>
    <dgm:pt modelId="{658A9800-5129-40DB-A06E-14D7AC2AFA26}" type="sibTrans" cxnId="{7F1C51AC-A438-4CCD-A462-C215572167F8}">
      <dgm:prSet/>
      <dgm:spPr/>
      <dgm:t>
        <a:bodyPr/>
        <a:lstStyle/>
        <a:p>
          <a:endParaRPr lang="en-US" sz="2000"/>
        </a:p>
      </dgm:t>
    </dgm:pt>
    <dgm:pt modelId="{23596DEB-FF84-4BDE-9977-F3177D7BEE77}">
      <dgm:prSet phldrT="[Text]" custT="1"/>
      <dgm:spPr/>
      <dgm:t>
        <a:bodyPr/>
        <a:lstStyle/>
        <a:p>
          <a:r>
            <a:rPr lang="zh-CN" altLang="en-US" sz="1600" dirty="0" smtClean="0"/>
            <a:t>可视化分析</a:t>
          </a:r>
          <a:endParaRPr lang="en-US" sz="1600" dirty="0"/>
        </a:p>
      </dgm:t>
    </dgm:pt>
    <dgm:pt modelId="{71A60413-9835-4581-8DA4-090843BFDBC3}" type="parTrans" cxnId="{5417BFE4-8B6E-447E-A3E8-8EF5B7801960}">
      <dgm:prSet/>
      <dgm:spPr/>
      <dgm:t>
        <a:bodyPr/>
        <a:lstStyle/>
        <a:p>
          <a:endParaRPr lang="en-US" sz="2000"/>
        </a:p>
      </dgm:t>
    </dgm:pt>
    <dgm:pt modelId="{CFE9FFB8-ADD3-4ABC-BD21-694818ECAA91}" type="sibTrans" cxnId="{5417BFE4-8B6E-447E-A3E8-8EF5B7801960}">
      <dgm:prSet/>
      <dgm:spPr/>
      <dgm:t>
        <a:bodyPr/>
        <a:lstStyle/>
        <a:p>
          <a:endParaRPr lang="en-US" sz="2000"/>
        </a:p>
      </dgm:t>
    </dgm:pt>
    <dgm:pt modelId="{89829A3D-FC71-4A8A-B8CE-C53C0CD48B6E}">
      <dgm:prSet phldrT="[Text]" custT="1"/>
      <dgm:spPr/>
      <dgm:t>
        <a:bodyPr/>
        <a:lstStyle/>
        <a:p>
          <a:r>
            <a:rPr lang="zh-CN" altLang="en-US" sz="1400" dirty="0" smtClean="0"/>
            <a:t>数据混搭及全新的图形化信息探索工具</a:t>
          </a:r>
          <a:endParaRPr lang="en-US" sz="1400" dirty="0"/>
        </a:p>
      </dgm:t>
    </dgm:pt>
    <dgm:pt modelId="{9101E5F5-765B-42D9-8D62-B265E220D65B}" type="parTrans" cxnId="{BC0BBF8F-6679-458C-87AA-E32DB5CCE895}">
      <dgm:prSet/>
      <dgm:spPr/>
      <dgm:t>
        <a:bodyPr/>
        <a:lstStyle/>
        <a:p>
          <a:endParaRPr lang="en-US" sz="2000"/>
        </a:p>
      </dgm:t>
    </dgm:pt>
    <dgm:pt modelId="{E89D318B-9203-4BB1-A538-9AC966A90561}" type="sibTrans" cxnId="{BC0BBF8F-6679-458C-87AA-E32DB5CCE895}">
      <dgm:prSet/>
      <dgm:spPr/>
      <dgm:t>
        <a:bodyPr/>
        <a:lstStyle/>
        <a:p>
          <a:endParaRPr lang="en-US" sz="2000"/>
        </a:p>
      </dgm:t>
    </dgm:pt>
    <dgm:pt modelId="{1D3A4586-91C6-43C9-B283-3ED2C9BE7FF7}">
      <dgm:prSet phldrT="[Text]" custT="1"/>
      <dgm:spPr/>
      <dgm:t>
        <a:bodyPr/>
        <a:lstStyle/>
        <a:p>
          <a:r>
            <a:rPr lang="zh-CN" altLang="en-US" sz="1400" dirty="0" smtClean="0"/>
            <a:t>大容量，完美像素的布局和印刷</a:t>
          </a:r>
          <a:endParaRPr lang="en-US" sz="1400" dirty="0"/>
        </a:p>
      </dgm:t>
    </dgm:pt>
    <dgm:pt modelId="{79BD793F-AA88-4E3B-B712-027F5DA1EFEB}" type="parTrans" cxnId="{E1BFF2BE-EC66-4E2F-8E62-47432F16A7D1}">
      <dgm:prSet/>
      <dgm:spPr/>
      <dgm:t>
        <a:bodyPr/>
        <a:lstStyle/>
        <a:p>
          <a:endParaRPr lang="en-US" sz="2000"/>
        </a:p>
      </dgm:t>
    </dgm:pt>
    <dgm:pt modelId="{A06638AB-FE59-42FB-9F69-4F5B88768837}" type="sibTrans" cxnId="{E1BFF2BE-EC66-4E2F-8E62-47432F16A7D1}">
      <dgm:prSet/>
      <dgm:spPr/>
      <dgm:t>
        <a:bodyPr/>
        <a:lstStyle/>
        <a:p>
          <a:endParaRPr lang="en-US" sz="2000"/>
        </a:p>
      </dgm:t>
    </dgm:pt>
    <dgm:pt modelId="{6C19A7BE-169E-407F-9809-7FE37EA2719E}">
      <dgm:prSet phldrT="[Text]" custT="1"/>
      <dgm:spPr/>
      <dgm:t>
        <a:bodyPr/>
        <a:lstStyle/>
        <a:p>
          <a:r>
            <a:rPr lang="zh-CN" altLang="en-US" sz="1600" dirty="0" smtClean="0"/>
            <a:t>多维度的联机分析技术</a:t>
          </a:r>
          <a:endParaRPr lang="en-US" sz="1600" dirty="0"/>
        </a:p>
      </dgm:t>
    </dgm:pt>
    <dgm:pt modelId="{DACE86CC-3AF4-43DE-A0CC-0B8528CFF023}" type="parTrans" cxnId="{F3C30D19-4A2B-4404-9199-9C81C6D2EF86}">
      <dgm:prSet/>
      <dgm:spPr/>
      <dgm:t>
        <a:bodyPr/>
        <a:lstStyle/>
        <a:p>
          <a:endParaRPr lang="zh-CN" altLang="en-US"/>
        </a:p>
      </dgm:t>
    </dgm:pt>
    <dgm:pt modelId="{75562CA1-144D-49E4-AF11-5D480F2B7A73}" type="sibTrans" cxnId="{F3C30D19-4A2B-4404-9199-9C81C6D2EF86}">
      <dgm:prSet/>
      <dgm:spPr/>
      <dgm:t>
        <a:bodyPr/>
        <a:lstStyle/>
        <a:p>
          <a:endParaRPr lang="zh-CN" altLang="en-US"/>
        </a:p>
      </dgm:t>
    </dgm:pt>
    <dgm:pt modelId="{0DD63335-1352-4A96-B8A8-F12B5A3C2691}">
      <dgm:prSet phldrT="[Text]" custT="1"/>
      <dgm:spPr/>
      <dgm:t>
        <a:bodyPr/>
        <a:lstStyle/>
        <a:p>
          <a:r>
            <a:rPr lang="zh-CN" altLang="en-US" sz="1600" dirty="0" smtClean="0"/>
            <a:t>提供战略地图、绩效树、绩效轮多种</a:t>
          </a:r>
          <a:r>
            <a:rPr lang="en-US" altLang="zh-CN" sz="1600" dirty="0" smtClean="0"/>
            <a:t>KPI</a:t>
          </a:r>
          <a:r>
            <a:rPr lang="zh-CN" altLang="en-US" sz="1600" dirty="0" smtClean="0"/>
            <a:t>监控</a:t>
          </a:r>
          <a:endParaRPr lang="en-US" sz="1600" dirty="0"/>
        </a:p>
      </dgm:t>
    </dgm:pt>
    <dgm:pt modelId="{B9D6A84A-2D29-451E-9E15-6D721D0E5E10}" type="parTrans" cxnId="{6FFA9D52-08B1-44FB-AB50-806363D69732}">
      <dgm:prSet/>
      <dgm:spPr/>
      <dgm:t>
        <a:bodyPr/>
        <a:lstStyle/>
        <a:p>
          <a:endParaRPr lang="zh-CN" altLang="en-US"/>
        </a:p>
      </dgm:t>
    </dgm:pt>
    <dgm:pt modelId="{F830B8CD-256C-46DA-86D8-A33293B2D919}" type="sibTrans" cxnId="{6FFA9D52-08B1-44FB-AB50-806363D69732}">
      <dgm:prSet/>
      <dgm:spPr/>
      <dgm:t>
        <a:bodyPr/>
        <a:lstStyle/>
        <a:p>
          <a:endParaRPr lang="zh-CN" altLang="en-US"/>
        </a:p>
      </dgm:t>
    </dgm:pt>
    <dgm:pt modelId="{3304A9D4-4E7B-4B89-8D1E-4A9D3C148B19}">
      <dgm:prSet phldrT="[Text]" custT="1"/>
      <dgm:spPr/>
      <dgm:t>
        <a:bodyPr/>
        <a:lstStyle/>
        <a:p>
          <a:r>
            <a:rPr lang="zh-CN" altLang="en-US" sz="1600" dirty="0" smtClean="0"/>
            <a:t>移动商务智能</a:t>
          </a:r>
          <a:endParaRPr lang="en-US" sz="1600" dirty="0"/>
        </a:p>
      </dgm:t>
    </dgm:pt>
    <dgm:pt modelId="{3077F585-E43F-454B-B3B3-68CB03085AE5}" type="sibTrans" cxnId="{041F5BDC-8CC5-4E41-BB8F-5FA42DBEEAD1}">
      <dgm:prSet/>
      <dgm:spPr/>
      <dgm:t>
        <a:bodyPr/>
        <a:lstStyle/>
        <a:p>
          <a:endParaRPr lang="en-US" sz="2000"/>
        </a:p>
      </dgm:t>
    </dgm:pt>
    <dgm:pt modelId="{4D4BA8B7-F62D-4BE8-A997-27982BDCCE99}" type="parTrans" cxnId="{041F5BDC-8CC5-4E41-BB8F-5FA42DBEEAD1}">
      <dgm:prSet/>
      <dgm:spPr/>
      <dgm:t>
        <a:bodyPr/>
        <a:lstStyle/>
        <a:p>
          <a:endParaRPr lang="en-US" sz="2000"/>
        </a:p>
      </dgm:t>
    </dgm:pt>
    <dgm:pt modelId="{AAC1EFD7-962D-446A-B65A-76410EEED452}">
      <dgm:prSet phldrT="[Text]" custT="1"/>
      <dgm:spPr/>
      <dgm:t>
        <a:bodyPr/>
        <a:lstStyle/>
        <a:p>
          <a:r>
            <a:rPr lang="zh-CN" altLang="en-US" sz="1400" dirty="0" smtClean="0"/>
            <a:t>交互式仪表盘，即席查询</a:t>
          </a:r>
          <a:r>
            <a:rPr lang="en-US" sz="1400" dirty="0" smtClean="0"/>
            <a:t>, </a:t>
          </a:r>
          <a:r>
            <a:rPr lang="zh-CN" altLang="en-US" sz="1400" dirty="0" smtClean="0"/>
            <a:t>通过</a:t>
          </a:r>
          <a:r>
            <a:rPr lang="en-US" altLang="zh-CN" sz="1400" dirty="0" smtClean="0"/>
            <a:t>ROLAP</a:t>
          </a:r>
          <a:r>
            <a:rPr lang="zh-CN" altLang="en-US" sz="1400" dirty="0" smtClean="0"/>
            <a:t>工具进行数据钻取</a:t>
          </a:r>
          <a:endParaRPr lang="en-US" sz="1400" dirty="0"/>
        </a:p>
      </dgm:t>
    </dgm:pt>
    <dgm:pt modelId="{3B4E6D0F-02AD-4452-AA4D-1A57F024252C}" type="sibTrans" cxnId="{B62A0312-9C42-46A3-A372-54A4262D5D68}">
      <dgm:prSet/>
      <dgm:spPr/>
      <dgm:t>
        <a:bodyPr/>
        <a:lstStyle/>
        <a:p>
          <a:endParaRPr lang="en-US" sz="2000"/>
        </a:p>
      </dgm:t>
    </dgm:pt>
    <dgm:pt modelId="{03924DB9-6817-4CD9-BE4A-0A72698F1315}" type="parTrans" cxnId="{B62A0312-9C42-46A3-A372-54A4262D5D68}">
      <dgm:prSet/>
      <dgm:spPr/>
      <dgm:t>
        <a:bodyPr/>
        <a:lstStyle/>
        <a:p>
          <a:endParaRPr lang="en-US" sz="2000"/>
        </a:p>
      </dgm:t>
    </dgm:pt>
    <dgm:pt modelId="{4A8FE071-D220-4E28-8813-D6E59C6F45F9}">
      <dgm:prSet phldrT="[Text]" custT="1"/>
      <dgm:spPr/>
      <dgm:t>
        <a:bodyPr/>
        <a:lstStyle/>
        <a:p>
          <a:r>
            <a:rPr lang="zh-CN" altLang="en-US" sz="1600" dirty="0" smtClean="0"/>
            <a:t>平衡积分卡与战略管理</a:t>
          </a:r>
          <a:endParaRPr lang="en-US" sz="1600" dirty="0"/>
        </a:p>
      </dgm:t>
    </dgm:pt>
    <dgm:pt modelId="{388F9837-F58D-4CFD-971A-975F30D97C61}" type="parTrans" cxnId="{CE4B7589-B1D0-45E7-A59E-195E71E621CE}">
      <dgm:prSet/>
      <dgm:spPr/>
      <dgm:t>
        <a:bodyPr/>
        <a:lstStyle/>
        <a:p>
          <a:endParaRPr lang="zh-CN" altLang="en-US"/>
        </a:p>
      </dgm:t>
    </dgm:pt>
    <dgm:pt modelId="{58C33327-6A12-41B4-9EF7-D8094682BA22}" type="sibTrans" cxnId="{CE4B7589-B1D0-45E7-A59E-195E71E621CE}">
      <dgm:prSet/>
      <dgm:spPr/>
      <dgm:t>
        <a:bodyPr/>
        <a:lstStyle/>
        <a:p>
          <a:endParaRPr lang="zh-CN" altLang="en-US"/>
        </a:p>
      </dgm:t>
    </dgm:pt>
    <dgm:pt modelId="{CE233ACB-8DCF-478A-9CB2-901A23B92287}">
      <dgm:prSet phldrT="[Text]"/>
      <dgm:spPr/>
      <dgm:t>
        <a:bodyPr/>
        <a:lstStyle/>
        <a:p>
          <a:r>
            <a:rPr lang="zh-CN" altLang="en-US" dirty="0" smtClean="0"/>
            <a:t>多维度的联多维度工具</a:t>
          </a:r>
          <a:r>
            <a:rPr lang="en-US" dirty="0" smtClean="0"/>
            <a:t>, what-if </a:t>
          </a:r>
          <a:r>
            <a:rPr lang="zh-CN" altLang="en-US" dirty="0" smtClean="0"/>
            <a:t>分析</a:t>
          </a:r>
          <a:r>
            <a:rPr lang="en-US" dirty="0" smtClean="0"/>
            <a:t>, </a:t>
          </a:r>
          <a:r>
            <a:rPr lang="zh-CN" altLang="en-US" dirty="0" smtClean="0"/>
            <a:t>情景预设</a:t>
          </a:r>
          <a:r>
            <a:rPr lang="en-US" dirty="0" smtClean="0"/>
            <a:t>, </a:t>
          </a:r>
          <a:r>
            <a:rPr lang="zh-CN" altLang="en-US" dirty="0" smtClean="0"/>
            <a:t>规划</a:t>
          </a:r>
          <a:endParaRPr lang="en-US" dirty="0"/>
        </a:p>
      </dgm:t>
    </dgm:pt>
    <dgm:pt modelId="{B32F1747-C920-4449-B8E9-D12886D7FB2F}" type="parTrans" cxnId="{23386737-19DC-4685-B250-DE2A6079811E}">
      <dgm:prSet/>
      <dgm:spPr/>
      <dgm:t>
        <a:bodyPr/>
        <a:lstStyle/>
        <a:p>
          <a:endParaRPr lang="zh-CN" altLang="en-US"/>
        </a:p>
      </dgm:t>
    </dgm:pt>
    <dgm:pt modelId="{ED605389-A6E0-48FA-9C27-20E50B99CE4D}" type="sibTrans" cxnId="{23386737-19DC-4685-B250-DE2A6079811E}">
      <dgm:prSet/>
      <dgm:spPr/>
      <dgm:t>
        <a:bodyPr/>
        <a:lstStyle/>
        <a:p>
          <a:endParaRPr lang="zh-CN" altLang="en-US"/>
        </a:p>
      </dgm:t>
    </dgm:pt>
    <dgm:pt modelId="{D198CA27-5D71-4516-87A9-DC8EDA4FC5A0}" type="pres">
      <dgm:prSet presAssocID="{1C3BD5FD-0D8E-4906-B878-1456E8D51FD6}" presName="Name0" presStyleCnt="0">
        <dgm:presLayoutVars>
          <dgm:dir/>
          <dgm:animLvl val="lvl"/>
          <dgm:resizeHandles val="exact"/>
        </dgm:presLayoutVars>
      </dgm:prSet>
      <dgm:spPr/>
      <dgm:t>
        <a:bodyPr/>
        <a:lstStyle/>
        <a:p>
          <a:endParaRPr lang="en-US"/>
        </a:p>
      </dgm:t>
    </dgm:pt>
    <dgm:pt modelId="{F507BB98-5A8F-49DA-8484-54F7ACB2F31F}" type="pres">
      <dgm:prSet presAssocID="{C4B8A2C2-2027-44C1-979F-19994FEB319A}" presName="linNode" presStyleCnt="0"/>
      <dgm:spPr/>
      <dgm:t>
        <a:bodyPr/>
        <a:lstStyle/>
        <a:p>
          <a:endParaRPr lang="zh-CN" altLang="en-US"/>
        </a:p>
      </dgm:t>
    </dgm:pt>
    <dgm:pt modelId="{DA61FE24-6119-4F9A-8128-1D2EBD4270CB}" type="pres">
      <dgm:prSet presAssocID="{C4B8A2C2-2027-44C1-979F-19994FEB319A}" presName="parentText" presStyleLbl="node1" presStyleIdx="0" presStyleCnt="6" custScaleY="55697">
        <dgm:presLayoutVars>
          <dgm:chMax val="1"/>
          <dgm:bulletEnabled val="1"/>
        </dgm:presLayoutVars>
      </dgm:prSet>
      <dgm:spPr/>
      <dgm:t>
        <a:bodyPr/>
        <a:lstStyle/>
        <a:p>
          <a:endParaRPr lang="en-US"/>
        </a:p>
      </dgm:t>
    </dgm:pt>
    <dgm:pt modelId="{5788E91C-BD55-4936-BB16-AC3577737541}" type="pres">
      <dgm:prSet presAssocID="{C4B8A2C2-2027-44C1-979F-19994FEB319A}" presName="descendantText" presStyleLbl="alignAccFollowNode1" presStyleIdx="0" presStyleCnt="6" custScaleY="66647" custLinFactNeighborY="3348">
        <dgm:presLayoutVars>
          <dgm:bulletEnabled val="1"/>
        </dgm:presLayoutVars>
      </dgm:prSet>
      <dgm:spPr/>
      <dgm:t>
        <a:bodyPr/>
        <a:lstStyle/>
        <a:p>
          <a:endParaRPr lang="en-US"/>
        </a:p>
      </dgm:t>
    </dgm:pt>
    <dgm:pt modelId="{D78E46FF-67E6-462E-8826-FA2AD4CEE21D}" type="pres">
      <dgm:prSet presAssocID="{33A216EB-7CF7-4D4E-86E3-84BDCFA5B144}" presName="sp" presStyleCnt="0"/>
      <dgm:spPr/>
      <dgm:t>
        <a:bodyPr/>
        <a:lstStyle/>
        <a:p>
          <a:endParaRPr lang="zh-CN" altLang="en-US"/>
        </a:p>
      </dgm:t>
    </dgm:pt>
    <dgm:pt modelId="{B6B345F8-AC13-4E00-8FEF-219624C26A12}" type="pres">
      <dgm:prSet presAssocID="{3304A9D4-4E7B-4B89-8D1E-4A9D3C148B19}" presName="linNode" presStyleCnt="0"/>
      <dgm:spPr/>
      <dgm:t>
        <a:bodyPr/>
        <a:lstStyle/>
        <a:p>
          <a:endParaRPr lang="zh-CN" altLang="en-US"/>
        </a:p>
      </dgm:t>
    </dgm:pt>
    <dgm:pt modelId="{702F1CBA-3381-4B52-ABB3-D9C9870732E5}" type="pres">
      <dgm:prSet presAssocID="{3304A9D4-4E7B-4B89-8D1E-4A9D3C148B19}" presName="parentText" presStyleLbl="node1" presStyleIdx="1" presStyleCnt="6" custScaleY="55453">
        <dgm:presLayoutVars>
          <dgm:chMax val="1"/>
          <dgm:bulletEnabled val="1"/>
        </dgm:presLayoutVars>
      </dgm:prSet>
      <dgm:spPr/>
      <dgm:t>
        <a:bodyPr/>
        <a:lstStyle/>
        <a:p>
          <a:endParaRPr lang="en-US"/>
        </a:p>
      </dgm:t>
    </dgm:pt>
    <dgm:pt modelId="{D98535CF-BCF7-420E-8B4A-9186A390F4D3}" type="pres">
      <dgm:prSet presAssocID="{3304A9D4-4E7B-4B89-8D1E-4A9D3C148B19}" presName="descendantText" presStyleLbl="alignAccFollowNode1" presStyleIdx="1" presStyleCnt="6" custScaleY="59629" custLinFactNeighborY="1956">
        <dgm:presLayoutVars>
          <dgm:bulletEnabled val="1"/>
        </dgm:presLayoutVars>
      </dgm:prSet>
      <dgm:spPr/>
      <dgm:t>
        <a:bodyPr/>
        <a:lstStyle/>
        <a:p>
          <a:endParaRPr lang="en-US"/>
        </a:p>
      </dgm:t>
    </dgm:pt>
    <dgm:pt modelId="{89FBA9DE-8248-48BF-87AB-41E405D3DF63}" type="pres">
      <dgm:prSet presAssocID="{3077F585-E43F-454B-B3B3-68CB03085AE5}" presName="sp" presStyleCnt="0"/>
      <dgm:spPr/>
      <dgm:t>
        <a:bodyPr/>
        <a:lstStyle/>
        <a:p>
          <a:endParaRPr lang="zh-CN" altLang="en-US"/>
        </a:p>
      </dgm:t>
    </dgm:pt>
    <dgm:pt modelId="{C0AC0BF9-1CFE-4B16-86D1-F204DCE0740C}" type="pres">
      <dgm:prSet presAssocID="{4A8FE071-D220-4E28-8813-D6E59C6F45F9}" presName="linNode" presStyleCnt="0"/>
      <dgm:spPr/>
      <dgm:t>
        <a:bodyPr/>
        <a:lstStyle/>
        <a:p>
          <a:endParaRPr lang="zh-CN" altLang="en-US"/>
        </a:p>
      </dgm:t>
    </dgm:pt>
    <dgm:pt modelId="{32A54A99-FF40-4240-9A0A-E24909D092BC}" type="pres">
      <dgm:prSet presAssocID="{4A8FE071-D220-4E28-8813-D6E59C6F45F9}" presName="parentText" presStyleLbl="node1" presStyleIdx="2" presStyleCnt="6" custScaleY="55453">
        <dgm:presLayoutVars>
          <dgm:chMax val="1"/>
          <dgm:bulletEnabled val="1"/>
        </dgm:presLayoutVars>
      </dgm:prSet>
      <dgm:spPr/>
      <dgm:t>
        <a:bodyPr/>
        <a:lstStyle/>
        <a:p>
          <a:endParaRPr lang="zh-CN" altLang="en-US"/>
        </a:p>
      </dgm:t>
    </dgm:pt>
    <dgm:pt modelId="{3FFE2DE2-3B3F-4FBE-A6E6-071BBB630D91}" type="pres">
      <dgm:prSet presAssocID="{4A8FE071-D220-4E28-8813-D6E59C6F45F9}" presName="descendantText" presStyleLbl="alignAccFollowNode1" presStyleIdx="2" presStyleCnt="6" custScaleY="60666">
        <dgm:presLayoutVars>
          <dgm:bulletEnabled val="1"/>
        </dgm:presLayoutVars>
      </dgm:prSet>
      <dgm:spPr/>
      <dgm:t>
        <a:bodyPr/>
        <a:lstStyle/>
        <a:p>
          <a:endParaRPr lang="zh-CN" altLang="en-US"/>
        </a:p>
      </dgm:t>
    </dgm:pt>
    <dgm:pt modelId="{E4EDD4B8-7ACE-48BB-9858-04B06EEE2652}" type="pres">
      <dgm:prSet presAssocID="{58C33327-6A12-41B4-9EF7-D8094682BA22}" presName="sp" presStyleCnt="0"/>
      <dgm:spPr/>
      <dgm:t>
        <a:bodyPr/>
        <a:lstStyle/>
        <a:p>
          <a:endParaRPr lang="zh-CN" altLang="en-US"/>
        </a:p>
      </dgm:t>
    </dgm:pt>
    <dgm:pt modelId="{666A75A4-62C0-4373-9C4F-9176DB72C7D9}" type="pres">
      <dgm:prSet presAssocID="{6C19A7BE-169E-407F-9809-7FE37EA2719E}" presName="linNode" presStyleCnt="0"/>
      <dgm:spPr/>
      <dgm:t>
        <a:bodyPr/>
        <a:lstStyle/>
        <a:p>
          <a:endParaRPr lang="zh-CN" altLang="en-US"/>
        </a:p>
      </dgm:t>
    </dgm:pt>
    <dgm:pt modelId="{C27CD0E8-2453-4052-8417-2E02F7A3D9A1}" type="pres">
      <dgm:prSet presAssocID="{6C19A7BE-169E-407F-9809-7FE37EA2719E}" presName="parentText" presStyleLbl="node1" presStyleIdx="3" presStyleCnt="6" custScaleY="55453">
        <dgm:presLayoutVars>
          <dgm:chMax val="1"/>
          <dgm:bulletEnabled val="1"/>
        </dgm:presLayoutVars>
      </dgm:prSet>
      <dgm:spPr/>
      <dgm:t>
        <a:bodyPr/>
        <a:lstStyle/>
        <a:p>
          <a:endParaRPr lang="zh-CN" altLang="en-US"/>
        </a:p>
      </dgm:t>
    </dgm:pt>
    <dgm:pt modelId="{F46F0530-84FF-42FB-AB30-7355EAA9F25D}" type="pres">
      <dgm:prSet presAssocID="{6C19A7BE-169E-407F-9809-7FE37EA2719E}" presName="descendantText" presStyleLbl="alignAccFollowNode1" presStyleIdx="3" presStyleCnt="6" custScaleY="63126">
        <dgm:presLayoutVars>
          <dgm:bulletEnabled val="1"/>
        </dgm:presLayoutVars>
      </dgm:prSet>
      <dgm:spPr/>
      <dgm:t>
        <a:bodyPr/>
        <a:lstStyle/>
        <a:p>
          <a:endParaRPr lang="zh-CN" altLang="en-US"/>
        </a:p>
      </dgm:t>
    </dgm:pt>
    <dgm:pt modelId="{B066343C-DE01-4C20-AEBB-4C52D1106964}" type="pres">
      <dgm:prSet presAssocID="{75562CA1-144D-49E4-AF11-5D480F2B7A73}" presName="sp" presStyleCnt="0"/>
      <dgm:spPr/>
      <dgm:t>
        <a:bodyPr/>
        <a:lstStyle/>
        <a:p>
          <a:endParaRPr lang="zh-CN" altLang="en-US"/>
        </a:p>
      </dgm:t>
    </dgm:pt>
    <dgm:pt modelId="{32BD1394-2FEB-425A-A698-0561D4307EA9}" type="pres">
      <dgm:prSet presAssocID="{08664208-5F1F-4C9C-BFEA-4AE7AF03482E}" presName="linNode" presStyleCnt="0"/>
      <dgm:spPr/>
      <dgm:t>
        <a:bodyPr/>
        <a:lstStyle/>
        <a:p>
          <a:endParaRPr lang="zh-CN" altLang="en-US"/>
        </a:p>
      </dgm:t>
    </dgm:pt>
    <dgm:pt modelId="{84D0678F-1110-451D-881D-7B5B7499814B}" type="pres">
      <dgm:prSet presAssocID="{08664208-5F1F-4C9C-BFEA-4AE7AF03482E}" presName="parentText" presStyleLbl="node1" presStyleIdx="4" presStyleCnt="6" custScaleY="46790">
        <dgm:presLayoutVars>
          <dgm:chMax val="1"/>
          <dgm:bulletEnabled val="1"/>
        </dgm:presLayoutVars>
      </dgm:prSet>
      <dgm:spPr/>
      <dgm:t>
        <a:bodyPr/>
        <a:lstStyle/>
        <a:p>
          <a:endParaRPr lang="en-US"/>
        </a:p>
      </dgm:t>
    </dgm:pt>
    <dgm:pt modelId="{D874C608-CF5C-445D-BE29-38E480E360A4}" type="pres">
      <dgm:prSet presAssocID="{08664208-5F1F-4C9C-BFEA-4AE7AF03482E}" presName="descendantText" presStyleLbl="alignAccFollowNode1" presStyleIdx="4" presStyleCnt="6" custScaleY="43739">
        <dgm:presLayoutVars>
          <dgm:bulletEnabled val="1"/>
        </dgm:presLayoutVars>
      </dgm:prSet>
      <dgm:spPr/>
      <dgm:t>
        <a:bodyPr/>
        <a:lstStyle/>
        <a:p>
          <a:endParaRPr lang="en-US"/>
        </a:p>
      </dgm:t>
    </dgm:pt>
    <dgm:pt modelId="{3CA25238-6886-461B-9E2B-931B727BB8F2}" type="pres">
      <dgm:prSet presAssocID="{658A9800-5129-40DB-A06E-14D7AC2AFA26}" presName="sp" presStyleCnt="0"/>
      <dgm:spPr/>
      <dgm:t>
        <a:bodyPr/>
        <a:lstStyle/>
        <a:p>
          <a:endParaRPr lang="zh-CN" altLang="en-US"/>
        </a:p>
      </dgm:t>
    </dgm:pt>
    <dgm:pt modelId="{130F5995-6393-4EDA-872F-75E25DA9892F}" type="pres">
      <dgm:prSet presAssocID="{23596DEB-FF84-4BDE-9977-F3177D7BEE77}" presName="linNode" presStyleCnt="0"/>
      <dgm:spPr/>
      <dgm:t>
        <a:bodyPr/>
        <a:lstStyle/>
        <a:p>
          <a:endParaRPr lang="zh-CN" altLang="en-US"/>
        </a:p>
      </dgm:t>
    </dgm:pt>
    <dgm:pt modelId="{2E330C78-FA59-4E10-AEC6-59C2DE7CCF25}" type="pres">
      <dgm:prSet presAssocID="{23596DEB-FF84-4BDE-9977-F3177D7BEE77}" presName="parentText" presStyleLbl="node1" presStyleIdx="5" presStyleCnt="6" custScaleY="72470">
        <dgm:presLayoutVars>
          <dgm:chMax val="1"/>
          <dgm:bulletEnabled val="1"/>
        </dgm:presLayoutVars>
      </dgm:prSet>
      <dgm:spPr/>
      <dgm:t>
        <a:bodyPr/>
        <a:lstStyle/>
        <a:p>
          <a:endParaRPr lang="en-US"/>
        </a:p>
      </dgm:t>
    </dgm:pt>
    <dgm:pt modelId="{DFF91497-4057-4E2C-9C29-8FB5C48B7687}" type="pres">
      <dgm:prSet presAssocID="{23596DEB-FF84-4BDE-9977-F3177D7BEE77}" presName="descendantText" presStyleLbl="alignAccFollowNode1" presStyleIdx="5" presStyleCnt="6" custScaleY="76994" custLinFactNeighborY="-1647">
        <dgm:presLayoutVars>
          <dgm:bulletEnabled val="1"/>
        </dgm:presLayoutVars>
      </dgm:prSet>
      <dgm:spPr/>
      <dgm:t>
        <a:bodyPr/>
        <a:lstStyle/>
        <a:p>
          <a:endParaRPr lang="en-US"/>
        </a:p>
      </dgm:t>
    </dgm:pt>
  </dgm:ptLst>
  <dgm:cxnLst>
    <dgm:cxn modelId="{365C39FB-7295-4832-A40E-9B1A0FB9BFE3}" type="presOf" srcId="{0DD63335-1352-4A96-B8A8-F12B5A3C2691}" destId="{3FFE2DE2-3B3F-4FBE-A6E6-071BBB630D91}" srcOrd="0" destOrd="0" presId="urn:microsoft.com/office/officeart/2005/8/layout/vList5"/>
    <dgm:cxn modelId="{1F058D53-A476-4D49-BB12-88A5B39A000B}" type="presOf" srcId="{1C3BD5FD-0D8E-4906-B878-1456E8D51FD6}" destId="{D198CA27-5D71-4516-87A9-DC8EDA4FC5A0}" srcOrd="0" destOrd="0" presId="urn:microsoft.com/office/officeart/2005/8/layout/vList5"/>
    <dgm:cxn modelId="{E1BFF2BE-EC66-4E2F-8E62-47432F16A7D1}" srcId="{08664208-5F1F-4C9C-BFEA-4AE7AF03482E}" destId="{1D3A4586-91C6-43C9-B283-3ED2C9BE7FF7}" srcOrd="0" destOrd="0" parTransId="{79BD793F-AA88-4E3B-B712-027F5DA1EFEB}" sibTransId="{A06638AB-FE59-42FB-9F69-4F5B88768837}"/>
    <dgm:cxn modelId="{23386737-19DC-4685-B250-DE2A6079811E}" srcId="{6C19A7BE-169E-407F-9809-7FE37EA2719E}" destId="{CE233ACB-8DCF-478A-9CB2-901A23B92287}" srcOrd="0" destOrd="0" parTransId="{B32F1747-C920-4449-B8E9-D12886D7FB2F}" sibTransId="{ED605389-A6E0-48FA-9C27-20E50B99CE4D}"/>
    <dgm:cxn modelId="{A9604C90-5ED3-4BDE-92F2-FA25E43D1E7B}" type="presOf" srcId="{1D3A4586-91C6-43C9-B283-3ED2C9BE7FF7}" destId="{D874C608-CF5C-445D-BE29-38E480E360A4}" srcOrd="0" destOrd="0" presId="urn:microsoft.com/office/officeart/2005/8/layout/vList5"/>
    <dgm:cxn modelId="{CE4B7589-B1D0-45E7-A59E-195E71E621CE}" srcId="{1C3BD5FD-0D8E-4906-B878-1456E8D51FD6}" destId="{4A8FE071-D220-4E28-8813-D6E59C6F45F9}" srcOrd="2" destOrd="0" parTransId="{388F9837-F58D-4CFD-971A-975F30D97C61}" sibTransId="{58C33327-6A12-41B4-9EF7-D8094682BA22}"/>
    <dgm:cxn modelId="{20FC47B1-CA9A-42B8-B09D-768AE009C9F7}" type="presOf" srcId="{89829A3D-FC71-4A8A-B8CE-C53C0CD48B6E}" destId="{DFF91497-4057-4E2C-9C29-8FB5C48B7687}" srcOrd="0" destOrd="0" presId="urn:microsoft.com/office/officeart/2005/8/layout/vList5"/>
    <dgm:cxn modelId="{BBB58FEB-02B2-483F-9296-0F63C9C52715}" srcId="{1C3BD5FD-0D8E-4906-B878-1456E8D51FD6}" destId="{C4B8A2C2-2027-44C1-979F-19994FEB319A}" srcOrd="0" destOrd="0" parTransId="{93E7E396-8864-497C-BAB4-487F91941535}" sibTransId="{33A216EB-7CF7-4D4E-86E3-84BDCFA5B144}"/>
    <dgm:cxn modelId="{5A98B88B-8FBC-415D-846C-4B2CFC504D5F}" srcId="{3304A9D4-4E7B-4B89-8D1E-4A9D3C148B19}" destId="{FB3774CF-44B2-4CC8-9BCD-5C3F979C1CD2}" srcOrd="0" destOrd="0" parTransId="{5ABAFCF7-8796-4C8F-9FD6-9D15ED748811}" sibTransId="{51ADA547-2F86-435B-99A9-1210A73B2459}"/>
    <dgm:cxn modelId="{8588E8AF-08CF-4DE7-991F-8DBF97C7A13A}" type="presOf" srcId="{23596DEB-FF84-4BDE-9977-F3177D7BEE77}" destId="{2E330C78-FA59-4E10-AEC6-59C2DE7CCF25}" srcOrd="0" destOrd="0" presId="urn:microsoft.com/office/officeart/2005/8/layout/vList5"/>
    <dgm:cxn modelId="{2AA5849B-12E6-4183-8338-61F006A6DE8A}" type="presOf" srcId="{C4B8A2C2-2027-44C1-979F-19994FEB319A}" destId="{DA61FE24-6119-4F9A-8128-1D2EBD4270CB}" srcOrd="0" destOrd="0" presId="urn:microsoft.com/office/officeart/2005/8/layout/vList5"/>
    <dgm:cxn modelId="{7F1C51AC-A438-4CCD-A462-C215572167F8}" srcId="{1C3BD5FD-0D8E-4906-B878-1456E8D51FD6}" destId="{08664208-5F1F-4C9C-BFEA-4AE7AF03482E}" srcOrd="4" destOrd="0" parTransId="{7D589391-48B9-474E-9EE2-10094D54BFA1}" sibTransId="{658A9800-5129-40DB-A06E-14D7AC2AFA26}"/>
    <dgm:cxn modelId="{6490A153-4BC4-4850-A27A-2B002F755A17}" type="presOf" srcId="{4A8FE071-D220-4E28-8813-D6E59C6F45F9}" destId="{32A54A99-FF40-4240-9A0A-E24909D092BC}" srcOrd="0" destOrd="0" presId="urn:microsoft.com/office/officeart/2005/8/layout/vList5"/>
    <dgm:cxn modelId="{6FFA9D52-08B1-44FB-AB50-806363D69732}" srcId="{4A8FE071-D220-4E28-8813-D6E59C6F45F9}" destId="{0DD63335-1352-4A96-B8A8-F12B5A3C2691}" srcOrd="0" destOrd="0" parTransId="{B9D6A84A-2D29-451E-9E15-6D721D0E5E10}" sibTransId="{F830B8CD-256C-46DA-86D8-A33293B2D919}"/>
    <dgm:cxn modelId="{5417BFE4-8B6E-447E-A3E8-8EF5B7801960}" srcId="{1C3BD5FD-0D8E-4906-B878-1456E8D51FD6}" destId="{23596DEB-FF84-4BDE-9977-F3177D7BEE77}" srcOrd="5" destOrd="0" parTransId="{71A60413-9835-4581-8DA4-090843BFDBC3}" sibTransId="{CFE9FFB8-ADD3-4ABC-BD21-694818ECAA91}"/>
    <dgm:cxn modelId="{86112ACC-3946-4A89-B1DE-7BC2015378B4}" type="presOf" srcId="{CE233ACB-8DCF-478A-9CB2-901A23B92287}" destId="{F46F0530-84FF-42FB-AB30-7355EAA9F25D}" srcOrd="0" destOrd="0" presId="urn:microsoft.com/office/officeart/2005/8/layout/vList5"/>
    <dgm:cxn modelId="{B62A0312-9C42-46A3-A372-54A4262D5D68}" srcId="{C4B8A2C2-2027-44C1-979F-19994FEB319A}" destId="{AAC1EFD7-962D-446A-B65A-76410EEED452}" srcOrd="0" destOrd="0" parTransId="{03924DB9-6817-4CD9-BE4A-0A72698F1315}" sibTransId="{3B4E6D0F-02AD-4452-AA4D-1A57F024252C}"/>
    <dgm:cxn modelId="{43E53937-4A34-4CA6-AFE2-671B8F5A096A}" type="presOf" srcId="{08664208-5F1F-4C9C-BFEA-4AE7AF03482E}" destId="{84D0678F-1110-451D-881D-7B5B7499814B}" srcOrd="0" destOrd="0" presId="urn:microsoft.com/office/officeart/2005/8/layout/vList5"/>
    <dgm:cxn modelId="{BC0BBF8F-6679-458C-87AA-E32DB5CCE895}" srcId="{23596DEB-FF84-4BDE-9977-F3177D7BEE77}" destId="{89829A3D-FC71-4A8A-B8CE-C53C0CD48B6E}" srcOrd="0" destOrd="0" parTransId="{9101E5F5-765B-42D9-8D62-B265E220D65B}" sibTransId="{E89D318B-9203-4BB1-A538-9AC966A90561}"/>
    <dgm:cxn modelId="{45AC2DCB-E4E7-45CA-89F8-1C3B844609E2}" type="presOf" srcId="{AAC1EFD7-962D-446A-B65A-76410EEED452}" destId="{5788E91C-BD55-4936-BB16-AC3577737541}" srcOrd="0" destOrd="0" presId="urn:microsoft.com/office/officeart/2005/8/layout/vList5"/>
    <dgm:cxn modelId="{964E25B3-FF22-4420-9C86-610A65465034}" type="presOf" srcId="{6C19A7BE-169E-407F-9809-7FE37EA2719E}" destId="{C27CD0E8-2453-4052-8417-2E02F7A3D9A1}" srcOrd="0" destOrd="0" presId="urn:microsoft.com/office/officeart/2005/8/layout/vList5"/>
    <dgm:cxn modelId="{041F5BDC-8CC5-4E41-BB8F-5FA42DBEEAD1}" srcId="{1C3BD5FD-0D8E-4906-B878-1456E8D51FD6}" destId="{3304A9D4-4E7B-4B89-8D1E-4A9D3C148B19}" srcOrd="1" destOrd="0" parTransId="{4D4BA8B7-F62D-4BE8-A997-27982BDCCE99}" sibTransId="{3077F585-E43F-454B-B3B3-68CB03085AE5}"/>
    <dgm:cxn modelId="{28B684B4-9AD6-4C02-8F14-53860A71ED45}" type="presOf" srcId="{3304A9D4-4E7B-4B89-8D1E-4A9D3C148B19}" destId="{702F1CBA-3381-4B52-ABB3-D9C9870732E5}" srcOrd="0" destOrd="0" presId="urn:microsoft.com/office/officeart/2005/8/layout/vList5"/>
    <dgm:cxn modelId="{A14D849F-E679-4F6F-8E5F-369406F7B0F4}" type="presOf" srcId="{FB3774CF-44B2-4CC8-9BCD-5C3F979C1CD2}" destId="{D98535CF-BCF7-420E-8B4A-9186A390F4D3}" srcOrd="0" destOrd="0" presId="urn:microsoft.com/office/officeart/2005/8/layout/vList5"/>
    <dgm:cxn modelId="{F3C30D19-4A2B-4404-9199-9C81C6D2EF86}" srcId="{1C3BD5FD-0D8E-4906-B878-1456E8D51FD6}" destId="{6C19A7BE-169E-407F-9809-7FE37EA2719E}" srcOrd="3" destOrd="0" parTransId="{DACE86CC-3AF4-43DE-A0CC-0B8528CFF023}" sibTransId="{75562CA1-144D-49E4-AF11-5D480F2B7A73}"/>
    <dgm:cxn modelId="{75950438-2660-42B1-B607-897F954CAEF9}" type="presParOf" srcId="{D198CA27-5D71-4516-87A9-DC8EDA4FC5A0}" destId="{F507BB98-5A8F-49DA-8484-54F7ACB2F31F}" srcOrd="0" destOrd="0" presId="urn:microsoft.com/office/officeart/2005/8/layout/vList5"/>
    <dgm:cxn modelId="{895C38FF-4BF3-4ACE-BE78-F21E26D18E95}" type="presParOf" srcId="{F507BB98-5A8F-49DA-8484-54F7ACB2F31F}" destId="{DA61FE24-6119-4F9A-8128-1D2EBD4270CB}" srcOrd="0" destOrd="0" presId="urn:microsoft.com/office/officeart/2005/8/layout/vList5"/>
    <dgm:cxn modelId="{5D27D2B2-F662-4783-89B1-D163FCFB4601}" type="presParOf" srcId="{F507BB98-5A8F-49DA-8484-54F7ACB2F31F}" destId="{5788E91C-BD55-4936-BB16-AC3577737541}" srcOrd="1" destOrd="0" presId="urn:microsoft.com/office/officeart/2005/8/layout/vList5"/>
    <dgm:cxn modelId="{BEAA41B7-C9B6-46AF-91CD-E8375230D676}" type="presParOf" srcId="{D198CA27-5D71-4516-87A9-DC8EDA4FC5A0}" destId="{D78E46FF-67E6-462E-8826-FA2AD4CEE21D}" srcOrd="1" destOrd="0" presId="urn:microsoft.com/office/officeart/2005/8/layout/vList5"/>
    <dgm:cxn modelId="{10CA303D-91C8-4C43-AD7E-3F239048F977}" type="presParOf" srcId="{D198CA27-5D71-4516-87A9-DC8EDA4FC5A0}" destId="{B6B345F8-AC13-4E00-8FEF-219624C26A12}" srcOrd="2" destOrd="0" presId="urn:microsoft.com/office/officeart/2005/8/layout/vList5"/>
    <dgm:cxn modelId="{77E3320D-4B3C-466A-A378-EB754EB0445C}" type="presParOf" srcId="{B6B345F8-AC13-4E00-8FEF-219624C26A12}" destId="{702F1CBA-3381-4B52-ABB3-D9C9870732E5}" srcOrd="0" destOrd="0" presId="urn:microsoft.com/office/officeart/2005/8/layout/vList5"/>
    <dgm:cxn modelId="{FEC53CC0-6982-4810-A1EB-F07BEF161CEE}" type="presParOf" srcId="{B6B345F8-AC13-4E00-8FEF-219624C26A12}" destId="{D98535CF-BCF7-420E-8B4A-9186A390F4D3}" srcOrd="1" destOrd="0" presId="urn:microsoft.com/office/officeart/2005/8/layout/vList5"/>
    <dgm:cxn modelId="{26D74918-D3E3-4FD5-BC7D-4B4A9D93BE58}" type="presParOf" srcId="{D198CA27-5D71-4516-87A9-DC8EDA4FC5A0}" destId="{89FBA9DE-8248-48BF-87AB-41E405D3DF63}" srcOrd="3" destOrd="0" presId="urn:microsoft.com/office/officeart/2005/8/layout/vList5"/>
    <dgm:cxn modelId="{869EF2EF-14FB-49DE-910B-645F008C2744}" type="presParOf" srcId="{D198CA27-5D71-4516-87A9-DC8EDA4FC5A0}" destId="{C0AC0BF9-1CFE-4B16-86D1-F204DCE0740C}" srcOrd="4" destOrd="0" presId="urn:microsoft.com/office/officeart/2005/8/layout/vList5"/>
    <dgm:cxn modelId="{FD9FD4E0-071B-4DC1-98AC-1E1A66E666C5}" type="presParOf" srcId="{C0AC0BF9-1CFE-4B16-86D1-F204DCE0740C}" destId="{32A54A99-FF40-4240-9A0A-E24909D092BC}" srcOrd="0" destOrd="0" presId="urn:microsoft.com/office/officeart/2005/8/layout/vList5"/>
    <dgm:cxn modelId="{00F24F14-DA58-4D66-82A8-76BFD167A461}" type="presParOf" srcId="{C0AC0BF9-1CFE-4B16-86D1-F204DCE0740C}" destId="{3FFE2DE2-3B3F-4FBE-A6E6-071BBB630D91}" srcOrd="1" destOrd="0" presId="urn:microsoft.com/office/officeart/2005/8/layout/vList5"/>
    <dgm:cxn modelId="{6CCD1736-447D-4874-893A-F6A7526FDD45}" type="presParOf" srcId="{D198CA27-5D71-4516-87A9-DC8EDA4FC5A0}" destId="{E4EDD4B8-7ACE-48BB-9858-04B06EEE2652}" srcOrd="5" destOrd="0" presId="urn:microsoft.com/office/officeart/2005/8/layout/vList5"/>
    <dgm:cxn modelId="{C711AF0B-644E-40C1-9557-2FB6024DC3A2}" type="presParOf" srcId="{D198CA27-5D71-4516-87A9-DC8EDA4FC5A0}" destId="{666A75A4-62C0-4373-9C4F-9176DB72C7D9}" srcOrd="6" destOrd="0" presId="urn:microsoft.com/office/officeart/2005/8/layout/vList5"/>
    <dgm:cxn modelId="{FF45763E-378D-427B-A6F4-EE8C1202A8CD}" type="presParOf" srcId="{666A75A4-62C0-4373-9C4F-9176DB72C7D9}" destId="{C27CD0E8-2453-4052-8417-2E02F7A3D9A1}" srcOrd="0" destOrd="0" presId="urn:microsoft.com/office/officeart/2005/8/layout/vList5"/>
    <dgm:cxn modelId="{A00F00D5-63B9-4EFF-951B-3C02F40E9E00}" type="presParOf" srcId="{666A75A4-62C0-4373-9C4F-9176DB72C7D9}" destId="{F46F0530-84FF-42FB-AB30-7355EAA9F25D}" srcOrd="1" destOrd="0" presId="urn:microsoft.com/office/officeart/2005/8/layout/vList5"/>
    <dgm:cxn modelId="{0E7F9B47-5CDD-427D-A487-8C7AADC3DBB5}" type="presParOf" srcId="{D198CA27-5D71-4516-87A9-DC8EDA4FC5A0}" destId="{B066343C-DE01-4C20-AEBB-4C52D1106964}" srcOrd="7" destOrd="0" presId="urn:microsoft.com/office/officeart/2005/8/layout/vList5"/>
    <dgm:cxn modelId="{A053E606-29D5-49F6-AB49-A62B5FD2957F}" type="presParOf" srcId="{D198CA27-5D71-4516-87A9-DC8EDA4FC5A0}" destId="{32BD1394-2FEB-425A-A698-0561D4307EA9}" srcOrd="8" destOrd="0" presId="urn:microsoft.com/office/officeart/2005/8/layout/vList5"/>
    <dgm:cxn modelId="{C561EAB4-63E9-4A1A-B1DB-F19878971293}" type="presParOf" srcId="{32BD1394-2FEB-425A-A698-0561D4307EA9}" destId="{84D0678F-1110-451D-881D-7B5B7499814B}" srcOrd="0" destOrd="0" presId="urn:microsoft.com/office/officeart/2005/8/layout/vList5"/>
    <dgm:cxn modelId="{33E12F16-52CE-407B-94A0-3F1027CA51EF}" type="presParOf" srcId="{32BD1394-2FEB-425A-A698-0561D4307EA9}" destId="{D874C608-CF5C-445D-BE29-38E480E360A4}" srcOrd="1" destOrd="0" presId="urn:microsoft.com/office/officeart/2005/8/layout/vList5"/>
    <dgm:cxn modelId="{12E5D67A-3575-425B-9D2C-99224A5AAE58}" type="presParOf" srcId="{D198CA27-5D71-4516-87A9-DC8EDA4FC5A0}" destId="{3CA25238-6886-461B-9E2B-931B727BB8F2}" srcOrd="9" destOrd="0" presId="urn:microsoft.com/office/officeart/2005/8/layout/vList5"/>
    <dgm:cxn modelId="{1F133F0D-07B9-4A29-98DB-11ACE8499567}" type="presParOf" srcId="{D198CA27-5D71-4516-87A9-DC8EDA4FC5A0}" destId="{130F5995-6393-4EDA-872F-75E25DA9892F}" srcOrd="10" destOrd="0" presId="urn:microsoft.com/office/officeart/2005/8/layout/vList5"/>
    <dgm:cxn modelId="{59E0A45E-3EB7-4BE1-92EA-79A912308947}" type="presParOf" srcId="{130F5995-6393-4EDA-872F-75E25DA9892F}" destId="{2E330C78-FA59-4E10-AEC6-59C2DE7CCF25}" srcOrd="0" destOrd="0" presId="urn:microsoft.com/office/officeart/2005/8/layout/vList5"/>
    <dgm:cxn modelId="{9CEEB281-7864-4C78-B753-4119B1FF6174}" type="presParOf" srcId="{130F5995-6393-4EDA-872F-75E25DA9892F}" destId="{DFF91497-4057-4E2C-9C29-8FB5C48B76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8E91C-BD55-4936-BB16-AC3577737541}">
      <dsp:nvSpPr>
        <dsp:cNvPr id="0" name=""/>
        <dsp:cNvSpPr/>
      </dsp:nvSpPr>
      <dsp:spPr>
        <a:xfrm rot="5400000">
          <a:off x="3999689" y="-1673895"/>
          <a:ext cx="616768" cy="40546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交互式仪表盘，即席查询</a:t>
          </a:r>
          <a:r>
            <a:rPr lang="en-US" sz="1400" kern="1200" dirty="0" smtClean="0"/>
            <a:t>, </a:t>
          </a:r>
          <a:r>
            <a:rPr lang="zh-CN" altLang="en-US" sz="1400" kern="1200" dirty="0" smtClean="0"/>
            <a:t>通过</a:t>
          </a:r>
          <a:r>
            <a:rPr lang="en-US" altLang="zh-CN" sz="1400" kern="1200" dirty="0" smtClean="0"/>
            <a:t>ROLAP</a:t>
          </a:r>
          <a:r>
            <a:rPr lang="zh-CN" altLang="en-US" sz="1400" kern="1200" dirty="0" smtClean="0"/>
            <a:t>工具进行数据钻取</a:t>
          </a:r>
          <a:endParaRPr lang="en-US" sz="1400" kern="1200" dirty="0"/>
        </a:p>
      </dsp:txBody>
      <dsp:txXfrm rot="-5400000">
        <a:off x="2280745" y="75157"/>
        <a:ext cx="4024549" cy="556552"/>
      </dsp:txXfrm>
    </dsp:sp>
    <dsp:sp modelId="{DA61FE24-6119-4F9A-8128-1D2EBD4270CB}">
      <dsp:nvSpPr>
        <dsp:cNvPr id="0" name=""/>
        <dsp:cNvSpPr/>
      </dsp:nvSpPr>
      <dsp:spPr>
        <a:xfrm>
          <a:off x="0" y="303"/>
          <a:ext cx="2280744" cy="64429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t>查询，报告和分析</a:t>
          </a:r>
          <a:endParaRPr lang="en-US" sz="1600" kern="1200" dirty="0"/>
        </a:p>
      </dsp:txBody>
      <dsp:txXfrm>
        <a:off x="31452" y="31755"/>
        <a:ext cx="2217840" cy="581388"/>
      </dsp:txXfrm>
    </dsp:sp>
    <dsp:sp modelId="{D98535CF-BCF7-420E-8B4A-9186A390F4D3}">
      <dsp:nvSpPr>
        <dsp:cNvPr id="0" name=""/>
        <dsp:cNvSpPr/>
      </dsp:nvSpPr>
      <dsp:spPr>
        <a:xfrm rot="5400000">
          <a:off x="4032162" y="-986056"/>
          <a:ext cx="551821" cy="40546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随时随地对数据洞察的能力</a:t>
          </a:r>
          <a:endParaRPr lang="en-US" sz="1400" kern="1200" dirty="0"/>
        </a:p>
      </dsp:txBody>
      <dsp:txXfrm rot="-5400000">
        <a:off x="2280744" y="792300"/>
        <a:ext cx="4027719" cy="497945"/>
      </dsp:txXfrm>
    </dsp:sp>
    <dsp:sp modelId="{702F1CBA-3381-4B52-ABB3-D9C9870732E5}">
      <dsp:nvSpPr>
        <dsp:cNvPr id="0" name=""/>
        <dsp:cNvSpPr/>
      </dsp:nvSpPr>
      <dsp:spPr>
        <a:xfrm>
          <a:off x="0" y="702435"/>
          <a:ext cx="2280744" cy="6414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t>移动商务智能</a:t>
          </a:r>
          <a:endParaRPr lang="en-US" sz="1600" kern="1200" dirty="0"/>
        </a:p>
      </dsp:txBody>
      <dsp:txXfrm>
        <a:off x="31314" y="733749"/>
        <a:ext cx="2218116" cy="578842"/>
      </dsp:txXfrm>
    </dsp:sp>
    <dsp:sp modelId="{3FFE2DE2-3B3F-4FBE-A6E6-071BBB630D91}">
      <dsp:nvSpPr>
        <dsp:cNvPr id="0" name=""/>
        <dsp:cNvSpPr/>
      </dsp:nvSpPr>
      <dsp:spPr>
        <a:xfrm rot="5400000">
          <a:off x="4027364" y="-304849"/>
          <a:ext cx="561418" cy="40546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提供战略地图、绩效树、绩效轮多种</a:t>
          </a:r>
          <a:r>
            <a:rPr lang="en-US" altLang="zh-CN" sz="1600" kern="1200" dirty="0" smtClean="0"/>
            <a:t>KPI</a:t>
          </a:r>
          <a:r>
            <a:rPr lang="zh-CN" altLang="en-US" sz="1600" kern="1200" dirty="0" smtClean="0"/>
            <a:t>监控</a:t>
          </a:r>
          <a:endParaRPr lang="en-US" sz="1600" kern="1200" dirty="0"/>
        </a:p>
      </dsp:txBody>
      <dsp:txXfrm rot="-5400000">
        <a:off x="2280745" y="1469176"/>
        <a:ext cx="4027251" cy="506606"/>
      </dsp:txXfrm>
    </dsp:sp>
    <dsp:sp modelId="{32A54A99-FF40-4240-9A0A-E24909D092BC}">
      <dsp:nvSpPr>
        <dsp:cNvPr id="0" name=""/>
        <dsp:cNvSpPr/>
      </dsp:nvSpPr>
      <dsp:spPr>
        <a:xfrm>
          <a:off x="0" y="1401744"/>
          <a:ext cx="2280744" cy="6414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t>平衡积分卡与战略管理</a:t>
          </a:r>
          <a:endParaRPr lang="en-US" sz="1600" kern="1200" dirty="0"/>
        </a:p>
      </dsp:txBody>
      <dsp:txXfrm>
        <a:off x="31314" y="1433058"/>
        <a:ext cx="2218116" cy="578842"/>
      </dsp:txXfrm>
    </dsp:sp>
    <dsp:sp modelId="{F46F0530-84FF-42FB-AB30-7355EAA9F25D}">
      <dsp:nvSpPr>
        <dsp:cNvPr id="0" name=""/>
        <dsp:cNvSpPr/>
      </dsp:nvSpPr>
      <dsp:spPr>
        <a:xfrm rot="5400000">
          <a:off x="4015981" y="394459"/>
          <a:ext cx="584183" cy="40546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zh-CN" altLang="en-US" sz="1500" kern="1200" dirty="0" smtClean="0"/>
            <a:t>多维度的联多维度工具</a:t>
          </a:r>
          <a:r>
            <a:rPr lang="en-US" sz="1500" kern="1200" dirty="0" smtClean="0"/>
            <a:t>, what-if </a:t>
          </a:r>
          <a:r>
            <a:rPr lang="zh-CN" altLang="en-US" sz="1500" kern="1200" dirty="0" smtClean="0"/>
            <a:t>分析</a:t>
          </a:r>
          <a:r>
            <a:rPr lang="en-US" sz="1500" kern="1200" dirty="0" smtClean="0"/>
            <a:t>, </a:t>
          </a:r>
          <a:r>
            <a:rPr lang="zh-CN" altLang="en-US" sz="1500" kern="1200" dirty="0" smtClean="0"/>
            <a:t>情景预设</a:t>
          </a:r>
          <a:r>
            <a:rPr lang="en-US" sz="1500" kern="1200" dirty="0" smtClean="0"/>
            <a:t>, </a:t>
          </a:r>
          <a:r>
            <a:rPr lang="zh-CN" altLang="en-US" sz="1500" kern="1200" dirty="0" smtClean="0"/>
            <a:t>规划</a:t>
          </a:r>
          <a:endParaRPr lang="en-US" sz="1500" kern="1200" dirty="0"/>
        </a:p>
      </dsp:txBody>
      <dsp:txXfrm rot="-5400000">
        <a:off x="2280745" y="2158213"/>
        <a:ext cx="4026140" cy="527149"/>
      </dsp:txXfrm>
    </dsp:sp>
    <dsp:sp modelId="{C27CD0E8-2453-4052-8417-2E02F7A3D9A1}">
      <dsp:nvSpPr>
        <dsp:cNvPr id="0" name=""/>
        <dsp:cNvSpPr/>
      </dsp:nvSpPr>
      <dsp:spPr>
        <a:xfrm>
          <a:off x="0" y="2101053"/>
          <a:ext cx="2280744" cy="64147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t>多维度的联机分析技术</a:t>
          </a:r>
          <a:endParaRPr lang="en-US" sz="1600" kern="1200" dirty="0"/>
        </a:p>
      </dsp:txBody>
      <dsp:txXfrm>
        <a:off x="31314" y="2132367"/>
        <a:ext cx="2218116" cy="578842"/>
      </dsp:txXfrm>
    </dsp:sp>
    <dsp:sp modelId="{D874C608-CF5C-445D-BE29-38E480E360A4}">
      <dsp:nvSpPr>
        <dsp:cNvPr id="0" name=""/>
        <dsp:cNvSpPr/>
      </dsp:nvSpPr>
      <dsp:spPr>
        <a:xfrm rot="5400000">
          <a:off x="4105687" y="1043663"/>
          <a:ext cx="404771" cy="40546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大容量，完美像素的布局和印刷</a:t>
          </a:r>
          <a:endParaRPr lang="en-US" sz="1400" kern="1200" dirty="0"/>
        </a:p>
      </dsp:txBody>
      <dsp:txXfrm rot="-5400000">
        <a:off x="2280745" y="2888365"/>
        <a:ext cx="4034898" cy="365253"/>
      </dsp:txXfrm>
    </dsp:sp>
    <dsp:sp modelId="{84D0678F-1110-451D-881D-7B5B7499814B}">
      <dsp:nvSpPr>
        <dsp:cNvPr id="0" name=""/>
        <dsp:cNvSpPr/>
      </dsp:nvSpPr>
      <dsp:spPr>
        <a:xfrm>
          <a:off x="0" y="2800362"/>
          <a:ext cx="2280744" cy="54125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t>产品报告</a:t>
          </a:r>
          <a:endParaRPr lang="en-US" sz="1600" kern="1200" dirty="0"/>
        </a:p>
      </dsp:txBody>
      <dsp:txXfrm>
        <a:off x="26422" y="2826784"/>
        <a:ext cx="2227900" cy="488414"/>
      </dsp:txXfrm>
    </dsp:sp>
    <dsp:sp modelId="{DFF91497-4057-4E2C-9C29-8FB5C48B7687}">
      <dsp:nvSpPr>
        <dsp:cNvPr id="0" name=""/>
        <dsp:cNvSpPr/>
      </dsp:nvSpPr>
      <dsp:spPr>
        <a:xfrm rot="5400000">
          <a:off x="3951812" y="1776049"/>
          <a:ext cx="712521" cy="40546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smtClean="0"/>
            <a:t>数据混搭及全新的图形化信息探索工具</a:t>
          </a:r>
          <a:endParaRPr lang="en-US" sz="1400" kern="1200" dirty="0"/>
        </a:p>
      </dsp:txBody>
      <dsp:txXfrm rot="-5400000">
        <a:off x="2280744" y="3481899"/>
        <a:ext cx="4019875" cy="642957"/>
      </dsp:txXfrm>
    </dsp:sp>
    <dsp:sp modelId="{2E330C78-FA59-4E10-AEC6-59C2DE7CCF25}">
      <dsp:nvSpPr>
        <dsp:cNvPr id="0" name=""/>
        <dsp:cNvSpPr/>
      </dsp:nvSpPr>
      <dsp:spPr>
        <a:xfrm>
          <a:off x="0" y="3399459"/>
          <a:ext cx="2280744" cy="83831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zh-CN" altLang="en-US" sz="1600" kern="1200" dirty="0" smtClean="0"/>
            <a:t>可视化分析</a:t>
          </a:r>
          <a:endParaRPr lang="en-US" sz="1600" kern="1200" dirty="0"/>
        </a:p>
      </dsp:txBody>
      <dsp:txXfrm>
        <a:off x="40923" y="3440382"/>
        <a:ext cx="2198898" cy="7564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E821AA6-70BE-4FDE-A8DC-DB381A688FD8}" type="datetimeFigureOut">
              <a:rPr lang="en-US"/>
              <a:pPr/>
              <a:t>6/1/2016</a:t>
            </a:fld>
            <a:endParaRPr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44488" y="387350"/>
            <a:ext cx="4648200" cy="26162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76270"/>
            <a:ext cx="6096000" cy="5422900"/>
          </a:xfrm>
          <a:prstGeom prst="rect">
            <a:avLst/>
          </a:prstGeom>
        </p:spPr>
        <p:txBody>
          <a:bodyPr vert="horz" lIns="0" tIns="0" rIns="0" bIns="9144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1000" y="8754110"/>
            <a:ext cx="4648200" cy="23079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754110"/>
            <a:ext cx="762000" cy="230797"/>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a:t>
            </a:fld>
            <a:endParaRPr lang="en-US" dirty="0">
              <a:solidFill>
                <a:srgbClr val="5F5F5F"/>
              </a:solidFill>
            </a:endParaRPr>
          </a:p>
        </p:txBody>
      </p:sp>
    </p:spTree>
    <p:extLst>
      <p:ext uri="{BB962C8B-B14F-4D97-AF65-F5344CB8AC3E}">
        <p14:creationId xmlns:p14="http://schemas.microsoft.com/office/powerpoint/2010/main" val="80419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98500"/>
            <a:ext cx="6191250" cy="3484563"/>
          </a:xfrm>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a:defRPr/>
            </a:pPr>
            <a:fld id="{B7CC581C-0714-4CB0-A552-9EE0214B1CC0}"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C72D9AE-7182-4680-8F79-479C4181FF08}" type="slidenum">
              <a:rPr lang="en-US" altLang="zh-CN" smtClean="0"/>
              <a:pPr/>
              <a:t>6</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http://www.alvord.k12.ca.us/lomavista/images/guidance/guidance.jpg</a:t>
            </a:r>
          </a:p>
          <a:p>
            <a:r>
              <a:rPr lang="en-US" dirty="0" smtClean="0"/>
              <a:t>http://www.clipartlord.com/category/home-clip-art/tools-clip-art/pocket-knife-clip-art/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val="89518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http://www.alvord.k12.ca.us/lomavista/images/guidance/guidance.jpg</a:t>
            </a:r>
          </a:p>
          <a:p>
            <a:r>
              <a:rPr lang="en-US" dirty="0" smtClean="0"/>
              <a:t>http://www.clipartlord.com/category/home-clip-art/tools-clip-art/pocket-knife-clip-art/</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val="89518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387350"/>
            <a:ext cx="4648200" cy="2616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val="1242756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1353061F-497B-4086-AB68-73455DE47188}" type="datetime1">
              <a:rPr lang="en-US" smtClean="0"/>
              <a:pPr/>
              <a:t>6/1/2016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99320028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F7A86106-F68F-4677-8329-BA882776B521}" type="datetime1">
              <a:rPr lang="en-US" smtClean="0"/>
              <a:pPr/>
              <a:t>6/1/2016</a:t>
            </a:fld>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noAutofit/>
          </a:bodyPr>
          <a:lstStyle>
            <a:lvl1pPr>
              <a:defRPr>
                <a:solidFill>
                  <a:schemeClr val="bg1">
                    <a:lumMod val="60000"/>
                    <a:lumOff val="40000"/>
                  </a:schemeClr>
                </a:solidFill>
              </a:defRPr>
            </a:lvl1pPr>
          </a:lstStyle>
          <a:p>
            <a:r>
              <a:rPr lang="en-US" dirty="0" smtClean="0"/>
              <a:t>Oracle Confidential</a:t>
            </a:r>
            <a:endParaRPr dirty="0"/>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dirty="0"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4EFD69FE-EAE0-4050-BD68-CB1425A68393}"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72063404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83B28F7-F89A-418A-8EB6-9C377CD78AC1}"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860819270"/>
      </p:ext>
    </p:extLst>
  </p:cSld>
  <p:clrMapOvr>
    <a:masterClrMapping/>
  </p:clrMapOvr>
  <p:transition spd="med">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7EDC34F8-802C-4A02-918A-586A70BF9F20}"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18766017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2C063705-3941-4F93-A7FB-0A7C715E8998}"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6" name="Footer Placeholder 5"/>
          <p:cNvSpPr>
            <a:spLocks noGrp="1"/>
          </p:cNvSpPr>
          <p:nvPr>
            <p:ph type="ftr" sz="quarter" idx="11"/>
          </p:nvPr>
        </p:nvSpPr>
        <p:spPr/>
        <p:txBody>
          <a:bodyPr/>
          <a:lstStyle>
            <a:lvl1pPr>
              <a:defRPr>
                <a:solidFill>
                  <a:schemeClr val="bg1">
                    <a:lumMod val="60000"/>
                    <a:lumOff val="40000"/>
                  </a:schemeClr>
                </a:solidFill>
              </a:defRPr>
            </a:lvl1p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084AD09F-5C94-412D-8B22-018A9ABF6943}"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noAutofit/>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597889444"/>
      </p:ext>
    </p:extLst>
  </p:cSld>
  <p:clrMapOvr>
    <a:masterClrMapping/>
  </p:clrMapOvr>
  <p:transition spd="med">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2D29037A-9414-4979-86FA-654F88935CEC}"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noAutofit/>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358871904"/>
      </p:ext>
    </p:extLst>
  </p:cSld>
  <p:clrMapOvr>
    <a:masterClrMapping/>
  </p:clrMapOvr>
  <p:transition spd="med">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59E7A-4D6B-4F4F-9631-E0735A5025DE}"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val="3709137495"/>
      </p:ext>
    </p:extLst>
  </p:cSld>
  <p:clrMapOvr>
    <a:masterClrMapping/>
  </p:clrMapOvr>
  <p:transition spd="med">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val="1065755523"/>
      </p:ext>
    </p:extLst>
  </p:cSld>
  <p:clrMapOvr>
    <a:masterClrMapping/>
  </p:clrMapOvr>
  <p:transition spd="med">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10ED73F2-5481-41F4-8F63-B4690FB3DEDF}" type="datetime1">
              <a:rPr lang="en-US" smtClean="0">
                <a:solidFill>
                  <a:srgbClr val="5F5F5F">
                    <a:lumMod val="60000"/>
                    <a:lumOff val="40000"/>
                  </a:srgbClr>
                </a:solidFill>
              </a:rPr>
              <a:pPr/>
              <a:t>6/1/2016</a:t>
            </a:fld>
            <a:endParaRPr lang="en-US" dirty="0">
              <a:solidFill>
                <a:srgbClr val="5F5F5F">
                  <a:lumMod val="60000"/>
                  <a:lumOff val="40000"/>
                </a:srgbClr>
              </a:solidFill>
            </a:endParaRPr>
          </a:p>
        </p:txBody>
      </p:sp>
      <p:sp>
        <p:nvSpPr>
          <p:cNvPr id="5" name="Footer Placeholder 4"/>
          <p:cNvSpPr>
            <a:spLocks noGrp="1"/>
          </p:cNvSpPr>
          <p:nvPr>
            <p:ph type="ftr" sz="quarter" idx="11"/>
          </p:nvPr>
        </p:nvSpPr>
        <p:spPr/>
        <p:txBody>
          <a:bodyPr>
            <a:noAutofit/>
          </a:bodyPr>
          <a:lstStyle/>
          <a:p>
            <a:r>
              <a:rPr lang="en-US" dirty="0" smtClean="0">
                <a:solidFill>
                  <a:srgbClr val="5F5F5F">
                    <a:lumMod val="60000"/>
                    <a:lumOff val="40000"/>
                  </a:srgbClr>
                </a:solidFill>
              </a:rPr>
              <a:t>Oracle Confidential</a:t>
            </a:r>
            <a:endParaRPr lang="en-US"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solidFill>
                  <a:srgbClr val="5F5F5F">
                    <a:lumMod val="60000"/>
                    <a:lumOff val="40000"/>
                  </a:srgbClr>
                </a:solidFill>
              </a:rPr>
              <a:pPr/>
              <a:t>‹#›</a:t>
            </a:fld>
            <a:endParaRPr lang="en-US" dirty="0">
              <a:solidFill>
                <a:srgbClr val="5F5F5F">
                  <a:lumMod val="60000"/>
                  <a:lumOff val="40000"/>
                </a:srgbClr>
              </a:solidFill>
            </a:endParaRPr>
          </a:p>
        </p:txBody>
      </p:sp>
    </p:spTree>
    <p:extLst>
      <p:ext uri="{BB962C8B-B14F-4D97-AF65-F5344CB8AC3E}">
        <p14:creationId xmlns:p14="http://schemas.microsoft.com/office/powerpoint/2010/main" val="3862187121"/>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B35D726-5472-4C50-BB95-4DBEAF04C744}"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17345457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0A259186-FFEA-4F4F-95E9-B3CAEF2338D0}"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670370585"/>
      </p:ext>
    </p:extLst>
  </p:cSld>
  <p:clrMapOvr>
    <a:masterClrMapping/>
  </p:clrMapOvr>
  <p:transition spd="med">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3700"/>
            </a:lvl1pPr>
          </a:lstStyle>
          <a:p>
            <a:r>
              <a:rPr lang="en-US" dirty="0" smtClean="0"/>
              <a:t>Click to edit Master title style</a:t>
            </a:r>
            <a:endParaRPr lang="en-US" dirty="0"/>
          </a:p>
        </p:txBody>
      </p:sp>
    </p:spTree>
    <p:extLst>
      <p:ext uri="{BB962C8B-B14F-4D97-AF65-F5344CB8AC3E}">
        <p14:creationId xmlns:p14="http://schemas.microsoft.com/office/powerpoint/2010/main" val="16773171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E3D52-CD4C-4D84-AFAA-047BD8744D6B}" type="datetime1">
              <a:rPr lang="en-US" smtClean="0"/>
              <a:pPr/>
              <a:t>6/1/2016</a:t>
            </a:fld>
            <a:endParaRPr lang="en-US" dirty="0"/>
          </a:p>
        </p:txBody>
      </p:sp>
      <p:sp>
        <p:nvSpPr>
          <p:cNvPr id="4" name="Footer Placeholder 3"/>
          <p:cNvSpPr>
            <a:spLocks noGrp="1"/>
          </p:cNvSpPr>
          <p:nvPr>
            <p:ph type="ftr" sz="quarter" idx="11"/>
          </p:nvPr>
        </p:nvSpPr>
        <p:spPr/>
        <p:txBody>
          <a:bodyPr/>
          <a:lstStyle/>
          <a:p>
            <a:r>
              <a:rPr lang="en-US" dirty="0"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96256317"/>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A77E856-2625-41A4-A5C5-9AA0315A2ABF}"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45098468"/>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EF23AE96-E12E-407D-854B-223A6D954E0D}"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02776685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7BB5C8F-360B-444D-A44B-876CAE1FCB8B}"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520166155"/>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E63C374-AC5B-4D4B-B784-985EA64E4D90}"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53371416"/>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0B5282-81C0-4B08-AA59-89D89B74C5E8}"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F43CD-1C9E-4BBE-A2B0-AF44EC58C23C}"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428125018"/>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852DD-FF7F-4798-B769-C4936EFAA613}"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73938650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C755B6F-A759-4DCB-A405-B86818B013EF}" type="datetime1">
              <a:rPr lang="en-US" smtClean="0"/>
              <a:pPr/>
              <a:t>6/1/2016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pPr/>
              <a:t>‹#›</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404157434"/>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B460184F-FCBE-4EDE-92CB-34F751792FE1}" type="datetime1">
              <a:rPr lang="en-US" smtClean="0"/>
              <a:pPr/>
              <a:t>6/1/2016</a:t>
            </a:fld>
            <a:endParaRPr dirty="0"/>
          </a:p>
        </p:txBody>
      </p:sp>
      <p:sp>
        <p:nvSpPr>
          <p:cNvPr id="8" name="Footer Placeholder 7"/>
          <p:cNvSpPr>
            <a:spLocks noGrp="1"/>
          </p:cNvSpPr>
          <p:nvPr>
            <p:ph type="ftr" sz="quarter" idx="11"/>
          </p:nvPr>
        </p:nvSpPr>
        <p:spPr/>
        <p:txBody>
          <a:bodyPr>
            <a:noAutofit/>
          </a:bodyPr>
          <a:lstStyle/>
          <a:p>
            <a:r>
              <a:rPr lang="en-US" dirty="0" smtClean="0"/>
              <a:t>Oracle Confidential</a:t>
            </a:r>
            <a:endParaRPr dirty="0"/>
          </a:p>
        </p:txBody>
      </p:sp>
      <p:sp>
        <p:nvSpPr>
          <p:cNvPr id="9" name="Slide Number Placeholder 8"/>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3787001877"/>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182CA6-6E47-4E20-9BDF-996E2994A09D}" type="datetime1">
              <a:rPr lang="en-US" smtClean="0"/>
              <a:pPr/>
              <a:t>6/1/2016</a:t>
            </a:fld>
            <a:endParaRPr dirty="0"/>
          </a:p>
        </p:txBody>
      </p:sp>
      <p:sp>
        <p:nvSpPr>
          <p:cNvPr id="4" name="Footer Placeholder 3"/>
          <p:cNvSpPr>
            <a:spLocks noGrp="1"/>
          </p:cNvSpPr>
          <p:nvPr>
            <p:ph type="ftr" sz="quarter" idx="11"/>
          </p:nvPr>
        </p:nvSpPr>
        <p:spPr/>
        <p:txBody>
          <a:bodyPr/>
          <a:lstStyle/>
          <a:p>
            <a:r>
              <a:rPr lang="en-US" dirty="0" smtClean="0"/>
              <a:t>Oracle Confidential</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37699384"/>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9E638D8F-8652-4803-8130-9375E6D91B25}" type="datetime1">
              <a:rPr lang="en-US" smtClean="0"/>
              <a:pPr/>
              <a:t>6/1/2016</a:t>
            </a:fld>
            <a:endParaRPr dirty="0"/>
          </a:p>
        </p:txBody>
      </p:sp>
      <p:sp>
        <p:nvSpPr>
          <p:cNvPr id="4" name="Footer Placeholder 3"/>
          <p:cNvSpPr>
            <a:spLocks noGrp="1"/>
          </p:cNvSpPr>
          <p:nvPr>
            <p:ph type="ftr" sz="quarter" idx="11"/>
          </p:nvPr>
        </p:nvSpPr>
        <p:spPr/>
        <p:txBody>
          <a:bodyPr/>
          <a:lstStyle/>
          <a:p>
            <a:r>
              <a:rPr lang="en-US" dirty="0" smtClean="0"/>
              <a:t>Oracle Confidential</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4163620386"/>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8FB69-6C35-4280-A2E3-8244CDBBB233}" type="datetime1">
              <a:rPr lang="en-US" smtClean="0"/>
              <a:pPr/>
              <a:t>6/1/2016</a:t>
            </a:fld>
            <a:endParaRPr dirty="0"/>
          </a:p>
        </p:txBody>
      </p:sp>
      <p:sp>
        <p:nvSpPr>
          <p:cNvPr id="3" name="Footer Placeholder 2"/>
          <p:cNvSpPr>
            <a:spLocks noGrp="1"/>
          </p:cNvSpPr>
          <p:nvPr>
            <p:ph type="ftr" sz="quarter" idx="11"/>
          </p:nvPr>
        </p:nvSpPr>
        <p:spPr/>
        <p:txBody>
          <a:bodyPr/>
          <a:lstStyle/>
          <a:p>
            <a:r>
              <a:rPr lang="en-US" dirty="0" smtClean="0"/>
              <a:t>Oracle Confidential</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608229342"/>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3C7B7-2504-43E6-85E0-A259C679874B}"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457850703"/>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25BB6-FF02-44D8-9143-B127DF8B3C00}"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058274766"/>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3C1CF-06E6-4196-90C0-CC708955589B}"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908982256"/>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CC3B8-2C9E-4BFC-9C85-CF46D9B68DAF}"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79085471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0B1906AA-225B-4991-A04B-247D949AB305}"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745444510"/>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dirty="0"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4EFD69FE-EAE0-4050-BD68-CB1425A68393}"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72063404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EE71B816-66C1-41E9-B132-A73678A46704}" type="datetime1">
              <a:rPr lang="en-US" smtClean="0"/>
              <a:pPr/>
              <a:t>6/1/2016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83B28F7-F89A-418A-8EB6-9C377CD78AC1}"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86081927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dirty="0" smtClean="0"/>
              <a:t>Click to edit Master title style</a:t>
            </a:r>
            <a:endParaRPr dirty="0"/>
          </a:p>
        </p:txBody>
      </p:sp>
      <p:sp>
        <p:nvSpPr>
          <p:cNvPr id="5" name="Date Placeholder 4"/>
          <p:cNvSpPr>
            <a:spLocks noGrp="1"/>
          </p:cNvSpPr>
          <p:nvPr>
            <p:ph type="dt" sz="half" idx="10"/>
          </p:nvPr>
        </p:nvSpPr>
        <p:spPr/>
        <p:txBody>
          <a:bodyPr/>
          <a:lstStyle/>
          <a:p>
            <a:fld id="{7EDC34F8-802C-4A02-918A-586A70BF9F20}" type="datetime1">
              <a:rPr lang="en-US" smtClean="0"/>
              <a:pPr/>
              <a:t>6/1/2016</a:t>
            </a:fld>
            <a:endParaRPr dirty="0"/>
          </a:p>
        </p:txBody>
      </p:sp>
      <p:sp>
        <p:nvSpPr>
          <p:cNvPr id="6" name="Footer Placeholder 5"/>
          <p:cNvSpPr>
            <a:spLocks noGrp="1"/>
          </p:cNvSpPr>
          <p:nvPr>
            <p:ph type="ftr" sz="quarter" idx="11"/>
          </p:nvPr>
        </p:nvSpPr>
        <p:spPr/>
        <p:txBody>
          <a:body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187660172"/>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2C063705-3941-4F93-A7FB-0A7C715E8998}" type="datetime1">
              <a:rPr lang="en-US" smtClean="0"/>
              <a:pPr/>
              <a:t>6/1/2016</a:t>
            </a:fld>
            <a:endParaRPr dirty="0"/>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bg1">
                    <a:lumMod val="60000"/>
                    <a:lumOff val="40000"/>
                  </a:schemeClr>
                </a:solidFill>
              </a:rPr>
              <a:t>Copyright © 2014 Oracle and/or its affiliates. All rights reserved.  |</a:t>
            </a:r>
          </a:p>
        </p:txBody>
      </p:sp>
      <p:sp>
        <p:nvSpPr>
          <p:cNvPr id="6" name="Footer Placeholder 5"/>
          <p:cNvSpPr>
            <a:spLocks noGrp="1"/>
          </p:cNvSpPr>
          <p:nvPr>
            <p:ph type="ftr" sz="quarter" idx="11"/>
          </p:nvPr>
        </p:nvSpPr>
        <p:spPr/>
        <p:txBody>
          <a:bodyPr/>
          <a:lstStyle>
            <a:lvl1pPr>
              <a:defRPr>
                <a:solidFill>
                  <a:schemeClr val="bg1">
                    <a:lumMod val="60000"/>
                    <a:lumOff val="40000"/>
                  </a:schemeClr>
                </a:solidFill>
              </a:defRPr>
            </a:lvl1pPr>
          </a:lstStyle>
          <a:p>
            <a:r>
              <a:rPr lang="en-US" dirty="0" smtClean="0"/>
              <a:t>Oracle Confidential</a:t>
            </a:r>
            <a:endParaRPr dirty="0"/>
          </a:p>
        </p:txBody>
      </p:sp>
      <p:sp>
        <p:nvSpPr>
          <p:cNvPr id="7" name="Slide Number Placeholder 6"/>
          <p:cNvSpPr>
            <a:spLocks noGrp="1"/>
          </p:cNvSpPr>
          <p:nvPr>
            <p:ph type="sldNum" sz="quarter" idx="12"/>
          </p:nvPr>
        </p:nvSpPr>
        <p:spPr/>
        <p:txBody>
          <a:bodyPr/>
          <a:lstStyle>
            <a:lvl1pPr>
              <a:defRPr>
                <a:solidFill>
                  <a:schemeClr val="bg1">
                    <a:lumMod val="60000"/>
                    <a:lumOff val="40000"/>
                  </a:schemeClr>
                </a:solidFill>
              </a:defRPr>
            </a:lvl1pPr>
          </a:lstStyle>
          <a:p>
            <a:fld id="{C51EAA63-D034-42AE-91FA-B13B9518C7BE}" type="slidenum">
              <a:rPr/>
              <a:pPr/>
              <a:t>‹#›</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084AD09F-5C94-412D-8B22-018A9ABF6943}" type="datetime1">
              <a:rPr lang="en-US" smtClean="0"/>
              <a:pPr/>
              <a:t>6/1/2016</a:t>
            </a:fld>
            <a:endParaRPr dirty="0"/>
          </a:p>
        </p:txBody>
      </p:sp>
      <p:sp>
        <p:nvSpPr>
          <p:cNvPr id="3" name="Footer Placeholder 2"/>
          <p:cNvSpPr>
            <a:spLocks noGrp="1"/>
          </p:cNvSpPr>
          <p:nvPr>
            <p:ph type="ftr" sz="quarter" idx="11"/>
          </p:nvPr>
        </p:nvSpPr>
        <p:spPr/>
        <p:txBody>
          <a:bodyPr>
            <a:noAutofit/>
          </a:bodyPr>
          <a:lstStyle/>
          <a:p>
            <a:r>
              <a:rPr lang="en-US" dirty="0" smtClean="0"/>
              <a:t>Oracle Confidential</a:t>
            </a:r>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2597889444"/>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2D29037A-9414-4979-86FA-654F88935CEC}" type="datetime1">
              <a:rPr lang="en-US" smtClean="0"/>
              <a:pPr/>
              <a:t>6/1/2016</a:t>
            </a:fld>
            <a:endParaRPr dirty="0"/>
          </a:p>
        </p:txBody>
      </p:sp>
      <p:sp>
        <p:nvSpPr>
          <p:cNvPr id="3" name="Footer Placeholder 2"/>
          <p:cNvSpPr>
            <a:spLocks noGrp="1"/>
          </p:cNvSpPr>
          <p:nvPr>
            <p:ph type="ftr" sz="quarter" idx="11"/>
          </p:nvPr>
        </p:nvSpPr>
        <p:spPr/>
        <p:txBody>
          <a:bodyPr>
            <a:noAutofit/>
          </a:bodyPr>
          <a:lstStyle/>
          <a:p>
            <a:r>
              <a:rPr lang="en-US" dirty="0" smtClean="0"/>
              <a:t>Oracle Confidential</a:t>
            </a:r>
            <a:endParaRPr dirty="0"/>
          </a:p>
        </p:txBody>
      </p:sp>
      <p:sp>
        <p:nvSpPr>
          <p:cNvPr id="4" name="Slide Number Placeholder 3"/>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2358871904"/>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59E7A-4D6B-4F4F-9631-E0735A5025DE}" type="datetime1">
              <a:rPr lang="en-US" smtClean="0"/>
              <a:pPr/>
              <a:t>6/1/2016</a:t>
            </a:fld>
            <a:endParaRPr dirty="0"/>
          </a:p>
        </p:txBody>
      </p:sp>
      <p:sp>
        <p:nvSpPr>
          <p:cNvPr id="3" name="Footer Placeholder 2"/>
          <p:cNvSpPr>
            <a:spLocks noGrp="1"/>
          </p:cNvSpPr>
          <p:nvPr>
            <p:ph type="ftr" sz="quarter" idx="11"/>
          </p:nvPr>
        </p:nvSpPr>
        <p:spPr/>
        <p:txBody>
          <a:bodyPr/>
          <a:lstStyle/>
          <a:p>
            <a:r>
              <a:rPr lang="en-US" dirty="0" smtClean="0"/>
              <a:t>Oracle Confidential</a:t>
            </a:r>
            <a:endParaRPr dirty="0"/>
          </a:p>
        </p:txBody>
      </p:sp>
      <p:sp>
        <p:nvSpPr>
          <p:cNvPr id="4" name="Slide Number Placeholder 3"/>
          <p:cNvSpPr>
            <a:spLocks noGrp="1"/>
          </p:cNvSpPr>
          <p:nvPr>
            <p:ph type="sldNum" sz="quarter" idx="12"/>
          </p:nvPr>
        </p:nvSpPr>
        <p:spPr/>
        <p:txBody>
          <a:bodyPr/>
          <a:lstStyle/>
          <a:p>
            <a:fld id="{C51EAA63-D034-42AE-91FA-B13B9518C7BE}" type="slidenum">
              <a:rPr/>
              <a:pPr/>
              <a:t>‹#›</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val="3709137495"/>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val="1065755523"/>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10ED73F2-5481-41F4-8F63-B4690FB3DEDF}" type="datetime1">
              <a:rPr lang="en-US" smtClean="0"/>
              <a:pPr/>
              <a:t>6/1/2016</a:t>
            </a:fld>
            <a:endParaRPr lang="en-US" dirty="0"/>
          </a:p>
        </p:txBody>
      </p:sp>
      <p:sp>
        <p:nvSpPr>
          <p:cNvPr id="5" name="Footer Placeholder 4"/>
          <p:cNvSpPr>
            <a:spLocks noGrp="1"/>
          </p:cNvSpPr>
          <p:nvPr>
            <p:ph type="ftr" sz="quarter" idx="11"/>
          </p:nvPr>
        </p:nvSpPr>
        <p:spPr/>
        <p:txBody>
          <a:bodyPr>
            <a:noAutofit/>
          </a:bodyPr>
          <a:lstStyle/>
          <a:p>
            <a:r>
              <a:rPr lang="en-US" dirty="0" smtClean="0"/>
              <a:t>Oracle Confidential</a:t>
            </a:r>
            <a:endParaRPr lang="en-US" dirty="0"/>
          </a:p>
        </p:txBody>
      </p:sp>
      <p:sp>
        <p:nvSpPr>
          <p:cNvPr id="6" name="Slide Number Placeholder 5"/>
          <p:cNvSpPr>
            <a:spLocks noGrp="1"/>
          </p:cNvSpPr>
          <p:nvPr>
            <p:ph type="sldNum" sz="quarter" idx="12"/>
          </p:nvPr>
        </p:nvSpPr>
        <p:spPr/>
        <p:txBody>
          <a:bodyPr>
            <a:noAutofit/>
          </a:bodyPr>
          <a:lstStyle/>
          <a:p>
            <a:fld id="{D4EAF17A-378C-49D5-A479-C71FF9D7F1E7}" type="slidenum">
              <a:rPr lang="en-US" smtClean="0"/>
              <a:pPr/>
              <a:t>‹#›</a:t>
            </a:fld>
            <a:endParaRPr lang="en-US" dirty="0"/>
          </a:p>
        </p:txBody>
      </p:sp>
    </p:spTree>
    <p:extLst>
      <p:ext uri="{BB962C8B-B14F-4D97-AF65-F5344CB8AC3E}">
        <p14:creationId xmlns:p14="http://schemas.microsoft.com/office/powerpoint/2010/main" val="3862187121"/>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B35D726-5472-4C50-BB95-4DBEAF04C744}" type="datetime1">
              <a:rPr lang="en-US" smtClean="0"/>
              <a:pPr/>
              <a:t>6/1/2016</a:t>
            </a:fld>
            <a:endParaRPr dirty="0"/>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173454577"/>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sz="3700"/>
            </a:lvl1pPr>
          </a:lstStyle>
          <a:p>
            <a:r>
              <a:rPr lang="en-US" dirty="0" smtClean="0"/>
              <a:t>Click to edit Master title style</a:t>
            </a:r>
            <a:endParaRPr lang="en-US" dirty="0"/>
          </a:p>
        </p:txBody>
      </p:sp>
    </p:spTree>
    <p:extLst>
      <p:ext uri="{BB962C8B-B14F-4D97-AF65-F5344CB8AC3E}">
        <p14:creationId xmlns:p14="http://schemas.microsoft.com/office/powerpoint/2010/main" val="16773171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BCE282CF-E03F-407D-90AC-1E765D9E9634}" type="datetime1">
              <a:rPr lang="en-US" smtClean="0"/>
              <a:pPr/>
              <a:t>6/1/2016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0637809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1AB1A54-131B-434B-AAD1-AD1F7D7DAA2B}"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rPr>
              <a:t>Oracle </a:t>
            </a:r>
            <a:r>
              <a:rPr dirty="0" smtClean="0">
                <a:solidFill>
                  <a:srgbClr val="5F5F5F">
                    <a:lumMod val="60000"/>
                    <a:lumOff val="40000"/>
                  </a:srgbClr>
                </a:solidFill>
              </a:rPr>
              <a:t>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4" name="Picture 13" descr="1.5X red tab for 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8257"/>
            <a:ext cx="1610255" cy="589743"/>
          </a:xfrm>
          <a:prstGeom prst="rect">
            <a:avLst/>
          </a:prstGeom>
        </p:spPr>
      </p:pic>
    </p:spTree>
    <p:extLst>
      <p:ext uri="{BB962C8B-B14F-4D97-AF65-F5344CB8AC3E}">
        <p14:creationId xmlns:p14="http://schemas.microsoft.com/office/powerpoint/2010/main" val="90631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3" name="Picture 12" descr="1.5X red tab for PP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8257"/>
            <a:ext cx="1610255" cy="589743"/>
          </a:xfrm>
          <a:prstGeom prst="rect">
            <a:avLst/>
          </a:prstGeom>
        </p:spPr>
      </p:pic>
    </p:spTree>
    <p:extLst>
      <p:ext uri="{BB962C8B-B14F-4D97-AF65-F5344CB8AC3E}">
        <p14:creationId xmlns:p14="http://schemas.microsoft.com/office/powerpoint/2010/main" val="355829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152291" y="6556248"/>
            <a:ext cx="2787651" cy="182880"/>
          </a:xfrm>
          <a:prstGeom prst="rect">
            <a:avLst/>
          </a:prstGeom>
          <a:noFill/>
        </p:spPr>
        <p:txBody>
          <a:bodyPr wrap="none" lIns="0" tIns="0" rIns="0" bIns="0" rtlCol="0" anchor="ctr" anchorCtr="0">
            <a:noAutofit/>
          </a:bodyPr>
          <a:lstStyle/>
          <a:p>
            <a:r>
              <a:rPr sz="800" dirty="0">
                <a:solidFill>
                  <a:srgbClr val="5F5F5F"/>
                </a:solidFill>
              </a:rPr>
              <a:t>Copyright © </a:t>
            </a:r>
            <a:r>
              <a:rPr sz="800" dirty="0" smtClean="0">
                <a:solidFill>
                  <a:srgbClr val="5F5F5F"/>
                </a:solidFill>
              </a:rPr>
              <a:t>201</a:t>
            </a:r>
            <a:r>
              <a:rPr lang="en-US" sz="800" dirty="0" smtClean="0">
                <a:solidFill>
                  <a:srgbClr val="5F5F5F"/>
                </a:solidFill>
              </a:rPr>
              <a:t>5</a:t>
            </a:r>
            <a:r>
              <a:rPr sz="800" dirty="0" smtClean="0">
                <a:solidFill>
                  <a:srgbClr val="5F5F5F"/>
                </a:solidFill>
              </a:rPr>
              <a:t> </a:t>
            </a:r>
            <a:r>
              <a:rPr sz="800" dirty="0">
                <a:solidFill>
                  <a:srgbClr val="5F5F5F"/>
                </a:solidFill>
              </a:rPr>
              <a:t>Oracle and/or its affiliates. All rights reserved.  </a:t>
            </a:r>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DC1C5"/>
                </a:solidFill>
              </a:defRPr>
            </a:lvl1pPr>
          </a:lstStyle>
          <a:p>
            <a:fld id="{C51EAA63-D034-42AE-91FA-B13B9518C7BE}" type="slidenum">
              <a:rPr/>
              <a:pPr/>
              <a:t>‹#›</a:t>
            </a:fld>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5" name="Picture 14" descr="1.5X red tab for PP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ltGray">
          <a:xfrm>
            <a:off x="531812" y="6268257"/>
            <a:ext cx="1610255" cy="589743"/>
          </a:xfrm>
          <a:prstGeom prst="rect">
            <a:avLst/>
          </a:prstGeom>
        </p:spPr>
      </p:pic>
    </p:spTree>
    <p:extLst>
      <p:ext uri="{BB962C8B-B14F-4D97-AF65-F5344CB8AC3E}">
        <p14:creationId xmlns:p14="http://schemas.microsoft.com/office/powerpoint/2010/main" val="1324990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85076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86274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47452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37704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64285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78327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365179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38161380-9E4B-4BF2-A70B-C9EBCE956032}" type="datetime1">
              <a:rPr lang="en-US" smtClean="0"/>
              <a:pPr/>
              <a:t>6/1/2016</a:t>
            </a:fld>
            <a:endParaRPr dirty="0"/>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Tree>
    <p:extLst>
      <p:ext uri="{BB962C8B-B14F-4D97-AF65-F5344CB8AC3E}">
        <p14:creationId xmlns:p14="http://schemas.microsoft.com/office/powerpoint/2010/main" val="141667824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38042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a:t>
            </a:r>
            <a:r>
              <a:rPr dirty="0" smtClean="0">
                <a:solidFill>
                  <a:srgbClr val="5F5F5F">
                    <a:lumMod val="60000"/>
                    <a:lumOff val="40000"/>
                  </a:srgbClr>
                </a:solidFill>
              </a:rPr>
              <a:t>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Content Placeholder 3"/>
          <p:cNvSpPr>
            <a:spLocks noGrp="1"/>
          </p:cNvSpPr>
          <p:nvPr>
            <p:ph sz="half" idx="13"/>
          </p:nvPr>
        </p:nvSpPr>
        <p:spPr>
          <a:xfrm>
            <a:off x="8182292" y="1524001"/>
            <a:ext cx="3474720"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37404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39174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98298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255987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5287FB7-DD26-4AD5-8D24-298016D86790}"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8" name="Footer Placeholder 7"/>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27889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91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32264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69236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391549" cy="4419600"/>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151812" y="1524001"/>
            <a:ext cx="3505202"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3496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9EF94D-17C1-40A2-B7EE-620ADF1380BC}" type="datetime1">
              <a:rPr lang="en-US" smtClean="0"/>
              <a:pPr/>
              <a:t>6/1/2016</a:t>
            </a:fld>
            <a:endParaRPr dirty="0"/>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207523840"/>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01628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87681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58050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Date Placeholder 4"/>
          <p:cNvSpPr>
            <a:spLocks noGrp="1"/>
          </p:cNvSpPr>
          <p:nvPr>
            <p:ph type="dt" sz="half" idx="10"/>
          </p:nvPr>
        </p:nvSpPr>
        <p:spPr/>
        <p:txBody>
          <a:bodyPr/>
          <a:lstStyle/>
          <a:p>
            <a:fld id="{6A15AD86-CD0E-461B-AA18-D070A5CB2CAA}"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3085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562601"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81830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48854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37339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grpSp>
        <p:nvGrpSpPr>
          <p:cNvPr id="3093" name="Group 3092"/>
          <p:cNvGrpSpPr/>
          <p:nvPr/>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grpSp>
    </p:spTree>
    <p:extLst>
      <p:ext uri="{BB962C8B-B14F-4D97-AF65-F5344CB8AC3E}">
        <p14:creationId xmlns:p14="http://schemas.microsoft.com/office/powerpoint/2010/main" val="2583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val="159358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991926-9D37-40E7-80C4-EC5F27AFCB67}" type="datetimeFigureOut">
              <a:rPr lang="en-US" smtClean="0">
                <a:solidFill>
                  <a:srgbClr val="5F5F5F">
                    <a:lumMod val="60000"/>
                    <a:lumOff val="40000"/>
                  </a:srgbClr>
                </a:solidFill>
              </a:rPr>
              <a:pPr/>
              <a:t>6/1/2016</a:t>
            </a:fld>
            <a:endParaRPr lang="en-US"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D4EAF17A-378C-49D5-A479-C71FF9D7F1E7}" type="slidenum">
              <a:rPr lang="en-US" smtClean="0">
                <a:solidFill>
                  <a:srgbClr val="5F5F5F">
                    <a:lumMod val="60000"/>
                    <a:lumOff val="40000"/>
                  </a:srgbClr>
                </a:solidFill>
              </a:rPr>
              <a:pPr/>
              <a:t>‹#›</a:t>
            </a:fld>
            <a:endParaRPr lang="en-US" dirty="0">
              <a:solidFill>
                <a:srgbClr val="5F5F5F">
                  <a:lumMod val="60000"/>
                  <a:lumOff val="40000"/>
                </a:srgbClr>
              </a:solidFill>
            </a:endParaRPr>
          </a:p>
        </p:txBody>
      </p:sp>
    </p:spTree>
    <p:extLst>
      <p:ext uri="{BB962C8B-B14F-4D97-AF65-F5344CB8AC3E}">
        <p14:creationId xmlns:p14="http://schemas.microsoft.com/office/powerpoint/2010/main" val="21203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1B3DD1-A0C6-499E-82B3-81C035CF75AC}" type="datetime1">
              <a:rPr lang="en-US" smtClean="0"/>
              <a:pPr/>
              <a:t>6/1/2016</a:t>
            </a:fld>
            <a:endParaRPr dirty="0"/>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3371768353"/>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dirty="0">
                <a:solidFill>
                  <a:srgbClr val="5F5F5F">
                    <a:lumMod val="60000"/>
                    <a:lumOff val="40000"/>
                  </a:srgbClr>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417810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914162" y="1600200"/>
            <a:ext cx="492208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39394" y="1600200"/>
            <a:ext cx="492208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3"/>
          <p:cNvSpPr>
            <a:spLocks noGrp="1" noChangeArrowheads="1"/>
          </p:cNvSpPr>
          <p:nvPr>
            <p:ph type="ftr" sz="quarter" idx="10"/>
          </p:nvPr>
        </p:nvSpPr>
        <p:spPr>
          <a:xfrm>
            <a:off x="203147" y="6553200"/>
            <a:ext cx="11782531" cy="152400"/>
          </a:xfrm>
          <a:prstGeom prst="rect">
            <a:avLst/>
          </a:prstGeom>
          <a:ln/>
        </p:spPr>
        <p:txBody>
          <a:bodyPr/>
          <a:lstStyle>
            <a:lvl1pPr>
              <a:defRPr/>
            </a:lvl1pPr>
          </a:lstStyle>
          <a:p>
            <a:pPr>
              <a:defRPr/>
            </a:pPr>
            <a:endParaRPr lang="zh-CN" altLang="en-US"/>
          </a:p>
        </p:txBody>
      </p:sp>
    </p:spTree>
    <p:extLst>
      <p:ext uri="{BB962C8B-B14F-4D97-AF65-F5344CB8AC3E}">
        <p14:creationId xmlns:p14="http://schemas.microsoft.com/office/powerpoint/2010/main" val="2568025046"/>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1353061F-497B-4086-AB68-73455DE47188}"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993200288"/>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1C755B6F-A759-4DCB-A405-B86818B013EF}"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404157434"/>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EE71B816-66C1-41E9-B132-A73678A46704}" type="datetime1">
              <a:rPr lang="en-US" smtClean="0">
                <a:solidFill>
                  <a:srgbClr val="FFFFFF">
                    <a:lumMod val="60000"/>
                    <a:lumOff val="40000"/>
                  </a:srgbClr>
                </a:solidFill>
              </a:rPr>
              <a:pPr/>
              <a:t>6/1/2016</a:t>
            </a:fld>
            <a:endParaRPr dirty="0">
              <a:solidFill>
                <a:srgbClr val="FFFFF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FFFFF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solidFill>
                  <a:srgbClr val="FFFFFF">
                    <a:lumMod val="60000"/>
                    <a:lumOff val="40000"/>
                  </a:srgbClr>
                </a:solidFill>
              </a:rPr>
              <a:t>Oracle Confidential</a:t>
            </a:r>
            <a:endParaRPr dirty="0">
              <a:solidFill>
                <a:srgbClr val="FFFFF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DC1C5"/>
                </a:solidFill>
              </a:defRPr>
            </a:lvl1pPr>
          </a:lstStyle>
          <a:p>
            <a:fld id="{C51EAA63-D034-42AE-91FA-B13B9518C7BE}" type="slidenum">
              <a:rPr/>
              <a:pPr/>
              <a:t>‹#›</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BCE282CF-E03F-407D-90AC-1E765D9E9634}" type="datetime1">
              <a:rPr lang="en-US" smtClean="0">
                <a:solidFill>
                  <a:srgbClr val="FFFFFF">
                    <a:lumMod val="60000"/>
                    <a:lumOff val="40000"/>
                  </a:srgbClr>
                </a:solidFill>
              </a:rPr>
              <a:pPr/>
              <a:t>6/1/2016</a:t>
            </a:fld>
            <a:endParaRPr dirty="0">
              <a:solidFill>
                <a:srgbClr val="FFFFF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FFFFF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solidFill>
                  <a:srgbClr val="FFFFFF">
                    <a:lumMod val="60000"/>
                    <a:lumOff val="40000"/>
                  </a:srgbClr>
                </a:solidFill>
              </a:rPr>
              <a:t>Oracle Confidential</a:t>
            </a:r>
            <a:endParaRPr dirty="0">
              <a:solidFill>
                <a:srgbClr val="FFFFF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06378095"/>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38161380-9E4B-4BF2-A70B-C9EBCE956032}" type="datetime1">
              <a:rPr lang="en-US" smtClean="0">
                <a:solidFill>
                  <a:srgbClr val="FFFFFF">
                    <a:lumMod val="60000"/>
                    <a:lumOff val="40000"/>
                  </a:srgbClr>
                </a:solidFill>
              </a:rPr>
              <a:pPr/>
              <a:t>6/1/2016</a:t>
            </a:fld>
            <a:endParaRPr dirty="0">
              <a:solidFill>
                <a:srgbClr val="FFFFFF">
                  <a:lumMod val="60000"/>
                  <a:lumOff val="40000"/>
                </a:srgbClr>
              </a:solidFill>
            </a:endParaRPr>
          </a:p>
        </p:txBody>
      </p:sp>
      <p:sp>
        <p:nvSpPr>
          <p:cNvPr id="11" name="TextBox 10"/>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FFFFF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lstStyle/>
          <a:p>
            <a:r>
              <a:rPr lang="en-US" dirty="0" smtClean="0">
                <a:solidFill>
                  <a:srgbClr val="FFFFFF">
                    <a:lumMod val="60000"/>
                    <a:lumOff val="40000"/>
                  </a:srgbClr>
                </a:solidFill>
              </a:rPr>
              <a:t>Oracle Confidential</a:t>
            </a:r>
            <a:endParaRPr dirty="0">
              <a:solidFill>
                <a:srgbClr val="FFFFFF">
                  <a:lumMod val="60000"/>
                  <a:lumOff val="40000"/>
                </a:srgbClr>
              </a:solidFill>
            </a:endParaRPr>
          </a:p>
        </p:txBody>
      </p:sp>
      <p:sp>
        <p:nvSpPr>
          <p:cNvPr id="6" name="Slide Number Placeholder 5"/>
          <p:cNvSpPr>
            <a:spLocks noGrp="1"/>
          </p:cNvSpPr>
          <p:nvPr>
            <p:ph type="sldNum" sz="quarter" idx="12"/>
          </p:nvPr>
        </p:nvSpPr>
        <p:spPr>
          <a:xfrm>
            <a:off x="11276011" y="6934200"/>
            <a:ext cx="381661" cy="182880"/>
          </a:xfrm>
        </p:spPr>
        <p:txBody>
          <a:bodyPr/>
          <a:lstStyle>
            <a:lvl1pPr>
              <a:defRPr>
                <a:solidFill>
                  <a:srgbClr val="BCC0C4"/>
                </a:solidFill>
              </a:defRPr>
            </a:lvl1pPr>
          </a:lstStyle>
          <a:p>
            <a:fld id="{C51EAA63-D034-42AE-91FA-B13B9518C7BE}" type="slidenum">
              <a:rPr/>
              <a:pPr/>
              <a:t>‹#›</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Tree>
    <p:extLst>
      <p:ext uri="{BB962C8B-B14F-4D97-AF65-F5344CB8AC3E}">
        <p14:creationId xmlns:p14="http://schemas.microsoft.com/office/powerpoint/2010/main" val="141667824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79EF94D-17C1-40A2-B7EE-620ADF1380BC}"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07523840"/>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51B3DD1-A0C6-499E-82B3-81C035CF75AC}"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371768353"/>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EEE39BAA-DA8C-4ED1-9B91-6C20EC96F52F}"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noAutofit/>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68122964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EEE39BAA-DA8C-4ED1-9B91-6C20EC96F52F}" type="datetime1">
              <a:rPr lang="en-US" smtClean="0"/>
              <a:pPr/>
              <a:t>6/1/2016</a:t>
            </a:fld>
            <a:endParaRPr dirty="0"/>
          </a:p>
        </p:txBody>
      </p:sp>
      <p:sp>
        <p:nvSpPr>
          <p:cNvPr id="5" name="Footer Placeholder 4"/>
          <p:cNvSpPr>
            <a:spLocks noGrp="1"/>
          </p:cNvSpPr>
          <p:nvPr>
            <p:ph type="ftr" sz="quarter" idx="11"/>
          </p:nvPr>
        </p:nvSpPr>
        <p:spPr/>
        <p:txBody>
          <a:bodyPr>
            <a:noAutofit/>
          </a:bodyPr>
          <a:lstStyle/>
          <a:p>
            <a:r>
              <a:rPr lang="en-US" dirty="0" smtClean="0"/>
              <a:t>Oracle Confidential</a:t>
            </a:r>
            <a:endParaRPr dirty="0"/>
          </a:p>
        </p:txBody>
      </p:sp>
      <p:sp>
        <p:nvSpPr>
          <p:cNvPr id="6" name="Slide Number Placeholder 5"/>
          <p:cNvSpPr>
            <a:spLocks noGrp="1"/>
          </p:cNvSpPr>
          <p:nvPr>
            <p:ph type="sldNum" sz="quarter" idx="12"/>
          </p:nvPr>
        </p:nvSpPr>
        <p:spPr/>
        <p:txBody>
          <a:bodyPr>
            <a:noAutofit/>
          </a:bodyPr>
          <a:lstStyle/>
          <a:p>
            <a:fld id="{C51EAA63-D034-42AE-91FA-B13B9518C7BE}" type="slidenum">
              <a:rPr/>
              <a:pPr/>
              <a:t>‹#›</a:t>
            </a:fld>
            <a:endParaRPr dirty="0"/>
          </a:p>
        </p:txBody>
      </p:sp>
    </p:spTree>
    <p:extLst>
      <p:ext uri="{BB962C8B-B14F-4D97-AF65-F5344CB8AC3E}">
        <p14:creationId xmlns:p14="http://schemas.microsoft.com/office/powerpoint/2010/main" val="681229641"/>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EE7F5-56AD-4843-AF2C-4348B50A6F0A}"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513853333"/>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F7A86106-F68F-4677-8329-BA882776B521}"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14" name="TextBox 13"/>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2014 Oracle and/or its affiliates. All rights reserved.  |</a:t>
            </a:r>
          </a:p>
        </p:txBody>
      </p:sp>
      <p:sp>
        <p:nvSpPr>
          <p:cNvPr id="5" name="Footer Placeholder 4"/>
          <p:cNvSpPr>
            <a:spLocks noGrp="1"/>
          </p:cNvSpPr>
          <p:nvPr>
            <p:ph type="ftr" sz="quarter" idx="11"/>
          </p:nvPr>
        </p:nvSpPr>
        <p:spPr/>
        <p:txBody>
          <a:bodyPr>
            <a:noAutofit/>
          </a:bodyPr>
          <a:lstStyle>
            <a:lvl1pPr>
              <a:defRPr>
                <a:solidFill>
                  <a:schemeClr val="bg1">
                    <a:lumMod val="60000"/>
                    <a:lumOff val="40000"/>
                  </a:schemeClr>
                </a:solidFill>
              </a:defRPr>
            </a:lvl1p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12"/>
          </p:nvPr>
        </p:nvSpPr>
        <p:spPr/>
        <p:txBody>
          <a:bodyPr>
            <a:noAutofit/>
          </a:bodyPr>
          <a:lstStyle>
            <a:lvl1pPr>
              <a:defRPr>
                <a:solidFill>
                  <a:schemeClr val="bg1">
                    <a:lumMod val="60000"/>
                    <a:lumOff val="40000"/>
                  </a:schemeClr>
                </a:solidFill>
              </a:defRPr>
            </a:lvl1p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0A259186-FFEA-4F4F-95E9-B3CAEF2338D0}"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670370585"/>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E3D52-CD4C-4D84-AFAA-047BD8744D6B}" type="datetime1">
              <a:rPr lang="en-US" smtClean="0">
                <a:solidFill>
                  <a:srgbClr val="5F5F5F">
                    <a:lumMod val="60000"/>
                    <a:lumOff val="40000"/>
                  </a:srgbClr>
                </a:solidFill>
              </a:rPr>
              <a:pPr/>
              <a:t>6/1/2016</a:t>
            </a:fld>
            <a:endParaRPr lang="en-US"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lang="en-US"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a:t>
            </a:fld>
            <a:endParaRPr lang="en-US" dirty="0">
              <a:solidFill>
                <a:srgbClr val="5F5F5F">
                  <a:lumMod val="60000"/>
                  <a:lumOff val="40000"/>
                </a:srgbClr>
              </a:solidFill>
            </a:endParaRPr>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96256317"/>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A77E856-2625-41A4-A5C5-9AA0315A2ABF}"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945098468"/>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EF23AE96-E12E-407D-854B-223A6D954E0D}"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1027766858"/>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7BB5C8F-360B-444D-A44B-876CAE1FCB8B}"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520166155"/>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E63C374-AC5B-4D4B-B784-985EA64E4D90}"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53371416"/>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0B5282-81C0-4B08-AA59-89D89B74C5E8}"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8F43CD-1C9E-4BBE-A2B0-AF44EC58C23C}"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42812501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2EE7F5-56AD-4843-AF2C-4348B50A6F0A}" type="datetime1">
              <a:rPr lang="en-US" smtClean="0"/>
              <a:pPr/>
              <a:t>6/1/2016</a:t>
            </a:fld>
            <a:endParaRPr dirty="0"/>
          </a:p>
        </p:txBody>
      </p:sp>
      <p:sp>
        <p:nvSpPr>
          <p:cNvPr id="5" name="Footer Placeholder 4"/>
          <p:cNvSpPr>
            <a:spLocks noGrp="1"/>
          </p:cNvSpPr>
          <p:nvPr>
            <p:ph type="ftr" sz="quarter" idx="11"/>
          </p:nvPr>
        </p:nvSpPr>
        <p:spPr/>
        <p:txBody>
          <a:bodyPr/>
          <a:lstStyle/>
          <a:p>
            <a:r>
              <a:rPr lang="en-US" dirty="0" smtClean="0"/>
              <a:t>Oracle Confidential</a:t>
            </a:r>
            <a:endParaRPr dirty="0"/>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513853333"/>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E852DD-FF7F-4798-B769-C4936EFAA613}"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739386509"/>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B460184F-FCBE-4EDE-92CB-34F751792FE1}"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8" name="Footer Placeholder 7"/>
          <p:cNvSpPr>
            <a:spLocks noGrp="1"/>
          </p:cNvSpPr>
          <p:nvPr>
            <p:ph type="ftr" sz="quarter" idx="11"/>
          </p:nvPr>
        </p:nvSpPr>
        <p:spPr/>
        <p:txBody>
          <a:bodyPr>
            <a:noAutofit/>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9" name="Slide Number Placeholder 8"/>
          <p:cNvSpPr>
            <a:spLocks noGrp="1"/>
          </p:cNvSpPr>
          <p:nvPr>
            <p:ph type="sldNum" sz="quarter" idx="12"/>
          </p:nvPr>
        </p:nvSpPr>
        <p:spPr/>
        <p:txBody>
          <a:bodyPr>
            <a:noAutofit/>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787001877"/>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182CA6-6E47-4E20-9BDF-996E2994A09D}"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337699384"/>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9E638D8F-8652-4803-8130-9375E6D91B25}"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4" name="Footer Placeholder 3"/>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4163620386"/>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8FB69-6C35-4280-A2E3-8244CDBBB233}"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3" name="Footer Placeholder 2"/>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608229342"/>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23C7B7-2504-43E6-85E0-A259C679874B}"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457850703"/>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25BB6-FF02-44D8-9143-B127DF8B3C00}"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058274766"/>
      </p:ext>
    </p:extLst>
  </p:cSld>
  <p:clrMapOvr>
    <a:masterClrMapping/>
  </p:clrMapOvr>
  <p:transition spd="med">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13C1CF-06E6-4196-90C0-CC708955589B}"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908982256"/>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CC3B8-2C9E-4BFC-9C85-CF46D9B68DAF}"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2790854713"/>
      </p:ext>
    </p:extLst>
  </p:cSld>
  <p:clrMapOvr>
    <a:masterClrMapping/>
  </p:clrMapOvr>
  <p:transition spd="med">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0B1906AA-225B-4991-A04B-247D949AB305}"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6" name="Footer Placeholder 5"/>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745444510"/>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theme" Target="../theme/theme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39" Type="http://schemas.openxmlformats.org/officeDocument/2006/relationships/slideLayout" Target="../slideLayouts/slideLayout110.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38" Type="http://schemas.openxmlformats.org/officeDocument/2006/relationships/slideLayout" Target="../slideLayouts/slideLayout109.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41" Type="http://schemas.openxmlformats.org/officeDocument/2006/relationships/image" Target="../media/image1.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slideLayout" Target="../slideLayouts/slideLayout108.xml"/><Relationship Id="rId40" Type="http://schemas.openxmlformats.org/officeDocument/2006/relationships/theme" Target="../theme/theme3.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slideLayout" Target="../slideLayouts/slideLayout10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userDrawn="1"/>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5687C7AC-6DD4-4A5A-A4F3-EBDE3B3D60E3}" type="datetime1">
              <a:rPr lang="en-US" smtClean="0"/>
              <a:pPr/>
              <a:t>6/1/2016</a:t>
            </a:fld>
            <a:endParaRPr dirty="0"/>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a:t>
            </a:r>
            <a:r>
              <a:rPr sz="800" dirty="0" smtClean="0">
                <a:solidFill>
                  <a:schemeClr val="tx1">
                    <a:lumMod val="60000"/>
                    <a:lumOff val="40000"/>
                  </a:schemeClr>
                </a:solidFill>
              </a:rPr>
              <a:t>201</a:t>
            </a:r>
            <a:r>
              <a:rPr lang="en-US" sz="800" dirty="0" smtClean="0">
                <a:solidFill>
                  <a:schemeClr val="tx1">
                    <a:lumMod val="60000"/>
                    <a:lumOff val="40000"/>
                  </a:schemeClr>
                </a:solidFill>
              </a:rPr>
              <a:t>5</a:t>
            </a:r>
            <a:r>
              <a:rPr sz="800" dirty="0" smtClean="0">
                <a:solidFill>
                  <a:schemeClr val="tx1">
                    <a:lumMod val="60000"/>
                    <a:lumOff val="40000"/>
                  </a:schemeClr>
                </a:solidFill>
              </a:rPr>
              <a:t> </a:t>
            </a:r>
            <a:r>
              <a:rPr sz="800" dirty="0">
                <a:solidFill>
                  <a:schemeClr val="tx1">
                    <a:lumMod val="60000"/>
                    <a:lumOff val="40000"/>
                  </a:schemeClr>
                </a:solidFill>
              </a:rPr>
              <a:t>Oracle and/or its affiliates. All rights reserved.  |</a:t>
            </a:r>
          </a:p>
        </p:txBody>
      </p:sp>
      <p:sp>
        <p:nvSpPr>
          <p:cNvPr id="5" name="Footer Placeholder 4"/>
          <p:cNvSpPr>
            <a:spLocks noGrp="1"/>
          </p:cNvSpPr>
          <p:nvPr>
            <p:ph type="ftr" sz="quarter" idx="3"/>
          </p:nvPr>
        </p:nvSpPr>
        <p:spPr>
          <a:xfrm>
            <a:off x="8777289"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lang="en-US" dirty="0" smtClean="0"/>
              <a:t>Oracle Confidential</a:t>
            </a:r>
            <a:endParaRPr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pPr/>
              <a:t>‹#›</a:t>
            </a:fld>
            <a:endParaRPr dirty="0"/>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933" r:id="rId39"/>
  </p:sldLayoutIdLst>
  <p:transition spd="med">
    <p:fade/>
  </p:transition>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1EE11BFD-AD4C-4A98-9D38-1958507EA4E5}" type="datetime1">
              <a:rPr lang="en-US">
                <a:solidFill>
                  <a:srgbClr val="5F5F5F">
                    <a:lumMod val="60000"/>
                    <a:lumOff val="40000"/>
                  </a:srgbClr>
                </a:solidFill>
              </a:rPr>
              <a:pPr/>
              <a:t>6/1/2016</a:t>
            </a:fld>
            <a:endParaRPr dirty="0">
              <a:solidFill>
                <a:srgbClr val="5F5F5F">
                  <a:lumMod val="60000"/>
                  <a:lumOff val="40000"/>
                </a:srgbClr>
              </a:solidFill>
            </a:endParaRPr>
          </a:p>
        </p:txBody>
      </p:sp>
      <p:sp>
        <p:nvSpPr>
          <p:cNvPr id="5" name="Footer Placeholder 4"/>
          <p:cNvSpPr>
            <a:spLocks noGrp="1"/>
          </p:cNvSpPr>
          <p:nvPr>
            <p:ph type="ftr" sz="quarter" idx="3"/>
          </p:nvPr>
        </p:nvSpPr>
        <p:spPr>
          <a:xfrm>
            <a:off x="8777289"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dirty="0">
                <a:solidFill>
                  <a:srgbClr val="5F5F5F">
                    <a:lumMod val="60000"/>
                    <a:lumOff val="40000"/>
                  </a:srgbClr>
                </a:solidFill>
              </a:rPr>
              <a:t>Oracle Confidential – Internal/Restricted/Highly Restricted</a:t>
            </a: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a:t>
            </a:r>
            <a:r>
              <a:rPr sz="800" dirty="0" smtClean="0">
                <a:solidFill>
                  <a:srgbClr val="5F5F5F">
                    <a:lumMod val="60000"/>
                    <a:lumOff val="40000"/>
                  </a:srgbClr>
                </a:solidFill>
              </a:rPr>
              <a:t>201</a:t>
            </a:r>
            <a:r>
              <a:rPr lang="en-US" sz="800" dirty="0" smtClean="0">
                <a:solidFill>
                  <a:srgbClr val="5F5F5F">
                    <a:lumMod val="60000"/>
                    <a:lumOff val="40000"/>
                  </a:srgbClr>
                </a:solidFill>
              </a:rPr>
              <a:t>5</a:t>
            </a:r>
            <a:r>
              <a:rPr sz="800" dirty="0" smtClean="0">
                <a:solidFill>
                  <a:srgbClr val="5F5F5F">
                    <a:lumMod val="60000"/>
                    <a:lumOff val="40000"/>
                  </a:srgbClr>
                </a:solidFill>
              </a:rPr>
              <a:t> </a:t>
            </a:r>
            <a:r>
              <a:rPr sz="800" dirty="0">
                <a:solidFill>
                  <a:srgbClr val="5F5F5F">
                    <a:lumMod val="60000"/>
                    <a:lumOff val="40000"/>
                  </a:srgbClr>
                </a:solidFill>
              </a:rPr>
              <a:t>Oracle and/or its affiliates. All rights reserved.  |</a:t>
            </a:r>
          </a:p>
        </p:txBody>
      </p:sp>
      <p:pic>
        <p:nvPicPr>
          <p:cNvPr id="19" name="Picture 18" descr="1.5X red tab for PPT.png"/>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bwMode="ltGray">
          <a:xfrm>
            <a:off x="531812" y="6268257"/>
            <a:ext cx="1610255" cy="589743"/>
          </a:xfrm>
          <a:prstGeom prst="rect">
            <a:avLst/>
          </a:prstGeom>
        </p:spPr>
      </p:pic>
    </p:spTree>
    <p:extLst>
      <p:ext uri="{BB962C8B-B14F-4D97-AF65-F5344CB8AC3E}">
        <p14:creationId xmlns:p14="http://schemas.microsoft.com/office/powerpoint/2010/main" val="207326282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 id="2147484087" r:id="rId18"/>
    <p:sldLayoutId id="2147484088" r:id="rId19"/>
    <p:sldLayoutId id="2147484089" r:id="rId20"/>
    <p:sldLayoutId id="2147484090" r:id="rId21"/>
    <p:sldLayoutId id="2147484091" r:id="rId22"/>
    <p:sldLayoutId id="2147484092" r:id="rId23"/>
    <p:sldLayoutId id="2147484093" r:id="rId24"/>
    <p:sldLayoutId id="2147484094" r:id="rId25"/>
    <p:sldLayoutId id="2147484095" r:id="rId26"/>
    <p:sldLayoutId id="2147484096" r:id="rId27"/>
    <p:sldLayoutId id="2147484097" r:id="rId28"/>
    <p:sldLayoutId id="2147484098" r:id="rId29"/>
    <p:sldLayoutId id="2147484099" r:id="rId30"/>
    <p:sldLayoutId id="2147484100" r:id="rId31"/>
    <p:sldLayoutId id="214748430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userDrawn="1"/>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pic>
        <p:nvPicPr>
          <p:cNvPr id="19" name="Oracle red badge logo" descr="Oracle logo in white on red staging background"/>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63214" y="6556248"/>
            <a:ext cx="1226398"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5687C7AC-6DD4-4A5A-A4F3-EBDE3B3D60E3}" type="datetime1">
              <a:rPr lang="en-US" smtClean="0">
                <a:solidFill>
                  <a:srgbClr val="5F5F5F">
                    <a:lumMod val="60000"/>
                    <a:lumOff val="40000"/>
                  </a:srgbClr>
                </a:solidFill>
              </a:rPr>
              <a:pPr/>
              <a:t>6/1/2016</a:t>
            </a:fld>
            <a:endParaRPr dirty="0">
              <a:solidFill>
                <a:srgbClr val="5F5F5F">
                  <a:lumMod val="60000"/>
                  <a:lumOff val="40000"/>
                </a:srgbClr>
              </a:solidFill>
            </a:endParaRPr>
          </a:p>
        </p:txBody>
      </p:sp>
      <p:sp>
        <p:nvSpPr>
          <p:cNvPr id="15" name="TextBox 14"/>
          <p:cNvSpPr txBox="1"/>
          <p:nvPr/>
        </p:nvSpPr>
        <p:spPr>
          <a:xfrm>
            <a:off x="5989638" y="6556248"/>
            <a:ext cx="2787651" cy="182880"/>
          </a:xfrm>
          <a:prstGeom prst="rect">
            <a:avLst/>
          </a:prstGeom>
          <a:noFill/>
        </p:spPr>
        <p:txBody>
          <a:bodyPr wrap="none" lIns="0" tIns="0" rIns="0" bIns="0" rtlCol="0" anchor="ctr" anchorCtr="0">
            <a:noAutofit/>
          </a:bodyPr>
          <a:lstStyle/>
          <a:p>
            <a:r>
              <a:rPr sz="800" dirty="0">
                <a:solidFill>
                  <a:srgbClr val="5F5F5F">
                    <a:lumMod val="60000"/>
                    <a:lumOff val="40000"/>
                  </a:srgbClr>
                </a:solidFill>
              </a:rPr>
              <a:t>Copyright © </a:t>
            </a:r>
            <a:r>
              <a:rPr sz="800" dirty="0" smtClean="0">
                <a:solidFill>
                  <a:srgbClr val="5F5F5F">
                    <a:lumMod val="60000"/>
                    <a:lumOff val="40000"/>
                  </a:srgbClr>
                </a:solidFill>
              </a:rPr>
              <a:t>201</a:t>
            </a:r>
            <a:r>
              <a:rPr lang="en-US" sz="800" dirty="0" smtClean="0">
                <a:solidFill>
                  <a:srgbClr val="5F5F5F">
                    <a:lumMod val="60000"/>
                    <a:lumOff val="40000"/>
                  </a:srgbClr>
                </a:solidFill>
              </a:rPr>
              <a:t>5</a:t>
            </a:r>
            <a:r>
              <a:rPr sz="800" dirty="0" smtClean="0">
                <a:solidFill>
                  <a:srgbClr val="5F5F5F">
                    <a:lumMod val="60000"/>
                    <a:lumOff val="40000"/>
                  </a:srgbClr>
                </a:solidFill>
              </a:rPr>
              <a:t> </a:t>
            </a:r>
            <a:r>
              <a:rPr sz="800" dirty="0">
                <a:solidFill>
                  <a:srgbClr val="5F5F5F">
                    <a:lumMod val="60000"/>
                    <a:lumOff val="40000"/>
                  </a:srgbClr>
                </a:solidFill>
              </a:rPr>
              <a:t>Oracle and/or its affiliates. All rights reserved.  |</a:t>
            </a:r>
          </a:p>
        </p:txBody>
      </p:sp>
      <p:sp>
        <p:nvSpPr>
          <p:cNvPr id="5" name="Footer Placeholder 4"/>
          <p:cNvSpPr>
            <a:spLocks noGrp="1"/>
          </p:cNvSpPr>
          <p:nvPr>
            <p:ph type="ftr" sz="quarter" idx="3"/>
          </p:nvPr>
        </p:nvSpPr>
        <p:spPr>
          <a:xfrm>
            <a:off x="8777289" y="6556248"/>
            <a:ext cx="2498723" cy="182880"/>
          </a:xfrm>
          <a:prstGeom prst="rect">
            <a:avLst/>
          </a:prstGeom>
        </p:spPr>
        <p:txBody>
          <a:bodyPr vert="horz" wrap="none" lIns="0" tIns="0" rIns="0" bIns="0" rtlCol="0" anchor="ctr"/>
          <a:lstStyle>
            <a:lvl1pPr algn="l">
              <a:defRPr sz="800">
                <a:solidFill>
                  <a:schemeClr val="tx1">
                    <a:lumMod val="60000"/>
                    <a:lumOff val="40000"/>
                  </a:schemeClr>
                </a:solidFill>
              </a:defRPr>
            </a:lvl1pPr>
          </a:lstStyle>
          <a:p>
            <a:r>
              <a:rPr lang="en-US" dirty="0" smtClean="0">
                <a:solidFill>
                  <a:srgbClr val="5F5F5F">
                    <a:lumMod val="60000"/>
                    <a:lumOff val="40000"/>
                  </a:srgbClr>
                </a:solidFill>
              </a:rPr>
              <a:t>Oracle Confidential</a:t>
            </a:r>
            <a:endParaRPr dirty="0">
              <a:solidFill>
                <a:srgbClr val="5F5F5F">
                  <a:lumMod val="60000"/>
                  <a:lumOff val="40000"/>
                </a:srgbClr>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lstStyle>
            <a:lvl1pPr algn="r">
              <a:defRPr sz="800">
                <a:solidFill>
                  <a:schemeClr val="tx1">
                    <a:lumMod val="60000"/>
                    <a:lumOff val="40000"/>
                  </a:schemeClr>
                </a:solidFill>
              </a:defRPr>
            </a:lvl1pPr>
          </a:lstStyle>
          <a:p>
            <a:fld id="{C51EAA63-D034-42AE-91FA-B13B9518C7BE}" type="slidenum">
              <a:rPr>
                <a:solidFill>
                  <a:srgbClr val="5F5F5F">
                    <a:lumMod val="60000"/>
                    <a:lumOff val="40000"/>
                  </a:srgbClr>
                </a:solidFill>
              </a:rPr>
              <a:pPr/>
              <a:t>‹#›</a:t>
            </a:fld>
            <a:endParaRPr dirty="0">
              <a:solidFill>
                <a:srgbClr val="5F5F5F">
                  <a:lumMod val="60000"/>
                  <a:lumOff val="40000"/>
                </a:srgbClr>
              </a:solidFill>
            </a:endParaRPr>
          </a:p>
        </p:txBody>
      </p:sp>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78" r:id="rId17"/>
    <p:sldLayoutId id="2147484279" r:id="rId18"/>
    <p:sldLayoutId id="2147484280" r:id="rId19"/>
    <p:sldLayoutId id="2147484281" r:id="rId20"/>
    <p:sldLayoutId id="2147484282" r:id="rId21"/>
    <p:sldLayoutId id="2147484283" r:id="rId22"/>
    <p:sldLayoutId id="2147484284" r:id="rId23"/>
    <p:sldLayoutId id="2147484285" r:id="rId24"/>
    <p:sldLayoutId id="2147484286" r:id="rId25"/>
    <p:sldLayoutId id="2147484287" r:id="rId26"/>
    <p:sldLayoutId id="2147484288" r:id="rId27"/>
    <p:sldLayoutId id="2147484289" r:id="rId28"/>
    <p:sldLayoutId id="2147484290" r:id="rId29"/>
    <p:sldLayoutId id="2147484291" r:id="rId30"/>
    <p:sldLayoutId id="2147484292" r:id="rId31"/>
    <p:sldLayoutId id="2147484293" r:id="rId32"/>
    <p:sldLayoutId id="2147484294" r:id="rId33"/>
    <p:sldLayoutId id="2147484295" r:id="rId34"/>
    <p:sldLayoutId id="2147484296" r:id="rId35"/>
    <p:sldLayoutId id="2147484297" r:id="rId36"/>
    <p:sldLayoutId id="2147484298" r:id="rId37"/>
    <p:sldLayoutId id="2147484299" r:id="rId38"/>
    <p:sldLayoutId id="2147484300" r:id="rId39"/>
  </p:sldLayoutIdLst>
  <p:transition spd="med">
    <p:fade/>
  </p:transition>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4.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5.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6.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57.gif"/><Relationship Id="rId7" Type="http://schemas.openxmlformats.org/officeDocument/2006/relationships/image" Target="../media/image61.gif"/><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63.png"/><Relationship Id="rId1" Type="http://schemas.openxmlformats.org/officeDocument/2006/relationships/slideLayout" Target="../slideLayouts/slideLayout50.xm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png"/><Relationship Id="rId26" Type="http://schemas.openxmlformats.org/officeDocument/2006/relationships/image" Target="../media/image43.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58.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jpeg"/><Relationship Id="rId23" Type="http://schemas.openxmlformats.org/officeDocument/2006/relationships/image" Target="../media/image40.png"/><Relationship Id="rId10" Type="http://schemas.openxmlformats.org/officeDocument/2006/relationships/image" Target="../media/image27.jpe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 Id="rId22"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5.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0.png"/><Relationship Id="rId1" Type="http://schemas.openxmlformats.org/officeDocument/2006/relationships/slideLayout" Target="../slideLayouts/slideLayout43.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BI </a:t>
            </a:r>
            <a:r>
              <a:rPr lang="en-US" dirty="0" smtClean="0">
                <a:solidFill>
                  <a:schemeClr val="bg1"/>
                </a:solidFill>
              </a:rPr>
              <a:t>Data Visualization</a:t>
            </a:r>
            <a:br>
              <a:rPr lang="en-US" dirty="0" smtClean="0">
                <a:solidFill>
                  <a:schemeClr val="bg1"/>
                </a:solidFill>
              </a:rPr>
            </a:br>
            <a:r>
              <a:rPr lang="zh-CN" altLang="en-US" dirty="0" smtClean="0">
                <a:solidFill>
                  <a:schemeClr val="bg1"/>
                </a:solidFill>
              </a:rPr>
              <a:t>数据可视化</a:t>
            </a:r>
            <a:endParaRPr lang="en-US" dirty="0">
              <a:solidFill>
                <a:schemeClr val="bg1"/>
              </a:solidFill>
            </a:endParaRPr>
          </a:p>
        </p:txBody>
      </p:sp>
      <p:sp>
        <p:nvSpPr>
          <p:cNvPr id="6" name="Text Placeholder 5"/>
          <p:cNvSpPr>
            <a:spLocks noGrp="1"/>
          </p:cNvSpPr>
          <p:nvPr>
            <p:ph type="body" sz="quarter" idx="13"/>
          </p:nvPr>
        </p:nvSpPr>
        <p:spPr/>
        <p:txBody>
          <a:bodyPr/>
          <a:lstStyle/>
          <a:p>
            <a:endParaRPr lang="en-US" dirty="0">
              <a:solidFill>
                <a:srgbClr val="5F5F5F"/>
              </a:solidFill>
            </a:endParaRPr>
          </a:p>
        </p:txBody>
      </p:sp>
      <p:sp>
        <p:nvSpPr>
          <p:cNvPr id="4" name="TextBox 3"/>
          <p:cNvSpPr txBox="1"/>
          <p:nvPr/>
        </p:nvSpPr>
        <p:spPr>
          <a:xfrm>
            <a:off x="7129612" y="6640286"/>
            <a:ext cx="914400" cy="914400"/>
          </a:xfrm>
          <a:prstGeom prst="rect">
            <a:avLst/>
          </a:prstGeom>
          <a:noFill/>
        </p:spPr>
        <p:txBody>
          <a:bodyPr wrap="none" lIns="0" tIns="0" rIns="0" bIns="0" rtlCol="0">
            <a:noAutofit/>
          </a:bodyPr>
          <a:lstStyle/>
          <a:p>
            <a:pPr>
              <a:lnSpc>
                <a:spcPct val="90000"/>
              </a:lnSpc>
            </a:pPr>
            <a:endParaRPr lang="en-US" dirty="0">
              <a:solidFill>
                <a:srgbClr val="FFFFFF"/>
              </a:solidFill>
            </a:endParaRPr>
          </a:p>
        </p:txBody>
      </p:sp>
      <p:sp>
        <p:nvSpPr>
          <p:cNvPr id="5" name="Subtitle 4"/>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81890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zh-CN" altLang="en-US" b="1" dirty="0" smtClean="0"/>
              <a:t>可视化探索和发现</a:t>
            </a:r>
            <a:r>
              <a:rPr lang="en-US" altLang="zh-CN" b="1" dirty="0"/>
              <a:t/>
            </a:r>
            <a:br>
              <a:rPr lang="en-US" altLang="zh-CN" b="1" dirty="0"/>
            </a:br>
            <a:r>
              <a:rPr lang="zh-CN" altLang="en-US" sz="2400" b="1" dirty="0" smtClean="0">
                <a:solidFill>
                  <a:srgbClr val="FF0000"/>
                </a:solidFill>
              </a:rPr>
              <a:t>可视化语法分析可提供最佳视图建议</a:t>
            </a:r>
            <a:endParaRPr lang="en-US" sz="2400" b="1" dirty="0">
              <a:solidFill>
                <a:srgbClr val="FF0000"/>
              </a:solidFill>
            </a:endParaRPr>
          </a:p>
        </p:txBody>
      </p:sp>
      <p:sp>
        <p:nvSpPr>
          <p:cNvPr id="6" name="Content Placeholder 5"/>
          <p:cNvSpPr>
            <a:spLocks noGrp="1"/>
          </p:cNvSpPr>
          <p:nvPr>
            <p:ph idx="1"/>
          </p:nvPr>
        </p:nvSpPr>
        <p:spPr>
          <a:xfrm>
            <a:off x="8777289" y="1524001"/>
            <a:ext cx="3019476" cy="4419600"/>
          </a:xfrm>
        </p:spPr>
        <p:txBody>
          <a:bodyPr>
            <a:normAutofit/>
          </a:bodyPr>
          <a:lstStyle/>
          <a:p>
            <a:r>
              <a:rPr lang="zh-CN" altLang="en-US" sz="2000" dirty="0" smtClean="0"/>
              <a:t>用户选择的分析属性决</a:t>
            </a:r>
            <a:r>
              <a:rPr lang="zh-CN" altLang="en-US" sz="2000" dirty="0"/>
              <a:t>定了可视</a:t>
            </a:r>
            <a:r>
              <a:rPr lang="zh-CN" altLang="en-US" sz="2000" dirty="0" smtClean="0"/>
              <a:t>化</a:t>
            </a:r>
            <a:r>
              <a:rPr lang="zh-CN" altLang="en-US" sz="2000" dirty="0"/>
              <a:t>类型</a:t>
            </a:r>
            <a:endParaRPr lang="en-US" altLang="zh-CN" sz="2000" dirty="0" smtClean="0"/>
          </a:p>
          <a:p>
            <a:r>
              <a:rPr lang="zh-CN" altLang="en-US" sz="2000" dirty="0" smtClean="0"/>
              <a:t>增加新的分析属性将自动更新可视化类型或者探看更细节的信息</a:t>
            </a:r>
            <a:endParaRPr lang="en-US" sz="2000" dirty="0" smtClean="0"/>
          </a:p>
          <a:p>
            <a:r>
              <a:rPr lang="zh-CN" altLang="en-US" sz="2000" dirty="0" smtClean="0"/>
              <a:t>在各种可视化类型中转换，并智能地保留之前的配置</a:t>
            </a:r>
            <a:endParaRPr lang="en-US" altLang="zh-CN" sz="2000" dirty="0" smtClean="0"/>
          </a:p>
          <a:p>
            <a:r>
              <a:rPr lang="zh-CN" altLang="en-US" sz="2000" dirty="0" smtClean="0"/>
              <a:t>所有的建议是基于可视化语法分析和大量客户经验</a:t>
            </a:r>
            <a:endParaRPr lang="en-US" sz="2000" dirty="0"/>
          </a:p>
        </p:txBody>
      </p:sp>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10</a:t>
            </a:fld>
            <a:endParaRPr lang="en-US" dirty="0"/>
          </a:p>
        </p:txBody>
      </p:sp>
      <p:pic>
        <p:nvPicPr>
          <p:cNvPr id="8" name="Picture 2" descr="http://www.alvord.k12.ca.us/lomavista/images/guidance/guid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2922" y="177799"/>
            <a:ext cx="1326177" cy="1056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stretch>
            <a:fillRect/>
          </a:stretch>
        </p:blipFill>
        <p:spPr>
          <a:xfrm>
            <a:off x="336953" y="1412626"/>
            <a:ext cx="8249417" cy="4638910"/>
          </a:xfrm>
          <a:prstGeom prst="rect">
            <a:avLst/>
          </a:prstGeom>
          <a:ln>
            <a:solidFill>
              <a:schemeClr val="accent5"/>
            </a:solidFill>
          </a:ln>
        </p:spPr>
      </p:pic>
      <p:sp>
        <p:nvSpPr>
          <p:cNvPr id="9" name="Rounded Rectangle 8"/>
          <p:cNvSpPr/>
          <p:nvPr/>
        </p:nvSpPr>
        <p:spPr>
          <a:xfrm>
            <a:off x="733531" y="2120772"/>
            <a:ext cx="1457012" cy="3868615"/>
          </a:xfrm>
          <a:prstGeom prst="roundRect">
            <a:avLst/>
          </a:prstGeom>
          <a:no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71469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336954" y="1517726"/>
            <a:ext cx="8264435" cy="4629853"/>
          </a:xfrm>
          <a:prstGeom prst="rect">
            <a:avLst/>
          </a:prstGeom>
          <a:ln>
            <a:solidFill>
              <a:schemeClr val="accent5"/>
            </a:solidFill>
          </a:ln>
        </p:spPr>
      </p:pic>
      <p:sp>
        <p:nvSpPr>
          <p:cNvPr id="2" name="Title 1"/>
          <p:cNvSpPr>
            <a:spLocks noGrp="1"/>
          </p:cNvSpPr>
          <p:nvPr>
            <p:ph type="title"/>
          </p:nvPr>
        </p:nvSpPr>
        <p:spPr/>
        <p:txBody>
          <a:bodyPr anchor="t" anchorCtr="0"/>
          <a:lstStyle/>
          <a:p>
            <a:r>
              <a:rPr lang="zh-CN" altLang="en-US" b="1" dirty="0"/>
              <a:t>可视化探索和发现</a:t>
            </a:r>
            <a:r>
              <a:rPr lang="en-US" altLang="zh-CN" b="1" dirty="0"/>
              <a:t/>
            </a:r>
            <a:br>
              <a:rPr lang="en-US" altLang="zh-CN" b="1" dirty="0"/>
            </a:br>
            <a:r>
              <a:rPr lang="zh-CN" altLang="en-US" sz="2400" b="1" dirty="0" smtClean="0">
                <a:solidFill>
                  <a:srgbClr val="FF0000"/>
                </a:solidFill>
              </a:rPr>
              <a:t>关键词搜索</a:t>
            </a:r>
            <a:endParaRPr lang="en-US" dirty="0"/>
          </a:p>
        </p:txBody>
      </p:sp>
      <p:sp>
        <p:nvSpPr>
          <p:cNvPr id="6" name="Content Placeholder 5"/>
          <p:cNvSpPr>
            <a:spLocks noGrp="1"/>
          </p:cNvSpPr>
          <p:nvPr>
            <p:ph idx="1"/>
          </p:nvPr>
        </p:nvSpPr>
        <p:spPr>
          <a:xfrm>
            <a:off x="8777289" y="1524001"/>
            <a:ext cx="3019476" cy="4419600"/>
          </a:xfrm>
        </p:spPr>
        <p:txBody>
          <a:bodyPr>
            <a:normAutofit/>
          </a:bodyPr>
          <a:lstStyle/>
          <a:p>
            <a:r>
              <a:rPr lang="zh-CN" altLang="en-US" sz="2000" dirty="0" smtClean="0"/>
              <a:t>用户尽管不熟悉背后的数据模型，但可以通过关键词搜索来进行分析</a:t>
            </a:r>
            <a:endParaRPr lang="en-US" altLang="zh-CN" sz="2000" dirty="0" smtClean="0"/>
          </a:p>
          <a:p>
            <a:r>
              <a:rPr lang="zh-CN" altLang="en-US" sz="2000" dirty="0" smtClean="0"/>
              <a:t>根据搜索结果自动提供最佳视图</a:t>
            </a:r>
            <a:endParaRPr lang="en-US" sz="2000" dirty="0"/>
          </a:p>
        </p:txBody>
      </p:sp>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dirty="0"/>
          </a:p>
        </p:txBody>
      </p:sp>
      <p:pic>
        <p:nvPicPr>
          <p:cNvPr id="8" name="Picture 2" descr="http://www.alvord.k12.ca.us/lomavista/images/guidance/guid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922" y="177799"/>
            <a:ext cx="1326177" cy="105615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622998" y="1818282"/>
            <a:ext cx="2160395" cy="4223656"/>
          </a:xfrm>
          <a:prstGeom prst="roundRect">
            <a:avLst/>
          </a:prstGeom>
          <a:noFill/>
          <a:ln w="76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val="17605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zh-CN" altLang="en-US" b="1" dirty="0"/>
              <a:t>可视化探索和发现</a:t>
            </a:r>
            <a:r>
              <a:rPr lang="en-US" altLang="zh-CN" b="1" dirty="0"/>
              <a:t/>
            </a:r>
            <a:br>
              <a:rPr lang="en-US" altLang="zh-CN" b="1" dirty="0"/>
            </a:br>
            <a:r>
              <a:rPr lang="zh-CN" altLang="en-US" sz="2400" b="1" dirty="0" smtClean="0">
                <a:solidFill>
                  <a:srgbClr val="FF0000"/>
                </a:solidFill>
              </a:rPr>
              <a:t>丰富的格架图可</a:t>
            </a:r>
            <a:r>
              <a:rPr lang="zh-CN" altLang="en-US" sz="2400" b="1" dirty="0">
                <a:solidFill>
                  <a:srgbClr val="FF0000"/>
                </a:solidFill>
              </a:rPr>
              <a:t>更深层</a:t>
            </a:r>
            <a:r>
              <a:rPr lang="zh-CN" altLang="en-US" sz="2400" b="1" dirty="0" smtClean="0">
                <a:solidFill>
                  <a:srgbClr val="FF0000"/>
                </a:solidFill>
              </a:rPr>
              <a:t>次地展现数据</a:t>
            </a:r>
            <a:endParaRPr lang="en-US" sz="2400" b="1" dirty="0">
              <a:solidFill>
                <a:srgbClr val="FF0000"/>
              </a:solidFill>
            </a:endParaRPr>
          </a:p>
        </p:txBody>
      </p:sp>
      <p:sp>
        <p:nvSpPr>
          <p:cNvPr id="6" name="Content Placeholder 5"/>
          <p:cNvSpPr>
            <a:spLocks noGrp="1"/>
          </p:cNvSpPr>
          <p:nvPr>
            <p:ph idx="1"/>
          </p:nvPr>
        </p:nvSpPr>
        <p:spPr>
          <a:xfrm>
            <a:off x="8777289" y="1524001"/>
            <a:ext cx="3019476" cy="4419600"/>
          </a:xfrm>
        </p:spPr>
        <p:txBody>
          <a:bodyPr>
            <a:normAutofit/>
          </a:bodyPr>
          <a:lstStyle/>
          <a:p>
            <a:pPr>
              <a:lnSpc>
                <a:spcPct val="100000"/>
              </a:lnSpc>
            </a:pPr>
            <a:r>
              <a:rPr lang="zh-CN" altLang="en-US" sz="2000" dirty="0" smtClean="0"/>
              <a:t>任何数据可以以格架图形式展现</a:t>
            </a:r>
            <a:endParaRPr lang="en-US" sz="2000" dirty="0"/>
          </a:p>
          <a:p>
            <a:pPr>
              <a:lnSpc>
                <a:spcPct val="100000"/>
              </a:lnSpc>
            </a:pPr>
            <a:r>
              <a:rPr lang="zh-CN" altLang="en-US" sz="2000" dirty="0" smtClean="0"/>
              <a:t>格架图的属性数没有限制</a:t>
            </a:r>
            <a:endParaRPr lang="en-US" sz="2000" dirty="0"/>
          </a:p>
        </p:txBody>
      </p:sp>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dirty="0"/>
          </a:p>
        </p:txBody>
      </p:sp>
      <p:pic>
        <p:nvPicPr>
          <p:cNvPr id="10" name="Picture 9"/>
          <p:cNvPicPr>
            <a:picLocks noChangeAspect="1"/>
          </p:cNvPicPr>
          <p:nvPr/>
        </p:nvPicPr>
        <p:blipFill>
          <a:blip r:embed="rId2" cstate="print"/>
          <a:stretch>
            <a:fillRect/>
          </a:stretch>
        </p:blipFill>
        <p:spPr>
          <a:xfrm>
            <a:off x="563342" y="1373148"/>
            <a:ext cx="7277375" cy="4814071"/>
          </a:xfrm>
          <a:prstGeom prst="rect">
            <a:avLst/>
          </a:prstGeom>
          <a:ln>
            <a:solidFill>
              <a:schemeClr val="tx1">
                <a:lumMod val="40000"/>
                <a:lumOff val="60000"/>
              </a:schemeClr>
            </a:solidFill>
          </a:ln>
        </p:spPr>
      </p:pic>
      <p:pic>
        <p:nvPicPr>
          <p:cNvPr id="11" name="Picture 4" descr="swiss-army-knif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2758" y="201037"/>
            <a:ext cx="1524321" cy="117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1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531812" y="1352128"/>
            <a:ext cx="7118371" cy="4733350"/>
          </a:xfrm>
          <a:prstGeom prst="rect">
            <a:avLst/>
          </a:prstGeom>
          <a:ln>
            <a:solidFill>
              <a:schemeClr val="tx1">
                <a:lumMod val="40000"/>
                <a:lumOff val="60000"/>
              </a:schemeClr>
            </a:solidFill>
          </a:ln>
        </p:spPr>
      </p:pic>
      <p:sp>
        <p:nvSpPr>
          <p:cNvPr id="2" name="Title 1"/>
          <p:cNvSpPr>
            <a:spLocks noGrp="1"/>
          </p:cNvSpPr>
          <p:nvPr>
            <p:ph type="title"/>
          </p:nvPr>
        </p:nvSpPr>
        <p:spPr/>
        <p:txBody>
          <a:bodyPr anchor="t" anchorCtr="0"/>
          <a:lstStyle/>
          <a:p>
            <a:r>
              <a:rPr lang="zh-CN" altLang="en-US" b="1" dirty="0"/>
              <a:t>可视化探索和发现</a:t>
            </a:r>
            <a:r>
              <a:rPr lang="en-US" altLang="zh-CN" b="1" dirty="0"/>
              <a:t/>
            </a:r>
            <a:br>
              <a:rPr lang="en-US" altLang="zh-CN" b="1" dirty="0"/>
            </a:br>
            <a:r>
              <a:rPr lang="zh-CN" altLang="en-US" sz="2400" b="1" dirty="0" smtClean="0">
                <a:solidFill>
                  <a:srgbClr val="FF0000"/>
                </a:solidFill>
              </a:rPr>
              <a:t>丰富的画图模式支持报表</a:t>
            </a:r>
            <a:r>
              <a:rPr lang="en-US" altLang="zh-CN" sz="2400" b="1" dirty="0" smtClean="0">
                <a:solidFill>
                  <a:srgbClr val="FF0000"/>
                </a:solidFill>
              </a:rPr>
              <a:t>&amp;</a:t>
            </a:r>
            <a:r>
              <a:rPr lang="zh-CN" altLang="en-US" sz="2400" b="1" dirty="0" smtClean="0">
                <a:solidFill>
                  <a:srgbClr val="FF0000"/>
                </a:solidFill>
              </a:rPr>
              <a:t>仪表板</a:t>
            </a:r>
            <a:endParaRPr lang="en-US" sz="2400" b="1" dirty="0">
              <a:solidFill>
                <a:srgbClr val="FF0000"/>
              </a:solidFill>
            </a:endParaRPr>
          </a:p>
        </p:txBody>
      </p:sp>
      <p:sp>
        <p:nvSpPr>
          <p:cNvPr id="6" name="Content Placeholder 5"/>
          <p:cNvSpPr>
            <a:spLocks noGrp="1"/>
          </p:cNvSpPr>
          <p:nvPr>
            <p:ph idx="1"/>
          </p:nvPr>
        </p:nvSpPr>
        <p:spPr>
          <a:xfrm>
            <a:off x="8777289" y="1524001"/>
            <a:ext cx="3019476" cy="4419600"/>
          </a:xfrm>
        </p:spPr>
        <p:txBody>
          <a:bodyPr>
            <a:normAutofit/>
          </a:bodyPr>
          <a:lstStyle/>
          <a:p>
            <a:pPr>
              <a:lnSpc>
                <a:spcPct val="120000"/>
              </a:lnSpc>
            </a:pPr>
            <a:r>
              <a:rPr lang="zh-CN" altLang="en-US" sz="2000" dirty="0"/>
              <a:t>单一接口即可将报</a:t>
            </a:r>
            <a:r>
              <a:rPr lang="zh-CN" altLang="en-US" sz="2000" dirty="0" smtClean="0"/>
              <a:t>表和仪表板组合在一起</a:t>
            </a:r>
            <a:endParaRPr lang="en-US" sz="2000" dirty="0"/>
          </a:p>
          <a:p>
            <a:pPr>
              <a:lnSpc>
                <a:spcPct val="120000"/>
              </a:lnSpc>
            </a:pPr>
            <a:r>
              <a:rPr lang="zh-CN" altLang="en-US" sz="2000" dirty="0" smtClean="0"/>
              <a:t>自动为用户进行最佳的页面排布</a:t>
            </a:r>
            <a:endParaRPr lang="en-US" sz="2000" dirty="0"/>
          </a:p>
          <a:p>
            <a:pPr>
              <a:lnSpc>
                <a:spcPct val="120000"/>
              </a:lnSpc>
            </a:pPr>
            <a:r>
              <a:rPr lang="zh-CN" altLang="en-US" sz="2000" dirty="0" smtClean="0"/>
              <a:t>简单的拖拽就可改变图形的位置和大小</a:t>
            </a:r>
            <a:endParaRPr lang="en-US" sz="2000" dirty="0"/>
          </a:p>
        </p:txBody>
      </p:sp>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dirty="0"/>
          </a:p>
        </p:txBody>
      </p:sp>
      <p:pic>
        <p:nvPicPr>
          <p:cNvPr id="11" name="Picture 4" descr="swiss-army-knif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2758" y="201037"/>
            <a:ext cx="1524321" cy="117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9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ic-Reports-red.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970" y="1763629"/>
            <a:ext cx="1456872" cy="1456872"/>
          </a:xfrm>
          <a:prstGeom prst="rect">
            <a:avLst/>
          </a:prstGeom>
        </p:spPr>
      </p:pic>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14</a:t>
            </a:fld>
            <a:endParaRPr lang="en-US" dirty="0"/>
          </a:p>
        </p:txBody>
      </p:sp>
      <p:sp>
        <p:nvSpPr>
          <p:cNvPr id="11" name="Title 1"/>
          <p:cNvSpPr txBox="1">
            <a:spLocks/>
          </p:cNvSpPr>
          <p:nvPr/>
        </p:nvSpPr>
        <p:spPr>
          <a:xfrm>
            <a:off x="684212" y="558800"/>
            <a:ext cx="11125200" cy="889000"/>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r>
              <a:rPr lang="en-US" altLang="zh-CN" b="1" dirty="0"/>
              <a:t>Oracle</a:t>
            </a:r>
            <a:r>
              <a:rPr lang="zh-CN" altLang="en-US" b="1" dirty="0"/>
              <a:t> </a:t>
            </a:r>
            <a:r>
              <a:rPr lang="en-US" altLang="zh-CN" b="1" dirty="0"/>
              <a:t>BI</a:t>
            </a:r>
            <a:r>
              <a:rPr lang="zh-CN" altLang="en-US" b="1" dirty="0"/>
              <a:t>快速集成</a:t>
            </a:r>
            <a:r>
              <a:rPr lang="zh-CN" altLang="en-US" b="1" dirty="0" smtClean="0">
                <a:solidFill>
                  <a:srgbClr val="FF0000"/>
                </a:solidFill>
              </a:rPr>
              <a:t>任何数据</a:t>
            </a:r>
            <a:r>
              <a:rPr lang="zh-CN" altLang="en-US" b="1" dirty="0"/>
              <a:t>源</a:t>
            </a:r>
            <a:endParaRPr lang="en-US" b="1" dirty="0"/>
          </a:p>
        </p:txBody>
      </p:sp>
      <p:sp>
        <p:nvSpPr>
          <p:cNvPr id="13" name="Rectangle 12"/>
          <p:cNvSpPr/>
          <p:nvPr/>
        </p:nvSpPr>
        <p:spPr>
          <a:xfrm>
            <a:off x="1168721" y="3420357"/>
            <a:ext cx="3643841" cy="457201"/>
          </a:xfrm>
          <a:prstGeom prst="rect">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zh-CN" altLang="en-US" sz="2800" dirty="0" smtClean="0"/>
              <a:t>受管数据</a:t>
            </a:r>
            <a:endParaRPr lang="en-US" sz="2800" dirty="0"/>
          </a:p>
        </p:txBody>
      </p:sp>
      <p:sp>
        <p:nvSpPr>
          <p:cNvPr id="14" name="Rectangle 13"/>
          <p:cNvSpPr/>
          <p:nvPr/>
        </p:nvSpPr>
        <p:spPr>
          <a:xfrm>
            <a:off x="7129992" y="3415718"/>
            <a:ext cx="3643841" cy="457201"/>
          </a:xfrm>
          <a:prstGeom prst="rect">
            <a:avLst/>
          </a:prstGeom>
          <a:solidFill>
            <a:schemeClr val="accent5"/>
          </a:solid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zh-CN" altLang="en-US" sz="2800" dirty="0" smtClean="0"/>
              <a:t>用户数据</a:t>
            </a:r>
            <a:endParaRPr lang="en-US" sz="2800" dirty="0"/>
          </a:p>
        </p:txBody>
      </p:sp>
      <p:sp>
        <p:nvSpPr>
          <p:cNvPr id="16" name="Content Placeholder 2"/>
          <p:cNvSpPr>
            <a:spLocks noGrp="1"/>
          </p:cNvSpPr>
          <p:nvPr>
            <p:ph sz="half" idx="1"/>
          </p:nvPr>
        </p:nvSpPr>
        <p:spPr>
          <a:xfrm>
            <a:off x="894439" y="4191786"/>
            <a:ext cx="4192403" cy="1861793"/>
          </a:xfrm>
        </p:spPr>
        <p:txBody>
          <a:bodyPr>
            <a:noAutofit/>
          </a:bodyPr>
          <a:lstStyle/>
          <a:p>
            <a:r>
              <a:rPr lang="zh-CN" altLang="en-US" sz="2200" dirty="0" smtClean="0"/>
              <a:t>丰富的数据源</a:t>
            </a:r>
            <a:r>
              <a:rPr lang="en-US" sz="2200" dirty="0" smtClean="0"/>
              <a:t> – </a:t>
            </a:r>
            <a:r>
              <a:rPr lang="zh-CN" altLang="en-US" sz="2200" dirty="0" smtClean="0"/>
              <a:t>数据库</a:t>
            </a:r>
            <a:r>
              <a:rPr lang="en-US" sz="2200" dirty="0" smtClean="0"/>
              <a:t>, </a:t>
            </a:r>
            <a:r>
              <a:rPr lang="zh-CN" altLang="en-US" sz="2200" dirty="0" smtClean="0"/>
              <a:t>大数据</a:t>
            </a:r>
            <a:endParaRPr lang="en-US" sz="2200" dirty="0"/>
          </a:p>
          <a:p>
            <a:r>
              <a:rPr lang="zh-CN" altLang="en-US" sz="2200" dirty="0" smtClean="0"/>
              <a:t>强大的工具</a:t>
            </a:r>
            <a:r>
              <a:rPr lang="en-US" sz="2200" dirty="0" smtClean="0"/>
              <a:t> – </a:t>
            </a:r>
            <a:r>
              <a:rPr lang="zh-CN" altLang="en-US" sz="2200" dirty="0" smtClean="0"/>
              <a:t>数据装载和数据建模</a:t>
            </a:r>
            <a:endParaRPr lang="en-US" sz="2200" dirty="0" smtClean="0"/>
          </a:p>
          <a:p>
            <a:r>
              <a:rPr lang="zh-CN" altLang="en-US" sz="2200" dirty="0" smtClean="0"/>
              <a:t>语义层</a:t>
            </a:r>
            <a:r>
              <a:rPr lang="en-US" sz="2200" dirty="0" smtClean="0"/>
              <a:t> – </a:t>
            </a:r>
            <a:r>
              <a:rPr lang="zh-CN" altLang="en-US" sz="2200" dirty="0" smtClean="0"/>
              <a:t>保证结果的正确性</a:t>
            </a:r>
            <a:endParaRPr lang="en-US" sz="2200" dirty="0"/>
          </a:p>
        </p:txBody>
      </p:sp>
      <p:sp>
        <p:nvSpPr>
          <p:cNvPr id="20" name="Content Placeholder 2"/>
          <p:cNvSpPr>
            <a:spLocks noGrp="1"/>
          </p:cNvSpPr>
          <p:nvPr>
            <p:ph sz="half" idx="1"/>
          </p:nvPr>
        </p:nvSpPr>
        <p:spPr>
          <a:xfrm>
            <a:off x="6956351" y="4191786"/>
            <a:ext cx="4192403" cy="1861793"/>
          </a:xfrm>
        </p:spPr>
        <p:txBody>
          <a:bodyPr>
            <a:noAutofit/>
          </a:bodyPr>
          <a:lstStyle/>
          <a:p>
            <a:r>
              <a:rPr lang="zh-CN" altLang="en-US" sz="2200" dirty="0" smtClean="0"/>
              <a:t>数据多样性</a:t>
            </a:r>
            <a:r>
              <a:rPr lang="en-US" sz="2200" dirty="0" smtClean="0"/>
              <a:t> – </a:t>
            </a:r>
            <a:r>
              <a:rPr lang="zh-CN" altLang="en-US" sz="2200" dirty="0" smtClean="0"/>
              <a:t>即时数据</a:t>
            </a:r>
            <a:r>
              <a:rPr lang="en-US" sz="2200" dirty="0" smtClean="0"/>
              <a:t>,</a:t>
            </a:r>
            <a:r>
              <a:rPr lang="zh-CN" altLang="en-US" sz="2200" dirty="0" smtClean="0"/>
              <a:t>外部数据，个人数据</a:t>
            </a:r>
            <a:endParaRPr lang="en-US" sz="2200" dirty="0"/>
          </a:p>
          <a:p>
            <a:r>
              <a:rPr lang="zh-CN" altLang="en-US" sz="2200" dirty="0" smtClean="0"/>
              <a:t>智能混合</a:t>
            </a:r>
            <a:r>
              <a:rPr lang="en-US" sz="2200" dirty="0" smtClean="0"/>
              <a:t> – </a:t>
            </a:r>
            <a:r>
              <a:rPr lang="zh-CN" altLang="en-US" sz="2200" dirty="0" smtClean="0"/>
              <a:t>全功能混和数据</a:t>
            </a:r>
            <a:endParaRPr lang="en-US" sz="2200" dirty="0" smtClean="0"/>
          </a:p>
          <a:p>
            <a:r>
              <a:rPr lang="zh-CN" altLang="en-US" sz="2200" dirty="0"/>
              <a:t>完</a:t>
            </a:r>
            <a:r>
              <a:rPr lang="zh-CN" altLang="en-US" sz="2200" dirty="0" smtClean="0"/>
              <a:t>全共享</a:t>
            </a:r>
            <a:r>
              <a:rPr lang="en-US" sz="2200" dirty="0" smtClean="0"/>
              <a:t> – </a:t>
            </a:r>
            <a:r>
              <a:rPr lang="zh-CN" altLang="en-US" sz="2200" dirty="0" smtClean="0"/>
              <a:t>个人分析或者共享至团队以及所有人员</a:t>
            </a:r>
            <a:endParaRPr lang="en-US" sz="2200" dirty="0"/>
          </a:p>
        </p:txBody>
      </p:sp>
      <p:pic>
        <p:nvPicPr>
          <p:cNvPr id="21" name="Picture 4" descr="https://rapidminer.com/wp-content/uploads/2013/10/feature_data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6301" y="212456"/>
            <a:ext cx="1375512" cy="13124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c-DataSecurity-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2763" y="2008797"/>
            <a:ext cx="1130157" cy="1130157"/>
          </a:xfrm>
          <a:prstGeom prst="rect">
            <a:avLst/>
          </a:prstGeom>
        </p:spPr>
      </p:pic>
      <p:grpSp>
        <p:nvGrpSpPr>
          <p:cNvPr id="27" name="Group 26"/>
          <p:cNvGrpSpPr/>
          <p:nvPr/>
        </p:nvGrpSpPr>
        <p:grpSpPr>
          <a:xfrm>
            <a:off x="7804578" y="1145076"/>
            <a:ext cx="2423575" cy="2423575"/>
            <a:chOff x="7804578" y="1145076"/>
            <a:chExt cx="2423575" cy="2423575"/>
          </a:xfrm>
        </p:grpSpPr>
        <p:pic>
          <p:nvPicPr>
            <p:cNvPr id="6" name="Picture 5" descr="ic-DatabaseAdministrator_female-re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578" y="1145076"/>
              <a:ext cx="2423575" cy="2423575"/>
            </a:xfrm>
            <a:prstGeom prst="rect">
              <a:avLst/>
            </a:prstGeom>
          </p:spPr>
        </p:pic>
        <p:pic>
          <p:nvPicPr>
            <p:cNvPr id="12" name="Picture 11" descr="ic-Spreadsheet-red.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6914" y="2573876"/>
              <a:ext cx="811225" cy="753650"/>
            </a:xfrm>
            <a:prstGeom prst="rect">
              <a:avLst/>
            </a:prstGeom>
          </p:spPr>
        </p:pic>
      </p:grpSp>
    </p:spTree>
    <p:extLst>
      <p:ext uri="{BB962C8B-B14F-4D97-AF65-F5344CB8AC3E}">
        <p14:creationId xmlns:p14="http://schemas.microsoft.com/office/powerpoint/2010/main" val="20888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15</a:t>
            </a:fld>
            <a:endParaRPr lang="en-US" dirty="0"/>
          </a:p>
        </p:txBody>
      </p:sp>
      <p:sp>
        <p:nvSpPr>
          <p:cNvPr id="11" name="Title 1"/>
          <p:cNvSpPr txBox="1">
            <a:spLocks/>
          </p:cNvSpPr>
          <p:nvPr/>
        </p:nvSpPr>
        <p:spPr>
          <a:xfrm>
            <a:off x="684212" y="558800"/>
            <a:ext cx="11125200" cy="889000"/>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r>
              <a:rPr lang="en-US" altLang="zh-CN" b="1" dirty="0"/>
              <a:t>Oracle</a:t>
            </a:r>
            <a:r>
              <a:rPr lang="zh-CN" altLang="en-US" b="1" dirty="0"/>
              <a:t> </a:t>
            </a:r>
            <a:r>
              <a:rPr lang="en-US" altLang="zh-CN" b="1" dirty="0"/>
              <a:t>BI</a:t>
            </a:r>
            <a:r>
              <a:rPr lang="zh-CN" altLang="en-US" b="1" dirty="0"/>
              <a:t>快速集成</a:t>
            </a:r>
            <a:r>
              <a:rPr lang="zh-CN" altLang="en-US" b="1" dirty="0" smtClean="0">
                <a:solidFill>
                  <a:srgbClr val="FF0000"/>
                </a:solidFill>
              </a:rPr>
              <a:t>任何数据</a:t>
            </a:r>
            <a:r>
              <a:rPr lang="zh-CN" altLang="en-US" b="1" dirty="0"/>
              <a:t>源</a:t>
            </a:r>
            <a:endParaRPr lang="en-US" b="1" dirty="0"/>
          </a:p>
        </p:txBody>
      </p:sp>
      <p:pic>
        <p:nvPicPr>
          <p:cNvPr id="21" name="Picture 4" descr="https://rapidminer.com/wp-content/uploads/2013/10/feature_dat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6301" y="212456"/>
            <a:ext cx="1375512" cy="1312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779" y="1227790"/>
            <a:ext cx="7182853" cy="3982006"/>
          </a:xfrm>
          <a:prstGeom prst="rect">
            <a:avLst/>
          </a:prstGeom>
        </p:spPr>
      </p:pic>
    </p:spTree>
    <p:extLst>
      <p:ext uri="{BB962C8B-B14F-4D97-AF65-F5344CB8AC3E}">
        <p14:creationId xmlns:p14="http://schemas.microsoft.com/office/powerpoint/2010/main" val="1307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zh-CN" altLang="en-US" b="1" dirty="0"/>
              <a:t>一致性的定义带来准确的决策</a:t>
            </a:r>
            <a:endParaRPr lang="en-US" b="1" dirty="0"/>
          </a:p>
        </p:txBody>
      </p:sp>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16</a:t>
            </a:fld>
            <a:endParaRPr lang="en-US" dirty="0"/>
          </a:p>
        </p:txBody>
      </p:sp>
      <p:sp>
        <p:nvSpPr>
          <p:cNvPr id="3" name="Content Placeholder 2"/>
          <p:cNvSpPr>
            <a:spLocks noGrp="1"/>
          </p:cNvSpPr>
          <p:nvPr>
            <p:ph sz="half" idx="2"/>
          </p:nvPr>
        </p:nvSpPr>
        <p:spPr/>
        <p:txBody>
          <a:bodyPr>
            <a:normAutofit/>
          </a:bodyPr>
          <a:lstStyle/>
          <a:p>
            <a:r>
              <a:rPr lang="zh-CN" altLang="en-US" sz="2400" dirty="0" smtClean="0"/>
              <a:t>单一正确的来源</a:t>
            </a:r>
            <a:endParaRPr lang="en-US" sz="2400" dirty="0" smtClean="0"/>
          </a:p>
          <a:p>
            <a:pPr lvl="1"/>
            <a:r>
              <a:rPr lang="zh-CN" altLang="en-US" sz="2000" dirty="0" smtClean="0"/>
              <a:t>跨数据源</a:t>
            </a:r>
            <a:endParaRPr lang="en-US" sz="2000" dirty="0" smtClean="0"/>
          </a:p>
          <a:p>
            <a:pPr lvl="1"/>
            <a:r>
              <a:rPr lang="zh-CN" altLang="en-US" sz="2000" dirty="0" smtClean="0"/>
              <a:t>跨团队</a:t>
            </a:r>
            <a:endParaRPr lang="en-US" sz="2000" dirty="0" smtClean="0"/>
          </a:p>
          <a:p>
            <a:r>
              <a:rPr lang="zh-CN" altLang="en-US" dirty="0" smtClean="0"/>
              <a:t>治理</a:t>
            </a:r>
            <a:endParaRPr lang="en-US" dirty="0" smtClean="0"/>
          </a:p>
          <a:p>
            <a:pPr lvl="1"/>
            <a:r>
              <a:rPr lang="zh-CN" altLang="en-US" sz="2000" dirty="0" smtClean="0"/>
              <a:t>数据血缘关系和版本控制</a:t>
            </a:r>
            <a:endParaRPr lang="en-US" sz="2000" dirty="0"/>
          </a:p>
          <a:p>
            <a:r>
              <a:rPr lang="zh-CN" altLang="en-US" dirty="0" smtClean="0"/>
              <a:t>安全</a:t>
            </a:r>
            <a:endParaRPr lang="en-US" dirty="0" smtClean="0"/>
          </a:p>
          <a:p>
            <a:pPr lvl="1"/>
            <a:r>
              <a:rPr lang="zh-CN" altLang="en-US" sz="2000" dirty="0" smtClean="0"/>
              <a:t>谁能看见什么</a:t>
            </a:r>
            <a:endParaRPr lang="en-US" sz="2000" dirty="0" smtClean="0"/>
          </a:p>
          <a:p>
            <a:r>
              <a:rPr lang="zh-CN" altLang="en-US" dirty="0" smtClean="0"/>
              <a:t>利用现有的数据模型</a:t>
            </a:r>
            <a:r>
              <a:rPr lang="en-US" dirty="0" smtClean="0"/>
              <a:t> </a:t>
            </a:r>
            <a:endParaRPr lang="en-US" dirty="0"/>
          </a:p>
          <a:p>
            <a:pPr lvl="1"/>
            <a:r>
              <a:rPr lang="en-US" altLang="zh-CN" dirty="0" smtClean="0"/>
              <a:t>OBIEE</a:t>
            </a:r>
            <a:r>
              <a:rPr lang="en-US" dirty="0" smtClean="0"/>
              <a:t>*</a:t>
            </a:r>
            <a:endParaRPr lang="en-US" dirty="0"/>
          </a:p>
        </p:txBody>
      </p:sp>
      <p:pic>
        <p:nvPicPr>
          <p:cNvPr id="25" name="Picture 24"/>
          <p:cNvPicPr>
            <a:picLocks noChangeAspect="1"/>
          </p:cNvPicPr>
          <p:nvPr/>
        </p:nvPicPr>
        <p:blipFill>
          <a:blip r:embed="rId2" cstate="print"/>
          <a:stretch>
            <a:fillRect/>
          </a:stretch>
        </p:blipFill>
        <p:spPr>
          <a:xfrm>
            <a:off x="538436" y="1734636"/>
            <a:ext cx="4445000" cy="2959100"/>
          </a:xfrm>
          <a:prstGeom prst="rect">
            <a:avLst/>
          </a:prstGeom>
        </p:spPr>
      </p:pic>
      <p:grpSp>
        <p:nvGrpSpPr>
          <p:cNvPr id="9" name="Group 8"/>
          <p:cNvGrpSpPr/>
          <p:nvPr/>
        </p:nvGrpSpPr>
        <p:grpSpPr>
          <a:xfrm>
            <a:off x="10620155" y="264619"/>
            <a:ext cx="1311711" cy="989052"/>
            <a:chOff x="9819139" y="26948"/>
            <a:chExt cx="2021950" cy="1456872"/>
          </a:xfrm>
        </p:grpSpPr>
        <p:pic>
          <p:nvPicPr>
            <p:cNvPr id="10" name="Picture 9" descr="ic-Reports-red.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9139" y="26948"/>
              <a:ext cx="1456872" cy="1456872"/>
            </a:xfrm>
            <a:prstGeom prst="rect">
              <a:avLst/>
            </a:prstGeom>
          </p:spPr>
        </p:pic>
        <p:pic>
          <p:nvPicPr>
            <p:cNvPr id="11" name="Picture 10" descr="ic-DataSecurity-re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0932" y="272116"/>
              <a:ext cx="1130157" cy="1130157"/>
            </a:xfrm>
            <a:prstGeom prst="rect">
              <a:avLst/>
            </a:prstGeom>
          </p:spPr>
        </p:pic>
      </p:grpSp>
      <p:sp>
        <p:nvSpPr>
          <p:cNvPr id="12" name="TextBox 11"/>
          <p:cNvSpPr txBox="1"/>
          <p:nvPr/>
        </p:nvSpPr>
        <p:spPr>
          <a:xfrm>
            <a:off x="8777289" y="6139495"/>
            <a:ext cx="914400" cy="914400"/>
          </a:xfrm>
          <a:prstGeom prst="rect">
            <a:avLst/>
          </a:prstGeom>
          <a:noFill/>
        </p:spPr>
        <p:txBody>
          <a:bodyPr wrap="none" lIns="0" tIns="0" rIns="0" bIns="0" rtlCol="0">
            <a:noAutofit/>
          </a:bodyPr>
          <a:lstStyle/>
          <a:p>
            <a:pPr>
              <a:lnSpc>
                <a:spcPct val="90000"/>
              </a:lnSpc>
            </a:pPr>
            <a:r>
              <a:rPr lang="en-US" dirty="0" smtClean="0"/>
              <a:t>* Expected Summer 2015</a:t>
            </a:r>
            <a:endParaRPr lang="en-US" dirty="0"/>
          </a:p>
        </p:txBody>
      </p:sp>
    </p:spTree>
    <p:extLst>
      <p:ext uri="{BB962C8B-B14F-4D97-AF65-F5344CB8AC3E}">
        <p14:creationId xmlns:p14="http://schemas.microsoft.com/office/powerpoint/2010/main" val="80197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zh-CN" altLang="en-US" b="1" dirty="0"/>
              <a:t>对移动设备的支持</a:t>
            </a:r>
            <a:endParaRPr lang="en-US" b="1" dirty="0"/>
          </a:p>
        </p:txBody>
      </p:sp>
      <p:sp>
        <p:nvSpPr>
          <p:cNvPr id="6" name="Content Placeholder 5"/>
          <p:cNvSpPr>
            <a:spLocks noGrp="1"/>
          </p:cNvSpPr>
          <p:nvPr>
            <p:ph sz="half" idx="2"/>
          </p:nvPr>
        </p:nvSpPr>
        <p:spPr>
          <a:xfrm>
            <a:off x="6246813" y="1524001"/>
            <a:ext cx="5497773" cy="4419600"/>
          </a:xfrm>
        </p:spPr>
        <p:txBody>
          <a:bodyPr>
            <a:normAutofit/>
          </a:bodyPr>
          <a:lstStyle/>
          <a:p>
            <a:r>
              <a:rPr lang="en-US" dirty="0" smtClean="0"/>
              <a:t>TODO</a:t>
            </a:r>
            <a:endParaRPr lang="en-US" dirty="0"/>
          </a:p>
        </p:txBody>
      </p:sp>
      <p:sp>
        <p:nvSpPr>
          <p:cNvPr id="4" name="Footer Placeholder 3"/>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lang="en-US"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17</a:t>
            </a:fld>
            <a:endParaRPr lang="en-US" dirty="0">
              <a:solidFill>
                <a:srgbClr val="5F5F5F">
                  <a:lumMod val="60000"/>
                  <a:lumOff val="40000"/>
                </a:srgbClr>
              </a:solidFill>
            </a:endParaRPr>
          </a:p>
        </p:txBody>
      </p:sp>
      <p:pic>
        <p:nvPicPr>
          <p:cNvPr id="8" name="Picture 7"/>
          <p:cNvPicPr>
            <a:picLocks noChangeAspect="1"/>
          </p:cNvPicPr>
          <p:nvPr/>
        </p:nvPicPr>
        <p:blipFill>
          <a:blip r:embed="rId2" cstate="print"/>
          <a:stretch>
            <a:fillRect/>
          </a:stretch>
        </p:blipFill>
        <p:spPr>
          <a:xfrm>
            <a:off x="10260338" y="195508"/>
            <a:ext cx="1636649" cy="13284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415" y="933870"/>
            <a:ext cx="6533166" cy="5148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484557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zh-CN" altLang="en-US" b="1" dirty="0"/>
              <a:t>在平板上浏览和分析</a:t>
            </a:r>
            <a:endParaRPr lang="en-US" b="1" dirty="0"/>
          </a:p>
        </p:txBody>
      </p:sp>
      <p:sp>
        <p:nvSpPr>
          <p:cNvPr id="6" name="Content Placeholder 5"/>
          <p:cNvSpPr>
            <a:spLocks noGrp="1"/>
          </p:cNvSpPr>
          <p:nvPr>
            <p:ph sz="half" idx="2"/>
          </p:nvPr>
        </p:nvSpPr>
        <p:spPr>
          <a:xfrm>
            <a:off x="6246813" y="1524001"/>
            <a:ext cx="5497773" cy="4419600"/>
          </a:xfrm>
        </p:spPr>
        <p:txBody>
          <a:bodyPr>
            <a:normAutofit/>
          </a:bodyPr>
          <a:lstStyle/>
          <a:p>
            <a:r>
              <a:rPr lang="en-US" dirty="0" smtClean="0"/>
              <a:t>TODO</a:t>
            </a:r>
            <a:endParaRPr lang="en-US" dirty="0"/>
          </a:p>
        </p:txBody>
      </p:sp>
      <p:sp>
        <p:nvSpPr>
          <p:cNvPr id="4" name="Footer Placeholder 3"/>
          <p:cNvSpPr>
            <a:spLocks noGrp="1"/>
          </p:cNvSpPr>
          <p:nvPr>
            <p:ph type="ftr" sz="quarter" idx="11"/>
          </p:nvPr>
        </p:nvSpPr>
        <p:spPr/>
        <p:txBody>
          <a:bodyPr/>
          <a:lstStyle/>
          <a:p>
            <a:r>
              <a:rPr lang="en-US" dirty="0" smtClean="0">
                <a:solidFill>
                  <a:srgbClr val="5F5F5F">
                    <a:lumMod val="60000"/>
                    <a:lumOff val="40000"/>
                  </a:srgbClr>
                </a:solidFill>
              </a:rPr>
              <a:t>Oracle Confidential</a:t>
            </a:r>
            <a:endParaRPr lang="en-US" dirty="0">
              <a:solidFill>
                <a:srgbClr val="5F5F5F">
                  <a:lumMod val="60000"/>
                  <a:lumOff val="40000"/>
                </a:srgbClr>
              </a:solidFill>
            </a:endParaRPr>
          </a:p>
        </p:txBody>
      </p:sp>
      <p:sp>
        <p:nvSpPr>
          <p:cNvPr id="5" name="Slide Number Placeholder 4"/>
          <p:cNvSpPr>
            <a:spLocks noGrp="1"/>
          </p:cNvSpPr>
          <p:nvPr>
            <p:ph type="sldNum" sz="quarter" idx="12"/>
          </p:nvPr>
        </p:nvSpPr>
        <p:spPr/>
        <p:txBody>
          <a:bodyPr/>
          <a:lstStyle/>
          <a:p>
            <a:fld id="{C51EAA63-D034-42AE-91FA-B13B9518C7BE}" type="slidenum">
              <a:rPr lang="en-US" smtClean="0">
                <a:solidFill>
                  <a:srgbClr val="5F5F5F">
                    <a:lumMod val="60000"/>
                    <a:lumOff val="40000"/>
                  </a:srgbClr>
                </a:solidFill>
              </a:rPr>
              <a:pPr/>
              <a:t>18</a:t>
            </a:fld>
            <a:endParaRPr lang="en-US" dirty="0">
              <a:solidFill>
                <a:srgbClr val="5F5F5F">
                  <a:lumMod val="60000"/>
                  <a:lumOff val="40000"/>
                </a:srgbClr>
              </a:solidFill>
            </a:endParaRPr>
          </a:p>
        </p:txBody>
      </p:sp>
      <p:pic>
        <p:nvPicPr>
          <p:cNvPr id="3" name="Picture 2"/>
          <p:cNvPicPr>
            <a:picLocks noChangeAspect="1"/>
          </p:cNvPicPr>
          <p:nvPr/>
        </p:nvPicPr>
        <p:blipFill>
          <a:blip r:embed="rId2" cstate="print"/>
          <a:stretch>
            <a:fillRect/>
          </a:stretch>
        </p:blipFill>
        <p:spPr>
          <a:xfrm>
            <a:off x="10260338" y="195508"/>
            <a:ext cx="1636649" cy="1328493"/>
          </a:xfrm>
          <a:prstGeom prst="rect">
            <a:avLst/>
          </a:prstGeom>
        </p:spPr>
      </p:pic>
      <p:pic>
        <p:nvPicPr>
          <p:cNvPr id="8" name="Picture 7"/>
          <p:cNvPicPr>
            <a:picLocks noChangeAspect="1"/>
          </p:cNvPicPr>
          <p:nvPr/>
        </p:nvPicPr>
        <p:blipFill>
          <a:blip r:embed="rId3" cstate="print"/>
          <a:stretch>
            <a:fillRect/>
          </a:stretch>
        </p:blipFill>
        <p:spPr>
          <a:xfrm>
            <a:off x="514269" y="1052995"/>
            <a:ext cx="7522429" cy="4935769"/>
          </a:xfrm>
          <a:prstGeom prst="rect">
            <a:avLst/>
          </a:prstGeom>
          <a:ln>
            <a:solidFill>
              <a:schemeClr val="bg1">
                <a:lumMod val="65000"/>
              </a:schemeClr>
            </a:solidFill>
          </a:ln>
        </p:spPr>
      </p:pic>
      <p:sp>
        <p:nvSpPr>
          <p:cNvPr id="9" name="Rectangle 8"/>
          <p:cNvSpPr/>
          <p:nvPr/>
        </p:nvSpPr>
        <p:spPr>
          <a:xfrm>
            <a:off x="3863611" y="1132422"/>
            <a:ext cx="924449" cy="233194"/>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0" name="Content Placeholder 2"/>
          <p:cNvSpPr>
            <a:spLocks noGrp="1"/>
          </p:cNvSpPr>
          <p:nvPr>
            <p:ph sz="half" idx="2"/>
          </p:nvPr>
        </p:nvSpPr>
        <p:spPr>
          <a:xfrm>
            <a:off x="8348957" y="1837711"/>
            <a:ext cx="3368343" cy="4035554"/>
          </a:xfrm>
        </p:spPr>
        <p:txBody>
          <a:bodyPr/>
          <a:lstStyle/>
          <a:p>
            <a:r>
              <a:rPr lang="zh-CN" altLang="en-US" dirty="0" smtClean="0"/>
              <a:t>基于</a:t>
            </a:r>
            <a:r>
              <a:rPr lang="en-US" dirty="0" smtClean="0"/>
              <a:t>HTML5</a:t>
            </a:r>
            <a:endParaRPr lang="en-US" dirty="0"/>
          </a:p>
        </p:txBody>
      </p:sp>
    </p:spTree>
    <p:extLst>
      <p:ext uri="{BB962C8B-B14F-4D97-AF65-F5344CB8AC3E}">
        <p14:creationId xmlns:p14="http://schemas.microsoft.com/office/powerpoint/2010/main" val="76981374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3984"/>
            <a:ext cx="11125200" cy="889000"/>
          </a:xfrm>
        </p:spPr>
        <p:txBody>
          <a:bodyPr/>
          <a:lstStyle/>
          <a:p>
            <a:r>
              <a:rPr lang="zh-CN" altLang="en-US" dirty="0" smtClean="0"/>
              <a:t>可</a:t>
            </a:r>
            <a:r>
              <a:rPr lang="zh-CN" altLang="en-US" dirty="0"/>
              <a:t>持续发展的商务智能平台</a:t>
            </a:r>
            <a:endParaRPr lang="en-US" altLang="zh-CN" dirty="0"/>
          </a:p>
        </p:txBody>
      </p:sp>
      <p:sp>
        <p:nvSpPr>
          <p:cNvPr id="3" name="Footer Placeholder 2"/>
          <p:cNvSpPr>
            <a:spLocks noGrp="1"/>
          </p:cNvSpPr>
          <p:nvPr>
            <p:ph type="ftr" sz="quarter" idx="11"/>
          </p:nvPr>
        </p:nvSpPr>
        <p:spPr>
          <a:xfrm>
            <a:off x="8159723" y="6617208"/>
            <a:ext cx="2498722" cy="182880"/>
          </a:xfrm>
        </p:spPr>
        <p:txBody>
          <a:bodyPr/>
          <a:lstStyle/>
          <a:p>
            <a:endParaRPr lang="zh-CN" altLang="en-US"/>
          </a:p>
        </p:txBody>
      </p:sp>
      <p:sp>
        <p:nvSpPr>
          <p:cNvPr id="4" name="Slide Number Placeholder 3"/>
          <p:cNvSpPr>
            <a:spLocks noGrp="1"/>
          </p:cNvSpPr>
          <p:nvPr>
            <p:ph type="sldNum" sz="quarter" idx="4294967295"/>
          </p:nvPr>
        </p:nvSpPr>
        <p:spPr>
          <a:xfrm>
            <a:off x="10658445" y="6617208"/>
            <a:ext cx="381661" cy="182880"/>
          </a:xfrm>
          <a:prstGeom prst="rect">
            <a:avLst/>
          </a:prstGeom>
        </p:spPr>
        <p:txBody>
          <a:bodyPr/>
          <a:lstStyle/>
          <a:p>
            <a:fld id="{C51EAA63-D034-42AE-91FA-B13B9518C7BE}" type="slidenum">
              <a:rPr lang="en-US" altLang="zh-CN" smtClean="0">
                <a:solidFill>
                  <a:srgbClr val="5F5F5F">
                    <a:lumMod val="60000"/>
                    <a:lumOff val="40000"/>
                  </a:srgbClr>
                </a:solidFill>
              </a:rPr>
              <a:pPr/>
              <a:t>2</a:t>
            </a:fld>
            <a:endParaRPr lang="zh-CN" altLang="en-US" dirty="0">
              <a:solidFill>
                <a:srgbClr val="5F5F5F">
                  <a:lumMod val="60000"/>
                  <a:lumOff val="40000"/>
                </a:srgbClr>
              </a:solidFill>
            </a:endParaRPr>
          </a:p>
        </p:txBody>
      </p:sp>
      <p:sp>
        <p:nvSpPr>
          <p:cNvPr id="30" name="TextBox 29"/>
          <p:cNvSpPr txBox="1"/>
          <p:nvPr/>
        </p:nvSpPr>
        <p:spPr>
          <a:xfrm>
            <a:off x="3846513" y="5119640"/>
            <a:ext cx="4495800" cy="533400"/>
          </a:xfrm>
          <a:prstGeom prst="rect">
            <a:avLst/>
          </a:prstGeom>
          <a:noFill/>
        </p:spPr>
        <p:txBody>
          <a:bodyPr wrap="square" lIns="0" tIns="0" rIns="0" bIns="0" rtlCol="0">
            <a:noAutofit/>
          </a:bodyPr>
          <a:lstStyle/>
          <a:p>
            <a:pPr algn="ctr" defTabSz="914400">
              <a:lnSpc>
                <a:spcPct val="90000"/>
              </a:lnSpc>
              <a:buNone/>
            </a:pPr>
            <a:r>
              <a:rPr lang="zh-CN" altLang="en-US" sz="2800" b="1" dirty="0" smtClean="0">
                <a:solidFill>
                  <a:srgbClr val="FF0000"/>
                </a:solidFill>
                <a:latin typeface="arial"/>
                <a:ea typeface="黑体"/>
                <a:sym typeface="arial"/>
              </a:rPr>
              <a:t>平衡是关键</a:t>
            </a:r>
            <a:endParaRPr lang="en-US" sz="2800" b="1" dirty="0">
              <a:solidFill>
                <a:schemeClr val="accent1"/>
              </a:solidFill>
              <a:latin typeface="arial"/>
              <a:ea typeface="黑体"/>
              <a:sym typeface="arial"/>
            </a:endParaRPr>
          </a:p>
        </p:txBody>
      </p:sp>
      <p:pic>
        <p:nvPicPr>
          <p:cNvPr id="11266" name="Picture 2" descr="http://img3.redocn.com/20100616/20100616_e2dffc437a4e188ccc731AiPTXHXFq1N.jpg"/>
          <p:cNvPicPr>
            <a:picLocks noChangeAspect="1" noChangeArrowheads="1"/>
          </p:cNvPicPr>
          <p:nvPr/>
        </p:nvPicPr>
        <p:blipFill rotWithShape="1">
          <a:blip r:embed="rId2">
            <a:extLst>
              <a:ext uri="{28A0092B-C50C-407E-A947-70E740481C1C}">
                <a14:useLocalDpi xmlns:a14="http://schemas.microsoft.com/office/drawing/2010/main" val="0"/>
              </a:ext>
            </a:extLst>
          </a:blip>
          <a:srcRect b="9949"/>
          <a:stretch/>
        </p:blipFill>
        <p:spPr bwMode="auto">
          <a:xfrm>
            <a:off x="531813" y="2427452"/>
            <a:ext cx="3530522" cy="251162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img03.tooopen.com/uploadfile/Downs/images/2011/11/16/sy_20111116180042721046.jpg"/>
          <p:cNvPicPr>
            <a:picLocks noChangeAspect="1" noChangeArrowheads="1"/>
          </p:cNvPicPr>
          <p:nvPr/>
        </p:nvPicPr>
        <p:blipFill rotWithShape="1">
          <a:blip r:embed="rId3">
            <a:extLst>
              <a:ext uri="{28A0092B-C50C-407E-A947-70E740481C1C}">
                <a14:useLocalDpi xmlns:a14="http://schemas.microsoft.com/office/drawing/2010/main" val="0"/>
              </a:ext>
            </a:extLst>
          </a:blip>
          <a:srcRect l="18593" t="5152" r="3913" b="6998"/>
          <a:stretch/>
        </p:blipFill>
        <p:spPr bwMode="auto">
          <a:xfrm>
            <a:off x="8267903" y="2330031"/>
            <a:ext cx="3605747" cy="260904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364104" y="1271339"/>
            <a:ext cx="2162529" cy="519256"/>
          </a:xfrm>
          <a:prstGeom prst="rect">
            <a:avLst/>
          </a:prstGeom>
          <a:noFill/>
        </p:spPr>
        <p:txBody>
          <a:bodyPr wrap="square" lIns="0" tIns="0" rIns="0" bIns="0" rtlCol="0">
            <a:noAutofit/>
          </a:bodyPr>
          <a:lstStyle/>
          <a:p>
            <a:pPr>
              <a:lnSpc>
                <a:spcPct val="90000"/>
              </a:lnSpc>
            </a:pPr>
            <a:r>
              <a:rPr lang="zh-CN" altLang="en-US" sz="2400" b="1" dirty="0" smtClean="0">
                <a:solidFill>
                  <a:srgbClr val="232C2F"/>
                </a:solidFill>
              </a:rPr>
              <a:t>各显神通？</a:t>
            </a:r>
            <a:endParaRPr lang="zh-CN" altLang="en-US" sz="2400" b="1" dirty="0">
              <a:solidFill>
                <a:srgbClr val="232C2F"/>
              </a:solidFill>
            </a:endParaRPr>
          </a:p>
        </p:txBody>
      </p:sp>
      <p:sp>
        <p:nvSpPr>
          <p:cNvPr id="48" name="TextBox 47"/>
          <p:cNvSpPr txBox="1"/>
          <p:nvPr/>
        </p:nvSpPr>
        <p:spPr>
          <a:xfrm>
            <a:off x="9396217" y="1271339"/>
            <a:ext cx="1879794" cy="519256"/>
          </a:xfrm>
          <a:prstGeom prst="rect">
            <a:avLst/>
          </a:prstGeom>
          <a:noFill/>
        </p:spPr>
        <p:txBody>
          <a:bodyPr wrap="square" lIns="0" tIns="0" rIns="0" bIns="0" rtlCol="0">
            <a:noAutofit/>
          </a:bodyPr>
          <a:lstStyle/>
          <a:p>
            <a:pPr>
              <a:lnSpc>
                <a:spcPct val="90000"/>
              </a:lnSpc>
            </a:pPr>
            <a:r>
              <a:rPr lang="zh-CN" altLang="en-US" sz="2400" b="1" dirty="0">
                <a:solidFill>
                  <a:srgbClr val="232C2F"/>
                </a:solidFill>
              </a:rPr>
              <a:t>标</a:t>
            </a:r>
            <a:r>
              <a:rPr lang="zh-CN" altLang="en-US" sz="2400" b="1" dirty="0" smtClean="0">
                <a:solidFill>
                  <a:srgbClr val="232C2F"/>
                </a:solidFill>
              </a:rPr>
              <a:t>准统一？</a:t>
            </a:r>
            <a:endParaRPr lang="zh-CN" altLang="en-US" sz="2400" b="1" dirty="0">
              <a:solidFill>
                <a:srgbClr val="232C2F"/>
              </a:solidFill>
            </a:endParaRPr>
          </a:p>
        </p:txBody>
      </p:sp>
      <p:sp>
        <p:nvSpPr>
          <p:cNvPr id="49" name="TextBox 48"/>
          <p:cNvSpPr txBox="1"/>
          <p:nvPr/>
        </p:nvSpPr>
        <p:spPr>
          <a:xfrm>
            <a:off x="3848277" y="1004639"/>
            <a:ext cx="4495800" cy="533400"/>
          </a:xfrm>
          <a:prstGeom prst="rect">
            <a:avLst/>
          </a:prstGeom>
          <a:noFill/>
        </p:spPr>
        <p:txBody>
          <a:bodyPr wrap="square" lIns="0" tIns="0" rIns="0" bIns="0" rtlCol="0">
            <a:noAutofit/>
          </a:bodyPr>
          <a:lstStyle/>
          <a:p>
            <a:pPr algn="ctr" defTabSz="914400">
              <a:lnSpc>
                <a:spcPct val="90000"/>
              </a:lnSpc>
              <a:buNone/>
            </a:pPr>
            <a:r>
              <a:rPr lang="zh-CN" altLang="en-US" sz="2800" b="1" dirty="0">
                <a:solidFill>
                  <a:srgbClr val="FF0000"/>
                </a:solidFill>
                <a:latin typeface="arial"/>
                <a:ea typeface="黑体"/>
                <a:sym typeface="arial"/>
              </a:rPr>
              <a:t>还是</a:t>
            </a:r>
            <a:endParaRPr lang="en-US" sz="2800" b="1" dirty="0">
              <a:solidFill>
                <a:schemeClr val="accent1"/>
              </a:solidFill>
              <a:latin typeface="arial"/>
              <a:ea typeface="黑体"/>
              <a:sym typeface="arial"/>
            </a:endParaRPr>
          </a:p>
        </p:txBody>
      </p:sp>
      <p:sp>
        <p:nvSpPr>
          <p:cNvPr id="50" name="TextBox 49"/>
          <p:cNvSpPr txBox="1"/>
          <p:nvPr/>
        </p:nvSpPr>
        <p:spPr>
          <a:xfrm>
            <a:off x="1061757" y="5190632"/>
            <a:ext cx="2767221" cy="391416"/>
          </a:xfrm>
          <a:prstGeom prst="rect">
            <a:avLst/>
          </a:prstGeom>
          <a:noFill/>
        </p:spPr>
        <p:txBody>
          <a:bodyPr wrap="square" lIns="0" tIns="0" rIns="0" bIns="0" rtlCol="0">
            <a:noAutofit/>
          </a:bodyPr>
          <a:lstStyle/>
          <a:p>
            <a:pPr>
              <a:lnSpc>
                <a:spcPct val="90000"/>
              </a:lnSpc>
            </a:pPr>
            <a:r>
              <a:rPr lang="zh-CN" altLang="en-US" sz="2000" b="1" dirty="0" smtClean="0">
                <a:solidFill>
                  <a:srgbClr val="232C2F"/>
                </a:solidFill>
              </a:rPr>
              <a:t>灵活、自由、快捷</a:t>
            </a:r>
            <a:endParaRPr lang="en-US" altLang="zh-CN" sz="2000" b="1" dirty="0" smtClean="0">
              <a:solidFill>
                <a:srgbClr val="232C2F"/>
              </a:solidFill>
            </a:endParaRPr>
          </a:p>
          <a:p>
            <a:pPr>
              <a:lnSpc>
                <a:spcPct val="90000"/>
              </a:lnSpc>
            </a:pPr>
            <a:endParaRPr lang="zh-CN" altLang="en-US" sz="2000" b="1" dirty="0">
              <a:solidFill>
                <a:srgbClr val="232C2F"/>
              </a:solidFill>
            </a:endParaRPr>
          </a:p>
        </p:txBody>
      </p:sp>
      <p:sp>
        <p:nvSpPr>
          <p:cNvPr id="51" name="TextBox 50"/>
          <p:cNvSpPr txBox="1"/>
          <p:nvPr/>
        </p:nvSpPr>
        <p:spPr>
          <a:xfrm>
            <a:off x="8467170" y="5190632"/>
            <a:ext cx="3575389" cy="391416"/>
          </a:xfrm>
          <a:prstGeom prst="rect">
            <a:avLst/>
          </a:prstGeom>
          <a:noFill/>
        </p:spPr>
        <p:txBody>
          <a:bodyPr wrap="square" lIns="0" tIns="0" rIns="0" bIns="0" rtlCol="0">
            <a:noAutofit/>
          </a:bodyPr>
          <a:lstStyle/>
          <a:p>
            <a:pPr>
              <a:lnSpc>
                <a:spcPct val="90000"/>
              </a:lnSpc>
            </a:pPr>
            <a:r>
              <a:rPr lang="zh-CN" altLang="en-US" sz="2000" b="1" dirty="0">
                <a:solidFill>
                  <a:srgbClr val="232C2F"/>
                </a:solidFill>
              </a:rPr>
              <a:t>统一</a:t>
            </a:r>
            <a:r>
              <a:rPr lang="zh-CN" altLang="en-US" sz="2000" b="1" dirty="0" smtClean="0">
                <a:solidFill>
                  <a:srgbClr val="232C2F"/>
                </a:solidFill>
              </a:rPr>
              <a:t>、可控、扩展性好</a:t>
            </a:r>
            <a:endParaRPr lang="zh-CN" altLang="en-US" sz="2000" b="1" dirty="0">
              <a:solidFill>
                <a:srgbClr val="232C2F"/>
              </a:solidFill>
            </a:endParaRPr>
          </a:p>
        </p:txBody>
      </p:sp>
      <p:grpSp>
        <p:nvGrpSpPr>
          <p:cNvPr id="44" name="Group 37"/>
          <p:cNvGrpSpPr/>
          <p:nvPr/>
        </p:nvGrpSpPr>
        <p:grpSpPr>
          <a:xfrm>
            <a:off x="6915254" y="2081351"/>
            <a:ext cx="1108057" cy="1508021"/>
            <a:chOff x="6915253" y="2508069"/>
            <a:chExt cx="1108057" cy="1508021"/>
          </a:xfrm>
        </p:grpSpPr>
        <p:sp>
          <p:nvSpPr>
            <p:cNvPr id="45" name="Freeform 34"/>
            <p:cNvSpPr>
              <a:spLocks/>
            </p:cNvSpPr>
            <p:nvPr/>
          </p:nvSpPr>
          <p:spPr bwMode="auto">
            <a:xfrm>
              <a:off x="6916849" y="3866635"/>
              <a:ext cx="1105220" cy="147682"/>
            </a:xfrm>
            <a:custGeom>
              <a:avLst/>
              <a:gdLst>
                <a:gd name="T0" fmla="*/ 0 w 2639"/>
                <a:gd name="T1" fmla="*/ 0 h 353"/>
                <a:gd name="T2" fmla="*/ 2639 w 2639"/>
                <a:gd name="T3" fmla="*/ 0 h 353"/>
                <a:gd name="T4" fmla="*/ 2639 w 2639"/>
                <a:gd name="T5" fmla="*/ 177 h 353"/>
                <a:gd name="T6" fmla="*/ 2462 w 2639"/>
                <a:gd name="T7" fmla="*/ 353 h 353"/>
                <a:gd name="T8" fmla="*/ 176 w 2639"/>
                <a:gd name="T9" fmla="*/ 353 h 353"/>
                <a:gd name="T10" fmla="*/ 0 w 2639"/>
                <a:gd name="T11" fmla="*/ 177 h 353"/>
                <a:gd name="T12" fmla="*/ 0 w 2639"/>
                <a:gd name="T13" fmla="*/ 0 h 353"/>
                <a:gd name="T14" fmla="*/ 0 w 2639"/>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9" h="353">
                  <a:moveTo>
                    <a:pt x="0" y="0"/>
                  </a:moveTo>
                  <a:cubicBezTo>
                    <a:pt x="2639" y="0"/>
                    <a:pt x="2639" y="0"/>
                    <a:pt x="2639" y="0"/>
                  </a:cubicBezTo>
                  <a:cubicBezTo>
                    <a:pt x="2639" y="177"/>
                    <a:pt x="2639" y="177"/>
                    <a:pt x="2639" y="177"/>
                  </a:cubicBezTo>
                  <a:cubicBezTo>
                    <a:pt x="2639" y="274"/>
                    <a:pt x="2559" y="353"/>
                    <a:pt x="2462" y="353"/>
                  </a:cubicBezTo>
                  <a:cubicBezTo>
                    <a:pt x="176" y="353"/>
                    <a:pt x="176" y="353"/>
                    <a:pt x="176" y="353"/>
                  </a:cubicBezTo>
                  <a:cubicBezTo>
                    <a:pt x="79" y="353"/>
                    <a:pt x="0" y="274"/>
                    <a:pt x="0" y="177"/>
                  </a:cubicBezTo>
                  <a:cubicBezTo>
                    <a:pt x="0" y="0"/>
                    <a:pt x="0" y="0"/>
                    <a:pt x="0" y="0"/>
                  </a:cubicBezTo>
                  <a:cubicBezTo>
                    <a:pt x="0" y="0"/>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35"/>
            <p:cNvSpPr>
              <a:spLocks noEditPoints="1"/>
            </p:cNvSpPr>
            <p:nvPr/>
          </p:nvSpPr>
          <p:spPr bwMode="auto">
            <a:xfrm>
              <a:off x="6915253" y="3865394"/>
              <a:ext cx="1108057" cy="150696"/>
            </a:xfrm>
            <a:custGeom>
              <a:avLst/>
              <a:gdLst>
                <a:gd name="T0" fmla="*/ 2466 w 2646"/>
                <a:gd name="T1" fmla="*/ 360 h 360"/>
                <a:gd name="T2" fmla="*/ 180 w 2646"/>
                <a:gd name="T3" fmla="*/ 360 h 360"/>
                <a:gd name="T4" fmla="*/ 0 w 2646"/>
                <a:gd name="T5" fmla="*/ 180 h 360"/>
                <a:gd name="T6" fmla="*/ 0 w 2646"/>
                <a:gd name="T7" fmla="*/ 3 h 360"/>
                <a:gd name="T8" fmla="*/ 4 w 2646"/>
                <a:gd name="T9" fmla="*/ 0 h 360"/>
                <a:gd name="T10" fmla="*/ 2643 w 2646"/>
                <a:gd name="T11" fmla="*/ 0 h 360"/>
                <a:gd name="T12" fmla="*/ 2646 w 2646"/>
                <a:gd name="T13" fmla="*/ 3 h 360"/>
                <a:gd name="T14" fmla="*/ 2646 w 2646"/>
                <a:gd name="T15" fmla="*/ 180 h 360"/>
                <a:gd name="T16" fmla="*/ 2466 w 2646"/>
                <a:gd name="T17" fmla="*/ 360 h 360"/>
                <a:gd name="T18" fmla="*/ 7 w 2646"/>
                <a:gd name="T19" fmla="*/ 6 h 360"/>
                <a:gd name="T20" fmla="*/ 7 w 2646"/>
                <a:gd name="T21" fmla="*/ 180 h 360"/>
                <a:gd name="T22" fmla="*/ 180 w 2646"/>
                <a:gd name="T23" fmla="*/ 353 h 360"/>
                <a:gd name="T24" fmla="*/ 2466 w 2646"/>
                <a:gd name="T25" fmla="*/ 353 h 360"/>
                <a:gd name="T26" fmla="*/ 2639 w 2646"/>
                <a:gd name="T27" fmla="*/ 180 h 360"/>
                <a:gd name="T28" fmla="*/ 2639 w 2646"/>
                <a:gd name="T29" fmla="*/ 6 h 360"/>
                <a:gd name="T30" fmla="*/ 7 w 2646"/>
                <a:gd name="T31" fmla="*/ 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6" h="360">
                  <a:moveTo>
                    <a:pt x="2466" y="360"/>
                  </a:moveTo>
                  <a:cubicBezTo>
                    <a:pt x="180" y="360"/>
                    <a:pt x="180" y="360"/>
                    <a:pt x="180" y="360"/>
                  </a:cubicBezTo>
                  <a:cubicBezTo>
                    <a:pt x="81" y="360"/>
                    <a:pt x="0" y="279"/>
                    <a:pt x="0" y="180"/>
                  </a:cubicBezTo>
                  <a:cubicBezTo>
                    <a:pt x="0" y="3"/>
                    <a:pt x="0" y="3"/>
                    <a:pt x="0" y="3"/>
                  </a:cubicBezTo>
                  <a:cubicBezTo>
                    <a:pt x="0" y="1"/>
                    <a:pt x="2" y="0"/>
                    <a:pt x="4" y="0"/>
                  </a:cubicBezTo>
                  <a:cubicBezTo>
                    <a:pt x="2643" y="0"/>
                    <a:pt x="2643" y="0"/>
                    <a:pt x="2643" y="0"/>
                  </a:cubicBezTo>
                  <a:cubicBezTo>
                    <a:pt x="2644" y="0"/>
                    <a:pt x="2646" y="1"/>
                    <a:pt x="2646" y="3"/>
                  </a:cubicBezTo>
                  <a:cubicBezTo>
                    <a:pt x="2646" y="180"/>
                    <a:pt x="2646" y="180"/>
                    <a:pt x="2646" y="180"/>
                  </a:cubicBezTo>
                  <a:cubicBezTo>
                    <a:pt x="2646" y="279"/>
                    <a:pt x="2565" y="360"/>
                    <a:pt x="2466" y="360"/>
                  </a:cubicBezTo>
                  <a:close/>
                  <a:moveTo>
                    <a:pt x="7" y="6"/>
                  </a:moveTo>
                  <a:cubicBezTo>
                    <a:pt x="7" y="180"/>
                    <a:pt x="7" y="180"/>
                    <a:pt x="7" y="180"/>
                  </a:cubicBezTo>
                  <a:cubicBezTo>
                    <a:pt x="7" y="275"/>
                    <a:pt x="85" y="353"/>
                    <a:pt x="180" y="353"/>
                  </a:cubicBezTo>
                  <a:cubicBezTo>
                    <a:pt x="2466" y="353"/>
                    <a:pt x="2466" y="353"/>
                    <a:pt x="2466" y="353"/>
                  </a:cubicBezTo>
                  <a:cubicBezTo>
                    <a:pt x="2562" y="353"/>
                    <a:pt x="2639" y="275"/>
                    <a:pt x="2639" y="180"/>
                  </a:cubicBezTo>
                  <a:cubicBezTo>
                    <a:pt x="2639" y="6"/>
                    <a:pt x="2639" y="6"/>
                    <a:pt x="2639" y="6"/>
                  </a:cubicBezTo>
                  <a:lnTo>
                    <a:pt x="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36"/>
            <p:cNvSpPr>
              <a:spLocks/>
            </p:cNvSpPr>
            <p:nvPr/>
          </p:nvSpPr>
          <p:spPr bwMode="auto">
            <a:xfrm>
              <a:off x="6931918" y="2508069"/>
              <a:ext cx="1072953" cy="1398279"/>
            </a:xfrm>
            <a:custGeom>
              <a:avLst/>
              <a:gdLst>
                <a:gd name="T0" fmla="*/ 5856 w 6052"/>
                <a:gd name="T1" fmla="*/ 7887 h 7887"/>
                <a:gd name="T2" fmla="*/ 3026 w 6052"/>
                <a:gd name="T3" fmla="*/ 333 h 7887"/>
                <a:gd name="T4" fmla="*/ 196 w 6052"/>
                <a:gd name="T5" fmla="*/ 7887 h 7887"/>
                <a:gd name="T6" fmla="*/ 0 w 6052"/>
                <a:gd name="T7" fmla="*/ 7814 h 7887"/>
                <a:gd name="T8" fmla="*/ 2929 w 6052"/>
                <a:gd name="T9" fmla="*/ 0 h 7887"/>
                <a:gd name="T10" fmla="*/ 3123 w 6052"/>
                <a:gd name="T11" fmla="*/ 0 h 7887"/>
                <a:gd name="T12" fmla="*/ 6052 w 6052"/>
                <a:gd name="T13" fmla="*/ 7814 h 7887"/>
                <a:gd name="T14" fmla="*/ 5856 w 6052"/>
                <a:gd name="T15" fmla="*/ 7887 h 78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52" h="7887">
                  <a:moveTo>
                    <a:pt x="5856" y="7887"/>
                  </a:moveTo>
                  <a:lnTo>
                    <a:pt x="3026" y="333"/>
                  </a:lnTo>
                  <a:lnTo>
                    <a:pt x="196" y="7887"/>
                  </a:lnTo>
                  <a:lnTo>
                    <a:pt x="0" y="7814"/>
                  </a:lnTo>
                  <a:lnTo>
                    <a:pt x="2929" y="0"/>
                  </a:lnTo>
                  <a:lnTo>
                    <a:pt x="3123" y="0"/>
                  </a:lnTo>
                  <a:lnTo>
                    <a:pt x="6052" y="7814"/>
                  </a:lnTo>
                  <a:lnTo>
                    <a:pt x="5856" y="78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TextBox 51"/>
            <p:cNvSpPr txBox="1"/>
            <p:nvPr/>
          </p:nvSpPr>
          <p:spPr>
            <a:xfrm>
              <a:off x="6923318" y="3534236"/>
              <a:ext cx="1090152" cy="332399"/>
            </a:xfrm>
            <a:prstGeom prst="rect">
              <a:avLst/>
            </a:prstGeom>
            <a:noFill/>
          </p:spPr>
          <p:txBody>
            <a:bodyPr wrap="square" lIns="0" tIns="0" rIns="0" bIns="0" rtlCol="0" anchor="b">
              <a:spAutoFit/>
            </a:bodyPr>
            <a:lstStyle/>
            <a:p>
              <a:pPr algn="ctr" defTabSz="914400">
                <a:lnSpc>
                  <a:spcPct val="90000"/>
                </a:lnSpc>
                <a:buNone/>
              </a:pPr>
              <a:r>
                <a:rPr lang="zh-CN" sz="2400" b="1" i="0" dirty="0">
                  <a:solidFill>
                    <a:srgbClr val="FF0000"/>
                  </a:solidFill>
                  <a:latin typeface="Calibri"/>
                  <a:ea typeface="+mn-ea"/>
                  <a:cs typeface="+mn-cs"/>
                </a:rPr>
                <a:t>IT</a:t>
              </a:r>
              <a:endParaRPr lang="en-US" sz="2400" b="1" dirty="0">
                <a:solidFill>
                  <a:schemeClr val="accent1"/>
                </a:solidFill>
                <a:latin typeface="+mj-lt"/>
              </a:endParaRPr>
            </a:p>
          </p:txBody>
        </p:sp>
      </p:grpSp>
      <p:grpSp>
        <p:nvGrpSpPr>
          <p:cNvPr id="53" name="Group 28"/>
          <p:cNvGrpSpPr/>
          <p:nvPr/>
        </p:nvGrpSpPr>
        <p:grpSpPr>
          <a:xfrm>
            <a:off x="4636024" y="1630680"/>
            <a:ext cx="2920306" cy="3308392"/>
            <a:chOff x="4636025" y="2057400"/>
            <a:chExt cx="2920306" cy="3308392"/>
          </a:xfrm>
        </p:grpSpPr>
        <p:sp>
          <p:nvSpPr>
            <p:cNvPr id="54" name="Freeform 27"/>
            <p:cNvSpPr>
              <a:spLocks/>
            </p:cNvSpPr>
            <p:nvPr/>
          </p:nvSpPr>
          <p:spPr bwMode="auto">
            <a:xfrm>
              <a:off x="5866057" y="4315177"/>
              <a:ext cx="459888" cy="598351"/>
            </a:xfrm>
            <a:custGeom>
              <a:avLst/>
              <a:gdLst>
                <a:gd name="T0" fmla="*/ 227 w 1098"/>
                <a:gd name="T1" fmla="*/ 0 h 1429"/>
                <a:gd name="T2" fmla="*/ 871 w 1098"/>
                <a:gd name="T3" fmla="*/ 0 h 1429"/>
                <a:gd name="T4" fmla="*/ 1098 w 1098"/>
                <a:gd name="T5" fmla="*/ 227 h 1429"/>
                <a:gd name="T6" fmla="*/ 1098 w 1098"/>
                <a:gd name="T7" fmla="*/ 1429 h 1429"/>
                <a:gd name="T8" fmla="*/ 0 w 1098"/>
                <a:gd name="T9" fmla="*/ 1429 h 1429"/>
                <a:gd name="T10" fmla="*/ 0 w 1098"/>
                <a:gd name="T11" fmla="*/ 227 h 1429"/>
                <a:gd name="T12" fmla="*/ 227 w 1098"/>
                <a:gd name="T13" fmla="*/ 0 h 1429"/>
              </a:gdLst>
              <a:ahLst/>
              <a:cxnLst>
                <a:cxn ang="0">
                  <a:pos x="T0" y="T1"/>
                </a:cxn>
                <a:cxn ang="0">
                  <a:pos x="T2" y="T3"/>
                </a:cxn>
                <a:cxn ang="0">
                  <a:pos x="T4" y="T5"/>
                </a:cxn>
                <a:cxn ang="0">
                  <a:pos x="T6" y="T7"/>
                </a:cxn>
                <a:cxn ang="0">
                  <a:pos x="T8" y="T9"/>
                </a:cxn>
                <a:cxn ang="0">
                  <a:pos x="T10" y="T11"/>
                </a:cxn>
                <a:cxn ang="0">
                  <a:pos x="T12" y="T13"/>
                </a:cxn>
              </a:cxnLst>
              <a:rect l="0" t="0" r="r" b="b"/>
              <a:pathLst>
                <a:path w="1098" h="1429">
                  <a:moveTo>
                    <a:pt x="227" y="0"/>
                  </a:moveTo>
                  <a:cubicBezTo>
                    <a:pt x="871" y="0"/>
                    <a:pt x="871" y="0"/>
                    <a:pt x="871" y="0"/>
                  </a:cubicBezTo>
                  <a:cubicBezTo>
                    <a:pt x="996" y="0"/>
                    <a:pt x="1098" y="102"/>
                    <a:pt x="1098" y="227"/>
                  </a:cubicBezTo>
                  <a:cubicBezTo>
                    <a:pt x="1098" y="1429"/>
                    <a:pt x="1098" y="1429"/>
                    <a:pt x="1098" y="1429"/>
                  </a:cubicBezTo>
                  <a:cubicBezTo>
                    <a:pt x="0" y="1429"/>
                    <a:pt x="0" y="1429"/>
                    <a:pt x="0" y="1429"/>
                  </a:cubicBezTo>
                  <a:cubicBezTo>
                    <a:pt x="0" y="227"/>
                    <a:pt x="0" y="227"/>
                    <a:pt x="0" y="227"/>
                  </a:cubicBezTo>
                  <a:cubicBezTo>
                    <a:pt x="0" y="102"/>
                    <a:pt x="102" y="0"/>
                    <a:pt x="2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8"/>
            <p:cNvSpPr>
              <a:spLocks/>
            </p:cNvSpPr>
            <p:nvPr/>
          </p:nvSpPr>
          <p:spPr bwMode="auto">
            <a:xfrm>
              <a:off x="5866057" y="4315177"/>
              <a:ext cx="459888" cy="598351"/>
            </a:xfrm>
            <a:custGeom>
              <a:avLst/>
              <a:gdLst>
                <a:gd name="T0" fmla="*/ 227 w 1098"/>
                <a:gd name="T1" fmla="*/ 0 h 1429"/>
                <a:gd name="T2" fmla="*/ 871 w 1098"/>
                <a:gd name="T3" fmla="*/ 0 h 1429"/>
                <a:gd name="T4" fmla="*/ 1098 w 1098"/>
                <a:gd name="T5" fmla="*/ 227 h 1429"/>
                <a:gd name="T6" fmla="*/ 1098 w 1098"/>
                <a:gd name="T7" fmla="*/ 1429 h 1429"/>
                <a:gd name="T8" fmla="*/ 0 w 1098"/>
                <a:gd name="T9" fmla="*/ 1429 h 1429"/>
                <a:gd name="T10" fmla="*/ 0 w 1098"/>
                <a:gd name="T11" fmla="*/ 227 h 1429"/>
                <a:gd name="T12" fmla="*/ 227 w 1098"/>
                <a:gd name="T13" fmla="*/ 0 h 1429"/>
              </a:gdLst>
              <a:ahLst/>
              <a:cxnLst>
                <a:cxn ang="0">
                  <a:pos x="T0" y="T1"/>
                </a:cxn>
                <a:cxn ang="0">
                  <a:pos x="T2" y="T3"/>
                </a:cxn>
                <a:cxn ang="0">
                  <a:pos x="T4" y="T5"/>
                </a:cxn>
                <a:cxn ang="0">
                  <a:pos x="T6" y="T7"/>
                </a:cxn>
                <a:cxn ang="0">
                  <a:pos x="T8" y="T9"/>
                </a:cxn>
                <a:cxn ang="0">
                  <a:pos x="T10" y="T11"/>
                </a:cxn>
                <a:cxn ang="0">
                  <a:pos x="T12" y="T13"/>
                </a:cxn>
              </a:cxnLst>
              <a:rect l="0" t="0" r="r" b="b"/>
              <a:pathLst>
                <a:path w="1098" h="1429">
                  <a:moveTo>
                    <a:pt x="227" y="0"/>
                  </a:moveTo>
                  <a:cubicBezTo>
                    <a:pt x="871" y="0"/>
                    <a:pt x="871" y="0"/>
                    <a:pt x="871" y="0"/>
                  </a:cubicBezTo>
                  <a:cubicBezTo>
                    <a:pt x="996" y="0"/>
                    <a:pt x="1098" y="102"/>
                    <a:pt x="1098" y="227"/>
                  </a:cubicBezTo>
                  <a:cubicBezTo>
                    <a:pt x="1098" y="1429"/>
                    <a:pt x="1098" y="1429"/>
                    <a:pt x="1098" y="1429"/>
                  </a:cubicBezTo>
                  <a:cubicBezTo>
                    <a:pt x="0" y="1429"/>
                    <a:pt x="0" y="1429"/>
                    <a:pt x="0" y="1429"/>
                  </a:cubicBezTo>
                  <a:cubicBezTo>
                    <a:pt x="0" y="227"/>
                    <a:pt x="0" y="227"/>
                    <a:pt x="0" y="227"/>
                  </a:cubicBezTo>
                  <a:cubicBezTo>
                    <a:pt x="0" y="102"/>
                    <a:pt x="102" y="0"/>
                    <a:pt x="2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9"/>
            <p:cNvSpPr>
              <a:spLocks/>
            </p:cNvSpPr>
            <p:nvPr/>
          </p:nvSpPr>
          <p:spPr bwMode="auto">
            <a:xfrm>
              <a:off x="4636025" y="5178220"/>
              <a:ext cx="2920306" cy="187572"/>
            </a:xfrm>
            <a:custGeom>
              <a:avLst/>
              <a:gdLst>
                <a:gd name="T0" fmla="*/ 224 w 6973"/>
                <a:gd name="T1" fmla="*/ 0 h 448"/>
                <a:gd name="T2" fmla="*/ 6748 w 6973"/>
                <a:gd name="T3" fmla="*/ 0 h 448"/>
                <a:gd name="T4" fmla="*/ 6973 w 6973"/>
                <a:gd name="T5" fmla="*/ 224 h 448"/>
                <a:gd name="T6" fmla="*/ 6973 w 6973"/>
                <a:gd name="T7" fmla="*/ 448 h 448"/>
                <a:gd name="T8" fmla="*/ 0 w 6973"/>
                <a:gd name="T9" fmla="*/ 448 h 448"/>
                <a:gd name="T10" fmla="*/ 0 w 6973"/>
                <a:gd name="T11" fmla="*/ 224 h 448"/>
                <a:gd name="T12" fmla="*/ 224 w 6973"/>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6973" h="448">
                  <a:moveTo>
                    <a:pt x="224" y="0"/>
                  </a:moveTo>
                  <a:cubicBezTo>
                    <a:pt x="6748" y="0"/>
                    <a:pt x="6748" y="0"/>
                    <a:pt x="6748" y="0"/>
                  </a:cubicBezTo>
                  <a:cubicBezTo>
                    <a:pt x="6872" y="0"/>
                    <a:pt x="6973" y="100"/>
                    <a:pt x="6973" y="224"/>
                  </a:cubicBezTo>
                  <a:cubicBezTo>
                    <a:pt x="6973" y="448"/>
                    <a:pt x="6973" y="448"/>
                    <a:pt x="6973" y="448"/>
                  </a:cubicBezTo>
                  <a:cubicBezTo>
                    <a:pt x="0" y="448"/>
                    <a:pt x="0" y="448"/>
                    <a:pt x="0" y="448"/>
                  </a:cubicBezTo>
                  <a:cubicBezTo>
                    <a:pt x="0" y="224"/>
                    <a:pt x="0" y="224"/>
                    <a:pt x="0" y="224"/>
                  </a:cubicBezTo>
                  <a:cubicBezTo>
                    <a:pt x="0" y="100"/>
                    <a:pt x="100" y="0"/>
                    <a:pt x="22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30"/>
            <p:cNvSpPr>
              <a:spLocks/>
            </p:cNvSpPr>
            <p:nvPr/>
          </p:nvSpPr>
          <p:spPr bwMode="auto">
            <a:xfrm>
              <a:off x="5479921" y="4947390"/>
              <a:ext cx="1232159" cy="188104"/>
            </a:xfrm>
            <a:custGeom>
              <a:avLst/>
              <a:gdLst>
                <a:gd name="T0" fmla="*/ 224 w 2942"/>
                <a:gd name="T1" fmla="*/ 0 h 449"/>
                <a:gd name="T2" fmla="*/ 2718 w 2942"/>
                <a:gd name="T3" fmla="*/ 0 h 449"/>
                <a:gd name="T4" fmla="*/ 2942 w 2942"/>
                <a:gd name="T5" fmla="*/ 224 h 449"/>
                <a:gd name="T6" fmla="*/ 2942 w 2942"/>
                <a:gd name="T7" fmla="*/ 449 h 449"/>
                <a:gd name="T8" fmla="*/ 0 w 2942"/>
                <a:gd name="T9" fmla="*/ 449 h 449"/>
                <a:gd name="T10" fmla="*/ 0 w 2942"/>
                <a:gd name="T11" fmla="*/ 224 h 449"/>
                <a:gd name="T12" fmla="*/ 224 w 2942"/>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2942" h="449">
                  <a:moveTo>
                    <a:pt x="224" y="0"/>
                  </a:moveTo>
                  <a:cubicBezTo>
                    <a:pt x="2718" y="0"/>
                    <a:pt x="2718" y="0"/>
                    <a:pt x="2718" y="0"/>
                  </a:cubicBezTo>
                  <a:cubicBezTo>
                    <a:pt x="2842" y="0"/>
                    <a:pt x="2942" y="101"/>
                    <a:pt x="2942" y="224"/>
                  </a:cubicBezTo>
                  <a:cubicBezTo>
                    <a:pt x="2942" y="449"/>
                    <a:pt x="2942" y="449"/>
                    <a:pt x="2942" y="449"/>
                  </a:cubicBezTo>
                  <a:cubicBezTo>
                    <a:pt x="0" y="449"/>
                    <a:pt x="0" y="449"/>
                    <a:pt x="0" y="449"/>
                  </a:cubicBezTo>
                  <a:cubicBezTo>
                    <a:pt x="0" y="224"/>
                    <a:pt x="0" y="224"/>
                    <a:pt x="0" y="224"/>
                  </a:cubicBezTo>
                  <a:cubicBezTo>
                    <a:pt x="0" y="101"/>
                    <a:pt x="101" y="0"/>
                    <a:pt x="22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37"/>
            <p:cNvSpPr>
              <a:spLocks/>
            </p:cNvSpPr>
            <p:nvPr/>
          </p:nvSpPr>
          <p:spPr bwMode="auto">
            <a:xfrm>
              <a:off x="6015511" y="2057400"/>
              <a:ext cx="160978" cy="2224624"/>
            </a:xfrm>
            <a:custGeom>
              <a:avLst/>
              <a:gdLst>
                <a:gd name="T0" fmla="*/ 284 w 384"/>
                <a:gd name="T1" fmla="*/ 0 h 5312"/>
                <a:gd name="T2" fmla="*/ 100 w 384"/>
                <a:gd name="T3" fmla="*/ 0 h 5312"/>
                <a:gd name="T4" fmla="*/ 0 w 384"/>
                <a:gd name="T5" fmla="*/ 100 h 5312"/>
                <a:gd name="T6" fmla="*/ 0 w 384"/>
                <a:gd name="T7" fmla="*/ 5312 h 5312"/>
                <a:gd name="T8" fmla="*/ 384 w 384"/>
                <a:gd name="T9" fmla="*/ 5312 h 5312"/>
                <a:gd name="T10" fmla="*/ 384 w 384"/>
                <a:gd name="T11" fmla="*/ 100 h 5312"/>
                <a:gd name="T12" fmla="*/ 284 w 384"/>
                <a:gd name="T13" fmla="*/ 0 h 5312"/>
              </a:gdLst>
              <a:ahLst/>
              <a:cxnLst>
                <a:cxn ang="0">
                  <a:pos x="T0" y="T1"/>
                </a:cxn>
                <a:cxn ang="0">
                  <a:pos x="T2" y="T3"/>
                </a:cxn>
                <a:cxn ang="0">
                  <a:pos x="T4" y="T5"/>
                </a:cxn>
                <a:cxn ang="0">
                  <a:pos x="T6" y="T7"/>
                </a:cxn>
                <a:cxn ang="0">
                  <a:pos x="T8" y="T9"/>
                </a:cxn>
                <a:cxn ang="0">
                  <a:pos x="T10" y="T11"/>
                </a:cxn>
                <a:cxn ang="0">
                  <a:pos x="T12" y="T13"/>
                </a:cxn>
              </a:cxnLst>
              <a:rect l="0" t="0" r="r" b="b"/>
              <a:pathLst>
                <a:path w="384" h="5312">
                  <a:moveTo>
                    <a:pt x="284" y="0"/>
                  </a:moveTo>
                  <a:cubicBezTo>
                    <a:pt x="100" y="0"/>
                    <a:pt x="100" y="0"/>
                    <a:pt x="100" y="0"/>
                  </a:cubicBezTo>
                  <a:cubicBezTo>
                    <a:pt x="45" y="0"/>
                    <a:pt x="0" y="45"/>
                    <a:pt x="0" y="100"/>
                  </a:cubicBezTo>
                  <a:cubicBezTo>
                    <a:pt x="0" y="5312"/>
                    <a:pt x="0" y="5312"/>
                    <a:pt x="0" y="5312"/>
                  </a:cubicBezTo>
                  <a:cubicBezTo>
                    <a:pt x="384" y="5312"/>
                    <a:pt x="384" y="5312"/>
                    <a:pt x="384" y="5312"/>
                  </a:cubicBezTo>
                  <a:cubicBezTo>
                    <a:pt x="384" y="100"/>
                    <a:pt x="384" y="100"/>
                    <a:pt x="384" y="100"/>
                  </a:cubicBezTo>
                  <a:cubicBezTo>
                    <a:pt x="384" y="45"/>
                    <a:pt x="339" y="0"/>
                    <a:pt x="284"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9" name="Freeform 38"/>
          <p:cNvSpPr>
            <a:spLocks/>
          </p:cNvSpPr>
          <p:nvPr/>
        </p:nvSpPr>
        <p:spPr bwMode="auto">
          <a:xfrm>
            <a:off x="4648613" y="1790597"/>
            <a:ext cx="2894777" cy="291463"/>
          </a:xfrm>
          <a:custGeom>
            <a:avLst/>
            <a:gdLst>
              <a:gd name="T0" fmla="*/ 5995 w 16328"/>
              <a:gd name="T1" fmla="*/ 0 h 1644"/>
              <a:gd name="T2" fmla="*/ 0 w 16328"/>
              <a:gd name="T3" fmla="*/ 1151 h 1644"/>
              <a:gd name="T4" fmla="*/ 0 w 16328"/>
              <a:gd name="T5" fmla="*/ 1628 h 1644"/>
              <a:gd name="T6" fmla="*/ 16328 w 16328"/>
              <a:gd name="T7" fmla="*/ 1644 h 1644"/>
              <a:gd name="T8" fmla="*/ 16328 w 16328"/>
              <a:gd name="T9" fmla="*/ 1170 h 1644"/>
              <a:gd name="T10" fmla="*/ 10344 w 16328"/>
              <a:gd name="T11" fmla="*/ 3 h 1644"/>
              <a:gd name="T12" fmla="*/ 5995 w 16328"/>
              <a:gd name="T13" fmla="*/ 0 h 1644"/>
            </a:gdLst>
            <a:ahLst/>
            <a:cxnLst>
              <a:cxn ang="0">
                <a:pos x="T0" y="T1"/>
              </a:cxn>
              <a:cxn ang="0">
                <a:pos x="T2" y="T3"/>
              </a:cxn>
              <a:cxn ang="0">
                <a:pos x="T4" y="T5"/>
              </a:cxn>
              <a:cxn ang="0">
                <a:pos x="T6" y="T7"/>
              </a:cxn>
              <a:cxn ang="0">
                <a:pos x="T8" y="T9"/>
              </a:cxn>
              <a:cxn ang="0">
                <a:pos x="T10" y="T11"/>
              </a:cxn>
              <a:cxn ang="0">
                <a:pos x="T12" y="T13"/>
              </a:cxn>
            </a:cxnLst>
            <a:rect l="0" t="0" r="r" b="b"/>
            <a:pathLst>
              <a:path w="16328" h="1644">
                <a:moveTo>
                  <a:pt x="5995" y="0"/>
                </a:moveTo>
                <a:lnTo>
                  <a:pt x="0" y="1151"/>
                </a:lnTo>
                <a:lnTo>
                  <a:pt x="0" y="1628"/>
                </a:lnTo>
                <a:lnTo>
                  <a:pt x="16328" y="1644"/>
                </a:lnTo>
                <a:lnTo>
                  <a:pt x="16328" y="1170"/>
                </a:lnTo>
                <a:lnTo>
                  <a:pt x="10344" y="3"/>
                </a:lnTo>
                <a:lnTo>
                  <a:pt x="599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a:ea typeface="黑体"/>
              <a:sym typeface="arial"/>
            </a:endParaRPr>
          </a:p>
        </p:txBody>
      </p:sp>
      <p:grpSp>
        <p:nvGrpSpPr>
          <p:cNvPr id="60" name="Group 42"/>
          <p:cNvGrpSpPr/>
          <p:nvPr/>
        </p:nvGrpSpPr>
        <p:grpSpPr>
          <a:xfrm>
            <a:off x="4168692" y="2078561"/>
            <a:ext cx="1108057" cy="1525928"/>
            <a:chOff x="4168691" y="2514806"/>
            <a:chExt cx="1108057" cy="1525928"/>
          </a:xfrm>
        </p:grpSpPr>
        <p:sp>
          <p:nvSpPr>
            <p:cNvPr id="61" name="Freeform 31"/>
            <p:cNvSpPr>
              <a:spLocks/>
            </p:cNvSpPr>
            <p:nvPr/>
          </p:nvSpPr>
          <p:spPr bwMode="auto">
            <a:xfrm>
              <a:off x="4170464" y="3890037"/>
              <a:ext cx="1105043" cy="149455"/>
            </a:xfrm>
            <a:custGeom>
              <a:avLst/>
              <a:gdLst>
                <a:gd name="T0" fmla="*/ 0 w 2639"/>
                <a:gd name="T1" fmla="*/ 0 h 357"/>
                <a:gd name="T2" fmla="*/ 2639 w 2639"/>
                <a:gd name="T3" fmla="*/ 0 h 357"/>
                <a:gd name="T4" fmla="*/ 2639 w 2639"/>
                <a:gd name="T5" fmla="*/ 178 h 357"/>
                <a:gd name="T6" fmla="*/ 2460 w 2639"/>
                <a:gd name="T7" fmla="*/ 357 h 357"/>
                <a:gd name="T8" fmla="*/ 178 w 2639"/>
                <a:gd name="T9" fmla="*/ 357 h 357"/>
                <a:gd name="T10" fmla="*/ 0 w 2639"/>
                <a:gd name="T11" fmla="*/ 178 h 357"/>
                <a:gd name="T12" fmla="*/ 0 w 2639"/>
                <a:gd name="T13" fmla="*/ 0 h 357"/>
                <a:gd name="T14" fmla="*/ 0 w 2639"/>
                <a:gd name="T15" fmla="*/ 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9" h="357">
                  <a:moveTo>
                    <a:pt x="0" y="0"/>
                  </a:moveTo>
                  <a:cubicBezTo>
                    <a:pt x="2639" y="0"/>
                    <a:pt x="2639" y="0"/>
                    <a:pt x="2639" y="0"/>
                  </a:cubicBezTo>
                  <a:cubicBezTo>
                    <a:pt x="2639" y="178"/>
                    <a:pt x="2639" y="178"/>
                    <a:pt x="2639" y="178"/>
                  </a:cubicBezTo>
                  <a:cubicBezTo>
                    <a:pt x="2639" y="277"/>
                    <a:pt x="2559" y="357"/>
                    <a:pt x="2460" y="357"/>
                  </a:cubicBezTo>
                  <a:cubicBezTo>
                    <a:pt x="178" y="357"/>
                    <a:pt x="178" y="357"/>
                    <a:pt x="178" y="357"/>
                  </a:cubicBezTo>
                  <a:cubicBezTo>
                    <a:pt x="80" y="357"/>
                    <a:pt x="0" y="277"/>
                    <a:pt x="0" y="178"/>
                  </a:cubicBezTo>
                  <a:cubicBezTo>
                    <a:pt x="0" y="0"/>
                    <a:pt x="0" y="0"/>
                    <a:pt x="0" y="0"/>
                  </a:cubicBezTo>
                  <a:cubicBezTo>
                    <a:pt x="0" y="0"/>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32"/>
            <p:cNvSpPr>
              <a:spLocks noEditPoints="1"/>
            </p:cNvSpPr>
            <p:nvPr/>
          </p:nvSpPr>
          <p:spPr bwMode="auto">
            <a:xfrm>
              <a:off x="4168691" y="3888265"/>
              <a:ext cx="1108057" cy="152469"/>
            </a:xfrm>
            <a:custGeom>
              <a:avLst/>
              <a:gdLst>
                <a:gd name="T0" fmla="*/ 2464 w 2646"/>
                <a:gd name="T1" fmla="*/ 364 h 364"/>
                <a:gd name="T2" fmla="*/ 182 w 2646"/>
                <a:gd name="T3" fmla="*/ 364 h 364"/>
                <a:gd name="T4" fmla="*/ 0 w 2646"/>
                <a:gd name="T5" fmla="*/ 182 h 364"/>
                <a:gd name="T6" fmla="*/ 0 w 2646"/>
                <a:gd name="T7" fmla="*/ 4 h 364"/>
                <a:gd name="T8" fmla="*/ 4 w 2646"/>
                <a:gd name="T9" fmla="*/ 0 h 364"/>
                <a:gd name="T10" fmla="*/ 2643 w 2646"/>
                <a:gd name="T11" fmla="*/ 0 h 364"/>
                <a:gd name="T12" fmla="*/ 2646 w 2646"/>
                <a:gd name="T13" fmla="*/ 4 h 364"/>
                <a:gd name="T14" fmla="*/ 2646 w 2646"/>
                <a:gd name="T15" fmla="*/ 182 h 364"/>
                <a:gd name="T16" fmla="*/ 2464 w 2646"/>
                <a:gd name="T17" fmla="*/ 364 h 364"/>
                <a:gd name="T18" fmla="*/ 7 w 2646"/>
                <a:gd name="T19" fmla="*/ 7 h 364"/>
                <a:gd name="T20" fmla="*/ 7 w 2646"/>
                <a:gd name="T21" fmla="*/ 182 h 364"/>
                <a:gd name="T22" fmla="*/ 182 w 2646"/>
                <a:gd name="T23" fmla="*/ 358 h 364"/>
                <a:gd name="T24" fmla="*/ 2464 w 2646"/>
                <a:gd name="T25" fmla="*/ 358 h 364"/>
                <a:gd name="T26" fmla="*/ 2640 w 2646"/>
                <a:gd name="T27" fmla="*/ 182 h 364"/>
                <a:gd name="T28" fmla="*/ 2640 w 2646"/>
                <a:gd name="T29" fmla="*/ 7 h 364"/>
                <a:gd name="T30" fmla="*/ 7 w 2646"/>
                <a:gd name="T31" fmla="*/ 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6" h="364">
                  <a:moveTo>
                    <a:pt x="2464" y="364"/>
                  </a:moveTo>
                  <a:cubicBezTo>
                    <a:pt x="182" y="364"/>
                    <a:pt x="182" y="364"/>
                    <a:pt x="182" y="364"/>
                  </a:cubicBezTo>
                  <a:cubicBezTo>
                    <a:pt x="82" y="364"/>
                    <a:pt x="0" y="282"/>
                    <a:pt x="0" y="182"/>
                  </a:cubicBezTo>
                  <a:cubicBezTo>
                    <a:pt x="0" y="4"/>
                    <a:pt x="0" y="4"/>
                    <a:pt x="0" y="4"/>
                  </a:cubicBezTo>
                  <a:cubicBezTo>
                    <a:pt x="0" y="2"/>
                    <a:pt x="2" y="0"/>
                    <a:pt x="4" y="0"/>
                  </a:cubicBezTo>
                  <a:cubicBezTo>
                    <a:pt x="2643" y="0"/>
                    <a:pt x="2643" y="0"/>
                    <a:pt x="2643" y="0"/>
                  </a:cubicBezTo>
                  <a:cubicBezTo>
                    <a:pt x="2644" y="0"/>
                    <a:pt x="2646" y="2"/>
                    <a:pt x="2646" y="4"/>
                  </a:cubicBezTo>
                  <a:cubicBezTo>
                    <a:pt x="2646" y="182"/>
                    <a:pt x="2646" y="182"/>
                    <a:pt x="2646" y="182"/>
                  </a:cubicBezTo>
                  <a:cubicBezTo>
                    <a:pt x="2646" y="282"/>
                    <a:pt x="2564" y="364"/>
                    <a:pt x="2464" y="364"/>
                  </a:cubicBezTo>
                  <a:close/>
                  <a:moveTo>
                    <a:pt x="7" y="7"/>
                  </a:moveTo>
                  <a:cubicBezTo>
                    <a:pt x="7" y="182"/>
                    <a:pt x="7" y="182"/>
                    <a:pt x="7" y="182"/>
                  </a:cubicBezTo>
                  <a:cubicBezTo>
                    <a:pt x="7" y="279"/>
                    <a:pt x="85" y="358"/>
                    <a:pt x="182" y="358"/>
                  </a:cubicBezTo>
                  <a:cubicBezTo>
                    <a:pt x="2464" y="358"/>
                    <a:pt x="2464" y="358"/>
                    <a:pt x="2464" y="358"/>
                  </a:cubicBezTo>
                  <a:cubicBezTo>
                    <a:pt x="2561" y="358"/>
                    <a:pt x="2640" y="279"/>
                    <a:pt x="2640" y="182"/>
                  </a:cubicBezTo>
                  <a:cubicBezTo>
                    <a:pt x="2640" y="7"/>
                    <a:pt x="2640" y="7"/>
                    <a:pt x="2640" y="7"/>
                  </a:cubicBezTo>
                  <a:lnTo>
                    <a:pt x="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33"/>
            <p:cNvSpPr>
              <a:spLocks/>
            </p:cNvSpPr>
            <p:nvPr/>
          </p:nvSpPr>
          <p:spPr bwMode="auto">
            <a:xfrm>
              <a:off x="4186243" y="2514806"/>
              <a:ext cx="1072953" cy="1398279"/>
            </a:xfrm>
            <a:custGeom>
              <a:avLst/>
              <a:gdLst>
                <a:gd name="T0" fmla="*/ 5856 w 6052"/>
                <a:gd name="T1" fmla="*/ 7887 h 7887"/>
                <a:gd name="T2" fmla="*/ 3026 w 6052"/>
                <a:gd name="T3" fmla="*/ 333 h 7887"/>
                <a:gd name="T4" fmla="*/ 196 w 6052"/>
                <a:gd name="T5" fmla="*/ 7887 h 7887"/>
                <a:gd name="T6" fmla="*/ 0 w 6052"/>
                <a:gd name="T7" fmla="*/ 7814 h 7887"/>
                <a:gd name="T8" fmla="*/ 2929 w 6052"/>
                <a:gd name="T9" fmla="*/ 0 h 7887"/>
                <a:gd name="T10" fmla="*/ 3123 w 6052"/>
                <a:gd name="T11" fmla="*/ 0 h 7887"/>
                <a:gd name="T12" fmla="*/ 6052 w 6052"/>
                <a:gd name="T13" fmla="*/ 7814 h 7887"/>
                <a:gd name="T14" fmla="*/ 5856 w 6052"/>
                <a:gd name="T15" fmla="*/ 7887 h 78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52" h="7887">
                  <a:moveTo>
                    <a:pt x="5856" y="7887"/>
                  </a:moveTo>
                  <a:lnTo>
                    <a:pt x="3026" y="333"/>
                  </a:lnTo>
                  <a:lnTo>
                    <a:pt x="196" y="7887"/>
                  </a:lnTo>
                  <a:lnTo>
                    <a:pt x="0" y="7814"/>
                  </a:lnTo>
                  <a:lnTo>
                    <a:pt x="2929" y="0"/>
                  </a:lnTo>
                  <a:lnTo>
                    <a:pt x="3123" y="0"/>
                  </a:lnTo>
                  <a:lnTo>
                    <a:pt x="6052" y="7814"/>
                  </a:lnTo>
                  <a:lnTo>
                    <a:pt x="5856" y="788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TextBox 63"/>
            <p:cNvSpPr txBox="1"/>
            <p:nvPr/>
          </p:nvSpPr>
          <p:spPr>
            <a:xfrm>
              <a:off x="4186508" y="3555866"/>
              <a:ext cx="1072953" cy="332399"/>
            </a:xfrm>
            <a:prstGeom prst="rect">
              <a:avLst/>
            </a:prstGeom>
            <a:noFill/>
          </p:spPr>
          <p:txBody>
            <a:bodyPr wrap="square" lIns="0" tIns="0" rIns="0" bIns="0" rtlCol="0" anchor="b">
              <a:spAutoFit/>
            </a:bodyPr>
            <a:lstStyle/>
            <a:p>
              <a:pPr algn="ctr" defTabSz="914400">
                <a:lnSpc>
                  <a:spcPct val="90000"/>
                </a:lnSpc>
                <a:buNone/>
              </a:pPr>
              <a:r>
                <a:rPr lang="zh-CN" altLang="en-US" sz="2400" b="1" i="0" dirty="0" smtClean="0">
                  <a:solidFill>
                    <a:srgbClr val="FF0000"/>
                  </a:solidFill>
                  <a:latin typeface="Calibri"/>
                  <a:ea typeface="+mn-ea"/>
                  <a:cs typeface="+mn-cs"/>
                </a:rPr>
                <a:t>业务</a:t>
              </a:r>
              <a:endParaRPr lang="en-US" sz="3200" b="1" dirty="0">
                <a:solidFill>
                  <a:schemeClr val="accent1"/>
                </a:solidFill>
                <a:latin typeface="+mj-lt"/>
              </a:endParaRPr>
            </a:p>
          </p:txBody>
        </p:sp>
      </p:grpSp>
      <p:sp>
        <p:nvSpPr>
          <p:cNvPr id="5" name="TextBox 4"/>
          <p:cNvSpPr txBox="1"/>
          <p:nvPr/>
        </p:nvSpPr>
        <p:spPr>
          <a:xfrm>
            <a:off x="2860311" y="5726192"/>
            <a:ext cx="6433814" cy="369332"/>
          </a:xfrm>
          <a:prstGeom prst="rect">
            <a:avLst/>
          </a:prstGeom>
          <a:noFill/>
        </p:spPr>
        <p:txBody>
          <a:bodyPr wrap="square" rtlCol="0">
            <a:spAutoFit/>
          </a:bodyPr>
          <a:lstStyle/>
          <a:p>
            <a:pPr algn="ctr"/>
            <a:r>
              <a:rPr lang="en-US" altLang="zh-CN" b="1" dirty="0" smtClean="0">
                <a:solidFill>
                  <a:srgbClr val="FF0000"/>
                </a:solidFill>
              </a:rPr>
              <a:t>Oracle BIEE 12C </a:t>
            </a:r>
            <a:r>
              <a:rPr lang="zh-CN" altLang="en-US" b="1" dirty="0" smtClean="0">
                <a:solidFill>
                  <a:srgbClr val="FF0000"/>
                </a:solidFill>
              </a:rPr>
              <a:t>同时满足</a:t>
            </a:r>
            <a:r>
              <a:rPr lang="en-US" altLang="zh-CN" b="1" dirty="0" smtClean="0">
                <a:solidFill>
                  <a:srgbClr val="FF0000"/>
                </a:solidFill>
              </a:rPr>
              <a:t>IT</a:t>
            </a:r>
            <a:r>
              <a:rPr lang="zh-CN" altLang="en-US" b="1" dirty="0" smtClean="0">
                <a:solidFill>
                  <a:srgbClr val="FF0000"/>
                </a:solidFill>
              </a:rPr>
              <a:t>和业务的分析需求</a:t>
            </a:r>
            <a:endParaRPr lang="zh-CN" altLang="en-US" b="1" dirty="0">
              <a:solidFill>
                <a:srgbClr val="FF0000"/>
              </a:solidFill>
            </a:endParaRPr>
          </a:p>
        </p:txBody>
      </p:sp>
      <p:sp>
        <p:nvSpPr>
          <p:cNvPr id="6" name="Right Arrow 5"/>
          <p:cNvSpPr/>
          <p:nvPr/>
        </p:nvSpPr>
        <p:spPr>
          <a:xfrm rot="10800000">
            <a:off x="1511414" y="5815584"/>
            <a:ext cx="1348898" cy="27994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3" name="Right Arrow 32"/>
          <p:cNvSpPr/>
          <p:nvPr/>
        </p:nvSpPr>
        <p:spPr>
          <a:xfrm>
            <a:off x="9691208" y="5726192"/>
            <a:ext cx="1348898" cy="27994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7558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100"/>
                                  </p:stCondLst>
                                  <p:childTnLst>
                                    <p:animRot by="2400000">
                                      <p:cBhvr>
                                        <p:cTn id="6" dur="2000" fill="hold"/>
                                        <p:tgtEl>
                                          <p:spTgt spid="59"/>
                                        </p:tgtEl>
                                        <p:attrNameLst>
                                          <p:attrName>r</p:attrName>
                                        </p:attrNameLst>
                                      </p:cBhvr>
                                    </p:animRot>
                                  </p:childTnLst>
                                </p:cTn>
                              </p:par>
                              <p:par>
                                <p:cTn id="7" presetID="42" presetClass="path" presetSubtype="0" accel="50000" decel="50000" fill="hold" nodeType="withEffect">
                                  <p:stCondLst>
                                    <p:cond delay="0"/>
                                  </p:stCondLst>
                                  <p:childTnLst>
                                    <p:animMotion origin="layout" path="M 3.89475E-7 -4.50867E-6 L -0.02735 0.12301 " pathEditMode="relative" rAng="0" ptsTypes="AA">
                                      <p:cBhvr>
                                        <p:cTn id="8" dur="2000" fill="hold"/>
                                        <p:tgtEl>
                                          <p:spTgt spid="44"/>
                                        </p:tgtEl>
                                        <p:attrNameLst>
                                          <p:attrName>ppt_x</p:attrName>
                                          <p:attrName>ppt_y</p:attrName>
                                        </p:attrNameLst>
                                      </p:cBhvr>
                                      <p:rCtr x="-1368" y="6150"/>
                                    </p:animMotion>
                                  </p:childTnLst>
                                </p:cTn>
                              </p:par>
                              <p:par>
                                <p:cTn id="9" presetID="42" presetClass="path" presetSubtype="0" accel="50000" decel="50000" fill="hold" nodeType="withEffect">
                                  <p:stCondLst>
                                    <p:cond delay="0"/>
                                  </p:stCondLst>
                                  <p:childTnLst>
                                    <p:animMotion origin="layout" path="M -1.16712E-6 1.84971E-6 L 0.02201 -0.13087 " pathEditMode="relative" rAng="0" ptsTypes="AA">
                                      <p:cBhvr>
                                        <p:cTn id="10" dur="2000" fill="hold"/>
                                        <p:tgtEl>
                                          <p:spTgt spid="60"/>
                                        </p:tgtEl>
                                        <p:attrNameLst>
                                          <p:attrName>ppt_x</p:attrName>
                                          <p:attrName>ppt_y</p:attrName>
                                        </p:attrNameLst>
                                      </p:cBhvr>
                                      <p:rCtr x="1094" y="-6543"/>
                                    </p:animMotion>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1" nodeType="clickEffect">
                                  <p:stCondLst>
                                    <p:cond delay="0"/>
                                  </p:stCondLst>
                                  <p:childTnLst>
                                    <p:animRot by="-4800000">
                                      <p:cBhvr>
                                        <p:cTn id="14" dur="2000" fill="hold"/>
                                        <p:tgtEl>
                                          <p:spTgt spid="59"/>
                                        </p:tgtEl>
                                        <p:attrNameLst>
                                          <p:attrName>r</p:attrName>
                                        </p:attrNameLst>
                                      </p:cBhvr>
                                    </p:animRot>
                                  </p:childTnLst>
                                </p:cTn>
                              </p:par>
                              <p:par>
                                <p:cTn id="15" presetID="42" presetClass="path" presetSubtype="0" accel="50000" decel="50000" fill="hold" nodeType="withEffect">
                                  <p:stCondLst>
                                    <p:cond delay="0"/>
                                  </p:stCondLst>
                                  <p:childTnLst>
                                    <p:animMotion origin="layout" path="M 0.02201 -0.13087 L 0.02201 0.12231 " pathEditMode="relative" rAng="0" ptsTypes="AA">
                                      <p:cBhvr>
                                        <p:cTn id="16" dur="2000" fill="hold"/>
                                        <p:tgtEl>
                                          <p:spTgt spid="60"/>
                                        </p:tgtEl>
                                        <p:attrNameLst>
                                          <p:attrName>ppt_x</p:attrName>
                                          <p:attrName>ppt_y</p:attrName>
                                        </p:attrNameLst>
                                      </p:cBhvr>
                                      <p:rCtr x="0" y="12647"/>
                                    </p:animMotion>
                                  </p:childTnLst>
                                </p:cTn>
                              </p:par>
                              <p:par>
                                <p:cTn id="17" presetID="42" presetClass="path" presetSubtype="0" accel="50000" decel="50000" fill="hold" nodeType="withEffect">
                                  <p:stCondLst>
                                    <p:cond delay="0"/>
                                  </p:stCondLst>
                                  <p:childTnLst>
                                    <p:animMotion origin="layout" path="M -0.02735 0.12301 L -0.02735 -0.13017 " pathEditMode="relative" rAng="0" ptsTypes="AA">
                                      <p:cBhvr>
                                        <p:cTn id="18" dur="2000" fill="hold"/>
                                        <p:tgtEl>
                                          <p:spTgt spid="44"/>
                                        </p:tgtEl>
                                        <p:attrNameLst>
                                          <p:attrName>ppt_x</p:attrName>
                                          <p:attrName>ppt_y</p:attrName>
                                        </p:attrNameLst>
                                      </p:cBhvr>
                                      <p:rCtr x="0" y="-12671"/>
                                    </p:animMotion>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2" nodeType="clickEffect">
                                  <p:stCondLst>
                                    <p:cond delay="0"/>
                                  </p:stCondLst>
                                  <p:childTnLst>
                                    <p:animRot by="2400000">
                                      <p:cBhvr>
                                        <p:cTn id="22" dur="2000" fill="hold"/>
                                        <p:tgtEl>
                                          <p:spTgt spid="59"/>
                                        </p:tgtEl>
                                        <p:attrNameLst>
                                          <p:attrName>r</p:attrName>
                                        </p:attrNameLst>
                                      </p:cBhvr>
                                    </p:animRot>
                                  </p:childTnLst>
                                </p:cTn>
                              </p:par>
                              <p:par>
                                <p:cTn id="23" presetID="42" presetClass="path" presetSubtype="0" accel="50000" decel="50000" fill="hold" nodeType="withEffect">
                                  <p:stCondLst>
                                    <p:cond delay="0"/>
                                  </p:stCondLst>
                                  <p:childTnLst>
                                    <p:animMotion origin="layout" path="M 0.02201 0.12231 L -1.16712E-6 -0.0007 " pathEditMode="relative" rAng="0" ptsTypes="AA">
                                      <p:cBhvr>
                                        <p:cTn id="24" dur="2000" fill="hold"/>
                                        <p:tgtEl>
                                          <p:spTgt spid="60"/>
                                        </p:tgtEl>
                                        <p:attrNameLst>
                                          <p:attrName>ppt_x</p:attrName>
                                          <p:attrName>ppt_y</p:attrName>
                                        </p:attrNameLst>
                                      </p:cBhvr>
                                      <p:rCtr x="-1107" y="-6150"/>
                                    </p:animMotion>
                                  </p:childTnLst>
                                </p:cTn>
                              </p:par>
                              <p:par>
                                <p:cTn id="25" presetID="42" presetClass="path" presetSubtype="0" accel="50000" decel="50000" fill="hold" nodeType="withEffect">
                                  <p:stCondLst>
                                    <p:cond delay="0"/>
                                  </p:stCondLst>
                                  <p:childTnLst>
                                    <p:animMotion origin="layout" path="M -0.02735 -0.13017 L 3.89475E-7 0.0007 " pathEditMode="relative" rAng="0" ptsTypes="AA">
                                      <p:cBhvr>
                                        <p:cTn id="26" dur="2000" fill="hold"/>
                                        <p:tgtEl>
                                          <p:spTgt spid="44"/>
                                        </p:tgtEl>
                                        <p:attrNameLst>
                                          <p:attrName>ppt_x</p:attrName>
                                          <p:attrName>ppt_y</p:attrName>
                                        </p:attrNameLst>
                                      </p:cBhvr>
                                      <p:rCtr x="1368" y="6543"/>
                                    </p:animMotion>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9" grpId="0" animBg="1"/>
      <p:bldP spid="59" grpId="1" animBg="1"/>
      <p:bldP spid="59"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5F5F5F">
                    <a:lumMod val="60000"/>
                    <a:lumOff val="40000"/>
                  </a:srgbClr>
                </a:solidFill>
              </a:rPr>
              <a:t>Oracle Confidential – Internal/Restricted/Highly Restricted</a:t>
            </a:r>
            <a:endParaRPr lang="en-US" dirty="0">
              <a:solidFill>
                <a:srgbClr val="5F5F5F">
                  <a:lumMod val="60000"/>
                  <a:lumOff val="40000"/>
                </a:srgbClr>
              </a:solidFill>
            </a:endParaRPr>
          </a:p>
        </p:txBody>
      </p:sp>
      <p:sp>
        <p:nvSpPr>
          <p:cNvPr id="4" name="Slide Number Placeholder 3"/>
          <p:cNvSpPr>
            <a:spLocks noGrp="1"/>
          </p:cNvSpPr>
          <p:nvPr>
            <p:ph type="sldNum" sz="quarter" idx="12"/>
          </p:nvPr>
        </p:nvSpPr>
        <p:spPr/>
        <p:txBody>
          <a:bodyPr/>
          <a:lstStyle/>
          <a:p>
            <a:fld id="{C51EAA63-D034-42AE-91FA-B13B9518C7BE}" type="slidenum">
              <a:rPr lang="en-US" altLang="zh-CN" smtClean="0">
                <a:solidFill>
                  <a:srgbClr val="5F5F5F">
                    <a:lumMod val="60000"/>
                    <a:lumOff val="40000"/>
                  </a:srgbClr>
                </a:solidFill>
              </a:rPr>
              <a:pPr/>
              <a:t>20</a:t>
            </a:fld>
            <a:endParaRPr lang="zh-CN" altLang="en-US" dirty="0">
              <a:solidFill>
                <a:srgbClr val="5F5F5F">
                  <a:lumMod val="60000"/>
                  <a:lumOff val="40000"/>
                </a:srgb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31" y="1128391"/>
            <a:ext cx="10058400" cy="4416551"/>
          </a:xfrm>
          <a:prstGeom prst="rect">
            <a:avLst/>
          </a:prstGeom>
        </p:spPr>
      </p:pic>
    </p:spTree>
    <p:extLst>
      <p:ext uri="{BB962C8B-B14F-4D97-AF65-F5344CB8AC3E}">
        <p14:creationId xmlns:p14="http://schemas.microsoft.com/office/powerpoint/2010/main" val="210362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5"/>
          <p:cNvSpPr txBox="1">
            <a:spLocks/>
          </p:cNvSpPr>
          <p:nvPr/>
        </p:nvSpPr>
        <p:spPr>
          <a:xfrm>
            <a:off x="503637" y="340629"/>
            <a:ext cx="9755859" cy="568324"/>
          </a:xfrm>
          <a:prstGeom prst="rect">
            <a:avLst/>
          </a:prstGeom>
        </p:spPr>
        <p:txBody>
          <a:bodyPr/>
          <a:lstStyle>
            <a:lvl1pPr algn="l" defTabSz="457200" rtl="0" eaLnBrk="1" latinLnBrk="0" hangingPunct="1">
              <a:lnSpc>
                <a:spcPct val="100000"/>
              </a:lnSpc>
              <a:spcBef>
                <a:spcPct val="0"/>
              </a:spcBef>
              <a:buNone/>
              <a:defRPr sz="2000" b="1" kern="1200">
                <a:solidFill>
                  <a:schemeClr val="accent2"/>
                </a:solidFill>
                <a:latin typeface="Arial"/>
                <a:ea typeface="+mj-ea"/>
                <a:cs typeface="Arial"/>
              </a:defRPr>
            </a:lvl1pPr>
          </a:lstStyle>
          <a:p>
            <a:r>
              <a:rPr lang="en-US" altLang="zh-CN" sz="3200" dirty="0">
                <a:solidFill>
                  <a:schemeClr val="tx1"/>
                </a:solidFill>
                <a:latin typeface="+mj-lt"/>
                <a:cs typeface="+mj-cs"/>
              </a:rPr>
              <a:t>OBIEE12C</a:t>
            </a:r>
            <a:r>
              <a:rPr lang="zh-CN" altLang="en-US" sz="3200" dirty="0">
                <a:solidFill>
                  <a:schemeClr val="tx1"/>
                </a:solidFill>
                <a:latin typeface="+mj-lt"/>
                <a:cs typeface="+mj-cs"/>
              </a:rPr>
              <a:t>包括企业级分析模式和快速敏捷模式</a:t>
            </a:r>
            <a:endParaRPr lang="en-US" sz="3200" dirty="0">
              <a:solidFill>
                <a:schemeClr val="tx1"/>
              </a:solidFill>
              <a:latin typeface="+mj-lt"/>
              <a:cs typeface="+mj-cs"/>
            </a:endParaRPr>
          </a:p>
        </p:txBody>
      </p:sp>
      <p:sp>
        <p:nvSpPr>
          <p:cNvPr id="4" name="Slide Number Placeholder 1"/>
          <p:cNvSpPr txBox="1">
            <a:spLocks/>
          </p:cNvSpPr>
          <p:nvPr/>
        </p:nvSpPr>
        <p:spPr>
          <a:xfrm>
            <a:off x="14243572" y="6346698"/>
            <a:ext cx="508749" cy="182880"/>
          </a:xfrm>
          <a:prstGeom prst="rect">
            <a:avLst/>
          </a:prstGeom>
        </p:spPr>
        <p:txBody>
          <a:bodyPr vert="horz" wrap="none" lIns="0" tIns="0" rIns="0" bIns="0" rtlCol="0" anchor="ctr"/>
          <a:lstStyle>
            <a:defPPr>
              <a:defRPr lang="en-US"/>
            </a:defPPr>
            <a:lvl1pPr marL="0" algn="r" defTabSz="914400" rtl="0" eaLnBrk="1" latinLnBrk="0" hangingPunct="1">
              <a:defRPr sz="8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1EAA63-D034-42AE-91FA-B13B9518C7BE}" type="slidenum">
              <a:rPr lang="en-US" smtClean="0">
                <a:solidFill>
                  <a:srgbClr val="FFFFFF"/>
                </a:solidFill>
                <a:latin typeface="+mn-ea"/>
              </a:rPr>
              <a:pPr/>
              <a:t>3</a:t>
            </a:fld>
            <a:endParaRPr lang="en-US" dirty="0">
              <a:solidFill>
                <a:srgbClr val="FFFFFF"/>
              </a:solidFill>
              <a:latin typeface="+mn-ea"/>
            </a:endParaRPr>
          </a:p>
        </p:txBody>
      </p:sp>
      <p:grpSp>
        <p:nvGrpSpPr>
          <p:cNvPr id="5" name="Group 4"/>
          <p:cNvGrpSpPr/>
          <p:nvPr/>
        </p:nvGrpSpPr>
        <p:grpSpPr>
          <a:xfrm>
            <a:off x="152169" y="2055134"/>
            <a:ext cx="11768159" cy="3598312"/>
            <a:chOff x="386122" y="1191661"/>
            <a:chExt cx="11396411" cy="5285489"/>
          </a:xfrm>
        </p:grpSpPr>
        <p:pic>
          <p:nvPicPr>
            <p:cNvPr id="6" name="Picture 5" descr="ic-Database-gra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122" y="1599484"/>
              <a:ext cx="1080529" cy="1080811"/>
            </a:xfrm>
            <a:prstGeom prst="rect">
              <a:avLst/>
            </a:prstGeom>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7583" y="3263261"/>
              <a:ext cx="967669" cy="967921"/>
            </a:xfrm>
            <a:prstGeom prst="rect">
              <a:avLst/>
            </a:prstGeom>
            <a:noFill/>
            <a:ln w="9525" algn="ctr">
              <a:noFill/>
              <a:miter lim="800000"/>
              <a:headEnd/>
              <a:tailEnd/>
            </a:ln>
          </p:spPr>
        </p:pic>
        <p:pic>
          <p:nvPicPr>
            <p:cNvPr id="8"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3074" y="2544454"/>
              <a:ext cx="930890" cy="931132"/>
            </a:xfrm>
            <a:prstGeom prst="rect">
              <a:avLst/>
            </a:prstGeom>
            <a:noFill/>
            <a:ln w="9525" algn="ctr">
              <a:noFill/>
              <a:miter lim="800000"/>
              <a:headEnd/>
              <a:tailEnd/>
            </a:ln>
          </p:spPr>
        </p:pic>
        <p:sp>
          <p:nvSpPr>
            <p:cNvPr id="9" name="AutoShape 11"/>
            <p:cNvSpPr>
              <a:spLocks noChangeArrowheads="1"/>
            </p:cNvSpPr>
            <p:nvPr/>
          </p:nvSpPr>
          <p:spPr bwMode="ltGray">
            <a:xfrm>
              <a:off x="1766284" y="1459175"/>
              <a:ext cx="5851732" cy="1859527"/>
            </a:xfrm>
            <a:prstGeom prst="roundRect">
              <a:avLst>
                <a:gd name="adj" fmla="val 0"/>
              </a:avLst>
            </a:prstGeom>
            <a:solidFill>
              <a:srgbClr val="FF0000"/>
            </a:solidFill>
            <a:ln>
              <a:noFill/>
              <a:headEnd/>
              <a:tailEnd/>
            </a:ln>
            <a:effectLst/>
            <a:scene3d>
              <a:camera prst="orthographicFront">
                <a:rot lat="0" lon="0" rev="0"/>
              </a:camera>
              <a:lightRig rig="threePt" dir="t">
                <a:rot lat="0" lon="0" rev="1200000"/>
              </a:lightRig>
            </a:scene3d>
            <a:sp3d/>
          </p:spPr>
          <p:txBody>
            <a:bodyPr wrap="none" lIns="121887" tIns="60944" rIns="121887" bIns="60944" anchor="ctr"/>
            <a:lstStyle/>
            <a:p>
              <a:pPr marL="0" marR="0" lvl="0" indent="0" algn="ctr" defTabSz="1218936" eaLnBrk="1" fontAlgn="auto" latinLnBrk="0" hangingPunct="1">
                <a:lnSpc>
                  <a:spcPct val="90000"/>
                </a:lnSpc>
                <a:spcBef>
                  <a:spcPts val="0"/>
                </a:spcBef>
                <a:spcAft>
                  <a:spcPts val="0"/>
                </a:spcAft>
                <a:buClr>
                  <a:srgbClr val="667263"/>
                </a:buClr>
                <a:buSzTx/>
                <a:buFontTx/>
                <a:buNone/>
                <a:tabLst/>
                <a:defRPr/>
              </a:pPr>
              <a:endParaRPr kumimoji="0" lang="en-US" sz="1100" b="0" i="0" u="none" strike="noStrike" kern="0" cap="none" spc="0" normalizeH="0" baseline="0" noProof="0" dirty="0">
                <a:ln>
                  <a:noFill/>
                </a:ln>
                <a:effectLst>
                  <a:outerShdw blurRad="38100" dist="38100" dir="2700000" algn="tl">
                    <a:srgbClr val="000000">
                      <a:alpha val="43137"/>
                    </a:srgbClr>
                  </a:outerShdw>
                </a:effectLst>
                <a:uLnTx/>
                <a:uFillTx/>
                <a:latin typeface="+mn-ea"/>
                <a:cs typeface="Arial" pitchFamily="34" charset="0"/>
              </a:endParaRPr>
            </a:p>
          </p:txBody>
        </p:sp>
        <p:sp>
          <p:nvSpPr>
            <p:cNvPr id="10" name="Text Box 32"/>
            <p:cNvSpPr txBox="1">
              <a:spLocks noChangeArrowheads="1"/>
            </p:cNvSpPr>
            <p:nvPr/>
          </p:nvSpPr>
          <p:spPr bwMode="auto">
            <a:xfrm>
              <a:off x="2947446" y="1538198"/>
              <a:ext cx="1201530"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lang="zh-CN" altLang="en-US" sz="1600" b="1" kern="0" dirty="0">
                  <a:solidFill>
                    <a:schemeClr val="bg1"/>
                  </a:solidFill>
                  <a:latin typeface="+mn-ea"/>
                </a:rPr>
                <a:t>交互式仪表盘</a:t>
              </a:r>
              <a:endParaRPr lang="en-US" sz="1600" b="1" kern="0" dirty="0">
                <a:solidFill>
                  <a:schemeClr val="bg1"/>
                </a:solidFill>
                <a:latin typeface="+mn-ea"/>
              </a:endParaRPr>
            </a:p>
          </p:txBody>
        </p:sp>
        <p:sp>
          <p:nvSpPr>
            <p:cNvPr id="11" name="Text Box 35"/>
            <p:cNvSpPr txBox="1">
              <a:spLocks noChangeArrowheads="1"/>
            </p:cNvSpPr>
            <p:nvPr/>
          </p:nvSpPr>
          <p:spPr bwMode="auto">
            <a:xfrm>
              <a:off x="4260879" y="1526022"/>
              <a:ext cx="1001276"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mn-ea"/>
                </a:rPr>
                <a:t>企业级报表</a:t>
              </a:r>
              <a:endParaRPr kumimoji="0" lang="en-US" sz="1600" b="1" i="0" u="none" strike="noStrike" kern="0" cap="none" spc="0" normalizeH="0" baseline="0" noProof="0" dirty="0" smtClean="0">
                <a:ln>
                  <a:noFill/>
                </a:ln>
                <a:solidFill>
                  <a:schemeClr val="bg1"/>
                </a:solidFill>
                <a:effectLst/>
                <a:uLnTx/>
                <a:uFillTx/>
                <a:latin typeface="+mn-ea"/>
              </a:endParaRPr>
            </a:p>
          </p:txBody>
        </p:sp>
        <p:sp>
          <p:nvSpPr>
            <p:cNvPr id="12" name="Text Box 30"/>
            <p:cNvSpPr txBox="1">
              <a:spLocks noChangeArrowheads="1"/>
            </p:cNvSpPr>
            <p:nvPr/>
          </p:nvSpPr>
          <p:spPr bwMode="auto">
            <a:xfrm>
              <a:off x="5513580" y="1537311"/>
              <a:ext cx="801021"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mn-ea"/>
                </a:rPr>
                <a:t>即席分析</a:t>
              </a:r>
              <a:endParaRPr kumimoji="0" lang="en-US" sz="1600" b="1" i="0" u="none" strike="noStrike" kern="0" cap="none" spc="0" normalizeH="0" baseline="0" noProof="0" dirty="0" smtClean="0">
                <a:ln>
                  <a:noFill/>
                </a:ln>
                <a:solidFill>
                  <a:schemeClr val="bg1"/>
                </a:solidFill>
                <a:effectLst/>
                <a:uLnTx/>
                <a:uFillTx/>
                <a:latin typeface="+mn-ea"/>
              </a:endParaRPr>
            </a:p>
          </p:txBody>
        </p:sp>
        <p:pic>
          <p:nvPicPr>
            <p:cNvPr id="13" name="Picture 2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75328" y="2113934"/>
              <a:ext cx="795605" cy="795812"/>
            </a:xfrm>
            <a:prstGeom prst="rect">
              <a:avLst/>
            </a:prstGeom>
            <a:noFill/>
            <a:ln w="9525">
              <a:noFill/>
              <a:miter lim="800000"/>
              <a:headEnd/>
              <a:tailEnd/>
            </a:ln>
          </p:spPr>
        </p:pic>
        <p:sp>
          <p:nvSpPr>
            <p:cNvPr id="14" name="Text Box 41"/>
            <p:cNvSpPr txBox="1">
              <a:spLocks noChangeArrowheads="1"/>
            </p:cNvSpPr>
            <p:nvPr/>
          </p:nvSpPr>
          <p:spPr bwMode="auto">
            <a:xfrm>
              <a:off x="6530565" y="1548600"/>
              <a:ext cx="1005933"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kumimoji="0" lang="en-US" altLang="zh-CN" sz="1600" b="1" i="0" u="none" strike="noStrike" kern="0" cap="none" spc="0" normalizeH="0" baseline="0" noProof="0" dirty="0" smtClean="0">
                  <a:ln>
                    <a:noFill/>
                  </a:ln>
                  <a:solidFill>
                    <a:schemeClr val="bg1"/>
                  </a:solidFill>
                  <a:effectLst/>
                  <a:uLnTx/>
                  <a:uFillTx/>
                  <a:latin typeface="+mn-ea"/>
                </a:rPr>
                <a:t>Office</a:t>
              </a:r>
              <a:r>
                <a:rPr kumimoji="0" lang="zh-CN" altLang="en-US" sz="1600" b="1" i="0" u="none" strike="noStrike" kern="0" cap="none" spc="0" normalizeH="0" baseline="0" noProof="0" dirty="0" smtClean="0">
                  <a:ln>
                    <a:noFill/>
                  </a:ln>
                  <a:solidFill>
                    <a:schemeClr val="bg1"/>
                  </a:solidFill>
                  <a:effectLst/>
                  <a:uLnTx/>
                  <a:uFillTx/>
                  <a:latin typeface="+mn-ea"/>
                </a:rPr>
                <a:t>集成</a:t>
              </a:r>
              <a:endParaRPr kumimoji="0" lang="en-US" sz="1600" b="1" i="0" u="none" strike="noStrike" kern="0" cap="none" spc="0" normalizeH="0" baseline="0" noProof="0" dirty="0" smtClean="0">
                <a:ln>
                  <a:noFill/>
                </a:ln>
                <a:solidFill>
                  <a:schemeClr val="bg1"/>
                </a:solidFill>
                <a:effectLst/>
                <a:uLnTx/>
                <a:uFillTx/>
                <a:latin typeface="+mn-ea"/>
              </a:endParaRPr>
            </a:p>
          </p:txBody>
        </p:sp>
        <p:sp>
          <p:nvSpPr>
            <p:cNvPr id="15" name="Text Box 39"/>
            <p:cNvSpPr txBox="1">
              <a:spLocks noChangeArrowheads="1"/>
            </p:cNvSpPr>
            <p:nvPr/>
          </p:nvSpPr>
          <p:spPr bwMode="auto">
            <a:xfrm>
              <a:off x="2057018" y="1567301"/>
              <a:ext cx="801022"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mn-ea"/>
                </a:rPr>
                <a:t>移动分析</a:t>
              </a:r>
              <a:endParaRPr kumimoji="0" lang="en-US" sz="1600" b="1" i="0" u="none" strike="noStrike" kern="0" cap="none" spc="0" normalizeH="0" baseline="0" noProof="0" dirty="0" smtClean="0">
                <a:ln>
                  <a:noFill/>
                </a:ln>
                <a:solidFill>
                  <a:schemeClr val="bg1"/>
                </a:solidFill>
                <a:effectLst/>
                <a:uLnTx/>
                <a:uFillTx/>
                <a:latin typeface="+mn-ea"/>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14152" y="2046027"/>
              <a:ext cx="733758" cy="733949"/>
            </a:xfrm>
            <a:prstGeom prst="rect">
              <a:avLst/>
            </a:prstGeom>
            <a:noFill/>
            <a:ln w="9525">
              <a:noFill/>
              <a:miter lim="800000"/>
              <a:headEnd/>
              <a:tailEnd/>
            </a:ln>
            <a:effec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249645" y="1894923"/>
              <a:ext cx="884823" cy="885053"/>
            </a:xfrm>
            <a:prstGeom prst="rect">
              <a:avLst/>
            </a:prstGeom>
            <a:noFill/>
            <a:ln w="9525">
              <a:noFill/>
              <a:miter lim="800000"/>
              <a:headEnd/>
              <a:tailEnd/>
            </a:ln>
            <a:effec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941454" y="1865575"/>
              <a:ext cx="1241153" cy="1241476"/>
            </a:xfrm>
            <a:prstGeom prst="rect">
              <a:avLst/>
            </a:prstGeom>
            <a:noFill/>
            <a:ln w="9525">
              <a:noFill/>
              <a:miter lim="800000"/>
              <a:headEnd/>
              <a:tailEnd/>
            </a:ln>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244180">
              <a:off x="2251423" y="2123735"/>
              <a:ext cx="460599" cy="691079"/>
            </a:xfrm>
            <a:prstGeom prst="rect">
              <a:avLst/>
            </a:prstGeom>
          </p:spPr>
        </p:pic>
        <p:sp>
          <p:nvSpPr>
            <p:cNvPr id="20" name="TextBox 19"/>
            <p:cNvSpPr txBox="1"/>
            <p:nvPr/>
          </p:nvSpPr>
          <p:spPr>
            <a:xfrm>
              <a:off x="1828324" y="2988502"/>
              <a:ext cx="5688118" cy="330199"/>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信息展示</a:t>
              </a:r>
              <a:endParaRPr kumimoji="0" lang="en-US" sz="1100" b="1" i="0" u="none" strike="noStrike" kern="0" cap="none" spc="0" normalizeH="0" baseline="0" noProof="0" dirty="0" smtClean="0">
                <a:ln>
                  <a:noFill/>
                </a:ln>
                <a:effectLst/>
                <a:uLnTx/>
                <a:uFillTx/>
                <a:latin typeface="+mn-ea"/>
              </a:endParaRPr>
            </a:p>
          </p:txBody>
        </p:sp>
        <p:sp>
          <p:nvSpPr>
            <p:cNvPr id="21" name="TextBox 20"/>
            <p:cNvSpPr txBox="1"/>
            <p:nvPr/>
          </p:nvSpPr>
          <p:spPr>
            <a:xfrm>
              <a:off x="3250353" y="1193800"/>
              <a:ext cx="1218883" cy="1219200"/>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1100" b="1" i="0" u="none" strike="noStrike" kern="0" cap="none" spc="0" normalizeH="0" baseline="0" noProof="0" dirty="0" smtClean="0">
                <a:ln>
                  <a:noFill/>
                </a:ln>
                <a:effectLst/>
                <a:uLnTx/>
                <a:uFillTx/>
                <a:latin typeface="+mn-ea"/>
              </a:endParaRPr>
            </a:p>
          </p:txBody>
        </p:sp>
        <p:sp>
          <p:nvSpPr>
            <p:cNvPr id="22" name="Rectangle 21"/>
            <p:cNvSpPr/>
            <p:nvPr/>
          </p:nvSpPr>
          <p:spPr>
            <a:xfrm>
              <a:off x="1774818" y="3366315"/>
              <a:ext cx="5843199" cy="2815320"/>
            </a:xfrm>
            <a:prstGeom prst="rect">
              <a:avLst/>
            </a:prstGeom>
            <a:noFill/>
            <a:ln w="19050" cap="flat" cmpd="sng" algn="ctr">
              <a:solidFill>
                <a:srgbClr val="FF0000"/>
              </a:solidFill>
              <a:prstDash val="solid"/>
              <a:miter lim="800000"/>
            </a:ln>
            <a:effectLst/>
          </p:spPr>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n-US" sz="1100" b="1" i="0" u="none" strike="noStrike" kern="0" cap="none" spc="0" normalizeH="0" baseline="0" noProof="0" dirty="0" smtClean="0">
                <a:ln>
                  <a:noFill/>
                </a:ln>
                <a:effectLst/>
                <a:uLnTx/>
                <a:uFillTx/>
                <a:latin typeface="+mn-ea"/>
                <a:cs typeface="+mn-cs"/>
              </a:endParaRPr>
            </a:p>
          </p:txBody>
        </p:sp>
        <p:sp>
          <p:nvSpPr>
            <p:cNvPr id="23" name="TextBox 22"/>
            <p:cNvSpPr txBox="1"/>
            <p:nvPr/>
          </p:nvSpPr>
          <p:spPr>
            <a:xfrm>
              <a:off x="1878668" y="3448974"/>
              <a:ext cx="5678404" cy="284828"/>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通用的信息模式</a:t>
              </a:r>
              <a:endParaRPr kumimoji="0" lang="en-US" sz="1100" b="1" i="0" u="none" strike="noStrike" kern="0" cap="none" spc="0" normalizeH="0" baseline="0" noProof="0" dirty="0" smtClean="0">
                <a:ln>
                  <a:noFill/>
                </a:ln>
                <a:effectLst/>
                <a:uLnTx/>
                <a:uFillTx/>
                <a:latin typeface="+mn-ea"/>
              </a:endParaRPr>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2397471" y="3966092"/>
              <a:ext cx="691455" cy="335777"/>
            </a:xfrm>
            <a:prstGeom prst="rect">
              <a:avLst/>
            </a:prstGeom>
          </p:spPr>
        </p:pic>
        <p:sp>
          <p:nvSpPr>
            <p:cNvPr id="25" name="TextBox 24"/>
            <p:cNvSpPr txBox="1"/>
            <p:nvPr/>
          </p:nvSpPr>
          <p:spPr>
            <a:xfrm>
              <a:off x="406295" y="4359564"/>
              <a:ext cx="1218883" cy="451582"/>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企业数据</a:t>
              </a:r>
              <a:endParaRPr kumimoji="0" lang="en-US" sz="1100" b="1" i="0" u="none" strike="noStrike" kern="0" cap="none" spc="0" normalizeH="0" baseline="0" noProof="0" dirty="0" smtClean="0">
                <a:ln>
                  <a:noFill/>
                </a:ln>
                <a:effectLst/>
                <a:uLnTx/>
                <a:uFillTx/>
                <a:latin typeface="+mn-ea"/>
              </a:endParaRPr>
            </a:p>
          </p:txBody>
        </p:sp>
        <p:grpSp>
          <p:nvGrpSpPr>
            <p:cNvPr id="26" name="Group 33"/>
            <p:cNvGrpSpPr/>
            <p:nvPr/>
          </p:nvGrpSpPr>
          <p:grpSpPr>
            <a:xfrm>
              <a:off x="1523603" y="3459727"/>
              <a:ext cx="201350" cy="2043823"/>
              <a:chOff x="3166535" y="1651001"/>
              <a:chExt cx="287867" cy="3869265"/>
            </a:xfrm>
          </p:grpSpPr>
          <p:sp>
            <p:nvSpPr>
              <p:cNvPr id="71" name="Right Triangle 70"/>
              <p:cNvSpPr/>
              <p:nvPr/>
            </p:nvSpPr>
            <p:spPr>
              <a:xfrm>
                <a:off x="3166535" y="1651001"/>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36" eaLnBrk="1" fontAlgn="auto" latinLnBrk="0" hangingPunct="1">
                  <a:lnSpc>
                    <a:spcPct val="90000"/>
                  </a:lnSpc>
                  <a:spcBef>
                    <a:spcPts val="0"/>
                  </a:spcBef>
                  <a:spcAft>
                    <a:spcPts val="0"/>
                  </a:spcAft>
                  <a:buClrTx/>
                  <a:buSzTx/>
                  <a:buFontTx/>
                  <a:buNone/>
                  <a:tabLst/>
                  <a:defRPr/>
                </a:pPr>
                <a:endParaRPr kumimoji="0" lang="en-US" sz="1100" b="0" i="0" u="none" strike="noStrike" kern="0" cap="none" spc="0" normalizeH="0" baseline="0" noProof="0" dirty="0" smtClean="0">
                  <a:ln>
                    <a:noFill/>
                  </a:ln>
                  <a:effectLst/>
                  <a:uLnTx/>
                  <a:uFillTx/>
                  <a:latin typeface="+mn-ea"/>
                </a:endParaRPr>
              </a:p>
            </p:txBody>
          </p:sp>
          <p:sp>
            <p:nvSpPr>
              <p:cNvPr id="72" name="Right Triangle 71"/>
              <p:cNvSpPr/>
              <p:nvPr/>
            </p:nvSpPr>
            <p:spPr>
              <a:xfrm flipV="1">
                <a:off x="3166535" y="3581399"/>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36" eaLnBrk="1" fontAlgn="auto" latinLnBrk="0" hangingPunct="1">
                  <a:lnSpc>
                    <a:spcPct val="90000"/>
                  </a:lnSpc>
                  <a:spcBef>
                    <a:spcPts val="0"/>
                  </a:spcBef>
                  <a:spcAft>
                    <a:spcPts val="0"/>
                  </a:spcAft>
                  <a:buClrTx/>
                  <a:buSzTx/>
                  <a:buFontTx/>
                  <a:buNone/>
                  <a:tabLst/>
                  <a:defRPr/>
                </a:pPr>
                <a:endParaRPr kumimoji="0" lang="en-US" sz="1100" b="0" i="0" u="none" strike="noStrike" kern="0" cap="none" spc="0" normalizeH="0" baseline="0" noProof="0" dirty="0" smtClean="0">
                  <a:ln>
                    <a:noFill/>
                  </a:ln>
                  <a:effectLst/>
                  <a:uLnTx/>
                  <a:uFillTx/>
                  <a:latin typeface="+mn-ea"/>
                </a:endParaRPr>
              </a:p>
            </p:txBody>
          </p:sp>
        </p:grpSp>
        <p:sp>
          <p:nvSpPr>
            <p:cNvPr id="30" name="TextBox 29"/>
            <p:cNvSpPr txBox="1"/>
            <p:nvPr/>
          </p:nvSpPr>
          <p:spPr>
            <a:xfrm>
              <a:off x="2334514" y="4461470"/>
              <a:ext cx="1218883" cy="375167"/>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数据库连接</a:t>
              </a:r>
              <a:endParaRPr kumimoji="0" lang="en-US" sz="1100" b="1" i="0" u="none" strike="noStrike" kern="0" cap="none" spc="0" normalizeH="0" baseline="0" noProof="0" dirty="0" smtClean="0">
                <a:ln>
                  <a:noFill/>
                </a:ln>
                <a:effectLst/>
                <a:uLnTx/>
                <a:uFillTx/>
                <a:latin typeface="+mn-ea"/>
              </a:endParaRPr>
            </a:p>
          </p:txBody>
        </p:sp>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32403" y="3803756"/>
              <a:ext cx="677703" cy="677880"/>
            </a:xfrm>
            <a:prstGeom prst="rect">
              <a:avLst/>
            </a:prstGeom>
          </p:spPr>
        </p:pic>
        <p:sp>
          <p:nvSpPr>
            <p:cNvPr id="32" name="TextBox 31"/>
            <p:cNvSpPr txBox="1"/>
            <p:nvPr/>
          </p:nvSpPr>
          <p:spPr>
            <a:xfrm>
              <a:off x="4245104" y="4487044"/>
              <a:ext cx="1218883" cy="375167"/>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数据维度</a:t>
              </a:r>
              <a:endParaRPr kumimoji="0" lang="en-US" sz="1100" b="1" i="0" u="none" strike="noStrike" kern="0" cap="none" spc="0" normalizeH="0" baseline="0" noProof="0" dirty="0" smtClean="0">
                <a:ln>
                  <a:noFill/>
                </a:ln>
                <a:effectLst/>
                <a:uLnTx/>
                <a:uFillTx/>
                <a:latin typeface="+mn-ea"/>
              </a:endParaRPr>
            </a:p>
          </p:txBody>
        </p:sp>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74168" y="4802148"/>
              <a:ext cx="714758" cy="714944"/>
            </a:xfrm>
            <a:prstGeom prst="rect">
              <a:avLst/>
            </a:prstGeom>
          </p:spPr>
        </p:pic>
        <p:sp>
          <p:nvSpPr>
            <p:cNvPr id="34" name="TextBox 33"/>
            <p:cNvSpPr txBox="1"/>
            <p:nvPr/>
          </p:nvSpPr>
          <p:spPr>
            <a:xfrm>
              <a:off x="2439218" y="5593835"/>
              <a:ext cx="1218883" cy="375167"/>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物理关联</a:t>
              </a:r>
              <a:endParaRPr kumimoji="0" lang="en-US" sz="1100" b="1" i="0" u="none" strike="noStrike" kern="0" cap="none" spc="0" normalizeH="0" baseline="0" noProof="0" dirty="0" smtClean="0">
                <a:ln>
                  <a:noFill/>
                </a:ln>
                <a:effectLst/>
                <a:uLnTx/>
                <a:uFillTx/>
                <a:latin typeface="+mn-ea"/>
              </a:endParaRPr>
            </a:p>
          </p:txBody>
        </p:sp>
        <p:pic>
          <p:nvPicPr>
            <p:cNvPr id="35" name="Picture 2" descr="https://image.freepik.com/free-icon/the-sum-of-mathematical-symbol_318-5955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V="1">
              <a:off x="4259652" y="4838686"/>
              <a:ext cx="514305" cy="514439"/>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266145" y="5556618"/>
              <a:ext cx="1218883" cy="375167"/>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计算逻辑</a:t>
              </a:r>
              <a:endParaRPr kumimoji="0" lang="en-US" sz="1100" b="1" i="0" u="none" strike="noStrike" kern="0" cap="none" spc="0" normalizeH="0" baseline="0" noProof="0" dirty="0" smtClean="0">
                <a:ln>
                  <a:noFill/>
                </a:ln>
                <a:effectLst/>
                <a:uLnTx/>
                <a:uFillTx/>
                <a:latin typeface="+mn-ea"/>
              </a:endParaRPr>
            </a:p>
          </p:txBody>
        </p:sp>
        <p:pic>
          <p:nvPicPr>
            <p:cNvPr id="37" name="Picture 4" descr="http://images.all-free-download.com/images/graphiclarge/lock_clip_art_1018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88750" y="4752357"/>
              <a:ext cx="513975" cy="68709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6094412" y="5593835"/>
              <a:ext cx="1218883" cy="375167"/>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安全</a:t>
              </a:r>
              <a:endParaRPr kumimoji="0" lang="en-US" sz="1100" b="1" i="0" u="none" strike="noStrike" kern="0" cap="none" spc="0" normalizeH="0" baseline="0" noProof="0" dirty="0" smtClean="0">
                <a:ln>
                  <a:noFill/>
                </a:ln>
                <a:effectLst/>
                <a:uLnTx/>
                <a:uFillTx/>
                <a:latin typeface="+mn-ea"/>
              </a:endParaRPr>
            </a:p>
          </p:txBody>
        </p:sp>
        <p:pic>
          <p:nvPicPr>
            <p:cNvPr id="39" name="Picture 6" descr="http://images.all-free-download.com/images/graphiclarge/folder_open_clip_art_7487.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0400" y="3937000"/>
              <a:ext cx="699698" cy="45615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736295" y="4419378"/>
              <a:ext cx="1218883" cy="375167"/>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目录</a:t>
              </a:r>
              <a:endParaRPr kumimoji="0" lang="en-US" sz="1100" b="1" i="0" u="none" strike="noStrike" kern="0" cap="none" spc="0" normalizeH="0" baseline="0" noProof="0" dirty="0" smtClean="0">
                <a:ln>
                  <a:noFill/>
                </a:ln>
                <a:effectLst/>
                <a:uLnTx/>
                <a:uFillTx/>
                <a:latin typeface="+mn-ea"/>
              </a:endParaRPr>
            </a:p>
          </p:txBody>
        </p:sp>
        <p:cxnSp>
          <p:nvCxnSpPr>
            <p:cNvPr id="41" name="Straight Connector 40"/>
            <p:cNvCxnSpPr/>
            <p:nvPr/>
          </p:nvCxnSpPr>
          <p:spPr>
            <a:xfrm flipV="1">
              <a:off x="7618018" y="4405499"/>
              <a:ext cx="1265925" cy="1766703"/>
            </a:xfrm>
            <a:prstGeom prst="line">
              <a:avLst/>
            </a:prstGeom>
            <a:noFill/>
            <a:ln w="19050" cap="flat" cmpd="sng" algn="ctr">
              <a:solidFill>
                <a:srgbClr val="FF0000"/>
              </a:solidFill>
              <a:prstDash val="solid"/>
              <a:miter lim="800000"/>
            </a:ln>
            <a:effectLst/>
          </p:spPr>
        </p:cxnSp>
        <p:cxnSp>
          <p:nvCxnSpPr>
            <p:cNvPr id="42" name="Straight Connector 41"/>
            <p:cNvCxnSpPr/>
            <p:nvPr/>
          </p:nvCxnSpPr>
          <p:spPr>
            <a:xfrm flipV="1">
              <a:off x="7627189" y="3954647"/>
              <a:ext cx="291409" cy="356564"/>
            </a:xfrm>
            <a:prstGeom prst="line">
              <a:avLst/>
            </a:prstGeom>
            <a:noFill/>
            <a:ln w="19050" cap="flat" cmpd="sng" algn="ctr">
              <a:solidFill>
                <a:srgbClr val="FF0000"/>
              </a:solidFill>
              <a:prstDash val="solid"/>
              <a:miter lim="800000"/>
            </a:ln>
            <a:effectLst/>
          </p:spPr>
        </p:cxnSp>
        <p:pic>
          <p:nvPicPr>
            <p:cNvPr id="43" name="Picture 42"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09956" y="4920642"/>
              <a:ext cx="814992" cy="815204"/>
            </a:xfrm>
            <a:prstGeom prst="rect">
              <a:avLst/>
            </a:prstGeom>
          </p:spPr>
        </p:pic>
        <p:sp>
          <p:nvSpPr>
            <p:cNvPr id="44" name="TextBox 43"/>
            <p:cNvSpPr txBox="1"/>
            <p:nvPr/>
          </p:nvSpPr>
          <p:spPr>
            <a:xfrm>
              <a:off x="8735327" y="5867400"/>
              <a:ext cx="2916663" cy="406400"/>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个人</a:t>
              </a:r>
              <a:r>
                <a:rPr kumimoji="0" lang="en-US" sz="1100" b="1" i="0" u="none" strike="noStrike" kern="0" cap="none" spc="0" normalizeH="0" baseline="0" noProof="0" dirty="0" smtClean="0">
                  <a:ln>
                    <a:noFill/>
                  </a:ln>
                  <a:effectLst/>
                  <a:uLnTx/>
                  <a:uFillTx/>
                  <a:latin typeface="+mn-ea"/>
                </a:rPr>
                <a:t> / </a:t>
              </a:r>
              <a:r>
                <a:rPr kumimoji="0" lang="zh-CN" altLang="en-US" sz="1100" b="1" i="0" u="none" strike="noStrike" kern="0" cap="none" spc="0" normalizeH="0" baseline="0" noProof="0" dirty="0" smtClean="0">
                  <a:ln>
                    <a:noFill/>
                  </a:ln>
                  <a:effectLst/>
                  <a:uLnTx/>
                  <a:uFillTx/>
                  <a:latin typeface="+mn-ea"/>
                </a:rPr>
                <a:t>部门的数据</a:t>
              </a:r>
              <a:endParaRPr kumimoji="0" lang="en-US" sz="1100" b="1" i="0" u="none" strike="noStrike" kern="0" cap="none" spc="0" normalizeH="0" baseline="0" noProof="0" dirty="0" smtClean="0">
                <a:ln>
                  <a:noFill/>
                </a:ln>
                <a:effectLst/>
                <a:uLnTx/>
                <a:uFillTx/>
                <a:latin typeface="+mn-ea"/>
              </a:endParaRPr>
            </a:p>
          </p:txBody>
        </p:sp>
        <p:sp>
          <p:nvSpPr>
            <p:cNvPr id="45" name="Right Arrow 44"/>
            <p:cNvSpPr/>
            <p:nvPr/>
          </p:nvSpPr>
          <p:spPr>
            <a:xfrm rot="18358111">
              <a:off x="7566895" y="4346750"/>
              <a:ext cx="1044241" cy="406294"/>
            </a:xfrm>
            <a:prstGeom prst="rightArrow">
              <a:avLst/>
            </a:prstGeom>
            <a:solidFill>
              <a:srgbClr val="41555E"/>
            </a:solidFill>
            <a:ln w="19050" cap="flat" cmpd="sng" algn="ctr">
              <a:noFill/>
              <a:prstDash val="solid"/>
              <a:miter lim="800000"/>
            </a:ln>
            <a:effectLst/>
          </p:spPr>
          <p:txBody>
            <a:bodyPr rot="0" spcFirstLastPara="0" vertOverflow="overflow" horzOverflow="overflow" vert="horz" wrap="square" lIns="121893" tIns="60947" rIns="121893" bIns="60947" numCol="1" spcCol="0" rtlCol="0" fromWordArt="0" anchor="ctr" anchorCtr="0" forceAA="0" compatLnSpc="1">
              <a:prstTxWarp prst="textNoShape">
                <a:avLst/>
              </a:prstTxWarp>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endParaRPr kumimoji="0" lang="en-US" sz="1100" b="1" i="0" u="none" strike="noStrike" kern="0" cap="none" spc="0" normalizeH="0" baseline="0" noProof="0" dirty="0" smtClean="0">
                <a:ln>
                  <a:noFill/>
                </a:ln>
                <a:effectLst/>
                <a:uLnTx/>
                <a:uFillTx/>
                <a:latin typeface="+mn-ea"/>
                <a:cs typeface="+mn-cs"/>
              </a:endParaRPr>
            </a:p>
          </p:txBody>
        </p:sp>
        <p:grpSp>
          <p:nvGrpSpPr>
            <p:cNvPr id="46" name="Group 56"/>
            <p:cNvGrpSpPr/>
            <p:nvPr/>
          </p:nvGrpSpPr>
          <p:grpSpPr>
            <a:xfrm rot="16200000">
              <a:off x="10197538" y="3242301"/>
              <a:ext cx="201404" cy="2043292"/>
              <a:chOff x="3166534" y="1651000"/>
              <a:chExt cx="287868" cy="3869266"/>
            </a:xfrm>
          </p:grpSpPr>
          <p:sp>
            <p:nvSpPr>
              <p:cNvPr id="69" name="Right Triangle 68"/>
              <p:cNvSpPr/>
              <p:nvPr/>
            </p:nvSpPr>
            <p:spPr>
              <a:xfrm>
                <a:off x="3166534" y="1651000"/>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36" eaLnBrk="1" fontAlgn="auto" latinLnBrk="0" hangingPunct="1">
                  <a:lnSpc>
                    <a:spcPct val="90000"/>
                  </a:lnSpc>
                  <a:spcBef>
                    <a:spcPts val="0"/>
                  </a:spcBef>
                  <a:spcAft>
                    <a:spcPts val="0"/>
                  </a:spcAft>
                  <a:buClrTx/>
                  <a:buSzTx/>
                  <a:buFontTx/>
                  <a:buNone/>
                  <a:tabLst/>
                  <a:defRPr/>
                </a:pPr>
                <a:endParaRPr kumimoji="0" lang="en-US" sz="1100" b="0" i="0" u="none" strike="noStrike" kern="0" cap="none" spc="0" normalizeH="0" baseline="0" noProof="0" dirty="0" smtClean="0">
                  <a:ln>
                    <a:noFill/>
                  </a:ln>
                  <a:effectLst/>
                  <a:uLnTx/>
                  <a:uFillTx/>
                  <a:latin typeface="+mn-ea"/>
                </a:endParaRPr>
              </a:p>
            </p:txBody>
          </p:sp>
          <p:sp>
            <p:nvSpPr>
              <p:cNvPr id="70" name="Right Triangle 69"/>
              <p:cNvSpPr/>
              <p:nvPr/>
            </p:nvSpPr>
            <p:spPr>
              <a:xfrm flipV="1">
                <a:off x="3166535" y="3581399"/>
                <a:ext cx="287867" cy="1938867"/>
              </a:xfrm>
              <a:prstGeom prst="rtTriangle">
                <a:avLst/>
              </a:prstGeom>
              <a:solidFill>
                <a:srgbClr val="41555E"/>
              </a:solidFill>
              <a:ln w="190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8936" eaLnBrk="1" fontAlgn="auto" latinLnBrk="0" hangingPunct="1">
                  <a:lnSpc>
                    <a:spcPct val="90000"/>
                  </a:lnSpc>
                  <a:spcBef>
                    <a:spcPts val="0"/>
                  </a:spcBef>
                  <a:spcAft>
                    <a:spcPts val="0"/>
                  </a:spcAft>
                  <a:buClrTx/>
                  <a:buSzTx/>
                  <a:buFontTx/>
                  <a:buNone/>
                  <a:tabLst/>
                  <a:defRPr/>
                </a:pPr>
                <a:endParaRPr kumimoji="0" lang="en-US" sz="1100" b="0" i="0" u="none" strike="noStrike" kern="0" cap="none" spc="0" normalizeH="0" baseline="0" noProof="0" dirty="0" smtClean="0">
                  <a:ln>
                    <a:noFill/>
                  </a:ln>
                  <a:effectLst/>
                  <a:uLnTx/>
                  <a:uFillTx/>
                  <a:latin typeface="+mn-ea"/>
                </a:endParaRPr>
              </a:p>
            </p:txBody>
          </p:sp>
        </p:grpSp>
        <p:pic>
          <p:nvPicPr>
            <p:cNvPr id="47" name="Picture 46"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17330" y="4558803"/>
              <a:ext cx="814992" cy="815204"/>
            </a:xfrm>
            <a:prstGeom prst="rect">
              <a:avLst/>
            </a:prstGeom>
          </p:spPr>
        </p:pic>
        <p:pic>
          <p:nvPicPr>
            <p:cNvPr id="48" name="Picture 47"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98455" y="4978599"/>
              <a:ext cx="814992" cy="815204"/>
            </a:xfrm>
            <a:prstGeom prst="rect">
              <a:avLst/>
            </a:prstGeom>
          </p:spPr>
        </p:pic>
        <p:pic>
          <p:nvPicPr>
            <p:cNvPr id="49" name="Picture 48"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9581" y="4638122"/>
              <a:ext cx="814992" cy="815204"/>
            </a:xfrm>
            <a:prstGeom prst="rect">
              <a:avLst/>
            </a:prstGeom>
          </p:spPr>
        </p:pic>
        <p:pic>
          <p:nvPicPr>
            <p:cNvPr id="50" name="Picture 49"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519530" y="4389391"/>
              <a:ext cx="814992" cy="815204"/>
            </a:xfrm>
            <a:prstGeom prst="rect">
              <a:avLst/>
            </a:prstGeom>
          </p:spPr>
        </p:pic>
        <p:pic>
          <p:nvPicPr>
            <p:cNvPr id="51" name="Picture 50"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34722" y="4905414"/>
              <a:ext cx="814992" cy="815204"/>
            </a:xfrm>
            <a:prstGeom prst="rect">
              <a:avLst/>
            </a:prstGeom>
          </p:spPr>
        </p:pic>
        <p:pic>
          <p:nvPicPr>
            <p:cNvPr id="52" name="Picture 51"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373329" y="4513039"/>
              <a:ext cx="814992" cy="815204"/>
            </a:xfrm>
            <a:prstGeom prst="rect">
              <a:avLst/>
            </a:prstGeom>
          </p:spPr>
        </p:pic>
        <p:pic>
          <p:nvPicPr>
            <p:cNvPr id="53" name="Picture 52"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68158" y="4778967"/>
              <a:ext cx="814992" cy="815204"/>
            </a:xfrm>
            <a:prstGeom prst="rect">
              <a:avLst/>
            </a:prstGeom>
          </p:spPr>
        </p:pic>
        <p:pic>
          <p:nvPicPr>
            <p:cNvPr id="54" name="Picture 53" descr="ic-Document-gray.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29301" y="4359938"/>
              <a:ext cx="814992" cy="815204"/>
            </a:xfrm>
            <a:prstGeom prst="rect">
              <a:avLst/>
            </a:prstGeom>
          </p:spPr>
        </p:pic>
        <p:sp>
          <p:nvSpPr>
            <p:cNvPr id="55" name="TextBox 54"/>
            <p:cNvSpPr txBox="1"/>
            <p:nvPr/>
          </p:nvSpPr>
          <p:spPr>
            <a:xfrm rot="18372987">
              <a:off x="6860495" y="4713718"/>
              <a:ext cx="2917423" cy="609441"/>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分析主题</a:t>
              </a:r>
              <a:endParaRPr kumimoji="0" lang="en-US" sz="1100" b="1" i="0" u="none" strike="noStrike" kern="0" cap="none" spc="0" normalizeH="0" baseline="0" noProof="0" dirty="0" smtClean="0">
                <a:ln>
                  <a:noFill/>
                </a:ln>
                <a:effectLst/>
                <a:uLnTx/>
                <a:uFillTx/>
                <a:latin typeface="+mn-ea"/>
              </a:endParaRPr>
            </a:p>
          </p:txBody>
        </p:sp>
        <p:sp>
          <p:nvSpPr>
            <p:cNvPr id="56" name="Left Brace 55"/>
            <p:cNvSpPr/>
            <p:nvPr/>
          </p:nvSpPr>
          <p:spPr>
            <a:xfrm rot="5400000">
              <a:off x="9584903" y="1965473"/>
              <a:ext cx="350973" cy="3505612"/>
            </a:xfrm>
            <a:prstGeom prst="leftBrace">
              <a:avLst/>
            </a:prstGeom>
            <a:noFill/>
            <a:ln w="19050" cap="flat" cmpd="sng" algn="ctr">
              <a:solidFill>
                <a:srgbClr val="41555E"/>
              </a:solidFill>
              <a:prstDash val="solid"/>
              <a:miter lim="800000"/>
            </a:ln>
            <a:effectLst/>
          </p:spPr>
          <p:txBody>
            <a:bodyPr lIns="121893" tIns="60947" rIns="121893" bIns="60947"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effectLst/>
                <a:uLnTx/>
                <a:uFillTx/>
                <a:latin typeface="+mn-ea"/>
                <a:cs typeface="+mn-cs"/>
              </a:endParaRPr>
            </a:p>
          </p:txBody>
        </p:sp>
        <p:sp>
          <p:nvSpPr>
            <p:cNvPr id="57" name="TextBox 56"/>
            <p:cNvSpPr txBox="1"/>
            <p:nvPr/>
          </p:nvSpPr>
          <p:spPr>
            <a:xfrm>
              <a:off x="9305928" y="3814851"/>
              <a:ext cx="1218883" cy="375167"/>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r>
                <a:rPr kumimoji="0" lang="zh-CN" altLang="en-US" sz="1100" b="1" i="0" u="none" strike="noStrike" kern="0" cap="none" spc="0" normalizeH="0" baseline="0" noProof="0" dirty="0" smtClean="0">
                  <a:ln>
                    <a:noFill/>
                  </a:ln>
                  <a:effectLst/>
                  <a:uLnTx/>
                  <a:uFillTx/>
                  <a:latin typeface="+mn-ea"/>
                </a:rPr>
                <a:t>数据混搭</a:t>
              </a:r>
              <a:endParaRPr kumimoji="0" lang="en-US" sz="1100" b="1" i="0" u="none" strike="noStrike" kern="0" cap="none" spc="0" normalizeH="0" baseline="0" noProof="0" dirty="0" smtClean="0">
                <a:ln>
                  <a:noFill/>
                </a:ln>
                <a:effectLst/>
                <a:uLnTx/>
                <a:uFillTx/>
                <a:latin typeface="+mn-ea"/>
              </a:endParaRPr>
            </a:p>
          </p:txBody>
        </p:sp>
        <p:sp>
          <p:nvSpPr>
            <p:cNvPr id="58" name="AutoShape 11"/>
            <p:cNvSpPr>
              <a:spLocks noChangeArrowheads="1"/>
            </p:cNvSpPr>
            <p:nvPr/>
          </p:nvSpPr>
          <p:spPr bwMode="ltGray">
            <a:xfrm>
              <a:off x="7659456" y="1457037"/>
              <a:ext cx="4123077" cy="1859527"/>
            </a:xfrm>
            <a:prstGeom prst="roundRect">
              <a:avLst>
                <a:gd name="adj" fmla="val 0"/>
              </a:avLst>
            </a:prstGeom>
            <a:solidFill>
              <a:schemeClr val="accent1"/>
            </a:solidFill>
            <a:ln>
              <a:noFill/>
              <a:headEnd/>
              <a:tailEnd/>
            </a:ln>
            <a:effectLst/>
            <a:scene3d>
              <a:camera prst="orthographicFront">
                <a:rot lat="0" lon="0" rev="0"/>
              </a:camera>
              <a:lightRig rig="threePt" dir="t">
                <a:rot lat="0" lon="0" rev="1200000"/>
              </a:lightRig>
            </a:scene3d>
            <a:sp3d/>
          </p:spPr>
          <p:txBody>
            <a:bodyPr wrap="none" lIns="121887" tIns="60944" rIns="121887" bIns="60944" anchor="ctr"/>
            <a:lstStyle/>
            <a:p>
              <a:pPr marL="0" marR="0" lvl="0" indent="0" algn="ctr" defTabSz="1218936" eaLnBrk="1" fontAlgn="auto" latinLnBrk="0" hangingPunct="1">
                <a:lnSpc>
                  <a:spcPct val="90000"/>
                </a:lnSpc>
                <a:spcBef>
                  <a:spcPts val="0"/>
                </a:spcBef>
                <a:spcAft>
                  <a:spcPts val="0"/>
                </a:spcAft>
                <a:buClr>
                  <a:srgbClr val="667263"/>
                </a:buClr>
                <a:buSzTx/>
                <a:buFontTx/>
                <a:buNone/>
                <a:tabLst/>
                <a:defRPr/>
              </a:pPr>
              <a:endParaRPr kumimoji="0" lang="en-US" sz="1100" b="0" i="0" u="none" strike="noStrike" kern="0" cap="none" spc="0" normalizeH="0" baseline="0" noProof="0" dirty="0">
                <a:ln>
                  <a:noFill/>
                </a:ln>
                <a:effectLst>
                  <a:outerShdw blurRad="38100" dist="38100" dir="2700000" algn="tl">
                    <a:srgbClr val="000000">
                      <a:alpha val="43137"/>
                    </a:srgbClr>
                  </a:outerShdw>
                </a:effectLst>
                <a:uLnTx/>
                <a:uFillTx/>
                <a:latin typeface="+mn-ea"/>
                <a:cs typeface="Arial" pitchFamily="34" charset="0"/>
              </a:endParaRPr>
            </a:p>
          </p:txBody>
        </p:sp>
        <p:sp>
          <p:nvSpPr>
            <p:cNvPr id="59" name="Text Box 32"/>
            <p:cNvSpPr txBox="1">
              <a:spLocks noChangeArrowheads="1"/>
            </p:cNvSpPr>
            <p:nvPr/>
          </p:nvSpPr>
          <p:spPr bwMode="auto">
            <a:xfrm>
              <a:off x="9163430" y="1536058"/>
              <a:ext cx="1001276"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mn-ea"/>
                </a:rPr>
                <a:t>关键词搜索</a:t>
              </a:r>
              <a:endParaRPr kumimoji="0" lang="en-US" sz="1600" b="1" i="0" u="none" strike="noStrike" kern="0" cap="none" spc="0" normalizeH="0" baseline="0" noProof="0" dirty="0" smtClean="0">
                <a:ln>
                  <a:noFill/>
                </a:ln>
                <a:solidFill>
                  <a:schemeClr val="bg1"/>
                </a:solidFill>
                <a:effectLst/>
                <a:uLnTx/>
                <a:uFillTx/>
                <a:latin typeface="+mn-ea"/>
              </a:endParaRPr>
            </a:p>
          </p:txBody>
        </p:sp>
        <p:sp>
          <p:nvSpPr>
            <p:cNvPr id="60" name="Text Box 35"/>
            <p:cNvSpPr txBox="1">
              <a:spLocks noChangeArrowheads="1"/>
            </p:cNvSpPr>
            <p:nvPr/>
          </p:nvSpPr>
          <p:spPr bwMode="auto">
            <a:xfrm>
              <a:off x="10601873" y="1523883"/>
              <a:ext cx="801021"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mn-ea"/>
                </a:rPr>
                <a:t>移动探索</a:t>
              </a:r>
              <a:endParaRPr kumimoji="0" lang="en-US" sz="1600" b="1" i="0" u="none" strike="noStrike" kern="0" cap="none" spc="0" normalizeH="0" baseline="0" noProof="0" dirty="0" smtClean="0">
                <a:ln>
                  <a:noFill/>
                </a:ln>
                <a:solidFill>
                  <a:schemeClr val="bg1"/>
                </a:solidFill>
                <a:effectLst/>
                <a:uLnTx/>
                <a:uFillTx/>
                <a:latin typeface="+mn-ea"/>
              </a:endParaRPr>
            </a:p>
          </p:txBody>
        </p:sp>
        <p:sp>
          <p:nvSpPr>
            <p:cNvPr id="61" name="Text Box 39"/>
            <p:cNvSpPr txBox="1">
              <a:spLocks noChangeArrowheads="1"/>
            </p:cNvSpPr>
            <p:nvPr/>
          </p:nvSpPr>
          <p:spPr bwMode="auto">
            <a:xfrm>
              <a:off x="7850071" y="1524951"/>
              <a:ext cx="1001276" cy="307419"/>
            </a:xfrm>
            <a:prstGeom prst="rect">
              <a:avLst/>
            </a:prstGeom>
            <a:noFill/>
            <a:ln w="9525" algn="ctr">
              <a:noFill/>
              <a:miter lim="800000"/>
              <a:headEnd/>
              <a:tailEnd/>
            </a:ln>
          </p:spPr>
          <p:txBody>
            <a:bodyPr wrap="none" lIns="0" tIns="0" rIns="0" bIns="0">
              <a:spAutoFit/>
            </a:bodyPr>
            <a:lstStyle/>
            <a:p>
              <a:pPr marL="0" marR="0" lvl="0" indent="0" algn="ctr" defTabSz="914400" eaLnBrk="0" fontAlgn="base" latinLnBrk="0" hangingPunct="0">
                <a:lnSpc>
                  <a:spcPct val="85000"/>
                </a:lnSpc>
                <a:spcBef>
                  <a:spcPct val="50000"/>
                </a:spcBef>
                <a:spcAft>
                  <a:spcPct val="0"/>
                </a:spcAft>
                <a:buClr>
                  <a:srgbClr val="FD0000"/>
                </a:buClr>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mn-ea"/>
                </a:rPr>
                <a:t>可视化探索</a:t>
              </a:r>
              <a:endParaRPr kumimoji="0" lang="en-US" sz="1600" b="1" i="0" u="none" strike="noStrike" kern="0" cap="none" spc="0" normalizeH="0" baseline="0" noProof="0" dirty="0" smtClean="0">
                <a:ln>
                  <a:noFill/>
                </a:ln>
                <a:solidFill>
                  <a:schemeClr val="bg1"/>
                </a:solidFill>
                <a:effectLst/>
                <a:uLnTx/>
                <a:uFillTx/>
                <a:latin typeface="+mn-ea"/>
              </a:endParaRPr>
            </a:p>
          </p:txBody>
        </p:sp>
        <p:sp>
          <p:nvSpPr>
            <p:cNvPr id="62" name="TextBox 61"/>
            <p:cNvSpPr txBox="1"/>
            <p:nvPr/>
          </p:nvSpPr>
          <p:spPr>
            <a:xfrm>
              <a:off x="7711414" y="2972196"/>
              <a:ext cx="3940574" cy="252679"/>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sz="1100" b="1" i="0" u="none" strike="noStrike" kern="0" cap="none" spc="0" normalizeH="0" baseline="0" noProof="0" dirty="0" smtClean="0">
                  <a:ln>
                    <a:noFill/>
                  </a:ln>
                  <a:effectLst/>
                  <a:uLnTx/>
                  <a:uFillTx/>
                  <a:latin typeface="+mn-ea"/>
                </a:rPr>
                <a:t>Oracle </a:t>
              </a:r>
              <a:r>
                <a:rPr kumimoji="0" lang="zh-CN" altLang="en-US" sz="1100" b="1" i="0" u="none" strike="noStrike" kern="0" cap="none" spc="0" normalizeH="0" baseline="0" noProof="0" dirty="0" smtClean="0">
                  <a:ln>
                    <a:noFill/>
                  </a:ln>
                  <a:effectLst/>
                  <a:uLnTx/>
                  <a:uFillTx/>
                  <a:latin typeface="+mn-ea"/>
                </a:rPr>
                <a:t>数据可视化分析工具</a:t>
              </a:r>
              <a:endParaRPr kumimoji="0" lang="en-US" sz="1100" b="1" i="0" u="none" strike="noStrike" kern="0" cap="none" spc="0" normalizeH="0" baseline="0" noProof="0" dirty="0" smtClean="0">
                <a:ln>
                  <a:noFill/>
                </a:ln>
                <a:effectLst/>
                <a:uLnTx/>
                <a:uFillTx/>
                <a:latin typeface="+mn-ea"/>
              </a:endParaRPr>
            </a:p>
          </p:txBody>
        </p:sp>
        <p:sp>
          <p:nvSpPr>
            <p:cNvPr id="63" name="TextBox 62"/>
            <p:cNvSpPr txBox="1"/>
            <p:nvPr/>
          </p:nvSpPr>
          <p:spPr>
            <a:xfrm>
              <a:off x="8430605" y="1191661"/>
              <a:ext cx="1218883" cy="253968"/>
            </a:xfrm>
            <a:prstGeom prst="rect">
              <a:avLst/>
            </a:prstGeom>
            <a:noFill/>
          </p:spPr>
          <p:txBody>
            <a:bodyPr wrap="none" lIns="0" tIns="0" rIns="0" bIns="0" rtlCol="0">
              <a:noAutofit/>
            </a:bodyPr>
            <a:lstStyle/>
            <a:p>
              <a:pPr marL="0" marR="0" lvl="0" indent="0" defTabSz="914400" eaLnBrk="1" fontAlgn="base" latinLnBrk="0" hangingPunct="1">
                <a:lnSpc>
                  <a:spcPct val="90000"/>
                </a:lnSpc>
                <a:spcBef>
                  <a:spcPct val="0"/>
                </a:spcBef>
                <a:spcAft>
                  <a:spcPct val="0"/>
                </a:spcAft>
                <a:buClrTx/>
                <a:buSzTx/>
                <a:buFontTx/>
                <a:buNone/>
                <a:tabLst/>
                <a:defRPr/>
              </a:pPr>
              <a:endParaRPr kumimoji="0" lang="en-US" sz="1100" b="1" i="0" u="none" strike="noStrike" kern="0" cap="none" spc="0" normalizeH="0" baseline="0" noProof="0" dirty="0" smtClean="0">
                <a:ln>
                  <a:noFill/>
                </a:ln>
                <a:effectLst/>
                <a:uLnTx/>
                <a:uFillTx/>
                <a:latin typeface="+mn-ea"/>
              </a:endParaRPr>
            </a:p>
          </p:txBody>
        </p:sp>
        <p:grpSp>
          <p:nvGrpSpPr>
            <p:cNvPr id="64" name="Group 84"/>
            <p:cNvGrpSpPr/>
            <p:nvPr/>
          </p:nvGrpSpPr>
          <p:grpSpPr>
            <a:xfrm>
              <a:off x="10486597" y="2109111"/>
              <a:ext cx="889640" cy="703791"/>
              <a:chOff x="8814078" y="1793266"/>
              <a:chExt cx="2312332" cy="1821804"/>
            </a:xfrm>
          </p:grpSpPr>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814078" y="1793266"/>
                <a:ext cx="2312332" cy="1821804"/>
              </a:xfrm>
              <a:prstGeom prst="rect">
                <a:avLst/>
              </a:prstGeom>
              <a:ln>
                <a:noFill/>
              </a:ln>
              <a:effectLst/>
            </p:spPr>
          </p:pic>
          <p:pic>
            <p:nvPicPr>
              <p:cNvPr id="68" name="10324EF4-9998-43E1-90ED-73840383180D" descr="30E90049-683C-4C35-94E0-80A34004911E@u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036735" y="2046308"/>
                <a:ext cx="1870372" cy="137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 name="Picture 64"/>
            <p:cNvPicPr>
              <a:picLocks noChangeAspect="1"/>
            </p:cNvPicPr>
            <p:nvPr/>
          </p:nvPicPr>
          <p:blipFill>
            <a:blip r:embed="rId19" cstate="print"/>
            <a:stretch>
              <a:fillRect/>
            </a:stretch>
          </p:blipFill>
          <p:spPr>
            <a:xfrm>
              <a:off x="7889265" y="2092542"/>
              <a:ext cx="997769" cy="662212"/>
            </a:xfrm>
            <a:prstGeom prst="rect">
              <a:avLst/>
            </a:prstGeom>
            <a:ln>
              <a:solidFill>
                <a:srgbClr val="5F5F5F">
                  <a:lumMod val="40000"/>
                  <a:lumOff val="60000"/>
                </a:srgbClr>
              </a:solidFill>
            </a:ln>
          </p:spPr>
        </p:pic>
        <p:pic>
          <p:nvPicPr>
            <p:cNvPr id="66" name="Picture 65"/>
            <p:cNvPicPr>
              <a:picLocks noChangeAspect="1"/>
            </p:cNvPicPr>
            <p:nvPr/>
          </p:nvPicPr>
          <p:blipFill>
            <a:blip r:embed="rId20" cstate="print"/>
            <a:stretch>
              <a:fillRect/>
            </a:stretch>
          </p:blipFill>
          <p:spPr>
            <a:xfrm>
              <a:off x="9134063" y="2085749"/>
              <a:ext cx="1097545" cy="615193"/>
            </a:xfrm>
            <a:prstGeom prst="rect">
              <a:avLst/>
            </a:prstGeom>
          </p:spPr>
        </p:pic>
      </p:grpSp>
      <p:grpSp>
        <p:nvGrpSpPr>
          <p:cNvPr id="73" name="Group 72"/>
          <p:cNvGrpSpPr/>
          <p:nvPr/>
        </p:nvGrpSpPr>
        <p:grpSpPr>
          <a:xfrm>
            <a:off x="1869131" y="1214254"/>
            <a:ext cx="12191722" cy="1314007"/>
            <a:chOff x="1018713" y="1565161"/>
            <a:chExt cx="8945446" cy="1314007"/>
          </a:xfrm>
        </p:grpSpPr>
        <p:sp>
          <p:nvSpPr>
            <p:cNvPr id="74" name="Content Placeholder 3"/>
            <p:cNvSpPr txBox="1">
              <a:spLocks/>
            </p:cNvSpPr>
            <p:nvPr/>
          </p:nvSpPr>
          <p:spPr>
            <a:xfrm>
              <a:off x="5363848" y="1565161"/>
              <a:ext cx="4600311" cy="1313802"/>
            </a:xfrm>
            <a:prstGeom prst="rect">
              <a:avLst/>
            </a:prstGeom>
          </p:spPr>
          <p:txBody>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Clr>
                  <a:srgbClr val="5F5F5F">
                    <a:lumMod val="60000"/>
                    <a:lumOff val="40000"/>
                  </a:srgbClr>
                </a:buClr>
                <a:buFont typeface="Arial" panose="020B0604020202020204" pitchFamily="34" charset="0"/>
                <a:buNone/>
              </a:pPr>
              <a:r>
                <a:rPr lang="zh-CN" altLang="en-US" sz="2000" b="1" dirty="0" smtClean="0">
                  <a:solidFill>
                    <a:srgbClr val="5F5F5F"/>
                  </a:solidFill>
                  <a:latin typeface="+mn-ea"/>
                </a:rPr>
                <a:t>快速消费分析模式</a:t>
              </a:r>
              <a:endParaRPr lang="en-US" sz="2000" b="1" dirty="0" smtClean="0">
                <a:solidFill>
                  <a:srgbClr val="5F5F5F"/>
                </a:solidFill>
                <a:latin typeface="+mn-ea"/>
              </a:endParaRPr>
            </a:p>
            <a:p>
              <a:pPr marL="0" indent="0">
                <a:buClr>
                  <a:srgbClr val="5F5F5F">
                    <a:lumMod val="60000"/>
                    <a:lumOff val="40000"/>
                  </a:srgbClr>
                </a:buClr>
                <a:buFont typeface="Arial" panose="020B0604020202020204" pitchFamily="34" charset="0"/>
                <a:buNone/>
              </a:pPr>
              <a:r>
                <a:rPr lang="zh-CN" altLang="en-US" sz="1600" dirty="0" smtClean="0">
                  <a:solidFill>
                    <a:srgbClr val="5F5F5F"/>
                  </a:solidFill>
                  <a:latin typeface="+mn-ea"/>
                </a:rPr>
                <a:t>易用</a:t>
              </a:r>
              <a:r>
                <a:rPr lang="en-US" sz="1600" dirty="0" smtClean="0">
                  <a:solidFill>
                    <a:srgbClr val="5F5F5F"/>
                  </a:solidFill>
                  <a:latin typeface="+mn-ea"/>
                </a:rPr>
                <a:t>, </a:t>
              </a:r>
              <a:r>
                <a:rPr lang="zh-CN" altLang="en-US" sz="1600" dirty="0" smtClean="0">
                  <a:solidFill>
                    <a:srgbClr val="5F5F5F"/>
                  </a:solidFill>
                  <a:latin typeface="+mn-ea"/>
                </a:rPr>
                <a:t>敏捷</a:t>
              </a:r>
              <a:r>
                <a:rPr lang="en-US" sz="1600" dirty="0" smtClean="0">
                  <a:solidFill>
                    <a:srgbClr val="5F5F5F"/>
                  </a:solidFill>
                  <a:latin typeface="+mn-ea"/>
                </a:rPr>
                <a:t>, </a:t>
              </a:r>
              <a:r>
                <a:rPr lang="zh-CN" altLang="en-US" sz="1600" dirty="0" smtClean="0">
                  <a:solidFill>
                    <a:srgbClr val="5F5F5F"/>
                  </a:solidFill>
                  <a:latin typeface="+mn-ea"/>
                </a:rPr>
                <a:t>自助服务</a:t>
              </a:r>
              <a:endParaRPr lang="en-US" sz="1600" dirty="0">
                <a:solidFill>
                  <a:srgbClr val="5F5F5F"/>
                </a:solidFill>
                <a:latin typeface="+mn-ea"/>
              </a:endParaRPr>
            </a:p>
          </p:txBody>
        </p:sp>
        <p:sp>
          <p:nvSpPr>
            <p:cNvPr id="75" name="Content Placeholder 3"/>
            <p:cNvSpPr txBox="1">
              <a:spLocks/>
            </p:cNvSpPr>
            <p:nvPr/>
          </p:nvSpPr>
          <p:spPr>
            <a:xfrm>
              <a:off x="1018713" y="1565366"/>
              <a:ext cx="3940776" cy="131380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Clr>
                  <a:srgbClr val="5F5F5F">
                    <a:lumMod val="60000"/>
                    <a:lumOff val="40000"/>
                  </a:srgbClr>
                </a:buClr>
                <a:buFont typeface="Arial" panose="020B0604020202020204" pitchFamily="34" charset="0"/>
                <a:buNone/>
              </a:pPr>
              <a:r>
                <a:rPr lang="zh-CN" altLang="en-US" sz="2000" b="1" dirty="0" smtClean="0">
                  <a:solidFill>
                    <a:srgbClr val="5F5F5F"/>
                  </a:solidFill>
                  <a:latin typeface="+mn-ea"/>
                </a:rPr>
                <a:t>              企业级分析模式</a:t>
              </a:r>
              <a:endParaRPr lang="en-US" sz="2000" b="1" dirty="0" smtClean="0">
                <a:solidFill>
                  <a:srgbClr val="5F5F5F"/>
                </a:solidFill>
                <a:latin typeface="+mn-ea"/>
              </a:endParaRPr>
            </a:p>
            <a:p>
              <a:pPr marL="0" indent="0">
                <a:buClr>
                  <a:srgbClr val="5F5F5F">
                    <a:lumMod val="60000"/>
                    <a:lumOff val="40000"/>
                  </a:srgbClr>
                </a:buClr>
                <a:buFont typeface="Arial" panose="020B0604020202020204" pitchFamily="34" charset="0"/>
                <a:buNone/>
              </a:pPr>
              <a:r>
                <a:rPr lang="zh-CN" altLang="en-US" sz="1600" dirty="0" smtClean="0">
                  <a:solidFill>
                    <a:srgbClr val="5F5F5F"/>
                  </a:solidFill>
                  <a:latin typeface="+mn-ea"/>
                </a:rPr>
                <a:t>                  统一管理</a:t>
              </a:r>
              <a:r>
                <a:rPr lang="en-US" sz="1600" dirty="0" smtClean="0">
                  <a:solidFill>
                    <a:srgbClr val="5F5F5F"/>
                  </a:solidFill>
                  <a:latin typeface="+mn-ea"/>
                </a:rPr>
                <a:t>, </a:t>
              </a:r>
              <a:r>
                <a:rPr lang="zh-CN" altLang="en-US" sz="1600" dirty="0" smtClean="0">
                  <a:solidFill>
                    <a:srgbClr val="5F5F5F"/>
                  </a:solidFill>
                  <a:latin typeface="+mn-ea"/>
                </a:rPr>
                <a:t>统一模型</a:t>
              </a:r>
              <a:endParaRPr lang="en-US" sz="1600" dirty="0">
                <a:solidFill>
                  <a:srgbClr val="5F5F5F"/>
                </a:solidFill>
                <a:latin typeface="+mn-ea"/>
              </a:endParaRPr>
            </a:p>
          </p:txBody>
        </p:sp>
        <p:sp>
          <p:nvSpPr>
            <p:cNvPr id="76" name="TextBox 75"/>
            <p:cNvSpPr txBox="1"/>
            <p:nvPr/>
          </p:nvSpPr>
          <p:spPr>
            <a:xfrm>
              <a:off x="4160322" y="1680395"/>
              <a:ext cx="914400" cy="564418"/>
            </a:xfrm>
            <a:prstGeom prst="rect">
              <a:avLst/>
            </a:prstGeom>
            <a:noFill/>
          </p:spPr>
          <p:txBody>
            <a:bodyPr wrap="none" lIns="0" tIns="0" rIns="0" bIns="0" rtlCol="0">
              <a:noAutofit/>
            </a:bodyPr>
            <a:lstStyle/>
            <a:p>
              <a:pPr algn="ctr" defTabSz="914400">
                <a:lnSpc>
                  <a:spcPct val="90000"/>
                </a:lnSpc>
              </a:pPr>
              <a:r>
                <a:rPr lang="en-US" altLang="zh-CN" sz="2000" dirty="0" smtClean="0">
                  <a:solidFill>
                    <a:srgbClr val="FF0000"/>
                  </a:solidFill>
                  <a:latin typeface="+mn-ea"/>
                </a:rPr>
                <a:t>&amp;</a:t>
              </a:r>
              <a:endParaRPr lang="en-US" sz="2000" dirty="0">
                <a:solidFill>
                  <a:srgbClr val="FF0000"/>
                </a:solidFill>
                <a:latin typeface="+mn-ea"/>
              </a:endParaRPr>
            </a:p>
          </p:txBody>
        </p:sp>
      </p:grpSp>
      <p:pic>
        <p:nvPicPr>
          <p:cNvPr id="77" name="Picture 76" descr="677166248.png"/>
          <p:cNvPicPr>
            <a:picLocks noChangeAspect="1"/>
          </p:cNvPicPr>
          <p:nvPr/>
        </p:nvPicPr>
        <p:blipFill>
          <a:blip r:embed="rId21" cstate="print">
            <a:grayscl/>
            <a:extLst>
              <a:ext uri="{28A0092B-C50C-407E-A947-70E740481C1C}">
                <a14:useLocalDpi xmlns:a14="http://schemas.microsoft.com/office/drawing/2010/main" val="0"/>
              </a:ext>
            </a:extLst>
          </a:blip>
          <a:stretch>
            <a:fillRect/>
          </a:stretch>
        </p:blipFill>
        <p:spPr>
          <a:xfrm>
            <a:off x="423994" y="4778630"/>
            <a:ext cx="202583" cy="151976"/>
          </a:xfrm>
          <a:prstGeom prst="rect">
            <a:avLst/>
          </a:prstGeom>
        </p:spPr>
      </p:pic>
      <p:pic>
        <p:nvPicPr>
          <p:cNvPr id="78" name="Picture 77" descr="1061260918.png"/>
          <p:cNvPicPr>
            <a:picLocks noChangeAspect="1"/>
          </p:cNvPicPr>
          <p:nvPr/>
        </p:nvPicPr>
        <p:blipFill>
          <a:blip r:embed="rId22" cstate="print">
            <a:grayscl/>
            <a:extLst>
              <a:ext uri="{28A0092B-C50C-407E-A947-70E740481C1C}">
                <a14:useLocalDpi xmlns:a14="http://schemas.microsoft.com/office/drawing/2010/main" val="0"/>
              </a:ext>
            </a:extLst>
          </a:blip>
          <a:stretch>
            <a:fillRect/>
          </a:stretch>
        </p:blipFill>
        <p:spPr>
          <a:xfrm>
            <a:off x="185268" y="4771958"/>
            <a:ext cx="206234" cy="154716"/>
          </a:xfrm>
          <a:prstGeom prst="rect">
            <a:avLst/>
          </a:prstGeom>
        </p:spPr>
      </p:pic>
      <p:pic>
        <p:nvPicPr>
          <p:cNvPr id="79" name="Picture 78"/>
          <p:cNvPicPr>
            <a:picLocks noChangeAspect="1"/>
          </p:cNvPicPr>
          <p:nvPr/>
        </p:nvPicPr>
        <p:blipFill>
          <a:blip r:embed="rId23" cstate="print">
            <a:grayscl/>
          </a:blip>
          <a:stretch>
            <a:fillRect/>
          </a:stretch>
        </p:blipFill>
        <p:spPr>
          <a:xfrm>
            <a:off x="141119" y="4940991"/>
            <a:ext cx="256421" cy="192366"/>
          </a:xfrm>
          <a:prstGeom prst="rect">
            <a:avLst/>
          </a:prstGeom>
        </p:spPr>
      </p:pic>
      <p:pic>
        <p:nvPicPr>
          <p:cNvPr id="80" name="Picture 79" descr="blogger_32.png"/>
          <p:cNvPicPr>
            <a:picLocks noChangeAspect="1"/>
          </p:cNvPicPr>
          <p:nvPr/>
        </p:nvPicPr>
        <p:blipFill>
          <a:blip r:embed="rId24" cstate="print">
            <a:grayscl/>
            <a:extLst>
              <a:ext uri="{28A0092B-C50C-407E-A947-70E740481C1C}">
                <a14:useLocalDpi xmlns:a14="http://schemas.microsoft.com/office/drawing/2010/main" val="0"/>
              </a:ext>
            </a:extLst>
          </a:blip>
          <a:stretch>
            <a:fillRect/>
          </a:stretch>
        </p:blipFill>
        <p:spPr>
          <a:xfrm>
            <a:off x="409088" y="4958008"/>
            <a:ext cx="207539" cy="155695"/>
          </a:xfrm>
          <a:prstGeom prst="rect">
            <a:avLst/>
          </a:prstGeom>
        </p:spPr>
      </p:pic>
      <p:pic>
        <p:nvPicPr>
          <p:cNvPr id="81" name="Picture 80" descr="unstructured-data.png"/>
          <p:cNvPicPr>
            <a:picLocks noChangeAspect="1"/>
          </p:cNvPicPr>
          <p:nvPr/>
        </p:nvPicPr>
        <p:blipFill>
          <a:blip r:embed="rId25" cstate="print">
            <a:grayscl/>
          </a:blip>
          <a:stretch>
            <a:fillRect/>
          </a:stretch>
        </p:blipFill>
        <p:spPr>
          <a:xfrm>
            <a:off x="747800" y="5133357"/>
            <a:ext cx="843199" cy="457200"/>
          </a:xfrm>
          <a:prstGeom prst="rect">
            <a:avLst/>
          </a:prstGeom>
        </p:spPr>
      </p:pic>
      <p:sp>
        <p:nvSpPr>
          <p:cNvPr id="82" name="Cloud 81"/>
          <p:cNvSpPr/>
          <p:nvPr/>
        </p:nvSpPr>
        <p:spPr>
          <a:xfrm>
            <a:off x="35904" y="5239831"/>
            <a:ext cx="665744" cy="237097"/>
          </a:xfrm>
          <a:prstGeom prst="cloud">
            <a:avLst/>
          </a:prstGeom>
          <a:ln/>
        </p:spPr>
        <p:style>
          <a:lnRef idx="1">
            <a:schemeClr val="accent2"/>
          </a:lnRef>
          <a:fillRef idx="2">
            <a:schemeClr val="accent2"/>
          </a:fillRef>
          <a:effectRef idx="1">
            <a:schemeClr val="accent2"/>
          </a:effectRef>
          <a:fontRef idx="minor">
            <a:schemeClr val="dk1"/>
          </a:fontRef>
        </p:style>
        <p:txBody>
          <a:bodyPr lIns="0" tIns="0" rIns="0" bIns="0" rtlCol="0" anchor="t" anchorCtr="0"/>
          <a:lstStyle/>
          <a:p>
            <a:endParaRPr lang="en-US" sz="1600" dirty="0" err="1">
              <a:solidFill>
                <a:srgbClr val="000000"/>
              </a:solidFill>
              <a:latin typeface="Arial" pitchFamily="34" charset="0"/>
              <a:ea typeface="黑体" pitchFamily="49" charset="-122"/>
              <a:cs typeface="Arial" pitchFamily="34" charset="0"/>
            </a:endParaRPr>
          </a:p>
        </p:txBody>
      </p:sp>
      <p:pic>
        <p:nvPicPr>
          <p:cNvPr id="83" name="Picture 82"/>
          <p:cNvPicPr>
            <a:picLocks noChangeAspect="1"/>
          </p:cNvPicPr>
          <p:nvPr/>
        </p:nvPicPr>
        <p:blipFill>
          <a:blip r:embed="rId26" cstate="print">
            <a:grayscl/>
          </a:blip>
          <a:stretch>
            <a:fillRect/>
          </a:stretch>
        </p:blipFill>
        <p:spPr>
          <a:xfrm>
            <a:off x="701648" y="4707599"/>
            <a:ext cx="778730" cy="438150"/>
          </a:xfrm>
          <a:prstGeom prst="rect">
            <a:avLst/>
          </a:prstGeom>
        </p:spPr>
      </p:pic>
      <p:sp>
        <p:nvSpPr>
          <p:cNvPr id="84" name="TextBox 83"/>
          <p:cNvSpPr txBox="1"/>
          <p:nvPr/>
        </p:nvSpPr>
        <p:spPr>
          <a:xfrm>
            <a:off x="156947" y="5614726"/>
            <a:ext cx="1258643" cy="307433"/>
          </a:xfrm>
          <a:prstGeom prst="rect">
            <a:avLst/>
          </a:prstGeom>
          <a:noFill/>
        </p:spPr>
        <p:txBody>
          <a:bodyPr wrap="none" lIns="0" tIns="0" rIns="0" bIns="0" rtlCol="0">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lang="zh-CN" altLang="en-US" sz="1100" b="1" kern="0" dirty="0">
                <a:latin typeface="+mn-ea"/>
              </a:rPr>
              <a:t>大</a:t>
            </a:r>
            <a:r>
              <a:rPr kumimoji="0" lang="zh-CN" altLang="en-US" sz="1100" b="1" i="0" u="none" strike="noStrike" kern="0" cap="none" spc="0" normalizeH="0" baseline="0" noProof="0" dirty="0" smtClean="0">
                <a:ln>
                  <a:noFill/>
                </a:ln>
                <a:effectLst/>
                <a:uLnTx/>
                <a:uFillTx/>
                <a:latin typeface="+mn-ea"/>
              </a:rPr>
              <a:t>数据</a:t>
            </a:r>
            <a:endParaRPr kumimoji="0" lang="en-US" sz="1100" b="1" i="0" u="none" strike="noStrike" kern="0" cap="none" spc="0" normalizeH="0" baseline="0" noProof="0" dirty="0" smtClean="0">
              <a:ln>
                <a:noFill/>
              </a:ln>
              <a:effectLst/>
              <a:uLnTx/>
              <a:uFillTx/>
              <a:latin typeface="+mn-ea"/>
            </a:endParaRPr>
          </a:p>
        </p:txBody>
      </p:sp>
    </p:spTree>
    <p:extLst>
      <p:ext uri="{BB962C8B-B14F-4D97-AF65-F5344CB8AC3E}">
        <p14:creationId xmlns:p14="http://schemas.microsoft.com/office/powerpoint/2010/main" val="158940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zh-CN" b="1" dirty="0" smtClean="0"/>
              <a:t>Data</a:t>
            </a:r>
            <a:r>
              <a:rPr lang="zh-CN" altLang="en-US" b="1" dirty="0" smtClean="0"/>
              <a:t> </a:t>
            </a:r>
            <a:r>
              <a:rPr lang="en-US" altLang="zh-CN" b="1" dirty="0" smtClean="0"/>
              <a:t>Visualization</a:t>
            </a:r>
            <a:r>
              <a:rPr lang="zh-CN" altLang="en-US" b="1" dirty="0" smtClean="0"/>
              <a:t>的特点</a:t>
            </a:r>
            <a:endParaRPr lang="en-US" b="1" dirty="0"/>
          </a:p>
        </p:txBody>
      </p:sp>
      <p:sp>
        <p:nvSpPr>
          <p:cNvPr id="4" name="Slide Number Placeholder 3"/>
          <p:cNvSpPr>
            <a:spLocks noGrp="1"/>
          </p:cNvSpPr>
          <p:nvPr>
            <p:ph type="sldNum" sz="quarter" idx="12"/>
          </p:nvPr>
        </p:nvSpPr>
        <p:spPr/>
        <p:txBody>
          <a:bodyPr/>
          <a:lstStyle/>
          <a:p>
            <a:fld id="{C51EAA63-D034-42AE-91FA-B13B9518C7BE}" type="slidenum">
              <a:rPr lang="en-US" smtClean="0"/>
              <a:pPr/>
              <a:t>4</a:t>
            </a:fld>
            <a:endParaRPr lang="en-US" dirty="0"/>
          </a:p>
        </p:txBody>
      </p:sp>
      <p:sp>
        <p:nvSpPr>
          <p:cNvPr id="7" name="Text Placeholder 6"/>
          <p:cNvSpPr>
            <a:spLocks noGrp="1"/>
          </p:cNvSpPr>
          <p:nvPr>
            <p:ph type="body" sz="quarter" idx="13"/>
          </p:nvPr>
        </p:nvSpPr>
        <p:spPr/>
        <p:txBody>
          <a:bodyPr/>
          <a:lstStyle/>
          <a:p>
            <a:pPr marL="458788" indent="-457200">
              <a:lnSpc>
                <a:spcPct val="100000"/>
              </a:lnSpc>
              <a:spcBef>
                <a:spcPts val="300"/>
              </a:spcBef>
              <a:buClrTx/>
              <a:buFont typeface="Arial" panose="020B0604020202020204" pitchFamily="34" charset="0"/>
              <a:buChar char="•"/>
            </a:pPr>
            <a:endParaRPr lang="en-US" altLang="zh-CN" dirty="0" smtClean="0">
              <a:solidFill>
                <a:srgbClr val="080808"/>
              </a:solidFill>
              <a:cs typeface="Arial" charset="0"/>
            </a:endParaRPr>
          </a:p>
          <a:p>
            <a:pPr marL="458788" indent="-457200">
              <a:lnSpc>
                <a:spcPct val="100000"/>
              </a:lnSpc>
              <a:spcBef>
                <a:spcPts val="300"/>
              </a:spcBef>
              <a:buClrTx/>
              <a:buFont typeface="Arial" panose="020B0604020202020204" pitchFamily="34" charset="0"/>
              <a:buChar char="•"/>
            </a:pPr>
            <a:r>
              <a:rPr lang="zh-CN" altLang="en-US" dirty="0" smtClean="0">
                <a:solidFill>
                  <a:srgbClr val="080808"/>
                </a:solidFill>
                <a:cs typeface="Arial" charset="0"/>
              </a:rPr>
              <a:t>提供自助式的</a:t>
            </a:r>
            <a:r>
              <a:rPr lang="en-US" altLang="en-US" dirty="0" smtClean="0">
                <a:solidFill>
                  <a:srgbClr val="080808"/>
                </a:solidFill>
                <a:cs typeface="Arial" charset="0"/>
              </a:rPr>
              <a:t>BI</a:t>
            </a:r>
            <a:r>
              <a:rPr lang="zh-CN" altLang="en-US" dirty="0" smtClean="0">
                <a:solidFill>
                  <a:srgbClr val="080808"/>
                </a:solidFill>
                <a:cs typeface="Arial" charset="0"/>
              </a:rPr>
              <a:t>服务和报表</a:t>
            </a:r>
            <a:endParaRPr lang="en-US" altLang="en-US" dirty="0">
              <a:solidFill>
                <a:srgbClr val="080808"/>
              </a:solidFill>
              <a:cs typeface="Arial" charset="0"/>
            </a:endParaRPr>
          </a:p>
          <a:p>
            <a:pPr marL="458788" indent="-457200">
              <a:lnSpc>
                <a:spcPct val="100000"/>
              </a:lnSpc>
              <a:spcBef>
                <a:spcPts val="300"/>
              </a:spcBef>
              <a:buClrTx/>
              <a:buFont typeface="Arial" panose="020B0604020202020204" pitchFamily="34" charset="0"/>
              <a:buChar char="•"/>
            </a:pPr>
            <a:r>
              <a:rPr lang="zh-CN" altLang="en-US" dirty="0" smtClean="0">
                <a:solidFill>
                  <a:srgbClr val="080808"/>
                </a:solidFill>
                <a:cs typeface="Arial" charset="0"/>
              </a:rPr>
              <a:t>关注于数据的可视化探索和发现</a:t>
            </a:r>
            <a:endParaRPr lang="en-US" altLang="zh-CN" dirty="0" smtClean="0">
              <a:solidFill>
                <a:srgbClr val="080808"/>
              </a:solidFill>
              <a:cs typeface="Arial" charset="0"/>
            </a:endParaRPr>
          </a:p>
          <a:p>
            <a:pPr marL="458788" indent="-457200">
              <a:lnSpc>
                <a:spcPct val="100000"/>
              </a:lnSpc>
              <a:spcBef>
                <a:spcPts val="300"/>
              </a:spcBef>
              <a:buClrTx/>
              <a:buFont typeface="Arial" panose="020B0604020202020204" pitchFamily="34" charset="0"/>
              <a:buChar char="•"/>
            </a:pPr>
            <a:r>
              <a:rPr lang="zh-CN" altLang="en-US" dirty="0" smtClean="0">
                <a:solidFill>
                  <a:srgbClr val="080808"/>
                </a:solidFill>
                <a:cs typeface="Arial" charset="0"/>
              </a:rPr>
              <a:t>支持受管数据</a:t>
            </a:r>
            <a:r>
              <a:rPr lang="en-US" altLang="zh-CN" dirty="0" smtClean="0">
                <a:solidFill>
                  <a:srgbClr val="080808"/>
                </a:solidFill>
                <a:cs typeface="Arial" charset="0"/>
              </a:rPr>
              <a:t>,</a:t>
            </a:r>
            <a:r>
              <a:rPr lang="zh-CN" altLang="en-US" dirty="0" smtClean="0">
                <a:solidFill>
                  <a:srgbClr val="080808"/>
                </a:solidFill>
                <a:cs typeface="Arial" charset="0"/>
              </a:rPr>
              <a:t>用户自有数据的混搭</a:t>
            </a:r>
            <a:endParaRPr lang="en-US" dirty="0" smtClean="0"/>
          </a:p>
          <a:p>
            <a:pPr marL="347663" lvl="1" indent="-346075"/>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4" y="306384"/>
            <a:ext cx="11125200" cy="550863"/>
          </a:xfrm>
        </p:spPr>
        <p:txBody>
          <a:bodyPr/>
          <a:lstStyle/>
          <a:p>
            <a:r>
              <a:rPr lang="zh-CN" altLang="zh-CN" sz="3200" dirty="0" smtClean="0">
                <a:ea typeface="黑体"/>
                <a:sym typeface="Calibri"/>
              </a:rPr>
              <a:t>Oracle BI 12c</a:t>
            </a:r>
            <a:r>
              <a:rPr lang="zh-CN" altLang="en-US" sz="3200" dirty="0" smtClean="0"/>
              <a:t>提供</a:t>
            </a:r>
            <a:r>
              <a:rPr lang="zh-CN" altLang="en-US" sz="3200" dirty="0"/>
              <a:t>了一个完整</a:t>
            </a:r>
            <a:r>
              <a:rPr lang="zh-CN" altLang="en-US" sz="3200" dirty="0" smtClean="0"/>
              <a:t>的商务智能前端展现分析平台</a:t>
            </a:r>
            <a:endParaRPr lang="en-US" sz="32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49719422"/>
              </p:ext>
            </p:extLst>
          </p:nvPr>
        </p:nvGraphicFramePr>
        <p:xfrm>
          <a:off x="2887683" y="1325727"/>
          <a:ext cx="6335402" cy="4238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ounded Rectangle 22"/>
          <p:cNvSpPr/>
          <p:nvPr/>
        </p:nvSpPr>
        <p:spPr>
          <a:xfrm>
            <a:off x="9300910" y="1380977"/>
            <a:ext cx="2231564" cy="600223"/>
          </a:xfrm>
          <a:prstGeom prst="roundRect">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lvl="0" algn="ctr" defTabSz="666750">
              <a:lnSpc>
                <a:spcPct val="90000"/>
              </a:lnSpc>
              <a:spcAft>
                <a:spcPct val="35000"/>
              </a:spcAft>
              <a:buNone/>
            </a:pPr>
            <a:r>
              <a:rPr lang="en-US" b="1" dirty="0" smtClean="0">
                <a:solidFill>
                  <a:srgbClr val="000000"/>
                </a:solidFill>
                <a:latin typeface="Cambria Math" panose="02040503050406030204" pitchFamily="18" charset="0"/>
                <a:ea typeface="Cambria Math" panose="02040503050406030204" pitchFamily="18" charset="0"/>
                <a:cs typeface="Arial" pitchFamily="34" charset="0"/>
              </a:rPr>
              <a:t>OBISE</a:t>
            </a:r>
            <a:endParaRPr lang="en-US" b="1" i="0" dirty="0">
              <a:latin typeface="Cambria Math" panose="02040503050406030204" pitchFamily="18" charset="0"/>
              <a:ea typeface="Cambria Math" panose="02040503050406030204" pitchFamily="18" charset="0"/>
              <a:cs typeface="Arial" pitchFamily="34" charset="0"/>
            </a:endParaRPr>
          </a:p>
        </p:txBody>
      </p:sp>
      <p:sp>
        <p:nvSpPr>
          <p:cNvPr id="31" name="Rounded Rectangle 30"/>
          <p:cNvSpPr/>
          <p:nvPr/>
        </p:nvSpPr>
        <p:spPr>
          <a:xfrm>
            <a:off x="9300910" y="4145280"/>
            <a:ext cx="2231564" cy="477796"/>
          </a:xfrm>
          <a:prstGeom prst="roundRect">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lvl="0" algn="ctr" defTabSz="666750">
              <a:lnSpc>
                <a:spcPct val="90000"/>
              </a:lnSpc>
              <a:spcAft>
                <a:spcPct val="35000"/>
              </a:spcAft>
              <a:buNone/>
            </a:pPr>
            <a:r>
              <a:rPr lang="en-US" b="1" i="0" dirty="0" smtClean="0">
                <a:solidFill>
                  <a:srgbClr val="000000"/>
                </a:solidFill>
                <a:latin typeface="Cambria Math" panose="02040503050406030204" pitchFamily="18" charset="0"/>
                <a:ea typeface="Cambria Math" panose="02040503050406030204" pitchFamily="18" charset="0"/>
                <a:cs typeface="Arial" pitchFamily="34" charset="0"/>
              </a:rPr>
              <a:t>BI Publisher</a:t>
            </a:r>
          </a:p>
        </p:txBody>
      </p:sp>
      <p:sp>
        <p:nvSpPr>
          <p:cNvPr id="37" name="Rounded Rectangle 36"/>
          <p:cNvSpPr/>
          <p:nvPr/>
        </p:nvSpPr>
        <p:spPr>
          <a:xfrm>
            <a:off x="9346630" y="4829158"/>
            <a:ext cx="2231564" cy="657043"/>
          </a:xfrm>
          <a:prstGeom prst="roundRect">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lvl="0" algn="ctr" defTabSz="666750">
              <a:lnSpc>
                <a:spcPct val="90000"/>
              </a:lnSpc>
              <a:spcAft>
                <a:spcPct val="35000"/>
              </a:spcAft>
              <a:buNone/>
            </a:pPr>
            <a:r>
              <a:rPr lang="zh-CN" altLang="en-US" dirty="0">
                <a:solidFill>
                  <a:srgbClr val="000000"/>
                </a:solidFill>
                <a:latin typeface="Cambria Math" panose="02040503050406030204" pitchFamily="18" charset="0"/>
                <a:ea typeface="Cambria Math" panose="02040503050406030204" pitchFamily="18" charset="0"/>
                <a:cs typeface="Arial Unicode MS" panose="020B0604020202020204" pitchFamily="34" charset="-122"/>
              </a:rPr>
              <a:t>　</a:t>
            </a:r>
            <a:r>
              <a:rPr lang="en-US" altLang="zh-CN" b="1" dirty="0" smtClean="0">
                <a:solidFill>
                  <a:srgbClr val="000000"/>
                </a:solidFill>
                <a:latin typeface="Cambria Math" panose="02040503050406030204" pitchFamily="18" charset="0"/>
                <a:ea typeface="Cambria Math" panose="02040503050406030204" pitchFamily="18" charset="0"/>
                <a:cs typeface="Arial Unicode MS" panose="020B0604020202020204" pitchFamily="34" charset="-122"/>
              </a:rPr>
              <a:t>ODV</a:t>
            </a:r>
          </a:p>
        </p:txBody>
      </p:sp>
      <p:sp>
        <p:nvSpPr>
          <p:cNvPr id="28" name="Rounded Rectangle 27"/>
          <p:cNvSpPr/>
          <p:nvPr/>
        </p:nvSpPr>
        <p:spPr>
          <a:xfrm>
            <a:off x="9300910" y="2133600"/>
            <a:ext cx="2231564" cy="513825"/>
          </a:xfrm>
          <a:prstGeom prst="roundRect">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algn="ctr"/>
            <a:r>
              <a:rPr lang="en-US" altLang="zh-CN" sz="2000" b="1" dirty="0" smtClean="0">
                <a:solidFill>
                  <a:srgbClr val="000000"/>
                </a:solidFill>
                <a:cs typeface="Arial" pitchFamily="34" charset="0"/>
              </a:rPr>
              <a:t>BI</a:t>
            </a:r>
            <a:r>
              <a:rPr lang="en-US" altLang="zh-CN" sz="2400" b="1" dirty="0" smtClean="0">
                <a:solidFill>
                  <a:srgbClr val="000000"/>
                </a:solidFill>
                <a:cs typeface="Arial" pitchFamily="34" charset="0"/>
              </a:rPr>
              <a:t>  </a:t>
            </a:r>
            <a:r>
              <a:rPr lang="en-US" altLang="zh-CN" b="1" dirty="0" smtClean="0">
                <a:solidFill>
                  <a:srgbClr val="000000"/>
                </a:solidFill>
                <a:cs typeface="Arial" pitchFamily="34" charset="0"/>
              </a:rPr>
              <a:t>Mobile</a:t>
            </a:r>
            <a:endParaRPr lang="en-US" altLang="zh-CN" sz="2400" b="1" dirty="0">
              <a:solidFill>
                <a:srgbClr val="000000"/>
              </a:solidFill>
              <a:cs typeface="Arial" pitchFamily="34" charset="0"/>
            </a:endParaRPr>
          </a:p>
        </p:txBody>
      </p:sp>
      <p:sp>
        <p:nvSpPr>
          <p:cNvPr id="39" name="Rounded Rectangle 38"/>
          <p:cNvSpPr/>
          <p:nvPr/>
        </p:nvSpPr>
        <p:spPr>
          <a:xfrm>
            <a:off x="921252" y="1219195"/>
            <a:ext cx="10841557" cy="3474726"/>
          </a:xfrm>
          <a:prstGeom prst="roundRect">
            <a:avLst>
              <a:gd name="adj" fmla="val 6387"/>
            </a:avLst>
          </a:prstGeom>
          <a:noFill/>
          <a:ln w="254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41" name="Rounded Rectangle 40"/>
          <p:cNvSpPr/>
          <p:nvPr/>
        </p:nvSpPr>
        <p:spPr>
          <a:xfrm>
            <a:off x="425191" y="1051560"/>
            <a:ext cx="11479623" cy="4768731"/>
          </a:xfrm>
          <a:prstGeom prst="roundRect">
            <a:avLst>
              <a:gd name="adj" fmla="val 4937"/>
            </a:avLst>
          </a:prstGeom>
          <a:noFill/>
          <a:ln w="254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en-US" sz="1600" dirty="0" err="1" smtClean="0">
              <a:solidFill>
                <a:schemeClr val="tx1"/>
              </a:solidFill>
              <a:latin typeface="Arial" pitchFamily="34" charset="0"/>
              <a:cs typeface="Arial" pitchFamily="34" charset="0"/>
            </a:endParaRPr>
          </a:p>
        </p:txBody>
      </p:sp>
      <p:sp>
        <p:nvSpPr>
          <p:cNvPr id="25" name="Rectangle 24"/>
          <p:cNvSpPr/>
          <p:nvPr/>
        </p:nvSpPr>
        <p:spPr>
          <a:xfrm>
            <a:off x="979574" y="2243588"/>
            <a:ext cx="2000549" cy="1200329"/>
          </a:xfrm>
          <a:prstGeom prst="rect">
            <a:avLst/>
          </a:prstGeom>
        </p:spPr>
        <p:txBody>
          <a:bodyPr wrap="none">
            <a:spAutoFit/>
          </a:bodyPr>
          <a:lstStyle/>
          <a:p>
            <a:pPr algn="ctr"/>
            <a:r>
              <a:rPr lang="en-US" b="1" i="0" dirty="0" smtClean="0">
                <a:solidFill>
                  <a:srgbClr val="000000"/>
                </a:solidFill>
                <a:cs typeface="Arial" pitchFamily="34" charset="0"/>
              </a:rPr>
              <a:t>Oracle  BI  </a:t>
            </a:r>
            <a:r>
              <a:rPr lang="arn-CL" altLang="zh-CN" b="1" dirty="0" smtClean="0">
                <a:solidFill>
                  <a:srgbClr val="000000"/>
                </a:solidFill>
                <a:cs typeface="Arial" pitchFamily="34" charset="0"/>
              </a:rPr>
              <a:t>Suite </a:t>
            </a:r>
            <a:endParaRPr lang="en-US" altLang="zh-CN" b="1" dirty="0">
              <a:solidFill>
                <a:srgbClr val="000000"/>
              </a:solidFill>
              <a:cs typeface="Arial" pitchFamily="34" charset="0"/>
            </a:endParaRPr>
          </a:p>
          <a:p>
            <a:pPr lvl="0" algn="ctr">
              <a:buNone/>
            </a:pPr>
            <a:r>
              <a:rPr lang="en-US" b="1" i="0" dirty="0" smtClean="0">
                <a:solidFill>
                  <a:srgbClr val="000000"/>
                </a:solidFill>
                <a:cs typeface="Arial" pitchFamily="34" charset="0"/>
              </a:rPr>
              <a:t/>
            </a:r>
            <a:br>
              <a:rPr lang="en-US" b="1" i="0" dirty="0" smtClean="0">
                <a:solidFill>
                  <a:srgbClr val="000000"/>
                </a:solidFill>
                <a:cs typeface="Arial" pitchFamily="34" charset="0"/>
              </a:rPr>
            </a:br>
            <a:r>
              <a:rPr lang="en-US" b="1" i="0" dirty="0" smtClean="0">
                <a:solidFill>
                  <a:srgbClr val="000000"/>
                </a:solidFill>
                <a:cs typeface="Arial" pitchFamily="34" charset="0"/>
              </a:rPr>
              <a:t>Foundation Edition</a:t>
            </a:r>
            <a:br>
              <a:rPr lang="en-US" b="1" i="0" dirty="0" smtClean="0">
                <a:solidFill>
                  <a:srgbClr val="000000"/>
                </a:solidFill>
                <a:cs typeface="Arial" pitchFamily="34" charset="0"/>
              </a:rPr>
            </a:br>
            <a:endParaRPr lang="en-US" b="1" i="0" dirty="0" smtClean="0">
              <a:solidFill>
                <a:srgbClr val="000000"/>
              </a:solidFill>
              <a:cs typeface="Arial" pitchFamily="34" charset="0"/>
            </a:endParaRPr>
          </a:p>
        </p:txBody>
      </p:sp>
      <p:pic>
        <p:nvPicPr>
          <p:cNvPr id="14" name="Picture 2" descr="new,phrases,signs,colorful"/>
          <p:cNvPicPr>
            <a:picLocks noChangeAspect="1" noChangeArrowheads="1"/>
          </p:cNvPicPr>
          <p:nvPr/>
        </p:nvPicPr>
        <p:blipFill>
          <a:blip r:embed="rId8" cstate="print"/>
          <a:srcRect/>
          <a:stretch>
            <a:fillRect/>
          </a:stretch>
        </p:blipFill>
        <p:spPr bwMode="auto">
          <a:xfrm>
            <a:off x="598388" y="4829159"/>
            <a:ext cx="545666" cy="677942"/>
          </a:xfrm>
          <a:prstGeom prst="rect">
            <a:avLst/>
          </a:prstGeom>
          <a:noFill/>
        </p:spPr>
      </p:pic>
      <p:sp>
        <p:nvSpPr>
          <p:cNvPr id="15" name="Rectangle 14"/>
          <p:cNvSpPr/>
          <p:nvPr/>
        </p:nvSpPr>
        <p:spPr>
          <a:xfrm>
            <a:off x="1144054" y="4896520"/>
            <a:ext cx="1671583" cy="646331"/>
          </a:xfrm>
          <a:prstGeom prst="rect">
            <a:avLst/>
          </a:prstGeom>
        </p:spPr>
        <p:txBody>
          <a:bodyPr wrap="square">
            <a:spAutoFit/>
          </a:bodyPr>
          <a:lstStyle/>
          <a:p>
            <a:pPr lvl="0" algn="ctr">
              <a:buNone/>
            </a:pPr>
            <a:r>
              <a:rPr lang="en-US" altLang="zh-CN" b="1" i="0" dirty="0" smtClean="0">
                <a:solidFill>
                  <a:srgbClr val="000000"/>
                </a:solidFill>
                <a:ea typeface="+mn-ea"/>
                <a:cs typeface="Arial" pitchFamily="34" charset="0"/>
              </a:rPr>
              <a:t>Oracle Data Visualization</a:t>
            </a:r>
            <a:endParaRPr lang="en-US" b="1" i="0" dirty="0" smtClean="0">
              <a:solidFill>
                <a:srgbClr val="000000"/>
              </a:solidFill>
              <a:ea typeface="+mn-ea"/>
              <a:cs typeface="Arial" pitchFamily="34" charset="0"/>
            </a:endParaRPr>
          </a:p>
        </p:txBody>
      </p:sp>
      <p:sp>
        <p:nvSpPr>
          <p:cNvPr id="16" name="Rounded Rectangle 15"/>
          <p:cNvSpPr/>
          <p:nvPr/>
        </p:nvSpPr>
        <p:spPr>
          <a:xfrm>
            <a:off x="9331390" y="3451165"/>
            <a:ext cx="2231564" cy="515960"/>
          </a:xfrm>
          <a:prstGeom prst="roundRect">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lvl="0" algn="ctr" defTabSz="666750">
              <a:lnSpc>
                <a:spcPct val="90000"/>
              </a:lnSpc>
              <a:spcAft>
                <a:spcPct val="35000"/>
              </a:spcAft>
              <a:buNone/>
            </a:pPr>
            <a:r>
              <a:rPr lang="en-US" b="1" i="0" dirty="0" smtClean="0">
                <a:solidFill>
                  <a:srgbClr val="000000"/>
                </a:solidFill>
                <a:latin typeface="Cambria Math" panose="02040503050406030204" pitchFamily="18" charset="0"/>
                <a:ea typeface="Cambria Math" panose="02040503050406030204" pitchFamily="18" charset="0"/>
                <a:cs typeface="Arial" pitchFamily="34" charset="0"/>
              </a:rPr>
              <a:t>Essbase</a:t>
            </a:r>
          </a:p>
        </p:txBody>
      </p:sp>
      <p:sp>
        <p:nvSpPr>
          <p:cNvPr id="17" name="Rounded Rectangle 16"/>
          <p:cNvSpPr/>
          <p:nvPr/>
        </p:nvSpPr>
        <p:spPr>
          <a:xfrm>
            <a:off x="9316150" y="2767498"/>
            <a:ext cx="2231564" cy="513827"/>
          </a:xfrm>
          <a:prstGeom prst="roundRect">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rIns="0" anchor="ctr"/>
          <a:lstStyle/>
          <a:p>
            <a:pPr lvl="0" algn="ctr" defTabSz="666750">
              <a:lnSpc>
                <a:spcPct val="90000"/>
              </a:lnSpc>
              <a:spcAft>
                <a:spcPct val="35000"/>
              </a:spcAft>
              <a:buNone/>
            </a:pPr>
            <a:r>
              <a:rPr lang="en-US" b="1" dirty="0" smtClean="0">
                <a:solidFill>
                  <a:srgbClr val="000000"/>
                </a:solidFill>
                <a:latin typeface="Cambria Math" panose="02040503050406030204" pitchFamily="18" charset="0"/>
                <a:ea typeface="Cambria Math" panose="02040503050406030204" pitchFamily="18" charset="0"/>
                <a:cs typeface="Arial Unicode MS" panose="020B0604020202020204" pitchFamily="34" charset="-122"/>
              </a:rPr>
              <a:t>OSSM</a:t>
            </a:r>
            <a:endParaRPr lang="en-US" b="1" i="0" dirty="0" smtClean="0">
              <a:solidFill>
                <a:srgbClr val="000000"/>
              </a:solidFill>
              <a:latin typeface="Cambria Math" panose="02040503050406030204" pitchFamily="18" charset="0"/>
              <a:ea typeface="Cambria Math" panose="02040503050406030204" pitchFamily="18" charset="0"/>
              <a:cs typeface="Arial Unicode MS" panose="020B0604020202020204" pitchFamily="34" charset="-122"/>
            </a:endParaRPr>
          </a:p>
        </p:txBody>
      </p:sp>
    </p:spTree>
    <p:extLst>
      <p:ext uri="{BB962C8B-B14F-4D97-AF65-F5344CB8AC3E}">
        <p14:creationId xmlns:p14="http://schemas.microsoft.com/office/powerpoint/2010/main" val="1159604177"/>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2436811" y="1524001"/>
            <a:ext cx="3505201" cy="2011680"/>
          </a:xfrm>
        </p:spPr>
        <p:txBody>
          <a:bodyPr/>
          <a:lstStyle/>
          <a:p>
            <a:pPr algn="ctr" rtl="0"/>
            <a:r>
              <a:rPr lang="zh-CN" b="1" i="0" u="none" baseline="0" dirty="0">
                <a:solidFill>
                  <a:srgbClr val="FF0000"/>
                </a:solidFill>
                <a:latin typeface="Calibri"/>
                <a:ea typeface="黑体"/>
                <a:sym typeface="Calibri"/>
              </a:rPr>
              <a:t>数据可视化</a:t>
            </a:r>
            <a:r>
              <a:rPr lang="zh-CN" b="1" dirty="0">
                <a:solidFill>
                  <a:srgbClr val="FF0000"/>
                </a:solidFill>
                <a:latin typeface="Calibri"/>
                <a:ea typeface="黑体"/>
                <a:sym typeface="Calibri"/>
              </a:rPr>
              <a:t/>
            </a:r>
            <a:br>
              <a:rPr lang="zh-CN" b="1" dirty="0">
                <a:solidFill>
                  <a:srgbClr val="FF0000"/>
                </a:solidFill>
                <a:latin typeface="Calibri"/>
                <a:ea typeface="黑体"/>
                <a:sym typeface="Calibri"/>
              </a:rPr>
            </a:br>
            <a:r>
              <a:rPr lang="zh-CN" b="1" i="0" u="none" baseline="0" dirty="0">
                <a:solidFill>
                  <a:srgbClr val="FF0000"/>
                </a:solidFill>
                <a:latin typeface="Calibri"/>
                <a:ea typeface="黑体"/>
                <a:sym typeface="Calibri"/>
              </a:rPr>
              <a:t>云服</a:t>
            </a:r>
            <a:r>
              <a:rPr lang="zh-CN" b="1" i="0" u="none" baseline="0" dirty="0" smtClean="0">
                <a:solidFill>
                  <a:srgbClr val="FF0000"/>
                </a:solidFill>
                <a:latin typeface="Calibri"/>
                <a:ea typeface="黑体"/>
                <a:sym typeface="Calibri"/>
              </a:rPr>
              <a:t>务</a:t>
            </a:r>
            <a:r>
              <a:rPr lang="en-US" altLang="zh-CN" b="1" i="0" u="none" baseline="0" dirty="0" smtClean="0">
                <a:solidFill>
                  <a:srgbClr val="FF0000"/>
                </a:solidFill>
                <a:latin typeface="Calibri"/>
                <a:ea typeface="黑体"/>
                <a:sym typeface="Calibri"/>
              </a:rPr>
              <a:t>(DVCS)</a:t>
            </a:r>
            <a:endParaRPr lang="zh-CN" b="1" i="0" u="none" baseline="0" dirty="0">
              <a:solidFill>
                <a:srgbClr val="FF0000"/>
              </a:solidFill>
              <a:latin typeface="Calibri"/>
              <a:ea typeface="黑体"/>
              <a:sym typeface="Calibri"/>
            </a:endParaRPr>
          </a:p>
          <a:p>
            <a:pPr algn="ctr"/>
            <a:r>
              <a:rPr lang="zh-CN" altLang="zh-CN" dirty="0">
                <a:ea typeface="黑体"/>
                <a:sym typeface="Calibri"/>
              </a:rPr>
              <a:t>现已上线</a:t>
            </a:r>
          </a:p>
        </p:txBody>
      </p:sp>
      <p:sp>
        <p:nvSpPr>
          <p:cNvPr id="9" name="Text Placeholder 8"/>
          <p:cNvSpPr>
            <a:spLocks noGrp="1"/>
          </p:cNvSpPr>
          <p:nvPr>
            <p:ph type="body" sz="quarter" idx="16"/>
          </p:nvPr>
        </p:nvSpPr>
        <p:spPr>
          <a:xfrm>
            <a:off x="7095744" y="1524001"/>
            <a:ext cx="3505201" cy="2011680"/>
          </a:xfrm>
        </p:spPr>
        <p:txBody>
          <a:bodyPr/>
          <a:lstStyle/>
          <a:p>
            <a:pPr algn="ctr" rtl="0"/>
            <a:r>
              <a:rPr lang="zh-CN" b="1" i="0" u="none" baseline="0" dirty="0">
                <a:solidFill>
                  <a:srgbClr val="FF0000"/>
                </a:solidFill>
                <a:latin typeface="Calibri"/>
                <a:ea typeface="黑体"/>
                <a:sym typeface="Calibri"/>
              </a:rPr>
              <a:t>数据可视化</a:t>
            </a:r>
            <a:r>
              <a:rPr lang="zh-CN" b="1" dirty="0">
                <a:solidFill>
                  <a:srgbClr val="FF0000"/>
                </a:solidFill>
                <a:latin typeface="Calibri"/>
                <a:ea typeface="黑体"/>
                <a:sym typeface="Calibri"/>
              </a:rPr>
              <a:t/>
            </a:r>
            <a:br>
              <a:rPr lang="zh-CN" b="1" dirty="0">
                <a:solidFill>
                  <a:srgbClr val="FF0000"/>
                </a:solidFill>
                <a:latin typeface="Calibri"/>
                <a:ea typeface="黑体"/>
                <a:sym typeface="Calibri"/>
              </a:rPr>
            </a:br>
            <a:r>
              <a:rPr lang="zh-CN" altLang="en-US" b="1" dirty="0" smtClean="0">
                <a:solidFill>
                  <a:srgbClr val="FF0000"/>
                </a:solidFill>
                <a:latin typeface="Calibri"/>
                <a:ea typeface="黑体"/>
                <a:sym typeface="Calibri"/>
              </a:rPr>
              <a:t>桌面版工具</a:t>
            </a:r>
            <a:r>
              <a:rPr lang="en-US" altLang="zh-CN" b="1" dirty="0" smtClean="0">
                <a:solidFill>
                  <a:srgbClr val="FF0000"/>
                </a:solidFill>
                <a:latin typeface="Calibri"/>
                <a:ea typeface="黑体"/>
                <a:sym typeface="Calibri"/>
              </a:rPr>
              <a:t>(DVD)</a:t>
            </a:r>
            <a:endParaRPr lang="zh-CN" b="1" i="0" u="none" baseline="0" dirty="0">
              <a:solidFill>
                <a:srgbClr val="FF0000"/>
              </a:solidFill>
              <a:latin typeface="Calibri"/>
              <a:ea typeface="黑体"/>
              <a:sym typeface="Calibri"/>
            </a:endParaRPr>
          </a:p>
          <a:p>
            <a:pPr algn="ctr"/>
            <a:r>
              <a:rPr lang="zh-CN" altLang="zh-CN" dirty="0">
                <a:ea typeface="黑体"/>
                <a:sym typeface="Calibri"/>
              </a:rPr>
              <a:t>现已上线</a:t>
            </a:r>
          </a:p>
        </p:txBody>
      </p:sp>
      <p:sp>
        <p:nvSpPr>
          <p:cNvPr id="11" name="Text Placeholder 10"/>
          <p:cNvSpPr>
            <a:spLocks noGrp="1"/>
          </p:cNvSpPr>
          <p:nvPr>
            <p:ph type="body" sz="quarter" idx="17"/>
          </p:nvPr>
        </p:nvSpPr>
        <p:spPr>
          <a:xfrm>
            <a:off x="2436811" y="3931920"/>
            <a:ext cx="3505201" cy="2011680"/>
          </a:xfrm>
        </p:spPr>
        <p:txBody>
          <a:bodyPr/>
          <a:lstStyle/>
          <a:p>
            <a:pPr algn="ctr" rtl="0"/>
            <a:r>
              <a:rPr lang="zh-CN" b="1" i="0" u="none" baseline="0" dirty="0">
                <a:solidFill>
                  <a:srgbClr val="FF0000"/>
                </a:solidFill>
                <a:latin typeface="Calibri"/>
                <a:ea typeface="黑体"/>
                <a:sym typeface="Calibri"/>
              </a:rPr>
              <a:t>BI 云服</a:t>
            </a:r>
            <a:r>
              <a:rPr lang="zh-CN" b="1" i="0" u="none" baseline="0" dirty="0" smtClean="0">
                <a:solidFill>
                  <a:srgbClr val="FF0000"/>
                </a:solidFill>
                <a:latin typeface="Calibri"/>
                <a:ea typeface="黑体"/>
                <a:sym typeface="Calibri"/>
              </a:rPr>
              <a:t>务</a:t>
            </a:r>
            <a:r>
              <a:rPr lang="en-US" altLang="zh-CN" b="1" i="0" u="none" baseline="0" dirty="0" smtClean="0">
                <a:solidFill>
                  <a:srgbClr val="FF0000"/>
                </a:solidFill>
                <a:latin typeface="Calibri"/>
                <a:ea typeface="黑体"/>
                <a:sym typeface="Calibri"/>
              </a:rPr>
              <a:t>(BICS)</a:t>
            </a:r>
            <a:endParaRPr lang="zh-CN" b="1" i="0" u="none" baseline="0" dirty="0">
              <a:solidFill>
                <a:srgbClr val="FF0000"/>
              </a:solidFill>
              <a:latin typeface="Calibri"/>
              <a:ea typeface="黑体"/>
              <a:sym typeface="Calibri"/>
            </a:endParaRPr>
          </a:p>
          <a:p>
            <a:pPr algn="ctr" rtl="0"/>
            <a:r>
              <a:rPr lang="zh-CN" b="0" i="0" u="none" baseline="0" dirty="0">
                <a:latin typeface="Calibri"/>
                <a:ea typeface="黑体"/>
                <a:sym typeface="Calibri"/>
              </a:rPr>
              <a:t>现已上线</a:t>
            </a:r>
            <a:endParaRPr lang="zh-CN" dirty="0">
              <a:latin typeface="Calibri"/>
              <a:ea typeface="黑体"/>
              <a:sym typeface="Calibri"/>
            </a:endParaRPr>
          </a:p>
        </p:txBody>
      </p:sp>
      <p:sp>
        <p:nvSpPr>
          <p:cNvPr id="12" name="Text Placeholder 11"/>
          <p:cNvSpPr>
            <a:spLocks noGrp="1"/>
          </p:cNvSpPr>
          <p:nvPr>
            <p:ph type="body" sz="quarter" idx="18"/>
          </p:nvPr>
        </p:nvSpPr>
        <p:spPr>
          <a:xfrm>
            <a:off x="7095744" y="3931920"/>
            <a:ext cx="3505201" cy="2011680"/>
          </a:xfrm>
        </p:spPr>
        <p:txBody>
          <a:bodyPr/>
          <a:lstStyle/>
          <a:p>
            <a:pPr algn="ctr" rtl="0"/>
            <a:r>
              <a:rPr lang="zh-CN" b="1" i="0" u="none" baseline="0" dirty="0">
                <a:solidFill>
                  <a:srgbClr val="FF0000"/>
                </a:solidFill>
                <a:latin typeface="Calibri"/>
                <a:ea typeface="黑体"/>
                <a:sym typeface="Calibri"/>
              </a:rPr>
              <a:t>BI 12c 和数据可视</a:t>
            </a:r>
            <a:r>
              <a:rPr lang="zh-CN" b="1" i="0" u="none" baseline="0" dirty="0" smtClean="0">
                <a:solidFill>
                  <a:srgbClr val="FF0000"/>
                </a:solidFill>
                <a:latin typeface="Calibri"/>
                <a:ea typeface="黑体"/>
                <a:sym typeface="Calibri"/>
              </a:rPr>
              <a:t>化</a:t>
            </a:r>
            <a:r>
              <a:rPr lang="en-US" altLang="zh-CN" b="1" i="0" u="none" baseline="0" dirty="0" smtClean="0">
                <a:solidFill>
                  <a:srgbClr val="FF0000"/>
                </a:solidFill>
                <a:latin typeface="Calibri"/>
                <a:ea typeface="黑体"/>
                <a:sym typeface="Calibri"/>
              </a:rPr>
              <a:t>(DV)</a:t>
            </a:r>
            <a:endParaRPr lang="zh-CN" b="1" i="0" u="none" baseline="0" dirty="0">
              <a:solidFill>
                <a:srgbClr val="FF0000"/>
              </a:solidFill>
              <a:latin typeface="Calibri"/>
              <a:ea typeface="黑体"/>
              <a:sym typeface="Calibri"/>
            </a:endParaRPr>
          </a:p>
          <a:p>
            <a:pPr algn="ctr" rtl="0"/>
            <a:r>
              <a:rPr lang="zh-CN" b="0" i="0" u="none" baseline="0" dirty="0">
                <a:latin typeface="Calibri"/>
                <a:ea typeface="黑体"/>
                <a:sym typeface="Calibri"/>
              </a:rPr>
              <a:t>现已上线</a:t>
            </a:r>
            <a:endParaRPr lang="zh-CN" dirty="0">
              <a:latin typeface="Calibri"/>
              <a:ea typeface="黑体"/>
              <a:sym typeface="Calibri"/>
            </a:endParaRPr>
          </a:p>
        </p:txBody>
      </p:sp>
      <p:sp>
        <p:nvSpPr>
          <p:cNvPr id="4" name="Footer Placeholder 3"/>
          <p:cNvSpPr>
            <a:spLocks noGrp="1"/>
          </p:cNvSpPr>
          <p:nvPr>
            <p:ph type="ftr" sz="quarter" idx="11"/>
          </p:nvPr>
        </p:nvSpPr>
        <p:spPr/>
        <p:txBody>
          <a:bodyPr/>
          <a:lstStyle/>
          <a:p>
            <a:pPr algn="l" rtl="0"/>
            <a:r>
              <a:rPr lang="zh-CN" b="0" i="0" u="none" baseline="0">
                <a:latin typeface="Calibri"/>
                <a:ea typeface="黑体"/>
                <a:sym typeface="Calibri"/>
              </a:rPr>
              <a:t>Oracle 机密</a:t>
            </a:r>
            <a:endParaRPr lang="zh-CN" dirty="0">
              <a:latin typeface="Calibri"/>
              <a:ea typeface="黑体"/>
              <a:sym typeface="Calibri"/>
            </a:endParaRPr>
          </a:p>
        </p:txBody>
      </p:sp>
      <p:sp>
        <p:nvSpPr>
          <p:cNvPr id="13" name="TextBox 12"/>
          <p:cNvSpPr txBox="1"/>
          <p:nvPr/>
        </p:nvSpPr>
        <p:spPr>
          <a:xfrm>
            <a:off x="1132772" y="4747118"/>
            <a:ext cx="914400" cy="352425"/>
          </a:xfrm>
          <a:prstGeom prst="rect">
            <a:avLst/>
          </a:prstGeom>
          <a:noFill/>
        </p:spPr>
        <p:txBody>
          <a:bodyPr wrap="none" lIns="0" tIns="0" rIns="0" bIns="0" rtlCol="0">
            <a:noAutofit/>
          </a:bodyPr>
          <a:lstStyle/>
          <a:p>
            <a:pPr algn="ctr" rtl="0">
              <a:lnSpc>
                <a:spcPct val="90000"/>
              </a:lnSpc>
            </a:pPr>
            <a:r>
              <a:rPr lang="zh-CN" sz="2400" b="1" i="0" u="none" baseline="0">
                <a:latin typeface="Calibri"/>
                <a:ea typeface="黑体"/>
                <a:sym typeface="Calibri"/>
              </a:rPr>
              <a:t>专家</a:t>
            </a:r>
          </a:p>
          <a:p>
            <a:pPr algn="ctr" rtl="0">
              <a:lnSpc>
                <a:spcPct val="90000"/>
              </a:lnSpc>
            </a:pPr>
            <a:r>
              <a:rPr lang="zh-CN" sz="2400" b="1" i="0" u="none" baseline="0">
                <a:latin typeface="Calibri"/>
                <a:ea typeface="黑体"/>
                <a:sym typeface="Calibri"/>
              </a:rPr>
              <a:t>（治理）</a:t>
            </a:r>
            <a:endParaRPr lang="zh-CN" sz="2400" b="1" dirty="0">
              <a:latin typeface="Calibri"/>
              <a:ea typeface="黑体"/>
              <a:sym typeface="Calibri"/>
            </a:endParaRPr>
          </a:p>
        </p:txBody>
      </p:sp>
      <p:sp>
        <p:nvSpPr>
          <p:cNvPr id="14" name="TextBox 13"/>
          <p:cNvSpPr txBox="1"/>
          <p:nvPr/>
        </p:nvSpPr>
        <p:spPr>
          <a:xfrm>
            <a:off x="1159555" y="2325715"/>
            <a:ext cx="914400" cy="352425"/>
          </a:xfrm>
          <a:prstGeom prst="rect">
            <a:avLst/>
          </a:prstGeom>
          <a:noFill/>
        </p:spPr>
        <p:txBody>
          <a:bodyPr wrap="none" lIns="0" tIns="0" rIns="0" bIns="0" rtlCol="0">
            <a:noAutofit/>
          </a:bodyPr>
          <a:lstStyle/>
          <a:p>
            <a:pPr algn="ctr" rtl="0">
              <a:lnSpc>
                <a:spcPct val="90000"/>
              </a:lnSpc>
            </a:pPr>
            <a:r>
              <a:rPr lang="zh-CN" sz="2400" b="1" i="0" u="none" baseline="0">
                <a:latin typeface="Calibri"/>
                <a:ea typeface="黑体"/>
                <a:sym typeface="Calibri"/>
              </a:rPr>
              <a:t>任何人</a:t>
            </a:r>
          </a:p>
          <a:p>
            <a:pPr algn="ctr" rtl="0">
              <a:lnSpc>
                <a:spcPct val="90000"/>
              </a:lnSpc>
            </a:pPr>
            <a:r>
              <a:rPr lang="zh-CN" sz="2400" b="1" i="0" u="none" baseline="0">
                <a:latin typeface="Calibri"/>
                <a:ea typeface="黑体"/>
                <a:sym typeface="Calibri"/>
              </a:rPr>
              <a:t>（任意用途）</a:t>
            </a:r>
            <a:endParaRPr lang="zh-CN" sz="2400" b="1" dirty="0">
              <a:latin typeface="Calibri"/>
              <a:ea typeface="黑体"/>
              <a:sym typeface="Calibri"/>
            </a:endParaRPr>
          </a:p>
        </p:txBody>
      </p:sp>
      <p:sp>
        <p:nvSpPr>
          <p:cNvPr id="15" name="TextBox 14"/>
          <p:cNvSpPr txBox="1"/>
          <p:nvPr/>
        </p:nvSpPr>
        <p:spPr>
          <a:xfrm>
            <a:off x="3732211" y="5943600"/>
            <a:ext cx="914400" cy="352425"/>
          </a:xfrm>
          <a:prstGeom prst="rect">
            <a:avLst/>
          </a:prstGeom>
          <a:noFill/>
        </p:spPr>
        <p:txBody>
          <a:bodyPr wrap="none" lIns="0" tIns="0" rIns="0" bIns="0" rtlCol="0">
            <a:noAutofit/>
          </a:bodyPr>
          <a:lstStyle/>
          <a:p>
            <a:pPr algn="ctr" rtl="0">
              <a:lnSpc>
                <a:spcPct val="90000"/>
              </a:lnSpc>
            </a:pPr>
            <a:r>
              <a:rPr lang="en-US" altLang="zh-CN" sz="2400" b="1" dirty="0" smtClean="0">
                <a:latin typeface="Calibri"/>
                <a:ea typeface="黑体"/>
                <a:sym typeface="Calibri"/>
              </a:rPr>
              <a:t>Cloud</a:t>
            </a:r>
            <a:endParaRPr lang="zh-CN" sz="2400" b="1" dirty="0">
              <a:latin typeface="Calibri"/>
              <a:ea typeface="黑体"/>
              <a:sym typeface="Calibri"/>
            </a:endParaRPr>
          </a:p>
        </p:txBody>
      </p:sp>
      <p:sp>
        <p:nvSpPr>
          <p:cNvPr id="16" name="TextBox 15"/>
          <p:cNvSpPr txBox="1"/>
          <p:nvPr/>
        </p:nvSpPr>
        <p:spPr>
          <a:xfrm>
            <a:off x="8391144" y="5943600"/>
            <a:ext cx="914400" cy="352425"/>
          </a:xfrm>
          <a:prstGeom prst="rect">
            <a:avLst/>
          </a:prstGeom>
          <a:noFill/>
        </p:spPr>
        <p:txBody>
          <a:bodyPr wrap="none" lIns="0" tIns="0" rIns="0" bIns="0" rtlCol="0">
            <a:noAutofit/>
          </a:bodyPr>
          <a:lstStyle/>
          <a:p>
            <a:pPr algn="ctr">
              <a:lnSpc>
                <a:spcPct val="90000"/>
              </a:lnSpc>
            </a:pPr>
            <a:r>
              <a:rPr lang="en-US" altLang="zh-CN" sz="2400" b="1" dirty="0" smtClean="0"/>
              <a:t>On-premise</a:t>
            </a:r>
          </a:p>
          <a:p>
            <a:pPr algn="ctr" rtl="0">
              <a:lnSpc>
                <a:spcPct val="90000"/>
              </a:lnSpc>
            </a:pPr>
            <a:endParaRPr lang="zh-CN" sz="2400" b="1" dirty="0">
              <a:latin typeface="Calibri"/>
              <a:ea typeface="黑体"/>
              <a:sym typeface="Calibri"/>
            </a:endParaRPr>
          </a:p>
        </p:txBody>
      </p:sp>
      <p:sp>
        <p:nvSpPr>
          <p:cNvPr id="20" name="Title 19"/>
          <p:cNvSpPr>
            <a:spLocks noGrp="1"/>
          </p:cNvSpPr>
          <p:nvPr>
            <p:ph type="title"/>
          </p:nvPr>
        </p:nvSpPr>
        <p:spPr/>
        <p:txBody>
          <a:bodyPr/>
          <a:lstStyle/>
          <a:p>
            <a:pPr algn="l" rtl="0"/>
            <a:r>
              <a:rPr lang="zh-CN" b="0" i="0" u="none" baseline="0">
                <a:latin typeface="Calibri"/>
                <a:ea typeface="黑体"/>
                <a:sym typeface="Calibri"/>
              </a:rPr>
              <a:t>Oracle BI 产品概况</a:t>
            </a:r>
            <a:endParaRPr lang="zh-CN" dirty="0">
              <a:latin typeface="Calibri"/>
              <a:ea typeface="黑体"/>
              <a:sym typeface="Calibri"/>
            </a:endParaRPr>
          </a:p>
        </p:txBody>
      </p:sp>
    </p:spTree>
    <p:extLst>
      <p:ext uri="{BB962C8B-B14F-4D97-AF65-F5344CB8AC3E}">
        <p14:creationId xmlns:p14="http://schemas.microsoft.com/office/powerpoint/2010/main" val="367369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1812" y="585070"/>
            <a:ext cx="11125200" cy="889000"/>
          </a:xfrm>
        </p:spPr>
        <p:txBody>
          <a:bodyPr/>
          <a:lstStyle/>
          <a:p>
            <a:r>
              <a:rPr lang="zh-CN" altLang="en-US" b="1" dirty="0" smtClean="0"/>
              <a:t>自助式的</a:t>
            </a:r>
            <a:r>
              <a:rPr lang="en-US" altLang="zh-CN" b="1" dirty="0" smtClean="0"/>
              <a:t>BI</a:t>
            </a:r>
            <a:r>
              <a:rPr lang="zh-CN" altLang="en-US" b="1" dirty="0" smtClean="0"/>
              <a:t>服务和报表</a:t>
            </a:r>
            <a:r>
              <a:rPr lang="en-US" altLang="zh-CN" b="1" dirty="0" smtClean="0"/>
              <a:t/>
            </a:r>
            <a:br>
              <a:rPr lang="en-US" altLang="zh-CN" b="1" dirty="0" smtClean="0"/>
            </a:br>
            <a:r>
              <a:rPr lang="zh-CN" altLang="en-US" sz="2400" b="1" dirty="0">
                <a:solidFill>
                  <a:srgbClr val="FF0000"/>
                </a:solidFill>
              </a:rPr>
              <a:t>简</a:t>
            </a:r>
            <a:r>
              <a:rPr lang="zh-CN" altLang="en-US" sz="2400" b="1" dirty="0" smtClean="0">
                <a:solidFill>
                  <a:srgbClr val="FF0000"/>
                </a:solidFill>
              </a:rPr>
              <a:t>便的数据访问，快捷的价值实现</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C51EAA63-D034-42AE-91FA-B13B9518C7BE}" type="slidenum">
              <a:rPr lang="en-US" smtClean="0"/>
              <a:pPr/>
              <a:t>7</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1590331"/>
            <a:ext cx="10058400" cy="30345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87" y="4877574"/>
            <a:ext cx="2610214" cy="6763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613" y="4877574"/>
            <a:ext cx="4725060" cy="1143160"/>
          </a:xfrm>
          <a:prstGeom prst="rect">
            <a:avLst/>
          </a:prstGeom>
        </p:spPr>
      </p:pic>
    </p:spTree>
    <p:extLst>
      <p:ext uri="{BB962C8B-B14F-4D97-AF65-F5344CB8AC3E}">
        <p14:creationId xmlns:p14="http://schemas.microsoft.com/office/powerpoint/2010/main" val="8850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1812" y="479970"/>
            <a:ext cx="11125200" cy="889000"/>
          </a:xfrm>
        </p:spPr>
        <p:txBody>
          <a:bodyPr/>
          <a:lstStyle/>
          <a:p>
            <a:r>
              <a:rPr lang="zh-CN" altLang="en-US" b="1" dirty="0" smtClean="0"/>
              <a:t>自助式的</a:t>
            </a:r>
            <a:r>
              <a:rPr lang="en-US" altLang="zh-CN" b="1" dirty="0" smtClean="0"/>
              <a:t>BI</a:t>
            </a:r>
            <a:r>
              <a:rPr lang="zh-CN" altLang="en-US" b="1" dirty="0" smtClean="0"/>
              <a:t>服务和报表</a:t>
            </a:r>
            <a:r>
              <a:rPr lang="en-US" altLang="zh-CN" b="1" dirty="0" smtClean="0"/>
              <a:t/>
            </a:r>
            <a:br>
              <a:rPr lang="en-US" altLang="zh-CN" b="1" dirty="0" smtClean="0"/>
            </a:br>
            <a:r>
              <a:rPr lang="zh-CN" altLang="en-US" sz="2400" b="1" dirty="0">
                <a:solidFill>
                  <a:srgbClr val="FF0000"/>
                </a:solidFill>
              </a:rPr>
              <a:t>简</a:t>
            </a:r>
            <a:r>
              <a:rPr lang="zh-CN" altLang="en-US" sz="2400" b="1" dirty="0" smtClean="0">
                <a:solidFill>
                  <a:srgbClr val="FF0000"/>
                </a:solidFill>
              </a:rPr>
              <a:t>便的数据访问，快捷的价值实现</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C51EAA63-D034-42AE-91FA-B13B9518C7BE}" type="slidenum">
              <a:rPr lang="en-US" smtClean="0"/>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1536015"/>
            <a:ext cx="4753639" cy="43535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7393" y="1734216"/>
            <a:ext cx="9288991" cy="4543684"/>
          </a:xfrm>
          <a:prstGeom prst="rect">
            <a:avLst/>
          </a:prstGeom>
        </p:spPr>
      </p:pic>
    </p:spTree>
    <p:extLst>
      <p:ext uri="{BB962C8B-B14F-4D97-AF65-F5344CB8AC3E}">
        <p14:creationId xmlns:p14="http://schemas.microsoft.com/office/powerpoint/2010/main" val="193585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zh-CN" altLang="en-US" b="1" dirty="0"/>
              <a:t>自助式的</a:t>
            </a:r>
            <a:r>
              <a:rPr lang="en-US" altLang="zh-CN" b="1" dirty="0"/>
              <a:t>BI</a:t>
            </a:r>
            <a:r>
              <a:rPr lang="zh-CN" altLang="en-US" b="1" dirty="0"/>
              <a:t>服务和报表</a:t>
            </a:r>
            <a:r>
              <a:rPr lang="en-US" altLang="zh-CN" b="1" dirty="0"/>
              <a:t/>
            </a:r>
            <a:br>
              <a:rPr lang="en-US" altLang="zh-CN" b="1" dirty="0"/>
            </a:br>
            <a:r>
              <a:rPr lang="zh-CN" altLang="en-US" sz="2400" b="1" dirty="0">
                <a:solidFill>
                  <a:srgbClr val="FF0000"/>
                </a:solidFill>
              </a:rPr>
              <a:t>丰富的可视化组</a:t>
            </a:r>
            <a:r>
              <a:rPr lang="zh-CN" altLang="en-US" sz="2400" b="1" dirty="0" smtClean="0">
                <a:solidFill>
                  <a:srgbClr val="FF0000"/>
                </a:solidFill>
              </a:rPr>
              <a:t>件</a:t>
            </a:r>
            <a:r>
              <a:rPr lang="en-US" dirty="0" smtClean="0"/>
              <a:t> </a:t>
            </a:r>
            <a:endParaRPr lang="en-US" dirty="0"/>
          </a:p>
        </p:txBody>
      </p:sp>
      <p:sp>
        <p:nvSpPr>
          <p:cNvPr id="6" name="Content Placeholder 5"/>
          <p:cNvSpPr>
            <a:spLocks noGrp="1"/>
          </p:cNvSpPr>
          <p:nvPr>
            <p:ph idx="1"/>
          </p:nvPr>
        </p:nvSpPr>
        <p:spPr>
          <a:xfrm>
            <a:off x="8777289" y="1524001"/>
            <a:ext cx="3019476" cy="4419600"/>
          </a:xfrm>
        </p:spPr>
        <p:txBody>
          <a:bodyPr>
            <a:normAutofit/>
          </a:bodyPr>
          <a:lstStyle/>
          <a:p>
            <a:r>
              <a:rPr lang="en-US" sz="2000" dirty="0" smtClean="0"/>
              <a:t>18</a:t>
            </a:r>
            <a:r>
              <a:rPr lang="zh-CN" altLang="en-US" sz="2000" dirty="0" smtClean="0"/>
              <a:t>种可视化组件</a:t>
            </a:r>
            <a:endParaRPr lang="en-US" sz="2000" dirty="0" smtClean="0"/>
          </a:p>
          <a:p>
            <a:r>
              <a:rPr lang="zh-CN" altLang="en-US" sz="2000" dirty="0"/>
              <a:t>创</a:t>
            </a:r>
            <a:r>
              <a:rPr lang="zh-CN" altLang="en-US" sz="2000" dirty="0" smtClean="0"/>
              <a:t>造性地使用颜色</a:t>
            </a:r>
            <a:r>
              <a:rPr lang="en-US" sz="2000" dirty="0" smtClean="0"/>
              <a:t>,</a:t>
            </a:r>
            <a:r>
              <a:rPr lang="zh-CN" altLang="en-US" sz="2000" dirty="0" smtClean="0"/>
              <a:t>大小</a:t>
            </a:r>
            <a:r>
              <a:rPr lang="en-US" sz="2000" dirty="0" smtClean="0"/>
              <a:t>, </a:t>
            </a:r>
            <a:r>
              <a:rPr lang="zh-CN" altLang="en-US" sz="2000" dirty="0" smtClean="0"/>
              <a:t>形状以及各种坐标系统</a:t>
            </a:r>
            <a:endParaRPr lang="en-US" sz="2000" dirty="0" smtClean="0"/>
          </a:p>
          <a:p>
            <a:r>
              <a:rPr lang="zh-CN" altLang="en-US" sz="2000" dirty="0" smtClean="0"/>
              <a:t>调用</a:t>
            </a:r>
            <a:r>
              <a:rPr lang="en-US" sz="2000" dirty="0" smtClean="0"/>
              <a:t>Java</a:t>
            </a:r>
            <a:r>
              <a:rPr lang="en-US" altLang="zh-CN" sz="2000" dirty="0" smtClean="0"/>
              <a:t>S</a:t>
            </a:r>
            <a:r>
              <a:rPr lang="en-US" sz="2000" dirty="0" smtClean="0"/>
              <a:t>cript</a:t>
            </a:r>
            <a:r>
              <a:rPr lang="zh-CN" altLang="en-US" sz="2000" dirty="0"/>
              <a:t>库</a:t>
            </a:r>
            <a:r>
              <a:rPr lang="zh-CN" altLang="en-US" sz="2000" dirty="0" smtClean="0"/>
              <a:t>并通过</a:t>
            </a:r>
            <a:r>
              <a:rPr lang="en-US" sz="2000" dirty="0" smtClean="0"/>
              <a:t>HTML5</a:t>
            </a:r>
            <a:r>
              <a:rPr lang="zh-CN" altLang="en-US" sz="2000" dirty="0" smtClean="0"/>
              <a:t>展现</a:t>
            </a:r>
            <a:r>
              <a:rPr lang="en-US" sz="2000" dirty="0" smtClean="0"/>
              <a:t> </a:t>
            </a:r>
            <a:endParaRPr lang="en-US" sz="2000" dirty="0"/>
          </a:p>
        </p:txBody>
      </p:sp>
      <p:sp>
        <p:nvSpPr>
          <p:cNvPr id="4" name="Footer Placeholder 3"/>
          <p:cNvSpPr>
            <a:spLocks noGrp="1"/>
          </p:cNvSpPr>
          <p:nvPr>
            <p:ph type="ftr" sz="quarter" idx="11"/>
          </p:nvPr>
        </p:nvSpPr>
        <p:spPr/>
        <p:txBody>
          <a:bodyPr/>
          <a:lstStyle/>
          <a:p>
            <a:r>
              <a:rPr lang="en-US" smtClean="0"/>
              <a:t>Oracle Confidential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dirty="0"/>
          </a:p>
        </p:txBody>
      </p:sp>
      <p:pic>
        <p:nvPicPr>
          <p:cNvPr id="11" name="Picture 4" descr="swiss-army-knif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2758" y="201037"/>
            <a:ext cx="1524321" cy="11709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cstate="print"/>
          <a:stretch>
            <a:fillRect/>
          </a:stretch>
        </p:blipFill>
        <p:spPr>
          <a:xfrm>
            <a:off x="2665929" y="1428089"/>
            <a:ext cx="5450199" cy="3616312"/>
          </a:xfrm>
          <a:prstGeom prst="rect">
            <a:avLst/>
          </a:prstGeom>
          <a:ln>
            <a:solidFill>
              <a:schemeClr val="tx1">
                <a:lumMod val="40000"/>
                <a:lumOff val="60000"/>
              </a:schemeClr>
            </a:solidFill>
          </a:ln>
        </p:spPr>
      </p:pic>
      <p:pic>
        <p:nvPicPr>
          <p:cNvPr id="13" name="Picture 12"/>
          <p:cNvPicPr>
            <a:picLocks noChangeAspect="1"/>
          </p:cNvPicPr>
          <p:nvPr/>
        </p:nvPicPr>
        <p:blipFill>
          <a:blip r:embed="rId4" cstate="print"/>
          <a:stretch>
            <a:fillRect/>
          </a:stretch>
        </p:blipFill>
        <p:spPr>
          <a:xfrm>
            <a:off x="432105" y="2505935"/>
            <a:ext cx="5662307" cy="3750549"/>
          </a:xfrm>
          <a:prstGeom prst="rect">
            <a:avLst/>
          </a:prstGeom>
          <a:ln>
            <a:solidFill>
              <a:schemeClr val="tx1">
                <a:lumMod val="40000"/>
                <a:lumOff val="60000"/>
              </a:schemeClr>
            </a:solidFill>
          </a:ln>
        </p:spPr>
      </p:pic>
    </p:spTree>
    <p:extLst>
      <p:ext uri="{BB962C8B-B14F-4D97-AF65-F5344CB8AC3E}">
        <p14:creationId xmlns:p14="http://schemas.microsoft.com/office/powerpoint/2010/main" val="29883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d1d657c341f75f8152763874a2d1729e1639a3d7"/>
</p:tagLst>
</file>

<file path=ppt/theme/theme1.xml><?xml version="1.0" encoding="utf-8"?>
<a:theme xmlns:a="http://schemas.openxmlformats.org/drawingml/2006/main" name="Oracle_16x9_2014">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racle_16x9_2014_cloud">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solidFill>
            <a:schemeClr val="accent5"/>
          </a:solid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theme>
</file>

<file path=ppt/theme/theme3.xml><?xml version="1.0" encoding="utf-8"?>
<a:theme xmlns:a="http://schemas.openxmlformats.org/drawingml/2006/main" name="5_Oracle_16x9_2014">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4.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26011</TotalTime>
  <Words>1099</Words>
  <Application>Microsoft Office PowerPoint</Application>
  <PresentationFormat>Custom</PresentationFormat>
  <Paragraphs>166</Paragraphs>
  <Slides>20</Slides>
  <Notes>6</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Oracle_16x9_2014</vt:lpstr>
      <vt:lpstr>Oracle_16x9_2014_cloud</vt:lpstr>
      <vt:lpstr>5_Oracle_16x9_2014</vt:lpstr>
      <vt:lpstr>BI Data Visualization 数据可视化</vt:lpstr>
      <vt:lpstr>可持续发展的商务智能平台</vt:lpstr>
      <vt:lpstr>PowerPoint Presentation</vt:lpstr>
      <vt:lpstr>Data Visualization的特点</vt:lpstr>
      <vt:lpstr>Oracle BI 12c提供了一个完整的商务智能前端展现分析平台</vt:lpstr>
      <vt:lpstr>Oracle BI 产品概况</vt:lpstr>
      <vt:lpstr>自助式的BI服务和报表 简便的数据访问，快捷的价值实现</vt:lpstr>
      <vt:lpstr>自助式的BI服务和报表 简便的数据访问，快捷的价值实现</vt:lpstr>
      <vt:lpstr>自助式的BI服务和报表 丰富的可视化组件 </vt:lpstr>
      <vt:lpstr>可视化探索和发现 可视化语法分析可提供最佳视图建议</vt:lpstr>
      <vt:lpstr>可视化探索和发现 关键词搜索</vt:lpstr>
      <vt:lpstr>可视化探索和发现 丰富的格架图可更深层次地展现数据</vt:lpstr>
      <vt:lpstr>可视化探索和发现 丰富的画图模式支持报表&amp;仪表板</vt:lpstr>
      <vt:lpstr>PowerPoint Presentation</vt:lpstr>
      <vt:lpstr>PowerPoint Presentation</vt:lpstr>
      <vt:lpstr>一致性的定义带来准确的决策</vt:lpstr>
      <vt:lpstr>对移动设备的支持</vt:lpstr>
      <vt:lpstr>在平板上浏览和分析</vt:lpstr>
      <vt:lpstr>PowerPoint Presentation</vt:lpstr>
      <vt:lpstr>PowerPoint Presentation</vt:lpstr>
    </vt:vector>
  </TitlesOfParts>
  <Company>Oracle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Business Analytics</dc:title>
  <dc:creator>Paul Rodwick</dc:creator>
  <cp:lastModifiedBy>jejin</cp:lastModifiedBy>
  <cp:revision>770</cp:revision>
  <cp:lastPrinted>2014-06-13T18:15:24Z</cp:lastPrinted>
  <dcterms:created xsi:type="dcterms:W3CDTF">2014-05-21T03:34:16Z</dcterms:created>
  <dcterms:modified xsi:type="dcterms:W3CDTF">2016-06-01T03:20:21Z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