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2.xml" ContentType="application/vnd.openxmlformats-officedocument.presentationml.tags+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2"/>
  </p:notesMasterIdLst>
  <p:sldIdLst>
    <p:sldId id="301" r:id="rId2"/>
    <p:sldId id="302" r:id="rId3"/>
    <p:sldId id="303" r:id="rId4"/>
    <p:sldId id="304" r:id="rId5"/>
    <p:sldId id="305" r:id="rId6"/>
    <p:sldId id="307" r:id="rId7"/>
    <p:sldId id="309" r:id="rId8"/>
    <p:sldId id="312" r:id="rId9"/>
    <p:sldId id="351" r:id="rId10"/>
    <p:sldId id="308" r:id="rId11"/>
    <p:sldId id="346" r:id="rId12"/>
    <p:sldId id="314" r:id="rId13"/>
    <p:sldId id="315" r:id="rId14"/>
    <p:sldId id="316" r:id="rId15"/>
    <p:sldId id="317" r:id="rId16"/>
    <p:sldId id="318" r:id="rId17"/>
    <p:sldId id="350" r:id="rId18"/>
    <p:sldId id="319" r:id="rId19"/>
    <p:sldId id="347" r:id="rId20"/>
    <p:sldId id="345" r:id="rId21"/>
    <p:sldId id="322" r:id="rId22"/>
    <p:sldId id="321" r:id="rId23"/>
    <p:sldId id="323" r:id="rId24"/>
    <p:sldId id="324" r:id="rId25"/>
    <p:sldId id="325" r:id="rId26"/>
    <p:sldId id="326" r:id="rId27"/>
    <p:sldId id="327" r:id="rId28"/>
    <p:sldId id="348" r:id="rId29"/>
    <p:sldId id="333" r:id="rId30"/>
    <p:sldId id="332" r:id="rId31"/>
    <p:sldId id="329" r:id="rId32"/>
    <p:sldId id="330" r:id="rId33"/>
    <p:sldId id="331" r:id="rId34"/>
    <p:sldId id="349" r:id="rId35"/>
    <p:sldId id="335" r:id="rId36"/>
    <p:sldId id="336" r:id="rId37"/>
    <p:sldId id="337" r:id="rId38"/>
    <p:sldId id="338" r:id="rId39"/>
    <p:sldId id="339" r:id="rId40"/>
    <p:sldId id="341" r:id="rId41"/>
  </p:sldIdLst>
  <p:sldSz cx="9144000" cy="5143500" type="screen16x9"/>
  <p:notesSz cx="6858000" cy="9144000"/>
  <p:custDataLst>
    <p:tags r:id="rId43"/>
  </p:custDataLst>
  <p:defaultTex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3E01"/>
    <a:srgbClr val="E8EAE9"/>
    <a:srgbClr val="FCFCFC"/>
    <a:srgbClr val="CCD0D1"/>
    <a:srgbClr val="D7D9E1"/>
    <a:srgbClr val="D5D8E3"/>
    <a:srgbClr val="DADBDE"/>
    <a:srgbClr val="D9DDE7"/>
    <a:srgbClr val="ECECEC"/>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06" autoAdjust="0"/>
    <p:restoredTop sz="94660"/>
  </p:normalViewPr>
  <p:slideViewPr>
    <p:cSldViewPr>
      <p:cViewPr varScale="1">
        <p:scale>
          <a:sx n="87" d="100"/>
          <a:sy n="87" d="100"/>
        </p:scale>
        <p:origin x="66" y="66"/>
      </p:cViewPr>
      <p:guideLst>
        <p:guide orient="horz" pos="162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itchFamily="34" charset="-122"/>
              </a:defRPr>
            </a:lvl1pPr>
          </a:lstStyle>
          <a:p>
            <a:fld id="{673B58EF-4ABD-40F4-ACA4-FE81D742E6DD}" type="datetimeFigureOut">
              <a:rPr lang="zh-CN" altLang="en-US" smtClean="0"/>
              <a:pPr/>
              <a:t>2016/11/25</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itchFamily="34" charset="-122"/>
              </a:defRPr>
            </a:lvl1pPr>
          </a:lstStyle>
          <a:p>
            <a:fld id="{A11FC198-2D83-4DFC-8CDD-7D23AF44D411}" type="slidenum">
              <a:rPr lang="zh-CN" altLang="en-US" smtClean="0"/>
              <a:pPr/>
              <a:t>‹#›</a:t>
            </a:fld>
            <a:endParaRPr lang="zh-CN" altLang="en-US" dirty="0"/>
          </a:p>
        </p:txBody>
      </p:sp>
    </p:spTree>
    <p:extLst>
      <p:ext uri="{BB962C8B-B14F-4D97-AF65-F5344CB8AC3E}">
        <p14:creationId xmlns:p14="http://schemas.microsoft.com/office/powerpoint/2010/main" val="2294111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itchFamily="34" charset="-122"/>
        <a:cs typeface="+mn-cs"/>
      </a:defRPr>
    </a:lvl1pPr>
    <a:lvl2pPr marL="457200" algn="l" defTabSz="914400" rtl="0" eaLnBrk="1" latinLnBrk="0" hangingPunct="1">
      <a:defRPr sz="1200" kern="1200">
        <a:solidFill>
          <a:schemeClr val="tx1"/>
        </a:solidFill>
        <a:latin typeface="+mn-lt"/>
        <a:ea typeface="微软雅黑" pitchFamily="34" charset="-122"/>
        <a:cs typeface="+mn-cs"/>
      </a:defRPr>
    </a:lvl2pPr>
    <a:lvl3pPr marL="914400" algn="l" defTabSz="914400" rtl="0" eaLnBrk="1" latinLnBrk="0" hangingPunct="1">
      <a:defRPr sz="1200" kern="1200">
        <a:solidFill>
          <a:schemeClr val="tx1"/>
        </a:solidFill>
        <a:latin typeface="+mn-lt"/>
        <a:ea typeface="微软雅黑" pitchFamily="34" charset="-122"/>
        <a:cs typeface="+mn-cs"/>
      </a:defRPr>
    </a:lvl3pPr>
    <a:lvl4pPr marL="1371600" algn="l" defTabSz="914400" rtl="0" eaLnBrk="1" latinLnBrk="0" hangingPunct="1">
      <a:defRPr sz="1200" kern="1200">
        <a:solidFill>
          <a:schemeClr val="tx1"/>
        </a:solidFill>
        <a:latin typeface="+mn-lt"/>
        <a:ea typeface="微软雅黑" pitchFamily="34" charset="-122"/>
        <a:cs typeface="+mn-cs"/>
      </a:defRPr>
    </a:lvl4pPr>
    <a:lvl5pPr marL="1828800" algn="l" defTabSz="914400" rtl="0" eaLnBrk="1" latinLnBrk="0" hangingPunct="1">
      <a:defRPr sz="1200" kern="1200">
        <a:solidFill>
          <a:schemeClr val="tx1"/>
        </a:solidFill>
        <a:latin typeface="+mn-lt"/>
        <a:ea typeface="微软雅黑"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a:t>
            </a:fld>
            <a:endParaRPr lang="zh-CN" altLang="en-US" dirty="0"/>
          </a:p>
        </p:txBody>
      </p:sp>
    </p:spTree>
    <p:extLst>
      <p:ext uri="{BB962C8B-B14F-4D97-AF65-F5344CB8AC3E}">
        <p14:creationId xmlns:p14="http://schemas.microsoft.com/office/powerpoint/2010/main" val="3260994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10</a:t>
            </a:fld>
            <a:endParaRPr lang="zh-CN" altLang="en-US" dirty="0"/>
          </a:p>
        </p:txBody>
      </p:sp>
    </p:spTree>
    <p:extLst>
      <p:ext uri="{BB962C8B-B14F-4D97-AF65-F5344CB8AC3E}">
        <p14:creationId xmlns:p14="http://schemas.microsoft.com/office/powerpoint/2010/main" val="1103734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11</a:t>
            </a:fld>
            <a:endParaRPr lang="zh-CN" altLang="en-US" dirty="0"/>
          </a:p>
        </p:txBody>
      </p:sp>
    </p:spTree>
    <p:extLst>
      <p:ext uri="{BB962C8B-B14F-4D97-AF65-F5344CB8AC3E}">
        <p14:creationId xmlns:p14="http://schemas.microsoft.com/office/powerpoint/2010/main" val="1259208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12</a:t>
            </a:fld>
            <a:endParaRPr lang="zh-CN" altLang="en-US" dirty="0"/>
          </a:p>
        </p:txBody>
      </p:sp>
    </p:spTree>
    <p:extLst>
      <p:ext uri="{BB962C8B-B14F-4D97-AF65-F5344CB8AC3E}">
        <p14:creationId xmlns:p14="http://schemas.microsoft.com/office/powerpoint/2010/main" val="3688013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13</a:t>
            </a:fld>
            <a:endParaRPr lang="zh-CN" altLang="en-US" dirty="0"/>
          </a:p>
        </p:txBody>
      </p:sp>
    </p:spTree>
    <p:extLst>
      <p:ext uri="{BB962C8B-B14F-4D97-AF65-F5344CB8AC3E}">
        <p14:creationId xmlns:p14="http://schemas.microsoft.com/office/powerpoint/2010/main" val="1312727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14</a:t>
            </a:fld>
            <a:endParaRPr lang="zh-CN" altLang="en-US" dirty="0"/>
          </a:p>
        </p:txBody>
      </p:sp>
    </p:spTree>
    <p:extLst>
      <p:ext uri="{BB962C8B-B14F-4D97-AF65-F5344CB8AC3E}">
        <p14:creationId xmlns:p14="http://schemas.microsoft.com/office/powerpoint/2010/main" val="1466232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15</a:t>
            </a:fld>
            <a:endParaRPr lang="zh-CN" altLang="en-US" dirty="0"/>
          </a:p>
        </p:txBody>
      </p:sp>
    </p:spTree>
    <p:extLst>
      <p:ext uri="{BB962C8B-B14F-4D97-AF65-F5344CB8AC3E}">
        <p14:creationId xmlns:p14="http://schemas.microsoft.com/office/powerpoint/2010/main" val="3696264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16</a:t>
            </a:fld>
            <a:endParaRPr lang="zh-CN" altLang="en-US" dirty="0"/>
          </a:p>
        </p:txBody>
      </p:sp>
    </p:spTree>
    <p:extLst>
      <p:ext uri="{BB962C8B-B14F-4D97-AF65-F5344CB8AC3E}">
        <p14:creationId xmlns:p14="http://schemas.microsoft.com/office/powerpoint/2010/main" val="1799895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17</a:t>
            </a:fld>
            <a:endParaRPr lang="zh-CN" altLang="en-US" dirty="0"/>
          </a:p>
        </p:txBody>
      </p:sp>
    </p:spTree>
    <p:extLst>
      <p:ext uri="{BB962C8B-B14F-4D97-AF65-F5344CB8AC3E}">
        <p14:creationId xmlns:p14="http://schemas.microsoft.com/office/powerpoint/2010/main" val="1910076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18</a:t>
            </a:fld>
            <a:endParaRPr lang="zh-CN" altLang="en-US" dirty="0"/>
          </a:p>
        </p:txBody>
      </p:sp>
    </p:spTree>
    <p:extLst>
      <p:ext uri="{BB962C8B-B14F-4D97-AF65-F5344CB8AC3E}">
        <p14:creationId xmlns:p14="http://schemas.microsoft.com/office/powerpoint/2010/main" val="3591585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19</a:t>
            </a:fld>
            <a:endParaRPr lang="zh-CN" altLang="en-US" dirty="0"/>
          </a:p>
        </p:txBody>
      </p:sp>
    </p:spTree>
    <p:extLst>
      <p:ext uri="{BB962C8B-B14F-4D97-AF65-F5344CB8AC3E}">
        <p14:creationId xmlns:p14="http://schemas.microsoft.com/office/powerpoint/2010/main" val="363567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a:t>
            </a:fld>
            <a:endParaRPr lang="zh-CN" altLang="en-US" dirty="0"/>
          </a:p>
        </p:txBody>
      </p:sp>
    </p:spTree>
    <p:extLst>
      <p:ext uri="{BB962C8B-B14F-4D97-AF65-F5344CB8AC3E}">
        <p14:creationId xmlns:p14="http://schemas.microsoft.com/office/powerpoint/2010/main" val="3893463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20</a:t>
            </a:fld>
            <a:endParaRPr lang="zh-CN" altLang="en-US" dirty="0"/>
          </a:p>
        </p:txBody>
      </p:sp>
    </p:spTree>
    <p:extLst>
      <p:ext uri="{BB962C8B-B14F-4D97-AF65-F5344CB8AC3E}">
        <p14:creationId xmlns:p14="http://schemas.microsoft.com/office/powerpoint/2010/main" val="2684690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21</a:t>
            </a:fld>
            <a:endParaRPr lang="zh-CN" altLang="en-US" dirty="0"/>
          </a:p>
        </p:txBody>
      </p:sp>
    </p:spTree>
    <p:extLst>
      <p:ext uri="{BB962C8B-B14F-4D97-AF65-F5344CB8AC3E}">
        <p14:creationId xmlns:p14="http://schemas.microsoft.com/office/powerpoint/2010/main" val="3940438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22</a:t>
            </a:fld>
            <a:endParaRPr lang="zh-CN" altLang="en-US" dirty="0"/>
          </a:p>
        </p:txBody>
      </p:sp>
    </p:spTree>
    <p:extLst>
      <p:ext uri="{BB962C8B-B14F-4D97-AF65-F5344CB8AC3E}">
        <p14:creationId xmlns:p14="http://schemas.microsoft.com/office/powerpoint/2010/main" val="1669809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23</a:t>
            </a:fld>
            <a:endParaRPr lang="zh-CN" altLang="en-US" dirty="0"/>
          </a:p>
        </p:txBody>
      </p:sp>
    </p:spTree>
    <p:extLst>
      <p:ext uri="{BB962C8B-B14F-4D97-AF65-F5344CB8AC3E}">
        <p14:creationId xmlns:p14="http://schemas.microsoft.com/office/powerpoint/2010/main" val="38303154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24</a:t>
            </a:fld>
            <a:endParaRPr lang="zh-CN" altLang="en-US" dirty="0"/>
          </a:p>
        </p:txBody>
      </p:sp>
    </p:spTree>
    <p:extLst>
      <p:ext uri="{BB962C8B-B14F-4D97-AF65-F5344CB8AC3E}">
        <p14:creationId xmlns:p14="http://schemas.microsoft.com/office/powerpoint/2010/main" val="28107172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25</a:t>
            </a:fld>
            <a:endParaRPr lang="zh-CN" altLang="en-US" dirty="0"/>
          </a:p>
        </p:txBody>
      </p:sp>
    </p:spTree>
    <p:extLst>
      <p:ext uri="{BB962C8B-B14F-4D97-AF65-F5344CB8AC3E}">
        <p14:creationId xmlns:p14="http://schemas.microsoft.com/office/powerpoint/2010/main" val="3442861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26</a:t>
            </a:fld>
            <a:endParaRPr lang="zh-CN" altLang="en-US" dirty="0"/>
          </a:p>
        </p:txBody>
      </p:sp>
    </p:spTree>
    <p:extLst>
      <p:ext uri="{BB962C8B-B14F-4D97-AF65-F5344CB8AC3E}">
        <p14:creationId xmlns:p14="http://schemas.microsoft.com/office/powerpoint/2010/main" val="17831548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27</a:t>
            </a:fld>
            <a:endParaRPr lang="zh-CN" altLang="en-US" dirty="0"/>
          </a:p>
        </p:txBody>
      </p:sp>
    </p:spTree>
    <p:extLst>
      <p:ext uri="{BB962C8B-B14F-4D97-AF65-F5344CB8AC3E}">
        <p14:creationId xmlns:p14="http://schemas.microsoft.com/office/powerpoint/2010/main" val="39975336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28</a:t>
            </a:fld>
            <a:endParaRPr lang="zh-CN" altLang="en-US" dirty="0"/>
          </a:p>
        </p:txBody>
      </p:sp>
    </p:spTree>
    <p:extLst>
      <p:ext uri="{BB962C8B-B14F-4D97-AF65-F5344CB8AC3E}">
        <p14:creationId xmlns:p14="http://schemas.microsoft.com/office/powerpoint/2010/main" val="10746698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29</a:t>
            </a:fld>
            <a:endParaRPr lang="zh-CN" altLang="en-US" dirty="0"/>
          </a:p>
        </p:txBody>
      </p:sp>
    </p:spTree>
    <p:extLst>
      <p:ext uri="{BB962C8B-B14F-4D97-AF65-F5344CB8AC3E}">
        <p14:creationId xmlns:p14="http://schemas.microsoft.com/office/powerpoint/2010/main" val="324605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a:t>
            </a:fld>
            <a:endParaRPr lang="zh-CN" altLang="en-US" dirty="0"/>
          </a:p>
        </p:txBody>
      </p:sp>
    </p:spTree>
    <p:extLst>
      <p:ext uri="{BB962C8B-B14F-4D97-AF65-F5344CB8AC3E}">
        <p14:creationId xmlns:p14="http://schemas.microsoft.com/office/powerpoint/2010/main" val="2928526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30</a:t>
            </a:fld>
            <a:endParaRPr lang="zh-CN" altLang="en-US" dirty="0"/>
          </a:p>
        </p:txBody>
      </p:sp>
    </p:spTree>
    <p:extLst>
      <p:ext uri="{BB962C8B-B14F-4D97-AF65-F5344CB8AC3E}">
        <p14:creationId xmlns:p14="http://schemas.microsoft.com/office/powerpoint/2010/main" val="7728689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31</a:t>
            </a:fld>
            <a:endParaRPr lang="zh-CN" altLang="en-US" dirty="0"/>
          </a:p>
        </p:txBody>
      </p:sp>
    </p:spTree>
    <p:extLst>
      <p:ext uri="{BB962C8B-B14F-4D97-AF65-F5344CB8AC3E}">
        <p14:creationId xmlns:p14="http://schemas.microsoft.com/office/powerpoint/2010/main" val="35450282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32</a:t>
            </a:fld>
            <a:endParaRPr lang="zh-CN" altLang="en-US" dirty="0"/>
          </a:p>
        </p:txBody>
      </p:sp>
    </p:spTree>
    <p:extLst>
      <p:ext uri="{BB962C8B-B14F-4D97-AF65-F5344CB8AC3E}">
        <p14:creationId xmlns:p14="http://schemas.microsoft.com/office/powerpoint/2010/main" val="38687180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33</a:t>
            </a:fld>
            <a:endParaRPr lang="zh-CN" altLang="en-US" dirty="0"/>
          </a:p>
        </p:txBody>
      </p:sp>
    </p:spTree>
    <p:extLst>
      <p:ext uri="{BB962C8B-B14F-4D97-AF65-F5344CB8AC3E}">
        <p14:creationId xmlns:p14="http://schemas.microsoft.com/office/powerpoint/2010/main" val="25276299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34</a:t>
            </a:fld>
            <a:endParaRPr lang="zh-CN" altLang="en-US" dirty="0"/>
          </a:p>
        </p:txBody>
      </p:sp>
    </p:spTree>
    <p:extLst>
      <p:ext uri="{BB962C8B-B14F-4D97-AF65-F5344CB8AC3E}">
        <p14:creationId xmlns:p14="http://schemas.microsoft.com/office/powerpoint/2010/main" val="27348113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35</a:t>
            </a:fld>
            <a:endParaRPr lang="zh-CN" altLang="en-US" dirty="0"/>
          </a:p>
        </p:txBody>
      </p:sp>
    </p:spTree>
    <p:extLst>
      <p:ext uri="{BB962C8B-B14F-4D97-AF65-F5344CB8AC3E}">
        <p14:creationId xmlns:p14="http://schemas.microsoft.com/office/powerpoint/2010/main" val="16770387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36</a:t>
            </a:fld>
            <a:endParaRPr lang="zh-CN" altLang="en-US" dirty="0"/>
          </a:p>
        </p:txBody>
      </p:sp>
    </p:spTree>
    <p:extLst>
      <p:ext uri="{BB962C8B-B14F-4D97-AF65-F5344CB8AC3E}">
        <p14:creationId xmlns:p14="http://schemas.microsoft.com/office/powerpoint/2010/main" val="32744419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37</a:t>
            </a:fld>
            <a:endParaRPr lang="zh-CN" altLang="en-US" dirty="0"/>
          </a:p>
        </p:txBody>
      </p:sp>
    </p:spTree>
    <p:extLst>
      <p:ext uri="{BB962C8B-B14F-4D97-AF65-F5344CB8AC3E}">
        <p14:creationId xmlns:p14="http://schemas.microsoft.com/office/powerpoint/2010/main" val="28517275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38</a:t>
            </a:fld>
            <a:endParaRPr lang="zh-CN" altLang="en-US" dirty="0"/>
          </a:p>
        </p:txBody>
      </p:sp>
    </p:spTree>
    <p:extLst>
      <p:ext uri="{BB962C8B-B14F-4D97-AF65-F5344CB8AC3E}">
        <p14:creationId xmlns:p14="http://schemas.microsoft.com/office/powerpoint/2010/main" val="28401651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39</a:t>
            </a:fld>
            <a:endParaRPr lang="zh-CN" altLang="en-US" dirty="0"/>
          </a:p>
        </p:txBody>
      </p:sp>
    </p:spTree>
    <p:extLst>
      <p:ext uri="{BB962C8B-B14F-4D97-AF65-F5344CB8AC3E}">
        <p14:creationId xmlns:p14="http://schemas.microsoft.com/office/powerpoint/2010/main" val="1360048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4</a:t>
            </a:fld>
            <a:endParaRPr lang="zh-CN" altLang="en-US" dirty="0"/>
          </a:p>
        </p:txBody>
      </p:sp>
    </p:spTree>
    <p:extLst>
      <p:ext uri="{BB962C8B-B14F-4D97-AF65-F5344CB8AC3E}">
        <p14:creationId xmlns:p14="http://schemas.microsoft.com/office/powerpoint/2010/main" val="26633614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40</a:t>
            </a:fld>
            <a:endParaRPr lang="zh-CN" altLang="en-US"/>
          </a:p>
        </p:txBody>
      </p:sp>
    </p:spTree>
    <p:extLst>
      <p:ext uri="{BB962C8B-B14F-4D97-AF65-F5344CB8AC3E}">
        <p14:creationId xmlns:p14="http://schemas.microsoft.com/office/powerpoint/2010/main" val="3384288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5</a:t>
            </a:fld>
            <a:endParaRPr lang="zh-CN" altLang="en-US" dirty="0"/>
          </a:p>
        </p:txBody>
      </p:sp>
    </p:spTree>
    <p:extLst>
      <p:ext uri="{BB962C8B-B14F-4D97-AF65-F5344CB8AC3E}">
        <p14:creationId xmlns:p14="http://schemas.microsoft.com/office/powerpoint/2010/main" val="1504118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6</a:t>
            </a:fld>
            <a:endParaRPr lang="zh-CN" altLang="en-US" dirty="0"/>
          </a:p>
        </p:txBody>
      </p:sp>
    </p:spTree>
    <p:extLst>
      <p:ext uri="{BB962C8B-B14F-4D97-AF65-F5344CB8AC3E}">
        <p14:creationId xmlns:p14="http://schemas.microsoft.com/office/powerpoint/2010/main" val="1306830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7</a:t>
            </a:fld>
            <a:endParaRPr lang="zh-CN" altLang="en-US" dirty="0"/>
          </a:p>
        </p:txBody>
      </p:sp>
    </p:spTree>
    <p:extLst>
      <p:ext uri="{BB962C8B-B14F-4D97-AF65-F5344CB8AC3E}">
        <p14:creationId xmlns:p14="http://schemas.microsoft.com/office/powerpoint/2010/main" val="1434244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8</a:t>
            </a:fld>
            <a:endParaRPr lang="zh-CN" altLang="en-US" dirty="0"/>
          </a:p>
        </p:txBody>
      </p:sp>
    </p:spTree>
    <p:extLst>
      <p:ext uri="{BB962C8B-B14F-4D97-AF65-F5344CB8AC3E}">
        <p14:creationId xmlns:p14="http://schemas.microsoft.com/office/powerpoint/2010/main" val="168859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9</a:t>
            </a:fld>
            <a:endParaRPr lang="zh-CN" altLang="en-US" dirty="0"/>
          </a:p>
        </p:txBody>
      </p:sp>
    </p:spTree>
    <p:extLst>
      <p:ext uri="{BB962C8B-B14F-4D97-AF65-F5344CB8AC3E}">
        <p14:creationId xmlns:p14="http://schemas.microsoft.com/office/powerpoint/2010/main" val="909312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0212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515257" y="624114"/>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userDrawn="1"/>
        </p:nvCxnSpPr>
        <p:spPr>
          <a:xfrm>
            <a:off x="5436096"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92101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0" y="-8908"/>
            <a:ext cx="9144000" cy="514077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6" r:id="rId2"/>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微软雅黑"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微软雅黑" pitchFamily="34" charset="-122"/>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微软雅黑" pitchFamily="34" charset="-122"/>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微软雅黑" pitchFamily="34" charset="-122"/>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微软雅黑" pitchFamily="34" charset="-122"/>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4.png"/><Relationship Id="rId4" Type="http://schemas.openxmlformats.org/officeDocument/2006/relationships/hyperlink" Target="http://www.vvvpic.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4729976" y="-3980978"/>
            <a:ext cx="8568000" cy="8568000"/>
          </a:xfrm>
          <a:prstGeom prst="ellipse">
            <a:avLst/>
          </a:prstGeom>
          <a:noFill/>
          <a:ln w="12700">
            <a:solidFill>
              <a:schemeClr val="tx1">
                <a:alpha val="2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nvGrpSpPr>
          <p:cNvPr id="8" name="组合 7"/>
          <p:cNvGrpSpPr/>
          <p:nvPr/>
        </p:nvGrpSpPr>
        <p:grpSpPr>
          <a:xfrm>
            <a:off x="1305858" y="1270628"/>
            <a:ext cx="1073922" cy="1073922"/>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itchFamily="34" charset="-122"/>
              </a:endParaRPr>
            </a:p>
          </p:txBody>
        </p:sp>
        <p:sp>
          <p:nvSpPr>
            <p:cNvPr id="10" name="椭圆 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itchFamily="34" charset="-122"/>
              </a:endParaRPr>
            </a:p>
          </p:txBody>
        </p:sp>
      </p:grpSp>
      <p:sp>
        <p:nvSpPr>
          <p:cNvPr id="25" name="椭圆 24"/>
          <p:cNvSpPr/>
          <p:nvPr/>
        </p:nvSpPr>
        <p:spPr>
          <a:xfrm>
            <a:off x="4806694" y="2239541"/>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43" name="TextBox 7"/>
          <p:cNvSpPr>
            <a:spLocks noChangeArrowheads="1"/>
          </p:cNvSpPr>
          <p:nvPr/>
        </p:nvSpPr>
        <p:spPr bwMode="auto">
          <a:xfrm>
            <a:off x="1979712" y="2772966"/>
            <a:ext cx="518457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zh-CN" altLang="en-US" sz="1500" dirty="0">
                <a:solidFill>
                  <a:schemeClr val="tx1">
                    <a:lumMod val="75000"/>
                    <a:lumOff val="25000"/>
                  </a:schemeClr>
                </a:solidFill>
                <a:latin typeface="微软雅黑" pitchFamily="34" charset="-122"/>
                <a:ea typeface="微软雅黑" pitchFamily="34" charset="-122"/>
                <a:sym typeface="微软雅黑" pitchFamily="34" charset="-122"/>
              </a:rPr>
              <a:t>框架</a:t>
            </a:r>
            <a:r>
              <a:rPr lang="zh-CN" altLang="en-US" sz="1500" dirty="0" smtClean="0">
                <a:solidFill>
                  <a:schemeClr val="tx1">
                    <a:lumMod val="75000"/>
                    <a:lumOff val="25000"/>
                  </a:schemeClr>
                </a:solidFill>
                <a:latin typeface="微软雅黑" pitchFamily="34" charset="-122"/>
                <a:ea typeface="微软雅黑" pitchFamily="34" charset="-122"/>
                <a:sym typeface="微软雅黑" pitchFamily="34" charset="-122"/>
              </a:rPr>
              <a:t>完整</a:t>
            </a:r>
            <a:r>
              <a:rPr lang="en-US" altLang="zh-CN" sz="1500" dirty="0" smtClean="0">
                <a:solidFill>
                  <a:schemeClr val="tx1">
                    <a:lumMod val="75000"/>
                    <a:lumOff val="25000"/>
                  </a:schemeClr>
                </a:solidFill>
                <a:latin typeface="微软雅黑" pitchFamily="34" charset="-122"/>
                <a:ea typeface="微软雅黑" pitchFamily="34" charset="-122"/>
                <a:sym typeface="微软雅黑" pitchFamily="34" charset="-122"/>
              </a:rPr>
              <a:t>PPT</a:t>
            </a:r>
            <a:r>
              <a:rPr lang="zh-CN" altLang="en-US" sz="1500" dirty="0" smtClean="0">
                <a:solidFill>
                  <a:schemeClr val="tx1">
                    <a:lumMod val="75000"/>
                    <a:lumOff val="25000"/>
                  </a:schemeClr>
                </a:solidFill>
                <a:latin typeface="微软雅黑" pitchFamily="34" charset="-122"/>
                <a:ea typeface="微软雅黑" pitchFamily="34" charset="-122"/>
                <a:sym typeface="微软雅黑" pitchFamily="34" charset="-122"/>
              </a:rPr>
              <a:t>模板，适用于投资合作、公司介绍、企业宣传</a:t>
            </a:r>
            <a:r>
              <a:rPr lang="zh-CN" altLang="en-US" sz="1500" dirty="0">
                <a:solidFill>
                  <a:schemeClr val="tx1">
                    <a:lumMod val="75000"/>
                    <a:lumOff val="25000"/>
                  </a:schemeClr>
                </a:solidFill>
                <a:latin typeface="微软雅黑" pitchFamily="34" charset="-122"/>
                <a:ea typeface="微软雅黑" pitchFamily="34" charset="-122"/>
                <a:sym typeface="微软雅黑" pitchFamily="34" charset="-122"/>
              </a:rPr>
              <a:t>等</a:t>
            </a:r>
          </a:p>
        </p:txBody>
      </p:sp>
      <p:grpSp>
        <p:nvGrpSpPr>
          <p:cNvPr id="48" name="组合 47"/>
          <p:cNvGrpSpPr/>
          <p:nvPr/>
        </p:nvGrpSpPr>
        <p:grpSpPr>
          <a:xfrm>
            <a:off x="7234776" y="4697294"/>
            <a:ext cx="343825" cy="309997"/>
            <a:chOff x="4634991" y="2138335"/>
            <a:chExt cx="428348" cy="386204"/>
          </a:xfrm>
        </p:grpSpPr>
        <p:sp>
          <p:nvSpPr>
            <p:cNvPr id="49" name="Freeform 5"/>
            <p:cNvSpPr>
              <a:spLocks/>
            </p:cNvSpPr>
            <p:nvPr/>
          </p:nvSpPr>
          <p:spPr bwMode="auto">
            <a:xfrm>
              <a:off x="4634991"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dirty="0">
                <a:ea typeface="微软雅黑" pitchFamily="34" charset="-122"/>
              </a:endParaRPr>
            </a:p>
          </p:txBody>
        </p:sp>
        <p:sp>
          <p:nvSpPr>
            <p:cNvPr id="50" name="KSO_Shape"/>
            <p:cNvSpPr>
              <a:spLocks/>
            </p:cNvSpPr>
            <p:nvPr/>
          </p:nvSpPr>
          <p:spPr bwMode="auto">
            <a:xfrm>
              <a:off x="4711293" y="2236765"/>
              <a:ext cx="275742" cy="18934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itchFamily="34" charset="-122"/>
              </a:endParaRPr>
            </a:p>
          </p:txBody>
        </p:sp>
      </p:grpSp>
      <p:grpSp>
        <p:nvGrpSpPr>
          <p:cNvPr id="51" name="组合 50"/>
          <p:cNvGrpSpPr/>
          <p:nvPr/>
        </p:nvGrpSpPr>
        <p:grpSpPr>
          <a:xfrm>
            <a:off x="7594015" y="4697294"/>
            <a:ext cx="343825" cy="309997"/>
            <a:chOff x="5076056" y="2138335"/>
            <a:chExt cx="428348" cy="386204"/>
          </a:xfrm>
        </p:grpSpPr>
        <p:sp>
          <p:nvSpPr>
            <p:cNvPr id="52" name="Freeform 5"/>
            <p:cNvSpPr>
              <a:spLocks/>
            </p:cNvSpPr>
            <p:nvPr/>
          </p:nvSpPr>
          <p:spPr bwMode="auto">
            <a:xfrm>
              <a:off x="5076056"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dirty="0">
                <a:ea typeface="微软雅黑" pitchFamily="34" charset="-122"/>
              </a:endParaRPr>
            </a:p>
          </p:txBody>
        </p:sp>
        <p:sp>
          <p:nvSpPr>
            <p:cNvPr id="53" name="KSO_Shape"/>
            <p:cNvSpPr>
              <a:spLocks/>
            </p:cNvSpPr>
            <p:nvPr/>
          </p:nvSpPr>
          <p:spPr bwMode="auto">
            <a:xfrm>
              <a:off x="5175472" y="2244479"/>
              <a:ext cx="229514" cy="19546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itchFamily="34" charset="-122"/>
              </a:endParaRPr>
            </a:p>
          </p:txBody>
        </p:sp>
      </p:grpSp>
      <p:grpSp>
        <p:nvGrpSpPr>
          <p:cNvPr id="54" name="组合 53"/>
          <p:cNvGrpSpPr/>
          <p:nvPr/>
        </p:nvGrpSpPr>
        <p:grpSpPr>
          <a:xfrm>
            <a:off x="7953254" y="4697294"/>
            <a:ext cx="343825" cy="309997"/>
            <a:chOff x="5557128" y="2138335"/>
            <a:chExt cx="428348" cy="386204"/>
          </a:xfrm>
        </p:grpSpPr>
        <p:sp>
          <p:nvSpPr>
            <p:cNvPr id="55" name="Freeform 5"/>
            <p:cNvSpPr>
              <a:spLocks/>
            </p:cNvSpPr>
            <p:nvPr/>
          </p:nvSpPr>
          <p:spPr bwMode="auto">
            <a:xfrm>
              <a:off x="5557128"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dirty="0">
                <a:ea typeface="微软雅黑" pitchFamily="34" charset="-122"/>
              </a:endParaRPr>
            </a:p>
          </p:txBody>
        </p:sp>
        <p:sp>
          <p:nvSpPr>
            <p:cNvPr id="56" name="KSO_Shape"/>
            <p:cNvSpPr>
              <a:spLocks/>
            </p:cNvSpPr>
            <p:nvPr/>
          </p:nvSpPr>
          <p:spPr bwMode="auto">
            <a:xfrm>
              <a:off x="5652120" y="2208685"/>
              <a:ext cx="238362" cy="23597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itchFamily="34" charset="-122"/>
              </a:endParaRPr>
            </a:p>
          </p:txBody>
        </p:sp>
      </p:grpSp>
      <p:grpSp>
        <p:nvGrpSpPr>
          <p:cNvPr id="57" name="组合 56"/>
          <p:cNvGrpSpPr/>
          <p:nvPr/>
        </p:nvGrpSpPr>
        <p:grpSpPr>
          <a:xfrm>
            <a:off x="8312493" y="4697294"/>
            <a:ext cx="343825" cy="309997"/>
            <a:chOff x="6068610" y="2138335"/>
            <a:chExt cx="428348" cy="386204"/>
          </a:xfrm>
        </p:grpSpPr>
        <p:sp>
          <p:nvSpPr>
            <p:cNvPr id="58" name="Freeform 5"/>
            <p:cNvSpPr>
              <a:spLocks/>
            </p:cNvSpPr>
            <p:nvPr/>
          </p:nvSpPr>
          <p:spPr bwMode="auto">
            <a:xfrm>
              <a:off x="6068610"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dirty="0">
                <a:ea typeface="微软雅黑" pitchFamily="34" charset="-122"/>
              </a:endParaRPr>
            </a:p>
          </p:txBody>
        </p:sp>
        <p:sp>
          <p:nvSpPr>
            <p:cNvPr id="59" name="KSO_Shape"/>
            <p:cNvSpPr>
              <a:spLocks/>
            </p:cNvSpPr>
            <p:nvPr/>
          </p:nvSpPr>
          <p:spPr bwMode="auto">
            <a:xfrm>
              <a:off x="6173883" y="2215236"/>
              <a:ext cx="232088" cy="19727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itchFamily="34" charset="-122"/>
              </a:endParaRPr>
            </a:p>
          </p:txBody>
        </p:sp>
      </p:grpSp>
      <p:grpSp>
        <p:nvGrpSpPr>
          <p:cNvPr id="60" name="组合 59"/>
          <p:cNvGrpSpPr/>
          <p:nvPr/>
        </p:nvGrpSpPr>
        <p:grpSpPr>
          <a:xfrm>
            <a:off x="8671731" y="4697294"/>
            <a:ext cx="343825" cy="309997"/>
            <a:chOff x="6623914" y="2138335"/>
            <a:chExt cx="428348" cy="386204"/>
          </a:xfrm>
        </p:grpSpPr>
        <p:sp>
          <p:nvSpPr>
            <p:cNvPr id="61" name="Freeform 5"/>
            <p:cNvSpPr>
              <a:spLocks/>
            </p:cNvSpPr>
            <p:nvPr/>
          </p:nvSpPr>
          <p:spPr bwMode="auto">
            <a:xfrm>
              <a:off x="6623914"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dirty="0">
                <a:ea typeface="微软雅黑" pitchFamily="34" charset="-122"/>
              </a:endParaRPr>
            </a:p>
          </p:txBody>
        </p:sp>
        <p:sp>
          <p:nvSpPr>
            <p:cNvPr id="62" name="KSO_Shape"/>
            <p:cNvSpPr>
              <a:spLocks/>
            </p:cNvSpPr>
            <p:nvPr/>
          </p:nvSpPr>
          <p:spPr bwMode="auto">
            <a:xfrm>
              <a:off x="6715817" y="2193847"/>
              <a:ext cx="230254" cy="22104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itchFamily="34" charset="-122"/>
              </a:endParaRPr>
            </a:p>
          </p:txBody>
        </p:sp>
      </p:grpSp>
      <p:sp>
        <p:nvSpPr>
          <p:cNvPr id="63" name="椭圆 62"/>
          <p:cNvSpPr/>
          <p:nvPr/>
        </p:nvSpPr>
        <p:spPr>
          <a:xfrm>
            <a:off x="1547664" y="2455517"/>
            <a:ext cx="476273" cy="476273"/>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pic>
        <p:nvPicPr>
          <p:cNvPr id="39" name="震撼呐喊节奏空旷.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52520" y="-208921"/>
            <a:ext cx="609600" cy="609600"/>
          </a:xfrm>
          <a:prstGeom prst="rect">
            <a:avLst/>
          </a:prstGeom>
        </p:spPr>
      </p:pic>
      <p:grpSp>
        <p:nvGrpSpPr>
          <p:cNvPr id="65" name="组合 64"/>
          <p:cNvGrpSpPr/>
          <p:nvPr/>
        </p:nvGrpSpPr>
        <p:grpSpPr>
          <a:xfrm>
            <a:off x="2207062" y="1264099"/>
            <a:ext cx="1073922" cy="1073922"/>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itchFamily="34" charset="-122"/>
              </a:endParaRPr>
            </a:p>
          </p:txBody>
        </p:sp>
        <p:sp>
          <p:nvSpPr>
            <p:cNvPr id="67" name="椭圆 6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itchFamily="34" charset="-122"/>
              </a:endParaRPr>
            </a:p>
          </p:txBody>
        </p:sp>
      </p:grpSp>
      <p:grpSp>
        <p:nvGrpSpPr>
          <p:cNvPr id="68" name="组合 67"/>
          <p:cNvGrpSpPr/>
          <p:nvPr/>
        </p:nvGrpSpPr>
        <p:grpSpPr>
          <a:xfrm>
            <a:off x="3123008" y="1270628"/>
            <a:ext cx="1073922" cy="1073922"/>
            <a:chOff x="304800" y="673100"/>
            <a:chExt cx="4000500"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itchFamily="34" charset="-122"/>
              </a:endParaRPr>
            </a:p>
          </p:txBody>
        </p:sp>
        <p:sp>
          <p:nvSpPr>
            <p:cNvPr id="70" name="椭圆 6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itchFamily="34" charset="-122"/>
              </a:endParaRPr>
            </a:p>
          </p:txBody>
        </p:sp>
      </p:grpSp>
      <p:grpSp>
        <p:nvGrpSpPr>
          <p:cNvPr id="71" name="组合 70"/>
          <p:cNvGrpSpPr/>
          <p:nvPr/>
        </p:nvGrpSpPr>
        <p:grpSpPr>
          <a:xfrm>
            <a:off x="4018658" y="1264099"/>
            <a:ext cx="1073922" cy="1073922"/>
            <a:chOff x="304800" y="673100"/>
            <a:chExt cx="4000500" cy="4000500"/>
          </a:xfrm>
          <a:effectLst>
            <a:outerShdw blurRad="444500" dist="254000" dir="8100000" algn="tr" rotWithShape="0">
              <a:prstClr val="black">
                <a:alpha val="50000"/>
              </a:prstClr>
            </a:outerShdw>
          </a:effectLst>
        </p:grpSpPr>
        <p:sp>
          <p:nvSpPr>
            <p:cNvPr id="72" name="同心圆 7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itchFamily="34" charset="-122"/>
              </a:endParaRPr>
            </a:p>
          </p:txBody>
        </p:sp>
        <p:sp>
          <p:nvSpPr>
            <p:cNvPr id="73" name="椭圆 7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itchFamily="34" charset="-122"/>
              </a:endParaRPr>
            </a:p>
          </p:txBody>
        </p:sp>
      </p:grpSp>
      <p:grpSp>
        <p:nvGrpSpPr>
          <p:cNvPr id="74" name="组合 73"/>
          <p:cNvGrpSpPr/>
          <p:nvPr/>
        </p:nvGrpSpPr>
        <p:grpSpPr>
          <a:xfrm>
            <a:off x="4920644" y="1271693"/>
            <a:ext cx="1073922" cy="1073922"/>
            <a:chOff x="304800" y="673100"/>
            <a:chExt cx="4000500" cy="4000500"/>
          </a:xfrm>
          <a:effectLst>
            <a:outerShdw blurRad="444500" dist="254000" dir="8100000" algn="tr" rotWithShape="0">
              <a:prstClr val="black">
                <a:alpha val="50000"/>
              </a:prstClr>
            </a:outerShdw>
          </a:effectLst>
        </p:grpSpPr>
        <p:sp>
          <p:nvSpPr>
            <p:cNvPr id="75" name="同心圆 7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itchFamily="34" charset="-122"/>
              </a:endParaRPr>
            </a:p>
          </p:txBody>
        </p:sp>
        <p:sp>
          <p:nvSpPr>
            <p:cNvPr id="76" name="椭圆 7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itchFamily="34" charset="-122"/>
              </a:endParaRPr>
            </a:p>
          </p:txBody>
        </p:sp>
      </p:grpSp>
      <p:grpSp>
        <p:nvGrpSpPr>
          <p:cNvPr id="77" name="组合 76"/>
          <p:cNvGrpSpPr/>
          <p:nvPr/>
        </p:nvGrpSpPr>
        <p:grpSpPr>
          <a:xfrm>
            <a:off x="5830254" y="1271693"/>
            <a:ext cx="1073922" cy="1073922"/>
            <a:chOff x="304800" y="673100"/>
            <a:chExt cx="4000500" cy="4000500"/>
          </a:xfrm>
          <a:effectLst>
            <a:outerShdw blurRad="444500" dist="2540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itchFamily="34" charset="-122"/>
              </a:endParaRPr>
            </a:p>
          </p:txBody>
        </p:sp>
        <p:sp>
          <p:nvSpPr>
            <p:cNvPr id="79" name="椭圆 7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itchFamily="34" charset="-122"/>
              </a:endParaRPr>
            </a:p>
          </p:txBody>
        </p:sp>
      </p:grpSp>
      <p:grpSp>
        <p:nvGrpSpPr>
          <p:cNvPr id="80" name="组合 79"/>
          <p:cNvGrpSpPr/>
          <p:nvPr/>
        </p:nvGrpSpPr>
        <p:grpSpPr>
          <a:xfrm>
            <a:off x="6738438" y="1264099"/>
            <a:ext cx="1073922" cy="1073922"/>
            <a:chOff x="304800" y="673100"/>
            <a:chExt cx="4000500" cy="4000500"/>
          </a:xfrm>
          <a:effectLst>
            <a:outerShdw blurRad="444500" dist="254000" dir="8100000" algn="tr" rotWithShape="0">
              <a:prstClr val="black">
                <a:alpha val="50000"/>
              </a:prstClr>
            </a:outerShdw>
          </a:effectLst>
        </p:grpSpPr>
        <p:sp>
          <p:nvSpPr>
            <p:cNvPr id="81" name="同心圆 8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itchFamily="34" charset="-122"/>
              </a:endParaRPr>
            </a:p>
          </p:txBody>
        </p:sp>
        <p:sp>
          <p:nvSpPr>
            <p:cNvPr id="82" name="椭圆 8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itchFamily="34" charset="-122"/>
              </a:endParaRPr>
            </a:p>
          </p:txBody>
        </p:sp>
      </p:grpSp>
      <p:sp>
        <p:nvSpPr>
          <p:cNvPr id="2" name="矩形 1"/>
          <p:cNvSpPr/>
          <p:nvPr/>
        </p:nvSpPr>
        <p:spPr>
          <a:xfrm>
            <a:off x="1438624" y="1377767"/>
            <a:ext cx="6317755" cy="861774"/>
          </a:xfrm>
          <a:prstGeom prst="rect">
            <a:avLst/>
          </a:prstGeom>
        </p:spPr>
        <p:txBody>
          <a:bodyPr wrap="none">
            <a:spAutoFit/>
          </a:bodyPr>
          <a:lstStyle/>
          <a:p>
            <a:pPr fontAlgn="auto">
              <a:spcBef>
                <a:spcPts val="0"/>
              </a:spcBef>
              <a:spcAft>
                <a:spcPts val="0"/>
              </a:spcAft>
              <a:defRPr/>
            </a:pPr>
            <a:r>
              <a:rPr lang="zh-CN" altLang="en-US" sz="5000" b="1" spc="300" dirty="0" smtClean="0">
                <a:solidFill>
                  <a:srgbClr val="C00000"/>
                </a:solidFill>
                <a:latin typeface="微软雅黑" pitchFamily="34" charset="-122"/>
                <a:ea typeface="微软雅黑" pitchFamily="34" charset="-122"/>
                <a:sym typeface="微软雅黑" pitchFamily="34" charset="-122"/>
              </a:rPr>
              <a:t>创 业 融 资 计 划 书</a:t>
            </a:r>
            <a:endParaRPr lang="zh-CN" altLang="en-US" sz="5000" b="1" spc="300" dirty="0">
              <a:solidFill>
                <a:srgbClr val="C00000"/>
              </a:solidFill>
              <a:latin typeface="微软雅黑" pitchFamily="34" charset="-122"/>
              <a:ea typeface="微软雅黑" pitchFamily="34" charset="-122"/>
              <a:sym typeface="微软雅黑" pitchFamily="34" charset="-122"/>
            </a:endParaRPr>
          </a:p>
        </p:txBody>
      </p:sp>
      <p:sp>
        <p:nvSpPr>
          <p:cNvPr id="83" name="椭圆 82"/>
          <p:cNvSpPr/>
          <p:nvPr/>
        </p:nvSpPr>
        <p:spPr>
          <a:xfrm>
            <a:off x="7404269" y="1032004"/>
            <a:ext cx="232095" cy="232095"/>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nvGrpSpPr>
          <p:cNvPr id="84" name="组合 83"/>
          <p:cNvGrpSpPr/>
          <p:nvPr/>
        </p:nvGrpSpPr>
        <p:grpSpPr>
          <a:xfrm>
            <a:off x="2972223" y="2296717"/>
            <a:ext cx="354431" cy="354431"/>
            <a:chOff x="304800" y="673100"/>
            <a:chExt cx="4000500" cy="4000500"/>
          </a:xfrm>
          <a:effectLst>
            <a:outerShdw blurRad="444500" dist="254000" dir="8100000" algn="tr" rotWithShape="0">
              <a:prstClr val="black">
                <a:alpha val="50000"/>
              </a:prstClr>
            </a:outerShdw>
          </a:effectLst>
        </p:grpSpPr>
        <p:sp>
          <p:nvSpPr>
            <p:cNvPr id="85" name="同心圆 8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86" name="椭圆 8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sp>
        <p:nvSpPr>
          <p:cNvPr id="3" name="矩形 2"/>
          <p:cNvSpPr/>
          <p:nvPr/>
        </p:nvSpPr>
        <p:spPr>
          <a:xfrm>
            <a:off x="501559" y="4228495"/>
            <a:ext cx="4572000" cy="553998"/>
          </a:xfrm>
          <a:prstGeom prst="rect">
            <a:avLst/>
          </a:prstGeom>
        </p:spPr>
        <p:txBody>
          <a:bodyPr>
            <a:spAutoFit/>
          </a:bodyPr>
          <a:lstStyle/>
          <a:p>
            <a:r>
              <a:rPr lang="en-US" altLang="zh-CN" sz="1000" dirty="0">
                <a:solidFill>
                  <a:schemeClr val="tx1">
                    <a:lumMod val="50000"/>
                    <a:lumOff val="50000"/>
                  </a:schemeClr>
                </a:solidFill>
              </a:rPr>
              <a:t>Chinese  companies  will no longer remain in the hard stage and they are also promoting a culture Chinese  companies  will no longer remain </a:t>
            </a:r>
          </a:p>
          <a:p>
            <a:r>
              <a:rPr lang="en-US" altLang="zh-CN" sz="1000" dirty="0">
                <a:solidFill>
                  <a:schemeClr val="tx1">
                    <a:lumMod val="50000"/>
                    <a:lumOff val="50000"/>
                  </a:schemeClr>
                </a:solidFill>
              </a:rPr>
              <a:t>in the hard stage and they are also promoting a culture</a:t>
            </a:r>
          </a:p>
        </p:txBody>
      </p:sp>
      <p:grpSp>
        <p:nvGrpSpPr>
          <p:cNvPr id="89" name="组合 88"/>
          <p:cNvGrpSpPr/>
          <p:nvPr/>
        </p:nvGrpSpPr>
        <p:grpSpPr>
          <a:xfrm>
            <a:off x="3545016" y="2443384"/>
            <a:ext cx="217043" cy="217043"/>
            <a:chOff x="304800" y="673100"/>
            <a:chExt cx="4000500" cy="4000500"/>
          </a:xfrm>
          <a:effectLst>
            <a:outerShdw blurRad="444500" dist="254000" dir="8100000" algn="tr" rotWithShape="0">
              <a:prstClr val="black">
                <a:alpha val="50000"/>
              </a:prstClr>
            </a:outerShdw>
          </a:effectLst>
        </p:grpSpPr>
        <p:sp>
          <p:nvSpPr>
            <p:cNvPr id="90" name="同心圆 8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91" name="椭圆 9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spTree>
    <p:extLst>
      <p:ext uri="{BB962C8B-B14F-4D97-AF65-F5344CB8AC3E}">
        <p14:creationId xmlns:p14="http://schemas.microsoft.com/office/powerpoint/2010/main" val="389739115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9"/>
                                        </p:tgtEl>
                                      </p:cBhvr>
                                    </p:cmd>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53" presetClass="entr" presetSubtype="1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400" fill="hold"/>
                                        <p:tgtEl>
                                          <p:spTgt spid="8"/>
                                        </p:tgtEl>
                                        <p:attrNameLst>
                                          <p:attrName>ppt_w</p:attrName>
                                        </p:attrNameLst>
                                      </p:cBhvr>
                                      <p:tavLst>
                                        <p:tav tm="0">
                                          <p:val>
                                            <p:fltVal val="0"/>
                                          </p:val>
                                        </p:tav>
                                        <p:tav tm="100000">
                                          <p:val>
                                            <p:strVal val="#ppt_w"/>
                                          </p:val>
                                        </p:tav>
                                      </p:tavLst>
                                    </p:anim>
                                    <p:anim calcmode="lin" valueType="num">
                                      <p:cBhvr>
                                        <p:cTn id="12" dur="400" fill="hold"/>
                                        <p:tgtEl>
                                          <p:spTgt spid="8"/>
                                        </p:tgtEl>
                                        <p:attrNameLst>
                                          <p:attrName>ppt_h</p:attrName>
                                        </p:attrNameLst>
                                      </p:cBhvr>
                                      <p:tavLst>
                                        <p:tav tm="0">
                                          <p:val>
                                            <p:fltVal val="0"/>
                                          </p:val>
                                        </p:tav>
                                        <p:tav tm="100000">
                                          <p:val>
                                            <p:strVal val="#ppt_h"/>
                                          </p:val>
                                        </p:tav>
                                      </p:tavLst>
                                    </p:anim>
                                    <p:animEffect transition="in" filter="fade">
                                      <p:cBhvr>
                                        <p:cTn id="13" dur="400"/>
                                        <p:tgtEl>
                                          <p:spTgt spid="8"/>
                                        </p:tgtEl>
                                      </p:cBhvr>
                                    </p:animEffect>
                                  </p:childTnLst>
                                </p:cTn>
                              </p:par>
                              <p:par>
                                <p:cTn id="14" presetID="64" presetClass="path" presetSubtype="0" fill="hold" nodeType="withEffect">
                                  <p:stCondLst>
                                    <p:cond delay="0"/>
                                  </p:stCondLst>
                                  <p:childTnLst>
                                    <p:animMotion origin="layout" path="M 0.00087 -0.00679 L -0.58542 -0.34105 " pathEditMode="relative" rAng="0" ptsTypes="AA">
                                      <p:cBhvr>
                                        <p:cTn id="15" dur="400" spd="-100000" fill="hold"/>
                                        <p:tgtEl>
                                          <p:spTgt spid="8"/>
                                        </p:tgtEl>
                                        <p:attrNameLst>
                                          <p:attrName>ppt_x</p:attrName>
                                          <p:attrName>ppt_y</p:attrName>
                                        </p:attrNameLst>
                                      </p:cBhvr>
                                      <p:rCtr x="-29323" y="-16728"/>
                                    </p:animMotion>
                                  </p:childTnLst>
                                </p:cTn>
                              </p:par>
                              <p:par>
                                <p:cTn id="16" presetID="1" presetClass="entr" presetSubtype="0" fill="hold" nodeType="withEffect">
                                  <p:stCondLst>
                                    <p:cond delay="200"/>
                                  </p:stCondLst>
                                  <p:childTnLst>
                                    <p:set>
                                      <p:cBhvr>
                                        <p:cTn id="17" dur="1" fill="hold">
                                          <p:stCondLst>
                                            <p:cond delay="0"/>
                                          </p:stCondLst>
                                        </p:cTn>
                                        <p:tgtEl>
                                          <p:spTgt spid="65"/>
                                        </p:tgtEl>
                                        <p:attrNameLst>
                                          <p:attrName>style.visibility</p:attrName>
                                        </p:attrNameLst>
                                      </p:cBhvr>
                                      <p:to>
                                        <p:strVal val="visible"/>
                                      </p:to>
                                    </p:set>
                                  </p:childTnLst>
                                </p:cTn>
                              </p:par>
                              <p:par>
                                <p:cTn id="18" presetID="53" presetClass="entr" presetSubtype="16" fill="hold" nodeType="withEffect">
                                  <p:stCondLst>
                                    <p:cond delay="200"/>
                                  </p:stCondLst>
                                  <p:childTnLst>
                                    <p:set>
                                      <p:cBhvr>
                                        <p:cTn id="19" dur="1" fill="hold">
                                          <p:stCondLst>
                                            <p:cond delay="0"/>
                                          </p:stCondLst>
                                        </p:cTn>
                                        <p:tgtEl>
                                          <p:spTgt spid="65"/>
                                        </p:tgtEl>
                                        <p:attrNameLst>
                                          <p:attrName>style.visibility</p:attrName>
                                        </p:attrNameLst>
                                      </p:cBhvr>
                                      <p:to>
                                        <p:strVal val="visible"/>
                                      </p:to>
                                    </p:set>
                                    <p:anim calcmode="lin" valueType="num">
                                      <p:cBhvr>
                                        <p:cTn id="20" dur="500" fill="hold"/>
                                        <p:tgtEl>
                                          <p:spTgt spid="65"/>
                                        </p:tgtEl>
                                        <p:attrNameLst>
                                          <p:attrName>ppt_w</p:attrName>
                                        </p:attrNameLst>
                                      </p:cBhvr>
                                      <p:tavLst>
                                        <p:tav tm="0">
                                          <p:val>
                                            <p:fltVal val="0"/>
                                          </p:val>
                                        </p:tav>
                                        <p:tav tm="100000">
                                          <p:val>
                                            <p:strVal val="#ppt_w"/>
                                          </p:val>
                                        </p:tav>
                                      </p:tavLst>
                                    </p:anim>
                                    <p:anim calcmode="lin" valueType="num">
                                      <p:cBhvr>
                                        <p:cTn id="21" dur="500" fill="hold"/>
                                        <p:tgtEl>
                                          <p:spTgt spid="65"/>
                                        </p:tgtEl>
                                        <p:attrNameLst>
                                          <p:attrName>ppt_h</p:attrName>
                                        </p:attrNameLst>
                                      </p:cBhvr>
                                      <p:tavLst>
                                        <p:tav tm="0">
                                          <p:val>
                                            <p:fltVal val="0"/>
                                          </p:val>
                                        </p:tav>
                                        <p:tav tm="100000">
                                          <p:val>
                                            <p:strVal val="#ppt_h"/>
                                          </p:val>
                                        </p:tav>
                                      </p:tavLst>
                                    </p:anim>
                                    <p:animEffect transition="in" filter="fade">
                                      <p:cBhvr>
                                        <p:cTn id="22" dur="500"/>
                                        <p:tgtEl>
                                          <p:spTgt spid="65"/>
                                        </p:tgtEl>
                                      </p:cBhvr>
                                    </p:animEffect>
                                  </p:childTnLst>
                                </p:cTn>
                              </p:par>
                              <p:par>
                                <p:cTn id="23" presetID="64" presetClass="path" presetSubtype="0" fill="hold" nodeType="withEffect">
                                  <p:stCondLst>
                                    <p:cond delay="200"/>
                                  </p:stCondLst>
                                  <p:childTnLst>
                                    <p:animMotion origin="layout" path="M 0.00087 -0.00679 L -0.58542 -0.34105 " pathEditMode="relative" rAng="0" ptsTypes="AA">
                                      <p:cBhvr>
                                        <p:cTn id="24" dur="500" spd="-100000" fill="hold"/>
                                        <p:tgtEl>
                                          <p:spTgt spid="65"/>
                                        </p:tgtEl>
                                        <p:attrNameLst>
                                          <p:attrName>ppt_x</p:attrName>
                                          <p:attrName>ppt_y</p:attrName>
                                        </p:attrNameLst>
                                      </p:cBhvr>
                                      <p:rCtr x="-29323" y="-16728"/>
                                    </p:animMotion>
                                  </p:childTnLst>
                                </p:cTn>
                              </p:par>
                              <p:par>
                                <p:cTn id="25" presetID="1" presetClass="entr" presetSubtype="0" fill="hold" nodeType="withEffect">
                                  <p:stCondLst>
                                    <p:cond delay="400"/>
                                  </p:stCondLst>
                                  <p:childTnLst>
                                    <p:set>
                                      <p:cBhvr>
                                        <p:cTn id="26" dur="1" fill="hold">
                                          <p:stCondLst>
                                            <p:cond delay="0"/>
                                          </p:stCondLst>
                                        </p:cTn>
                                        <p:tgtEl>
                                          <p:spTgt spid="68"/>
                                        </p:tgtEl>
                                        <p:attrNameLst>
                                          <p:attrName>style.visibility</p:attrName>
                                        </p:attrNameLst>
                                      </p:cBhvr>
                                      <p:to>
                                        <p:strVal val="visible"/>
                                      </p:to>
                                    </p:set>
                                  </p:childTnLst>
                                </p:cTn>
                              </p:par>
                              <p:par>
                                <p:cTn id="27" presetID="53" presetClass="entr" presetSubtype="16" fill="hold" nodeType="withEffect">
                                  <p:stCondLst>
                                    <p:cond delay="300"/>
                                  </p:stCondLst>
                                  <p:childTnLst>
                                    <p:set>
                                      <p:cBhvr>
                                        <p:cTn id="28" dur="1" fill="hold">
                                          <p:stCondLst>
                                            <p:cond delay="0"/>
                                          </p:stCondLst>
                                        </p:cTn>
                                        <p:tgtEl>
                                          <p:spTgt spid="68"/>
                                        </p:tgtEl>
                                        <p:attrNameLst>
                                          <p:attrName>style.visibility</p:attrName>
                                        </p:attrNameLst>
                                      </p:cBhvr>
                                      <p:to>
                                        <p:strVal val="visible"/>
                                      </p:to>
                                    </p:set>
                                    <p:anim calcmode="lin" valueType="num">
                                      <p:cBhvr>
                                        <p:cTn id="29" dur="1000" fill="hold"/>
                                        <p:tgtEl>
                                          <p:spTgt spid="68"/>
                                        </p:tgtEl>
                                        <p:attrNameLst>
                                          <p:attrName>ppt_w</p:attrName>
                                        </p:attrNameLst>
                                      </p:cBhvr>
                                      <p:tavLst>
                                        <p:tav tm="0">
                                          <p:val>
                                            <p:fltVal val="0"/>
                                          </p:val>
                                        </p:tav>
                                        <p:tav tm="100000">
                                          <p:val>
                                            <p:strVal val="#ppt_w"/>
                                          </p:val>
                                        </p:tav>
                                      </p:tavLst>
                                    </p:anim>
                                    <p:anim calcmode="lin" valueType="num">
                                      <p:cBhvr>
                                        <p:cTn id="30" dur="1000" fill="hold"/>
                                        <p:tgtEl>
                                          <p:spTgt spid="68"/>
                                        </p:tgtEl>
                                        <p:attrNameLst>
                                          <p:attrName>ppt_h</p:attrName>
                                        </p:attrNameLst>
                                      </p:cBhvr>
                                      <p:tavLst>
                                        <p:tav tm="0">
                                          <p:val>
                                            <p:fltVal val="0"/>
                                          </p:val>
                                        </p:tav>
                                        <p:tav tm="100000">
                                          <p:val>
                                            <p:strVal val="#ppt_h"/>
                                          </p:val>
                                        </p:tav>
                                      </p:tavLst>
                                    </p:anim>
                                    <p:animEffect transition="in" filter="fade">
                                      <p:cBhvr>
                                        <p:cTn id="31" dur="1000"/>
                                        <p:tgtEl>
                                          <p:spTgt spid="68"/>
                                        </p:tgtEl>
                                      </p:cBhvr>
                                    </p:animEffect>
                                  </p:childTnLst>
                                </p:cTn>
                              </p:par>
                              <p:par>
                                <p:cTn id="32" presetID="64" presetClass="path" presetSubtype="0" fill="hold" nodeType="withEffect">
                                  <p:stCondLst>
                                    <p:cond delay="300"/>
                                  </p:stCondLst>
                                  <p:childTnLst>
                                    <p:animMotion origin="layout" path="M 0.00087 -0.00679 L -0.58542 -0.34105 " pathEditMode="relative" rAng="0" ptsTypes="AA">
                                      <p:cBhvr>
                                        <p:cTn id="33" dur="1000" spd="-100000" fill="hold"/>
                                        <p:tgtEl>
                                          <p:spTgt spid="68"/>
                                        </p:tgtEl>
                                        <p:attrNameLst>
                                          <p:attrName>ppt_x</p:attrName>
                                          <p:attrName>ppt_y</p:attrName>
                                        </p:attrNameLst>
                                      </p:cBhvr>
                                      <p:rCtr x="-29323" y="-16728"/>
                                    </p:animMotion>
                                  </p:childTnLst>
                                </p:cTn>
                              </p:par>
                              <p:par>
                                <p:cTn id="34" presetID="1" presetClass="entr" presetSubtype="0" fill="hold" nodeType="withEffect">
                                  <p:stCondLst>
                                    <p:cond delay="200"/>
                                  </p:stCondLst>
                                  <p:childTnLst>
                                    <p:set>
                                      <p:cBhvr>
                                        <p:cTn id="35" dur="1" fill="hold">
                                          <p:stCondLst>
                                            <p:cond delay="0"/>
                                          </p:stCondLst>
                                        </p:cTn>
                                        <p:tgtEl>
                                          <p:spTgt spid="71"/>
                                        </p:tgtEl>
                                        <p:attrNameLst>
                                          <p:attrName>style.visibility</p:attrName>
                                        </p:attrNameLst>
                                      </p:cBhvr>
                                      <p:to>
                                        <p:strVal val="visible"/>
                                      </p:to>
                                    </p:set>
                                  </p:childTnLst>
                                </p:cTn>
                              </p:par>
                              <p:par>
                                <p:cTn id="36" presetID="53" presetClass="entr" presetSubtype="16" fill="hold" nodeType="withEffect">
                                  <p:stCondLst>
                                    <p:cond delay="200"/>
                                  </p:stCondLst>
                                  <p:childTnLst>
                                    <p:set>
                                      <p:cBhvr>
                                        <p:cTn id="37" dur="1" fill="hold">
                                          <p:stCondLst>
                                            <p:cond delay="0"/>
                                          </p:stCondLst>
                                        </p:cTn>
                                        <p:tgtEl>
                                          <p:spTgt spid="71"/>
                                        </p:tgtEl>
                                        <p:attrNameLst>
                                          <p:attrName>style.visibility</p:attrName>
                                        </p:attrNameLst>
                                      </p:cBhvr>
                                      <p:to>
                                        <p:strVal val="visible"/>
                                      </p:to>
                                    </p:set>
                                    <p:anim calcmode="lin" valueType="num">
                                      <p:cBhvr>
                                        <p:cTn id="38" dur="800" fill="hold"/>
                                        <p:tgtEl>
                                          <p:spTgt spid="71"/>
                                        </p:tgtEl>
                                        <p:attrNameLst>
                                          <p:attrName>ppt_w</p:attrName>
                                        </p:attrNameLst>
                                      </p:cBhvr>
                                      <p:tavLst>
                                        <p:tav tm="0">
                                          <p:val>
                                            <p:fltVal val="0"/>
                                          </p:val>
                                        </p:tav>
                                        <p:tav tm="100000">
                                          <p:val>
                                            <p:strVal val="#ppt_w"/>
                                          </p:val>
                                        </p:tav>
                                      </p:tavLst>
                                    </p:anim>
                                    <p:anim calcmode="lin" valueType="num">
                                      <p:cBhvr>
                                        <p:cTn id="39" dur="800" fill="hold"/>
                                        <p:tgtEl>
                                          <p:spTgt spid="71"/>
                                        </p:tgtEl>
                                        <p:attrNameLst>
                                          <p:attrName>ppt_h</p:attrName>
                                        </p:attrNameLst>
                                      </p:cBhvr>
                                      <p:tavLst>
                                        <p:tav tm="0">
                                          <p:val>
                                            <p:fltVal val="0"/>
                                          </p:val>
                                        </p:tav>
                                        <p:tav tm="100000">
                                          <p:val>
                                            <p:strVal val="#ppt_h"/>
                                          </p:val>
                                        </p:tav>
                                      </p:tavLst>
                                    </p:anim>
                                    <p:animEffect transition="in" filter="fade">
                                      <p:cBhvr>
                                        <p:cTn id="40" dur="800"/>
                                        <p:tgtEl>
                                          <p:spTgt spid="71"/>
                                        </p:tgtEl>
                                      </p:cBhvr>
                                    </p:animEffect>
                                  </p:childTnLst>
                                </p:cTn>
                              </p:par>
                              <p:par>
                                <p:cTn id="41" presetID="64" presetClass="path" presetSubtype="0" fill="hold" nodeType="withEffect">
                                  <p:stCondLst>
                                    <p:cond delay="200"/>
                                  </p:stCondLst>
                                  <p:childTnLst>
                                    <p:animMotion origin="layout" path="M 0.00087 -0.00679 L -0.58542 -0.34105 " pathEditMode="relative" rAng="0" ptsTypes="AA">
                                      <p:cBhvr>
                                        <p:cTn id="42" dur="800" spd="-100000" fill="hold"/>
                                        <p:tgtEl>
                                          <p:spTgt spid="71"/>
                                        </p:tgtEl>
                                        <p:attrNameLst>
                                          <p:attrName>ppt_x</p:attrName>
                                          <p:attrName>ppt_y</p:attrName>
                                        </p:attrNameLst>
                                      </p:cBhvr>
                                      <p:rCtr x="-29323" y="-16728"/>
                                    </p:animMotion>
                                  </p:childTnLst>
                                </p:cTn>
                              </p:par>
                              <p:par>
                                <p:cTn id="43" presetID="1" presetClass="entr" presetSubtype="0" fill="hold" nodeType="withEffect">
                                  <p:stCondLst>
                                    <p:cond delay="800"/>
                                  </p:stCondLst>
                                  <p:childTnLst>
                                    <p:set>
                                      <p:cBhvr>
                                        <p:cTn id="44" dur="1" fill="hold">
                                          <p:stCondLst>
                                            <p:cond delay="0"/>
                                          </p:stCondLst>
                                        </p:cTn>
                                        <p:tgtEl>
                                          <p:spTgt spid="74"/>
                                        </p:tgtEl>
                                        <p:attrNameLst>
                                          <p:attrName>style.visibility</p:attrName>
                                        </p:attrNameLst>
                                      </p:cBhvr>
                                      <p:to>
                                        <p:strVal val="visible"/>
                                      </p:to>
                                    </p:set>
                                  </p:childTnLst>
                                </p:cTn>
                              </p:par>
                              <p:par>
                                <p:cTn id="45" presetID="53" presetClass="entr" presetSubtype="16" fill="hold" nodeType="withEffect">
                                  <p:stCondLst>
                                    <p:cond delay="800"/>
                                  </p:stCondLst>
                                  <p:childTnLst>
                                    <p:set>
                                      <p:cBhvr>
                                        <p:cTn id="46" dur="1" fill="hold">
                                          <p:stCondLst>
                                            <p:cond delay="0"/>
                                          </p:stCondLst>
                                        </p:cTn>
                                        <p:tgtEl>
                                          <p:spTgt spid="74"/>
                                        </p:tgtEl>
                                        <p:attrNameLst>
                                          <p:attrName>style.visibility</p:attrName>
                                        </p:attrNameLst>
                                      </p:cBhvr>
                                      <p:to>
                                        <p:strVal val="visible"/>
                                      </p:to>
                                    </p:set>
                                    <p:anim calcmode="lin" valueType="num">
                                      <p:cBhvr>
                                        <p:cTn id="47" dur="600" fill="hold"/>
                                        <p:tgtEl>
                                          <p:spTgt spid="74"/>
                                        </p:tgtEl>
                                        <p:attrNameLst>
                                          <p:attrName>ppt_w</p:attrName>
                                        </p:attrNameLst>
                                      </p:cBhvr>
                                      <p:tavLst>
                                        <p:tav tm="0">
                                          <p:val>
                                            <p:fltVal val="0"/>
                                          </p:val>
                                        </p:tav>
                                        <p:tav tm="100000">
                                          <p:val>
                                            <p:strVal val="#ppt_w"/>
                                          </p:val>
                                        </p:tav>
                                      </p:tavLst>
                                    </p:anim>
                                    <p:anim calcmode="lin" valueType="num">
                                      <p:cBhvr>
                                        <p:cTn id="48" dur="600" fill="hold"/>
                                        <p:tgtEl>
                                          <p:spTgt spid="74"/>
                                        </p:tgtEl>
                                        <p:attrNameLst>
                                          <p:attrName>ppt_h</p:attrName>
                                        </p:attrNameLst>
                                      </p:cBhvr>
                                      <p:tavLst>
                                        <p:tav tm="0">
                                          <p:val>
                                            <p:fltVal val="0"/>
                                          </p:val>
                                        </p:tav>
                                        <p:tav tm="100000">
                                          <p:val>
                                            <p:strVal val="#ppt_h"/>
                                          </p:val>
                                        </p:tav>
                                      </p:tavLst>
                                    </p:anim>
                                    <p:animEffect transition="in" filter="fade">
                                      <p:cBhvr>
                                        <p:cTn id="49" dur="600"/>
                                        <p:tgtEl>
                                          <p:spTgt spid="74"/>
                                        </p:tgtEl>
                                      </p:cBhvr>
                                    </p:animEffect>
                                  </p:childTnLst>
                                </p:cTn>
                              </p:par>
                              <p:par>
                                <p:cTn id="50" presetID="64" presetClass="path" presetSubtype="0" fill="hold" nodeType="withEffect">
                                  <p:stCondLst>
                                    <p:cond delay="800"/>
                                  </p:stCondLst>
                                  <p:childTnLst>
                                    <p:animMotion origin="layout" path="M 0.00087 -0.00679 L -0.58542 -0.34105 " pathEditMode="relative" rAng="0" ptsTypes="AA">
                                      <p:cBhvr>
                                        <p:cTn id="51" dur="600" spd="-100000" fill="hold"/>
                                        <p:tgtEl>
                                          <p:spTgt spid="74"/>
                                        </p:tgtEl>
                                        <p:attrNameLst>
                                          <p:attrName>ppt_x</p:attrName>
                                          <p:attrName>ppt_y</p:attrName>
                                        </p:attrNameLst>
                                      </p:cBhvr>
                                      <p:rCtr x="-29323" y="-16728"/>
                                    </p:animMotion>
                                  </p:childTnLst>
                                </p:cTn>
                              </p:par>
                              <p:par>
                                <p:cTn id="52" presetID="1" presetClass="entr" presetSubtype="0" fill="hold" nodeType="withEffect">
                                  <p:stCondLst>
                                    <p:cond delay="300"/>
                                  </p:stCondLst>
                                  <p:childTnLst>
                                    <p:set>
                                      <p:cBhvr>
                                        <p:cTn id="53" dur="1" fill="hold">
                                          <p:stCondLst>
                                            <p:cond delay="0"/>
                                          </p:stCondLst>
                                        </p:cTn>
                                        <p:tgtEl>
                                          <p:spTgt spid="77"/>
                                        </p:tgtEl>
                                        <p:attrNameLst>
                                          <p:attrName>style.visibility</p:attrName>
                                        </p:attrNameLst>
                                      </p:cBhvr>
                                      <p:to>
                                        <p:strVal val="visible"/>
                                      </p:to>
                                    </p:set>
                                  </p:childTnLst>
                                </p:cTn>
                              </p:par>
                              <p:par>
                                <p:cTn id="54" presetID="53" presetClass="entr" presetSubtype="16" fill="hold" nodeType="withEffect">
                                  <p:stCondLst>
                                    <p:cond delay="300"/>
                                  </p:stCondLst>
                                  <p:childTnLst>
                                    <p:set>
                                      <p:cBhvr>
                                        <p:cTn id="55" dur="1" fill="hold">
                                          <p:stCondLst>
                                            <p:cond delay="0"/>
                                          </p:stCondLst>
                                        </p:cTn>
                                        <p:tgtEl>
                                          <p:spTgt spid="77"/>
                                        </p:tgtEl>
                                        <p:attrNameLst>
                                          <p:attrName>style.visibility</p:attrName>
                                        </p:attrNameLst>
                                      </p:cBhvr>
                                      <p:to>
                                        <p:strVal val="visible"/>
                                      </p:to>
                                    </p:set>
                                    <p:anim calcmode="lin" valueType="num">
                                      <p:cBhvr>
                                        <p:cTn id="56" dur="600" fill="hold"/>
                                        <p:tgtEl>
                                          <p:spTgt spid="77"/>
                                        </p:tgtEl>
                                        <p:attrNameLst>
                                          <p:attrName>ppt_w</p:attrName>
                                        </p:attrNameLst>
                                      </p:cBhvr>
                                      <p:tavLst>
                                        <p:tav tm="0">
                                          <p:val>
                                            <p:fltVal val="0"/>
                                          </p:val>
                                        </p:tav>
                                        <p:tav tm="100000">
                                          <p:val>
                                            <p:strVal val="#ppt_w"/>
                                          </p:val>
                                        </p:tav>
                                      </p:tavLst>
                                    </p:anim>
                                    <p:anim calcmode="lin" valueType="num">
                                      <p:cBhvr>
                                        <p:cTn id="57" dur="600" fill="hold"/>
                                        <p:tgtEl>
                                          <p:spTgt spid="77"/>
                                        </p:tgtEl>
                                        <p:attrNameLst>
                                          <p:attrName>ppt_h</p:attrName>
                                        </p:attrNameLst>
                                      </p:cBhvr>
                                      <p:tavLst>
                                        <p:tav tm="0">
                                          <p:val>
                                            <p:fltVal val="0"/>
                                          </p:val>
                                        </p:tav>
                                        <p:tav tm="100000">
                                          <p:val>
                                            <p:strVal val="#ppt_h"/>
                                          </p:val>
                                        </p:tav>
                                      </p:tavLst>
                                    </p:anim>
                                    <p:animEffect transition="in" filter="fade">
                                      <p:cBhvr>
                                        <p:cTn id="58" dur="600"/>
                                        <p:tgtEl>
                                          <p:spTgt spid="77"/>
                                        </p:tgtEl>
                                      </p:cBhvr>
                                    </p:animEffect>
                                  </p:childTnLst>
                                </p:cTn>
                              </p:par>
                              <p:par>
                                <p:cTn id="59" presetID="64" presetClass="path" presetSubtype="0" fill="hold" nodeType="withEffect">
                                  <p:stCondLst>
                                    <p:cond delay="300"/>
                                  </p:stCondLst>
                                  <p:childTnLst>
                                    <p:animMotion origin="layout" path="M 0.00087 -0.00679 L -0.58542 -0.34105 " pathEditMode="relative" rAng="0" ptsTypes="AA">
                                      <p:cBhvr>
                                        <p:cTn id="60" dur="600" spd="-100000" fill="hold"/>
                                        <p:tgtEl>
                                          <p:spTgt spid="77"/>
                                        </p:tgtEl>
                                        <p:attrNameLst>
                                          <p:attrName>ppt_x</p:attrName>
                                          <p:attrName>ppt_y</p:attrName>
                                        </p:attrNameLst>
                                      </p:cBhvr>
                                      <p:rCtr x="-29323" y="-16728"/>
                                    </p:animMotion>
                                  </p:childTnLst>
                                </p:cTn>
                              </p:par>
                              <p:par>
                                <p:cTn id="61" presetID="1" presetClass="entr" presetSubtype="0" fill="hold" nodeType="withEffect">
                                  <p:stCondLst>
                                    <p:cond delay="400"/>
                                  </p:stCondLst>
                                  <p:childTnLst>
                                    <p:set>
                                      <p:cBhvr>
                                        <p:cTn id="62" dur="1" fill="hold">
                                          <p:stCondLst>
                                            <p:cond delay="0"/>
                                          </p:stCondLst>
                                        </p:cTn>
                                        <p:tgtEl>
                                          <p:spTgt spid="89"/>
                                        </p:tgtEl>
                                        <p:attrNameLst>
                                          <p:attrName>style.visibility</p:attrName>
                                        </p:attrNameLst>
                                      </p:cBhvr>
                                      <p:to>
                                        <p:strVal val="visible"/>
                                      </p:to>
                                    </p:set>
                                  </p:childTnLst>
                                </p:cTn>
                              </p:par>
                              <p:par>
                                <p:cTn id="63" presetID="53" presetClass="entr" presetSubtype="16" fill="hold" nodeType="withEffect">
                                  <p:stCondLst>
                                    <p:cond delay="400"/>
                                  </p:stCondLst>
                                  <p:childTnLst>
                                    <p:set>
                                      <p:cBhvr>
                                        <p:cTn id="64" dur="1" fill="hold">
                                          <p:stCondLst>
                                            <p:cond delay="0"/>
                                          </p:stCondLst>
                                        </p:cTn>
                                        <p:tgtEl>
                                          <p:spTgt spid="89"/>
                                        </p:tgtEl>
                                        <p:attrNameLst>
                                          <p:attrName>style.visibility</p:attrName>
                                        </p:attrNameLst>
                                      </p:cBhvr>
                                      <p:to>
                                        <p:strVal val="visible"/>
                                      </p:to>
                                    </p:set>
                                    <p:anim calcmode="lin" valueType="num">
                                      <p:cBhvr>
                                        <p:cTn id="65" dur="1500" fill="hold"/>
                                        <p:tgtEl>
                                          <p:spTgt spid="89"/>
                                        </p:tgtEl>
                                        <p:attrNameLst>
                                          <p:attrName>ppt_w</p:attrName>
                                        </p:attrNameLst>
                                      </p:cBhvr>
                                      <p:tavLst>
                                        <p:tav tm="0">
                                          <p:val>
                                            <p:fltVal val="0"/>
                                          </p:val>
                                        </p:tav>
                                        <p:tav tm="100000">
                                          <p:val>
                                            <p:strVal val="#ppt_w"/>
                                          </p:val>
                                        </p:tav>
                                      </p:tavLst>
                                    </p:anim>
                                    <p:anim calcmode="lin" valueType="num">
                                      <p:cBhvr>
                                        <p:cTn id="66" dur="1500" fill="hold"/>
                                        <p:tgtEl>
                                          <p:spTgt spid="89"/>
                                        </p:tgtEl>
                                        <p:attrNameLst>
                                          <p:attrName>ppt_h</p:attrName>
                                        </p:attrNameLst>
                                      </p:cBhvr>
                                      <p:tavLst>
                                        <p:tav tm="0">
                                          <p:val>
                                            <p:fltVal val="0"/>
                                          </p:val>
                                        </p:tav>
                                        <p:tav tm="100000">
                                          <p:val>
                                            <p:strVal val="#ppt_h"/>
                                          </p:val>
                                        </p:tav>
                                      </p:tavLst>
                                    </p:anim>
                                    <p:animEffect transition="in" filter="fade">
                                      <p:cBhvr>
                                        <p:cTn id="67" dur="1500"/>
                                        <p:tgtEl>
                                          <p:spTgt spid="89"/>
                                        </p:tgtEl>
                                      </p:cBhvr>
                                    </p:animEffect>
                                  </p:childTnLst>
                                </p:cTn>
                              </p:par>
                              <p:par>
                                <p:cTn id="68" presetID="64" presetClass="path" presetSubtype="0" fill="hold" nodeType="withEffect">
                                  <p:stCondLst>
                                    <p:cond delay="400"/>
                                  </p:stCondLst>
                                  <p:childTnLst>
                                    <p:animMotion origin="layout" path="M 0.00087 -0.00679 L -0.58542 -0.34105 " pathEditMode="relative" rAng="0" ptsTypes="AA">
                                      <p:cBhvr>
                                        <p:cTn id="69" dur="1500" spd="-100000" fill="hold"/>
                                        <p:tgtEl>
                                          <p:spTgt spid="89"/>
                                        </p:tgtEl>
                                        <p:attrNameLst>
                                          <p:attrName>ppt_x</p:attrName>
                                          <p:attrName>ppt_y</p:attrName>
                                        </p:attrNameLst>
                                      </p:cBhvr>
                                      <p:rCtr x="-29323" y="-16728"/>
                                    </p:animMotion>
                                  </p:childTnLst>
                                </p:cTn>
                              </p:par>
                              <p:par>
                                <p:cTn id="70" presetID="1" presetClass="entr" presetSubtype="0" fill="hold" nodeType="withEffect">
                                  <p:stCondLst>
                                    <p:cond delay="1200"/>
                                  </p:stCondLst>
                                  <p:childTnLst>
                                    <p:set>
                                      <p:cBhvr>
                                        <p:cTn id="71" dur="1" fill="hold">
                                          <p:stCondLst>
                                            <p:cond delay="0"/>
                                          </p:stCondLst>
                                        </p:cTn>
                                        <p:tgtEl>
                                          <p:spTgt spid="80"/>
                                        </p:tgtEl>
                                        <p:attrNameLst>
                                          <p:attrName>style.visibility</p:attrName>
                                        </p:attrNameLst>
                                      </p:cBhvr>
                                      <p:to>
                                        <p:strVal val="visible"/>
                                      </p:to>
                                    </p:set>
                                  </p:childTnLst>
                                </p:cTn>
                              </p:par>
                              <p:par>
                                <p:cTn id="72" presetID="53" presetClass="entr" presetSubtype="16" fill="hold" nodeType="withEffect">
                                  <p:stCondLst>
                                    <p:cond delay="1200"/>
                                  </p:stCondLst>
                                  <p:childTnLst>
                                    <p:set>
                                      <p:cBhvr>
                                        <p:cTn id="73" dur="1" fill="hold">
                                          <p:stCondLst>
                                            <p:cond delay="0"/>
                                          </p:stCondLst>
                                        </p:cTn>
                                        <p:tgtEl>
                                          <p:spTgt spid="80"/>
                                        </p:tgtEl>
                                        <p:attrNameLst>
                                          <p:attrName>style.visibility</p:attrName>
                                        </p:attrNameLst>
                                      </p:cBhvr>
                                      <p:to>
                                        <p:strVal val="visible"/>
                                      </p:to>
                                    </p:set>
                                    <p:anim calcmode="lin" valueType="num">
                                      <p:cBhvr>
                                        <p:cTn id="74" dur="800" fill="hold"/>
                                        <p:tgtEl>
                                          <p:spTgt spid="80"/>
                                        </p:tgtEl>
                                        <p:attrNameLst>
                                          <p:attrName>ppt_w</p:attrName>
                                        </p:attrNameLst>
                                      </p:cBhvr>
                                      <p:tavLst>
                                        <p:tav tm="0">
                                          <p:val>
                                            <p:fltVal val="0"/>
                                          </p:val>
                                        </p:tav>
                                        <p:tav tm="100000">
                                          <p:val>
                                            <p:strVal val="#ppt_w"/>
                                          </p:val>
                                        </p:tav>
                                      </p:tavLst>
                                    </p:anim>
                                    <p:anim calcmode="lin" valueType="num">
                                      <p:cBhvr>
                                        <p:cTn id="75" dur="800" fill="hold"/>
                                        <p:tgtEl>
                                          <p:spTgt spid="80"/>
                                        </p:tgtEl>
                                        <p:attrNameLst>
                                          <p:attrName>ppt_h</p:attrName>
                                        </p:attrNameLst>
                                      </p:cBhvr>
                                      <p:tavLst>
                                        <p:tav tm="0">
                                          <p:val>
                                            <p:fltVal val="0"/>
                                          </p:val>
                                        </p:tav>
                                        <p:tav tm="100000">
                                          <p:val>
                                            <p:strVal val="#ppt_h"/>
                                          </p:val>
                                        </p:tav>
                                      </p:tavLst>
                                    </p:anim>
                                    <p:animEffect transition="in" filter="fade">
                                      <p:cBhvr>
                                        <p:cTn id="76" dur="800"/>
                                        <p:tgtEl>
                                          <p:spTgt spid="80"/>
                                        </p:tgtEl>
                                      </p:cBhvr>
                                    </p:animEffect>
                                  </p:childTnLst>
                                </p:cTn>
                              </p:par>
                              <p:par>
                                <p:cTn id="77" presetID="64" presetClass="path" presetSubtype="0" fill="hold" nodeType="withEffect">
                                  <p:stCondLst>
                                    <p:cond delay="1200"/>
                                  </p:stCondLst>
                                  <p:childTnLst>
                                    <p:animMotion origin="layout" path="M 0.00087 -0.00679 L -0.58542 -0.34105 " pathEditMode="relative" rAng="0" ptsTypes="AA">
                                      <p:cBhvr>
                                        <p:cTn id="78" dur="800" spd="-100000" fill="hold"/>
                                        <p:tgtEl>
                                          <p:spTgt spid="80"/>
                                        </p:tgtEl>
                                        <p:attrNameLst>
                                          <p:attrName>ppt_x</p:attrName>
                                          <p:attrName>ppt_y</p:attrName>
                                        </p:attrNameLst>
                                      </p:cBhvr>
                                      <p:rCtr x="-29323" y="-16728"/>
                                    </p:animMotion>
                                  </p:childTnLst>
                                </p:cTn>
                              </p:par>
                              <p:par>
                                <p:cTn id="79" presetID="1" presetClass="entr" presetSubtype="0" fill="hold" grpId="0" nodeType="withEffect">
                                  <p:stCondLst>
                                    <p:cond delay="700"/>
                                  </p:stCondLst>
                                  <p:childTnLst>
                                    <p:set>
                                      <p:cBhvr>
                                        <p:cTn id="80" dur="1" fill="hold">
                                          <p:stCondLst>
                                            <p:cond delay="0"/>
                                          </p:stCondLst>
                                        </p:cTn>
                                        <p:tgtEl>
                                          <p:spTgt spid="83"/>
                                        </p:tgtEl>
                                        <p:attrNameLst>
                                          <p:attrName>style.visibility</p:attrName>
                                        </p:attrNameLst>
                                      </p:cBhvr>
                                      <p:to>
                                        <p:strVal val="visible"/>
                                      </p:to>
                                    </p:set>
                                  </p:childTnLst>
                                </p:cTn>
                              </p:par>
                              <p:par>
                                <p:cTn id="81" presetID="53" presetClass="entr" presetSubtype="16" fill="hold" grpId="1" nodeType="withEffect">
                                  <p:stCondLst>
                                    <p:cond delay="700"/>
                                  </p:stCondLst>
                                  <p:childTnLst>
                                    <p:set>
                                      <p:cBhvr>
                                        <p:cTn id="82" dur="1" fill="hold">
                                          <p:stCondLst>
                                            <p:cond delay="0"/>
                                          </p:stCondLst>
                                        </p:cTn>
                                        <p:tgtEl>
                                          <p:spTgt spid="83"/>
                                        </p:tgtEl>
                                        <p:attrNameLst>
                                          <p:attrName>style.visibility</p:attrName>
                                        </p:attrNameLst>
                                      </p:cBhvr>
                                      <p:to>
                                        <p:strVal val="visible"/>
                                      </p:to>
                                    </p:set>
                                    <p:anim calcmode="lin" valueType="num">
                                      <p:cBhvr>
                                        <p:cTn id="83" dur="1000" fill="hold"/>
                                        <p:tgtEl>
                                          <p:spTgt spid="83"/>
                                        </p:tgtEl>
                                        <p:attrNameLst>
                                          <p:attrName>ppt_w</p:attrName>
                                        </p:attrNameLst>
                                      </p:cBhvr>
                                      <p:tavLst>
                                        <p:tav tm="0">
                                          <p:val>
                                            <p:fltVal val="0"/>
                                          </p:val>
                                        </p:tav>
                                        <p:tav tm="100000">
                                          <p:val>
                                            <p:strVal val="#ppt_w"/>
                                          </p:val>
                                        </p:tav>
                                      </p:tavLst>
                                    </p:anim>
                                    <p:anim calcmode="lin" valueType="num">
                                      <p:cBhvr>
                                        <p:cTn id="84" dur="1000" fill="hold"/>
                                        <p:tgtEl>
                                          <p:spTgt spid="83"/>
                                        </p:tgtEl>
                                        <p:attrNameLst>
                                          <p:attrName>ppt_h</p:attrName>
                                        </p:attrNameLst>
                                      </p:cBhvr>
                                      <p:tavLst>
                                        <p:tav tm="0">
                                          <p:val>
                                            <p:fltVal val="0"/>
                                          </p:val>
                                        </p:tav>
                                        <p:tav tm="100000">
                                          <p:val>
                                            <p:strVal val="#ppt_h"/>
                                          </p:val>
                                        </p:tav>
                                      </p:tavLst>
                                    </p:anim>
                                    <p:animEffect transition="in" filter="fade">
                                      <p:cBhvr>
                                        <p:cTn id="85" dur="1000"/>
                                        <p:tgtEl>
                                          <p:spTgt spid="83"/>
                                        </p:tgtEl>
                                      </p:cBhvr>
                                    </p:animEffect>
                                  </p:childTnLst>
                                </p:cTn>
                              </p:par>
                              <p:par>
                                <p:cTn id="86" presetID="64" presetClass="path" presetSubtype="0" fill="hold" grpId="2" nodeType="withEffect">
                                  <p:stCondLst>
                                    <p:cond delay="700"/>
                                  </p:stCondLst>
                                  <p:childTnLst>
                                    <p:animMotion origin="layout" path="M 8.33333E-7 -2.84656E-6 L -0.8033 -0.22044 " pathEditMode="relative" rAng="0" ptsTypes="AA">
                                      <p:cBhvr>
                                        <p:cTn id="87" dur="1000" spd="-100000" fill="hold"/>
                                        <p:tgtEl>
                                          <p:spTgt spid="83"/>
                                        </p:tgtEl>
                                        <p:attrNameLst>
                                          <p:attrName>ppt_x</p:attrName>
                                          <p:attrName>ppt_y</p:attrName>
                                        </p:attrNameLst>
                                      </p:cBhvr>
                                      <p:rCtr x="-40174" y="-11022"/>
                                    </p:animMotion>
                                  </p:childTnLst>
                                </p:cTn>
                              </p:par>
                              <p:par>
                                <p:cTn id="88" presetID="1" presetClass="entr" presetSubtype="0" fill="hold" nodeType="withEffect">
                                  <p:stCondLst>
                                    <p:cond delay="0"/>
                                  </p:stCondLst>
                                  <p:childTnLst>
                                    <p:set>
                                      <p:cBhvr>
                                        <p:cTn id="89" dur="1" fill="hold">
                                          <p:stCondLst>
                                            <p:cond delay="0"/>
                                          </p:stCondLst>
                                        </p:cTn>
                                        <p:tgtEl>
                                          <p:spTgt spid="84"/>
                                        </p:tgtEl>
                                        <p:attrNameLst>
                                          <p:attrName>style.visibility</p:attrName>
                                        </p:attrNameLst>
                                      </p:cBhvr>
                                      <p:to>
                                        <p:strVal val="visible"/>
                                      </p:to>
                                    </p:set>
                                  </p:childTnLst>
                                </p:cTn>
                              </p:par>
                              <p:par>
                                <p:cTn id="90" presetID="53" presetClass="entr" presetSubtype="16" fill="hold" nodeType="withEffect">
                                  <p:stCondLst>
                                    <p:cond delay="0"/>
                                  </p:stCondLst>
                                  <p:childTnLst>
                                    <p:set>
                                      <p:cBhvr>
                                        <p:cTn id="91" dur="1" fill="hold">
                                          <p:stCondLst>
                                            <p:cond delay="0"/>
                                          </p:stCondLst>
                                        </p:cTn>
                                        <p:tgtEl>
                                          <p:spTgt spid="84"/>
                                        </p:tgtEl>
                                        <p:attrNameLst>
                                          <p:attrName>style.visibility</p:attrName>
                                        </p:attrNameLst>
                                      </p:cBhvr>
                                      <p:to>
                                        <p:strVal val="visible"/>
                                      </p:to>
                                    </p:set>
                                    <p:anim calcmode="lin" valueType="num">
                                      <p:cBhvr>
                                        <p:cTn id="92" dur="1100" fill="hold"/>
                                        <p:tgtEl>
                                          <p:spTgt spid="84"/>
                                        </p:tgtEl>
                                        <p:attrNameLst>
                                          <p:attrName>ppt_w</p:attrName>
                                        </p:attrNameLst>
                                      </p:cBhvr>
                                      <p:tavLst>
                                        <p:tav tm="0">
                                          <p:val>
                                            <p:fltVal val="0"/>
                                          </p:val>
                                        </p:tav>
                                        <p:tav tm="100000">
                                          <p:val>
                                            <p:strVal val="#ppt_w"/>
                                          </p:val>
                                        </p:tav>
                                      </p:tavLst>
                                    </p:anim>
                                    <p:anim calcmode="lin" valueType="num">
                                      <p:cBhvr>
                                        <p:cTn id="93" dur="1100" fill="hold"/>
                                        <p:tgtEl>
                                          <p:spTgt spid="84"/>
                                        </p:tgtEl>
                                        <p:attrNameLst>
                                          <p:attrName>ppt_h</p:attrName>
                                        </p:attrNameLst>
                                      </p:cBhvr>
                                      <p:tavLst>
                                        <p:tav tm="0">
                                          <p:val>
                                            <p:fltVal val="0"/>
                                          </p:val>
                                        </p:tav>
                                        <p:tav tm="100000">
                                          <p:val>
                                            <p:strVal val="#ppt_h"/>
                                          </p:val>
                                        </p:tav>
                                      </p:tavLst>
                                    </p:anim>
                                    <p:animEffect transition="in" filter="fade">
                                      <p:cBhvr>
                                        <p:cTn id="94" dur="1100"/>
                                        <p:tgtEl>
                                          <p:spTgt spid="84"/>
                                        </p:tgtEl>
                                      </p:cBhvr>
                                    </p:animEffect>
                                  </p:childTnLst>
                                </p:cTn>
                              </p:par>
                              <p:par>
                                <p:cTn id="95" presetID="64" presetClass="path" presetSubtype="0" fill="hold" nodeType="withEffect">
                                  <p:stCondLst>
                                    <p:cond delay="0"/>
                                  </p:stCondLst>
                                  <p:childTnLst>
                                    <p:animMotion origin="layout" path="M 0.00087 -0.00679 L -0.58542 -0.34105 " pathEditMode="relative" rAng="0" ptsTypes="AA">
                                      <p:cBhvr>
                                        <p:cTn id="96" dur="1100" spd="-100000" fill="hold"/>
                                        <p:tgtEl>
                                          <p:spTgt spid="84"/>
                                        </p:tgtEl>
                                        <p:attrNameLst>
                                          <p:attrName>ppt_x</p:attrName>
                                          <p:attrName>ppt_y</p:attrName>
                                        </p:attrNameLst>
                                      </p:cBhvr>
                                      <p:rCtr x="-29323" y="-16728"/>
                                    </p:animMotion>
                                  </p:childTnLst>
                                </p:cTn>
                              </p:par>
                              <p:par>
                                <p:cTn id="97" presetID="1" presetClass="entr" presetSubtype="0" fill="hold" grpId="0" nodeType="withEffect">
                                  <p:stCondLst>
                                    <p:cond delay="500"/>
                                  </p:stCondLst>
                                  <p:childTnLst>
                                    <p:set>
                                      <p:cBhvr>
                                        <p:cTn id="98" dur="1" fill="hold">
                                          <p:stCondLst>
                                            <p:cond delay="0"/>
                                          </p:stCondLst>
                                        </p:cTn>
                                        <p:tgtEl>
                                          <p:spTgt spid="25"/>
                                        </p:tgtEl>
                                        <p:attrNameLst>
                                          <p:attrName>style.visibility</p:attrName>
                                        </p:attrNameLst>
                                      </p:cBhvr>
                                      <p:to>
                                        <p:strVal val="visible"/>
                                      </p:to>
                                    </p:set>
                                  </p:childTnLst>
                                </p:cTn>
                              </p:par>
                              <p:par>
                                <p:cTn id="99" presetID="53" presetClass="entr" presetSubtype="16" fill="hold" grpId="1" nodeType="withEffect">
                                  <p:stCondLst>
                                    <p:cond delay="50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fltVal val="0"/>
                                          </p:val>
                                        </p:tav>
                                        <p:tav tm="100000">
                                          <p:val>
                                            <p:strVal val="#ppt_w"/>
                                          </p:val>
                                        </p:tav>
                                      </p:tavLst>
                                    </p:anim>
                                    <p:anim calcmode="lin" valueType="num">
                                      <p:cBhvr>
                                        <p:cTn id="102" dur="500" fill="hold"/>
                                        <p:tgtEl>
                                          <p:spTgt spid="25"/>
                                        </p:tgtEl>
                                        <p:attrNameLst>
                                          <p:attrName>ppt_h</p:attrName>
                                        </p:attrNameLst>
                                      </p:cBhvr>
                                      <p:tavLst>
                                        <p:tav tm="0">
                                          <p:val>
                                            <p:fltVal val="0"/>
                                          </p:val>
                                        </p:tav>
                                        <p:tav tm="100000">
                                          <p:val>
                                            <p:strVal val="#ppt_h"/>
                                          </p:val>
                                        </p:tav>
                                      </p:tavLst>
                                    </p:anim>
                                    <p:animEffect transition="in" filter="fade">
                                      <p:cBhvr>
                                        <p:cTn id="103" dur="500"/>
                                        <p:tgtEl>
                                          <p:spTgt spid="25"/>
                                        </p:tgtEl>
                                      </p:cBhvr>
                                    </p:animEffect>
                                  </p:childTnLst>
                                </p:cTn>
                              </p:par>
                              <p:par>
                                <p:cTn id="104" presetID="64" presetClass="path" presetSubtype="0" fill="hold" grpId="2" nodeType="withEffect">
                                  <p:stCondLst>
                                    <p:cond delay="500"/>
                                  </p:stCondLst>
                                  <p:childTnLst>
                                    <p:animMotion origin="layout" path="M 8.33333E-7 -2.84656E-6 L -0.8033 -0.22044 " pathEditMode="relative" rAng="0" ptsTypes="AA">
                                      <p:cBhvr>
                                        <p:cTn id="105" dur="500" spd="-100000" fill="hold"/>
                                        <p:tgtEl>
                                          <p:spTgt spid="25"/>
                                        </p:tgtEl>
                                        <p:attrNameLst>
                                          <p:attrName>ppt_x</p:attrName>
                                          <p:attrName>ppt_y</p:attrName>
                                        </p:attrNameLst>
                                      </p:cBhvr>
                                      <p:rCtr x="-40174" y="-11022"/>
                                    </p:animMotion>
                                  </p:childTnLst>
                                </p:cTn>
                              </p:par>
                              <p:par>
                                <p:cTn id="106" presetID="1" presetClass="entr" presetSubtype="0" fill="hold" grpId="0" nodeType="withEffect">
                                  <p:stCondLst>
                                    <p:cond delay="700"/>
                                  </p:stCondLst>
                                  <p:childTnLst>
                                    <p:set>
                                      <p:cBhvr>
                                        <p:cTn id="107" dur="1" fill="hold">
                                          <p:stCondLst>
                                            <p:cond delay="0"/>
                                          </p:stCondLst>
                                        </p:cTn>
                                        <p:tgtEl>
                                          <p:spTgt spid="63"/>
                                        </p:tgtEl>
                                        <p:attrNameLst>
                                          <p:attrName>style.visibility</p:attrName>
                                        </p:attrNameLst>
                                      </p:cBhvr>
                                      <p:to>
                                        <p:strVal val="visible"/>
                                      </p:to>
                                    </p:set>
                                  </p:childTnLst>
                                </p:cTn>
                              </p:par>
                              <p:par>
                                <p:cTn id="108" presetID="53" presetClass="entr" presetSubtype="16" fill="hold" grpId="1" nodeType="withEffect">
                                  <p:stCondLst>
                                    <p:cond delay="700"/>
                                  </p:stCondLst>
                                  <p:childTnLst>
                                    <p:set>
                                      <p:cBhvr>
                                        <p:cTn id="109" dur="1" fill="hold">
                                          <p:stCondLst>
                                            <p:cond delay="0"/>
                                          </p:stCondLst>
                                        </p:cTn>
                                        <p:tgtEl>
                                          <p:spTgt spid="63"/>
                                        </p:tgtEl>
                                        <p:attrNameLst>
                                          <p:attrName>style.visibility</p:attrName>
                                        </p:attrNameLst>
                                      </p:cBhvr>
                                      <p:to>
                                        <p:strVal val="visible"/>
                                      </p:to>
                                    </p:set>
                                    <p:anim calcmode="lin" valueType="num">
                                      <p:cBhvr>
                                        <p:cTn id="110" dur="1000" fill="hold"/>
                                        <p:tgtEl>
                                          <p:spTgt spid="63"/>
                                        </p:tgtEl>
                                        <p:attrNameLst>
                                          <p:attrName>ppt_w</p:attrName>
                                        </p:attrNameLst>
                                      </p:cBhvr>
                                      <p:tavLst>
                                        <p:tav tm="0">
                                          <p:val>
                                            <p:fltVal val="0"/>
                                          </p:val>
                                        </p:tav>
                                        <p:tav tm="100000">
                                          <p:val>
                                            <p:strVal val="#ppt_w"/>
                                          </p:val>
                                        </p:tav>
                                      </p:tavLst>
                                    </p:anim>
                                    <p:anim calcmode="lin" valueType="num">
                                      <p:cBhvr>
                                        <p:cTn id="111" dur="1000" fill="hold"/>
                                        <p:tgtEl>
                                          <p:spTgt spid="63"/>
                                        </p:tgtEl>
                                        <p:attrNameLst>
                                          <p:attrName>ppt_h</p:attrName>
                                        </p:attrNameLst>
                                      </p:cBhvr>
                                      <p:tavLst>
                                        <p:tav tm="0">
                                          <p:val>
                                            <p:fltVal val="0"/>
                                          </p:val>
                                        </p:tav>
                                        <p:tav tm="100000">
                                          <p:val>
                                            <p:strVal val="#ppt_h"/>
                                          </p:val>
                                        </p:tav>
                                      </p:tavLst>
                                    </p:anim>
                                    <p:animEffect transition="in" filter="fade">
                                      <p:cBhvr>
                                        <p:cTn id="112" dur="1000"/>
                                        <p:tgtEl>
                                          <p:spTgt spid="63"/>
                                        </p:tgtEl>
                                      </p:cBhvr>
                                    </p:animEffect>
                                  </p:childTnLst>
                                </p:cTn>
                              </p:par>
                              <p:par>
                                <p:cTn id="113" presetID="64" presetClass="path" presetSubtype="0" fill="hold" grpId="2" nodeType="withEffect">
                                  <p:stCondLst>
                                    <p:cond delay="700"/>
                                  </p:stCondLst>
                                  <p:childTnLst>
                                    <p:animMotion origin="layout" path="M -3.05556E-6 -2.63662E-6 L -0.79843 -0.88885 " pathEditMode="relative" rAng="0" ptsTypes="AA">
                                      <p:cBhvr>
                                        <p:cTn id="114" dur="1000" spd="-100000" fill="hold"/>
                                        <p:tgtEl>
                                          <p:spTgt spid="63"/>
                                        </p:tgtEl>
                                        <p:attrNameLst>
                                          <p:attrName>ppt_x</p:attrName>
                                          <p:attrName>ppt_y</p:attrName>
                                        </p:attrNameLst>
                                      </p:cBhvr>
                                      <p:rCtr x="-39913" y="-44458"/>
                                    </p:animMotion>
                                  </p:childTnLst>
                                </p:cTn>
                              </p:par>
                              <p:par>
                                <p:cTn id="115" presetID="21" presetClass="entr" presetSubtype="1" fill="hold" grpId="0" nodeType="withEffect">
                                  <p:stCondLst>
                                    <p:cond delay="200"/>
                                  </p:stCondLst>
                                  <p:childTnLst>
                                    <p:set>
                                      <p:cBhvr>
                                        <p:cTn id="116" dur="1" fill="hold">
                                          <p:stCondLst>
                                            <p:cond delay="0"/>
                                          </p:stCondLst>
                                        </p:cTn>
                                        <p:tgtEl>
                                          <p:spTgt spid="6"/>
                                        </p:tgtEl>
                                        <p:attrNameLst>
                                          <p:attrName>style.visibility</p:attrName>
                                        </p:attrNameLst>
                                      </p:cBhvr>
                                      <p:to>
                                        <p:strVal val="visible"/>
                                      </p:to>
                                    </p:set>
                                    <p:animEffect transition="in" filter="wheel(1)">
                                      <p:cBhvr>
                                        <p:cTn id="117" dur="2000"/>
                                        <p:tgtEl>
                                          <p:spTgt spid="6"/>
                                        </p:tgtEl>
                                      </p:cBhvr>
                                    </p:animEffect>
                                  </p:childTnLst>
                                </p:cTn>
                              </p:par>
                            </p:childTnLst>
                          </p:cTn>
                        </p:par>
                        <p:par>
                          <p:cTn id="118" fill="hold">
                            <p:stCondLst>
                              <p:cond delay="2200"/>
                            </p:stCondLst>
                            <p:childTnLst>
                              <p:par>
                                <p:cTn id="119" presetID="5" presetClass="entr" presetSubtype="10" fill="hold" grpId="0" nodeType="afterEffect">
                                  <p:stCondLst>
                                    <p:cond delay="0"/>
                                  </p:stCondLst>
                                  <p:childTnLst>
                                    <p:set>
                                      <p:cBhvr>
                                        <p:cTn id="120" dur="1" fill="hold">
                                          <p:stCondLst>
                                            <p:cond delay="0"/>
                                          </p:stCondLst>
                                        </p:cTn>
                                        <p:tgtEl>
                                          <p:spTgt spid="2"/>
                                        </p:tgtEl>
                                        <p:attrNameLst>
                                          <p:attrName>style.visibility</p:attrName>
                                        </p:attrNameLst>
                                      </p:cBhvr>
                                      <p:to>
                                        <p:strVal val="visible"/>
                                      </p:to>
                                    </p:set>
                                    <p:animEffect transition="in" filter="checkerboard(across)">
                                      <p:cBhvr>
                                        <p:cTn id="121" dur="500"/>
                                        <p:tgtEl>
                                          <p:spTgt spid="2"/>
                                        </p:tgtEl>
                                      </p:cBhvr>
                                    </p:animEffect>
                                  </p:childTnLst>
                                </p:cTn>
                              </p:par>
                            </p:childTnLst>
                          </p:cTn>
                        </p:par>
                        <p:par>
                          <p:cTn id="122" fill="hold">
                            <p:stCondLst>
                              <p:cond delay="2700"/>
                            </p:stCondLst>
                            <p:childTnLst>
                              <p:par>
                                <p:cTn id="123" presetID="52" presetClass="entr" presetSubtype="0" fill="hold" grpId="0" nodeType="afterEffect">
                                  <p:stCondLst>
                                    <p:cond delay="0"/>
                                  </p:stCondLst>
                                  <p:iterate type="lt">
                                    <p:tmPct val="10000"/>
                                  </p:iterate>
                                  <p:childTnLst>
                                    <p:set>
                                      <p:cBhvr>
                                        <p:cTn id="124" dur="1" fill="hold">
                                          <p:stCondLst>
                                            <p:cond delay="0"/>
                                          </p:stCondLst>
                                        </p:cTn>
                                        <p:tgtEl>
                                          <p:spTgt spid="43"/>
                                        </p:tgtEl>
                                        <p:attrNameLst>
                                          <p:attrName>style.visibility</p:attrName>
                                        </p:attrNameLst>
                                      </p:cBhvr>
                                      <p:to>
                                        <p:strVal val="visible"/>
                                      </p:to>
                                    </p:set>
                                    <p:animScale>
                                      <p:cBhvr>
                                        <p:cTn id="125" dur="5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6" dur="500" decel="50000" fill="hold">
                                          <p:stCondLst>
                                            <p:cond delay="0"/>
                                          </p:stCondLst>
                                        </p:cTn>
                                        <p:tgtEl>
                                          <p:spTgt spid="43"/>
                                        </p:tgtEl>
                                        <p:attrNameLst>
                                          <p:attrName>ppt_x</p:attrName>
                                          <p:attrName>ppt_y</p:attrName>
                                        </p:attrNameLst>
                                      </p:cBhvr>
                                    </p:animMotion>
                                    <p:animEffect transition="in" filter="fade">
                                      <p:cBhvr>
                                        <p:cTn id="127" dur="500"/>
                                        <p:tgtEl>
                                          <p:spTgt spid="43"/>
                                        </p:tgtEl>
                                      </p:cBhvr>
                                    </p:animEffect>
                                  </p:childTnLst>
                                </p:cTn>
                              </p:par>
                            </p:childTnLst>
                          </p:cTn>
                        </p:par>
                        <p:par>
                          <p:cTn id="128" fill="hold">
                            <p:stCondLst>
                              <p:cond delay="4550"/>
                            </p:stCondLst>
                            <p:childTnLst>
                              <p:par>
                                <p:cTn id="129" presetID="10" presetClass="entr" presetSubtype="0" fill="hold" grpId="0" nodeType="afterEffect">
                                  <p:stCondLst>
                                    <p:cond delay="0"/>
                                  </p:stCondLst>
                                  <p:childTnLst>
                                    <p:set>
                                      <p:cBhvr>
                                        <p:cTn id="130" dur="1" fill="hold">
                                          <p:stCondLst>
                                            <p:cond delay="0"/>
                                          </p:stCondLst>
                                        </p:cTn>
                                        <p:tgtEl>
                                          <p:spTgt spid="3"/>
                                        </p:tgtEl>
                                        <p:attrNameLst>
                                          <p:attrName>style.visibility</p:attrName>
                                        </p:attrNameLst>
                                      </p:cBhvr>
                                      <p:to>
                                        <p:strVal val="visible"/>
                                      </p:to>
                                    </p:set>
                                    <p:animEffect transition="in" filter="fade">
                                      <p:cBhvr>
                                        <p:cTn id="131" dur="500"/>
                                        <p:tgtEl>
                                          <p:spTgt spid="3"/>
                                        </p:tgtEl>
                                      </p:cBhvr>
                                    </p:animEffect>
                                  </p:childTnLst>
                                </p:cTn>
                              </p:par>
                            </p:childTnLst>
                          </p:cTn>
                        </p:par>
                        <p:par>
                          <p:cTn id="132" fill="hold">
                            <p:stCondLst>
                              <p:cond delay="5050"/>
                            </p:stCondLst>
                            <p:childTnLst>
                              <p:par>
                                <p:cTn id="133" presetID="2" presetClass="entr" presetSubtype="2" fill="hold" nodeType="afterEffect">
                                  <p:stCondLst>
                                    <p:cond delay="0"/>
                                  </p:stCondLst>
                                  <p:childTnLst>
                                    <p:set>
                                      <p:cBhvr>
                                        <p:cTn id="134" dur="1" fill="hold">
                                          <p:stCondLst>
                                            <p:cond delay="0"/>
                                          </p:stCondLst>
                                        </p:cTn>
                                        <p:tgtEl>
                                          <p:spTgt spid="60"/>
                                        </p:tgtEl>
                                        <p:attrNameLst>
                                          <p:attrName>style.visibility</p:attrName>
                                        </p:attrNameLst>
                                      </p:cBhvr>
                                      <p:to>
                                        <p:strVal val="visible"/>
                                      </p:to>
                                    </p:set>
                                    <p:anim calcmode="lin" valueType="num">
                                      <p:cBhvr additive="base">
                                        <p:cTn id="135" dur="500" fill="hold"/>
                                        <p:tgtEl>
                                          <p:spTgt spid="60"/>
                                        </p:tgtEl>
                                        <p:attrNameLst>
                                          <p:attrName>ppt_x</p:attrName>
                                        </p:attrNameLst>
                                      </p:cBhvr>
                                      <p:tavLst>
                                        <p:tav tm="0">
                                          <p:val>
                                            <p:strVal val="1+#ppt_w/2"/>
                                          </p:val>
                                        </p:tav>
                                        <p:tav tm="100000">
                                          <p:val>
                                            <p:strVal val="#ppt_x"/>
                                          </p:val>
                                        </p:tav>
                                      </p:tavLst>
                                    </p:anim>
                                    <p:anim calcmode="lin" valueType="num">
                                      <p:cBhvr additive="base">
                                        <p:cTn id="136" dur="500" fill="hold"/>
                                        <p:tgtEl>
                                          <p:spTgt spid="60"/>
                                        </p:tgtEl>
                                        <p:attrNameLst>
                                          <p:attrName>ppt_y</p:attrName>
                                        </p:attrNameLst>
                                      </p:cBhvr>
                                      <p:tavLst>
                                        <p:tav tm="0">
                                          <p:val>
                                            <p:strVal val="#ppt_y"/>
                                          </p:val>
                                        </p:tav>
                                        <p:tav tm="100000">
                                          <p:val>
                                            <p:strVal val="#ppt_y"/>
                                          </p:val>
                                        </p:tav>
                                      </p:tavLst>
                                    </p:anim>
                                  </p:childTnLst>
                                </p:cTn>
                              </p:par>
                              <p:par>
                                <p:cTn id="137" presetID="2" presetClass="entr" presetSubtype="2" fill="hold" nodeType="withEffect">
                                  <p:stCondLst>
                                    <p:cond delay="200"/>
                                  </p:stCondLst>
                                  <p:childTnLst>
                                    <p:set>
                                      <p:cBhvr>
                                        <p:cTn id="138" dur="1" fill="hold">
                                          <p:stCondLst>
                                            <p:cond delay="0"/>
                                          </p:stCondLst>
                                        </p:cTn>
                                        <p:tgtEl>
                                          <p:spTgt spid="57"/>
                                        </p:tgtEl>
                                        <p:attrNameLst>
                                          <p:attrName>style.visibility</p:attrName>
                                        </p:attrNameLst>
                                      </p:cBhvr>
                                      <p:to>
                                        <p:strVal val="visible"/>
                                      </p:to>
                                    </p:set>
                                    <p:anim calcmode="lin" valueType="num">
                                      <p:cBhvr additive="base">
                                        <p:cTn id="139" dur="500" fill="hold"/>
                                        <p:tgtEl>
                                          <p:spTgt spid="57"/>
                                        </p:tgtEl>
                                        <p:attrNameLst>
                                          <p:attrName>ppt_x</p:attrName>
                                        </p:attrNameLst>
                                      </p:cBhvr>
                                      <p:tavLst>
                                        <p:tav tm="0">
                                          <p:val>
                                            <p:strVal val="1+#ppt_w/2"/>
                                          </p:val>
                                        </p:tav>
                                        <p:tav tm="100000">
                                          <p:val>
                                            <p:strVal val="#ppt_x"/>
                                          </p:val>
                                        </p:tav>
                                      </p:tavLst>
                                    </p:anim>
                                    <p:anim calcmode="lin" valueType="num">
                                      <p:cBhvr additive="base">
                                        <p:cTn id="140" dur="500" fill="hold"/>
                                        <p:tgtEl>
                                          <p:spTgt spid="57"/>
                                        </p:tgtEl>
                                        <p:attrNameLst>
                                          <p:attrName>ppt_y</p:attrName>
                                        </p:attrNameLst>
                                      </p:cBhvr>
                                      <p:tavLst>
                                        <p:tav tm="0">
                                          <p:val>
                                            <p:strVal val="#ppt_y"/>
                                          </p:val>
                                        </p:tav>
                                        <p:tav tm="100000">
                                          <p:val>
                                            <p:strVal val="#ppt_y"/>
                                          </p:val>
                                        </p:tav>
                                      </p:tavLst>
                                    </p:anim>
                                  </p:childTnLst>
                                </p:cTn>
                              </p:par>
                              <p:par>
                                <p:cTn id="141" presetID="2" presetClass="entr" presetSubtype="2" fill="hold" nodeType="withEffect">
                                  <p:stCondLst>
                                    <p:cond delay="40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500" fill="hold"/>
                                        <p:tgtEl>
                                          <p:spTgt spid="54"/>
                                        </p:tgtEl>
                                        <p:attrNameLst>
                                          <p:attrName>ppt_x</p:attrName>
                                        </p:attrNameLst>
                                      </p:cBhvr>
                                      <p:tavLst>
                                        <p:tav tm="0">
                                          <p:val>
                                            <p:strVal val="1+#ppt_w/2"/>
                                          </p:val>
                                        </p:tav>
                                        <p:tav tm="100000">
                                          <p:val>
                                            <p:strVal val="#ppt_x"/>
                                          </p:val>
                                        </p:tav>
                                      </p:tavLst>
                                    </p:anim>
                                    <p:anim calcmode="lin" valueType="num">
                                      <p:cBhvr additive="base">
                                        <p:cTn id="144" dur="500" fill="hold"/>
                                        <p:tgtEl>
                                          <p:spTgt spid="54"/>
                                        </p:tgtEl>
                                        <p:attrNameLst>
                                          <p:attrName>ppt_y</p:attrName>
                                        </p:attrNameLst>
                                      </p:cBhvr>
                                      <p:tavLst>
                                        <p:tav tm="0">
                                          <p:val>
                                            <p:strVal val="#ppt_y"/>
                                          </p:val>
                                        </p:tav>
                                        <p:tav tm="100000">
                                          <p:val>
                                            <p:strVal val="#ppt_y"/>
                                          </p:val>
                                        </p:tav>
                                      </p:tavLst>
                                    </p:anim>
                                  </p:childTnLst>
                                </p:cTn>
                              </p:par>
                              <p:par>
                                <p:cTn id="145" presetID="2" presetClass="entr" presetSubtype="2" fill="hold" nodeType="withEffect">
                                  <p:stCondLst>
                                    <p:cond delay="600"/>
                                  </p:stCondLst>
                                  <p:childTnLst>
                                    <p:set>
                                      <p:cBhvr>
                                        <p:cTn id="146" dur="1" fill="hold">
                                          <p:stCondLst>
                                            <p:cond delay="0"/>
                                          </p:stCondLst>
                                        </p:cTn>
                                        <p:tgtEl>
                                          <p:spTgt spid="51"/>
                                        </p:tgtEl>
                                        <p:attrNameLst>
                                          <p:attrName>style.visibility</p:attrName>
                                        </p:attrNameLst>
                                      </p:cBhvr>
                                      <p:to>
                                        <p:strVal val="visible"/>
                                      </p:to>
                                    </p:set>
                                    <p:anim calcmode="lin" valueType="num">
                                      <p:cBhvr additive="base">
                                        <p:cTn id="147" dur="500" fill="hold"/>
                                        <p:tgtEl>
                                          <p:spTgt spid="51"/>
                                        </p:tgtEl>
                                        <p:attrNameLst>
                                          <p:attrName>ppt_x</p:attrName>
                                        </p:attrNameLst>
                                      </p:cBhvr>
                                      <p:tavLst>
                                        <p:tav tm="0">
                                          <p:val>
                                            <p:strVal val="1+#ppt_w/2"/>
                                          </p:val>
                                        </p:tav>
                                        <p:tav tm="100000">
                                          <p:val>
                                            <p:strVal val="#ppt_x"/>
                                          </p:val>
                                        </p:tav>
                                      </p:tavLst>
                                    </p:anim>
                                    <p:anim calcmode="lin" valueType="num">
                                      <p:cBhvr additive="base">
                                        <p:cTn id="148" dur="500" fill="hold"/>
                                        <p:tgtEl>
                                          <p:spTgt spid="51"/>
                                        </p:tgtEl>
                                        <p:attrNameLst>
                                          <p:attrName>ppt_y</p:attrName>
                                        </p:attrNameLst>
                                      </p:cBhvr>
                                      <p:tavLst>
                                        <p:tav tm="0">
                                          <p:val>
                                            <p:strVal val="#ppt_y"/>
                                          </p:val>
                                        </p:tav>
                                        <p:tav tm="100000">
                                          <p:val>
                                            <p:strVal val="#ppt_y"/>
                                          </p:val>
                                        </p:tav>
                                      </p:tavLst>
                                    </p:anim>
                                  </p:childTnLst>
                                </p:cTn>
                              </p:par>
                              <p:par>
                                <p:cTn id="149" presetID="2" presetClass="entr" presetSubtype="2" fill="hold" nodeType="withEffect">
                                  <p:stCondLst>
                                    <p:cond delay="800"/>
                                  </p:stCondLst>
                                  <p:childTnLst>
                                    <p:set>
                                      <p:cBhvr>
                                        <p:cTn id="150" dur="1" fill="hold">
                                          <p:stCondLst>
                                            <p:cond delay="0"/>
                                          </p:stCondLst>
                                        </p:cTn>
                                        <p:tgtEl>
                                          <p:spTgt spid="48"/>
                                        </p:tgtEl>
                                        <p:attrNameLst>
                                          <p:attrName>style.visibility</p:attrName>
                                        </p:attrNameLst>
                                      </p:cBhvr>
                                      <p:to>
                                        <p:strVal val="visible"/>
                                      </p:to>
                                    </p:set>
                                    <p:anim calcmode="lin" valueType="num">
                                      <p:cBhvr additive="base">
                                        <p:cTn id="151" dur="500" fill="hold"/>
                                        <p:tgtEl>
                                          <p:spTgt spid="48"/>
                                        </p:tgtEl>
                                        <p:attrNameLst>
                                          <p:attrName>ppt_x</p:attrName>
                                        </p:attrNameLst>
                                      </p:cBhvr>
                                      <p:tavLst>
                                        <p:tav tm="0">
                                          <p:val>
                                            <p:strVal val="1+#ppt_w/2"/>
                                          </p:val>
                                        </p:tav>
                                        <p:tav tm="100000">
                                          <p:val>
                                            <p:strVal val="#ppt_x"/>
                                          </p:val>
                                        </p:tav>
                                      </p:tavLst>
                                    </p:anim>
                                    <p:anim calcmode="lin" valueType="num">
                                      <p:cBhvr additive="base">
                                        <p:cTn id="152"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53" repeatCount="indefinite" fill="remove" display="0">
                  <p:stCondLst>
                    <p:cond delay="indefinite"/>
                  </p:stCondLst>
                  <p:endCondLst>
                    <p:cond evt="onStopAudio" delay="0">
                      <p:tgtEl>
                        <p:sldTgt/>
                      </p:tgtEl>
                    </p:cond>
                  </p:endCondLst>
                </p:cTn>
                <p:tgtEl>
                  <p:spTgt spid="39"/>
                </p:tgtEl>
              </p:cMediaNode>
            </p:audio>
          </p:childTnLst>
        </p:cTn>
      </p:par>
    </p:tnLst>
    <p:bldLst>
      <p:bldP spid="6" grpId="0" animBg="1"/>
      <p:bldP spid="25" grpId="0" animBg="1"/>
      <p:bldP spid="25" grpId="1" animBg="1"/>
      <p:bldP spid="25" grpId="2" animBg="1"/>
      <p:bldP spid="43" grpId="0"/>
      <p:bldP spid="63" grpId="0" animBg="1"/>
      <p:bldP spid="63" grpId="1" animBg="1"/>
      <p:bldP spid="63" grpId="2" animBg="1"/>
      <p:bldP spid="2" grpId="0"/>
      <p:bldP spid="83" grpId="0" animBg="1"/>
      <p:bldP spid="83" grpId="1" animBg="1"/>
      <p:bldP spid="83" grpId="2" animBg="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53665" y="1410643"/>
            <a:ext cx="1723549" cy="400110"/>
          </a:xfrm>
          <a:prstGeom prst="rect">
            <a:avLst/>
          </a:prstGeom>
          <a:noFill/>
        </p:spPr>
        <p:txBody>
          <a:bodyPr wrap="none" rtlCol="0">
            <a:spAutoFit/>
          </a:bodyPr>
          <a:lstStyle/>
          <a:p>
            <a:r>
              <a:rPr lang="zh-CN" altLang="en-US" sz="2000" dirty="0" smtClean="0">
                <a:latin typeface="微软雅黑" pitchFamily="34" charset="-122"/>
                <a:ea typeface="微软雅黑" pitchFamily="34" charset="-122"/>
              </a:rPr>
              <a:t>诚信铸就品质</a:t>
            </a:r>
            <a:endParaRPr lang="zh-CN" altLang="en-US" sz="2000" dirty="0">
              <a:latin typeface="微软雅黑" pitchFamily="34" charset="-122"/>
              <a:ea typeface="微软雅黑" pitchFamily="34" charset="-122"/>
            </a:endParaRPr>
          </a:p>
        </p:txBody>
      </p:sp>
      <p:sp>
        <p:nvSpPr>
          <p:cNvPr id="3" name="TextBox 2"/>
          <p:cNvSpPr txBox="1"/>
          <p:nvPr/>
        </p:nvSpPr>
        <p:spPr>
          <a:xfrm>
            <a:off x="6076361" y="1883608"/>
            <a:ext cx="1723549" cy="400110"/>
          </a:xfrm>
          <a:prstGeom prst="rect">
            <a:avLst/>
          </a:prstGeom>
          <a:noFill/>
        </p:spPr>
        <p:txBody>
          <a:bodyPr wrap="none" rtlCol="0">
            <a:spAutoFit/>
          </a:bodyPr>
          <a:lstStyle/>
          <a:p>
            <a:r>
              <a:rPr lang="zh-CN" altLang="en-US" sz="2000" dirty="0" smtClean="0">
                <a:latin typeface="微软雅黑" pitchFamily="34" charset="-122"/>
                <a:ea typeface="微软雅黑" pitchFamily="34" charset="-122"/>
              </a:rPr>
              <a:t>创新引领未来</a:t>
            </a:r>
            <a:endParaRPr lang="zh-CN" altLang="en-US" sz="2000" dirty="0">
              <a:latin typeface="微软雅黑" pitchFamily="34" charset="-122"/>
              <a:ea typeface="微软雅黑" pitchFamily="34" charset="-122"/>
            </a:endParaRPr>
          </a:p>
        </p:txBody>
      </p:sp>
      <p:sp>
        <p:nvSpPr>
          <p:cNvPr id="5" name="TextBox 4"/>
          <p:cNvSpPr txBox="1"/>
          <p:nvPr/>
        </p:nvSpPr>
        <p:spPr>
          <a:xfrm>
            <a:off x="1095537" y="1744715"/>
            <a:ext cx="877163" cy="369332"/>
          </a:xfrm>
          <a:prstGeom prst="rect">
            <a:avLst/>
          </a:prstGeom>
          <a:noFill/>
        </p:spPr>
        <p:txBody>
          <a:bodyPr wrap="none" rtlCol="0">
            <a:spAutoFit/>
          </a:bodyPr>
          <a:lstStyle/>
          <a:p>
            <a:r>
              <a:rPr lang="zh-CN" altLang="en-US" dirty="0" smtClean="0">
                <a:solidFill>
                  <a:srgbClr val="C00000"/>
                </a:solidFill>
                <a:latin typeface="微软雅黑" pitchFamily="34" charset="-122"/>
                <a:ea typeface="微软雅黑" pitchFamily="34" charset="-122"/>
              </a:rPr>
              <a:t>远见力</a:t>
            </a:r>
            <a:endParaRPr lang="zh-CN" altLang="en-US" dirty="0">
              <a:solidFill>
                <a:srgbClr val="C00000"/>
              </a:solidFill>
              <a:latin typeface="微软雅黑" pitchFamily="34" charset="-122"/>
              <a:ea typeface="微软雅黑" pitchFamily="34" charset="-122"/>
            </a:endParaRPr>
          </a:p>
        </p:txBody>
      </p:sp>
      <p:sp>
        <p:nvSpPr>
          <p:cNvPr id="6" name="TextBox 5"/>
          <p:cNvSpPr txBox="1"/>
          <p:nvPr/>
        </p:nvSpPr>
        <p:spPr>
          <a:xfrm>
            <a:off x="1803811" y="3887938"/>
            <a:ext cx="877163" cy="369332"/>
          </a:xfrm>
          <a:prstGeom prst="rect">
            <a:avLst/>
          </a:prstGeom>
          <a:noFill/>
        </p:spPr>
        <p:txBody>
          <a:bodyPr wrap="none" rtlCol="0">
            <a:spAutoFit/>
          </a:bodyPr>
          <a:lstStyle/>
          <a:p>
            <a:r>
              <a:rPr lang="zh-CN" altLang="en-US" dirty="0" smtClean="0">
                <a:solidFill>
                  <a:srgbClr val="C00000"/>
                </a:solidFill>
                <a:latin typeface="微软雅黑" pitchFamily="34" charset="-122"/>
                <a:ea typeface="微软雅黑" pitchFamily="34" charset="-122"/>
              </a:rPr>
              <a:t>执行力</a:t>
            </a:r>
            <a:endParaRPr lang="zh-CN" altLang="en-US" dirty="0">
              <a:solidFill>
                <a:srgbClr val="C00000"/>
              </a:solidFill>
              <a:latin typeface="微软雅黑" pitchFamily="34" charset="-122"/>
              <a:ea typeface="微软雅黑" pitchFamily="34" charset="-122"/>
            </a:endParaRPr>
          </a:p>
        </p:txBody>
      </p:sp>
      <p:sp>
        <p:nvSpPr>
          <p:cNvPr id="7" name="TextBox 6"/>
          <p:cNvSpPr txBox="1"/>
          <p:nvPr/>
        </p:nvSpPr>
        <p:spPr>
          <a:xfrm>
            <a:off x="3460913" y="3272385"/>
            <a:ext cx="877163" cy="369332"/>
          </a:xfrm>
          <a:prstGeom prst="rect">
            <a:avLst/>
          </a:prstGeom>
          <a:noFill/>
        </p:spPr>
        <p:txBody>
          <a:bodyPr wrap="none" rtlCol="0">
            <a:spAutoFit/>
          </a:bodyPr>
          <a:lstStyle/>
          <a:p>
            <a:r>
              <a:rPr lang="zh-CN" altLang="en-US" dirty="0" smtClean="0">
                <a:solidFill>
                  <a:srgbClr val="C00000"/>
                </a:solidFill>
                <a:latin typeface="微软雅黑" pitchFamily="34" charset="-122"/>
                <a:ea typeface="微软雅黑" pitchFamily="34" charset="-122"/>
              </a:rPr>
              <a:t>感召力</a:t>
            </a:r>
            <a:endParaRPr lang="zh-CN" altLang="en-US" dirty="0">
              <a:solidFill>
                <a:srgbClr val="C00000"/>
              </a:solidFill>
              <a:latin typeface="微软雅黑" pitchFamily="34" charset="-122"/>
              <a:ea typeface="微软雅黑" pitchFamily="34" charset="-122"/>
            </a:endParaRPr>
          </a:p>
        </p:txBody>
      </p:sp>
      <p:sp>
        <p:nvSpPr>
          <p:cNvPr id="8" name="TextBox 7"/>
          <p:cNvSpPr txBox="1"/>
          <p:nvPr/>
        </p:nvSpPr>
        <p:spPr>
          <a:xfrm>
            <a:off x="2983860" y="2052143"/>
            <a:ext cx="877163" cy="369332"/>
          </a:xfrm>
          <a:prstGeom prst="rect">
            <a:avLst/>
          </a:prstGeom>
          <a:noFill/>
        </p:spPr>
        <p:txBody>
          <a:bodyPr wrap="none" rtlCol="0">
            <a:spAutoFit/>
          </a:bodyPr>
          <a:lstStyle/>
          <a:p>
            <a:r>
              <a:rPr lang="zh-CN" altLang="en-US" dirty="0" smtClean="0">
                <a:solidFill>
                  <a:srgbClr val="C00000"/>
                </a:solidFill>
                <a:latin typeface="微软雅黑" pitchFamily="34" charset="-122"/>
                <a:ea typeface="微软雅黑" pitchFamily="34" charset="-122"/>
              </a:rPr>
              <a:t>决策力</a:t>
            </a:r>
            <a:endParaRPr lang="zh-CN" altLang="en-US" dirty="0">
              <a:solidFill>
                <a:srgbClr val="C00000"/>
              </a:solidFill>
              <a:latin typeface="微软雅黑" pitchFamily="34" charset="-122"/>
              <a:ea typeface="微软雅黑" pitchFamily="34" charset="-122"/>
            </a:endParaRPr>
          </a:p>
        </p:txBody>
      </p:sp>
      <p:sp>
        <p:nvSpPr>
          <p:cNvPr id="9" name="TextBox 8"/>
          <p:cNvSpPr txBox="1"/>
          <p:nvPr/>
        </p:nvSpPr>
        <p:spPr>
          <a:xfrm>
            <a:off x="1018900" y="2814185"/>
            <a:ext cx="877163" cy="369332"/>
          </a:xfrm>
          <a:prstGeom prst="rect">
            <a:avLst/>
          </a:prstGeom>
          <a:noFill/>
        </p:spPr>
        <p:txBody>
          <a:bodyPr wrap="none" rtlCol="0">
            <a:spAutoFit/>
          </a:bodyPr>
          <a:lstStyle/>
          <a:p>
            <a:r>
              <a:rPr lang="zh-CN" altLang="en-US" dirty="0" smtClean="0">
                <a:solidFill>
                  <a:srgbClr val="C00000"/>
                </a:solidFill>
                <a:latin typeface="微软雅黑" pitchFamily="34" charset="-122"/>
                <a:ea typeface="微软雅黑" pitchFamily="34" charset="-122"/>
              </a:rPr>
              <a:t>创新力</a:t>
            </a:r>
            <a:endParaRPr lang="zh-CN" altLang="en-US" dirty="0">
              <a:solidFill>
                <a:srgbClr val="C00000"/>
              </a:solidFill>
              <a:latin typeface="微软雅黑" pitchFamily="34" charset="-122"/>
              <a:ea typeface="微软雅黑" pitchFamily="34" charset="-122"/>
            </a:endParaRPr>
          </a:p>
        </p:txBody>
      </p:sp>
      <p:grpSp>
        <p:nvGrpSpPr>
          <p:cNvPr id="10" name="组合 9"/>
          <p:cNvGrpSpPr/>
          <p:nvPr/>
        </p:nvGrpSpPr>
        <p:grpSpPr>
          <a:xfrm>
            <a:off x="1925305" y="1979213"/>
            <a:ext cx="976857" cy="976857"/>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grpSp>
      <p:sp>
        <p:nvSpPr>
          <p:cNvPr id="13" name="椭圆 12"/>
          <p:cNvSpPr/>
          <p:nvPr/>
        </p:nvSpPr>
        <p:spPr>
          <a:xfrm>
            <a:off x="1075112" y="3291506"/>
            <a:ext cx="727041" cy="727041"/>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sp>
        <p:nvSpPr>
          <p:cNvPr id="14" name="椭圆 13"/>
          <p:cNvSpPr/>
          <p:nvPr/>
        </p:nvSpPr>
        <p:spPr>
          <a:xfrm>
            <a:off x="3352038" y="2938407"/>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grpSp>
        <p:nvGrpSpPr>
          <p:cNvPr id="15" name="组合 14"/>
          <p:cNvGrpSpPr/>
          <p:nvPr/>
        </p:nvGrpSpPr>
        <p:grpSpPr>
          <a:xfrm>
            <a:off x="3876089" y="2283657"/>
            <a:ext cx="623903" cy="623903"/>
            <a:chOff x="304800" y="673100"/>
            <a:chExt cx="4000500" cy="4000500"/>
          </a:xfrm>
          <a:effectLst>
            <a:outerShdw blurRad="317500" dist="1905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sp>
          <p:nvSpPr>
            <p:cNvPr id="17" name="椭圆 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grpSp>
      <p:grpSp>
        <p:nvGrpSpPr>
          <p:cNvPr id="18" name="组合 17"/>
          <p:cNvGrpSpPr/>
          <p:nvPr/>
        </p:nvGrpSpPr>
        <p:grpSpPr>
          <a:xfrm>
            <a:off x="1199281" y="4116856"/>
            <a:ext cx="219777" cy="219777"/>
            <a:chOff x="304800" y="673100"/>
            <a:chExt cx="4000500" cy="4000500"/>
          </a:xfrm>
          <a:effectLst>
            <a:outerShdw blurRad="381000" dist="152400" dir="8100000" algn="tr" rotWithShape="0">
              <a:prstClr val="black">
                <a:alpha val="7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sp>
          <p:nvSpPr>
            <p:cNvPr id="20" name="椭圆 1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grpSp>
      <p:grpSp>
        <p:nvGrpSpPr>
          <p:cNvPr id="21" name="组合 20"/>
          <p:cNvGrpSpPr/>
          <p:nvPr/>
        </p:nvGrpSpPr>
        <p:grpSpPr>
          <a:xfrm>
            <a:off x="923930" y="2540498"/>
            <a:ext cx="287919" cy="287919"/>
            <a:chOff x="304800" y="673100"/>
            <a:chExt cx="4000500" cy="4000500"/>
          </a:xfrm>
          <a:effectLst>
            <a:outerShdw blurRad="381000" dist="152400" dir="8100000" algn="tr" rotWithShape="0">
              <a:prstClr val="black">
                <a:alpha val="7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sp>
          <p:nvSpPr>
            <p:cNvPr id="23" name="椭圆 2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grpSp>
      <p:sp>
        <p:nvSpPr>
          <p:cNvPr id="24" name="椭圆 23"/>
          <p:cNvSpPr/>
          <p:nvPr/>
        </p:nvSpPr>
        <p:spPr>
          <a:xfrm>
            <a:off x="3285223" y="1539398"/>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sp>
        <p:nvSpPr>
          <p:cNvPr id="25" name="椭圆 24"/>
          <p:cNvSpPr/>
          <p:nvPr/>
        </p:nvSpPr>
        <p:spPr>
          <a:xfrm>
            <a:off x="4011557" y="4141983"/>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grpSp>
        <p:nvGrpSpPr>
          <p:cNvPr id="26" name="组合 25"/>
          <p:cNvGrpSpPr/>
          <p:nvPr/>
        </p:nvGrpSpPr>
        <p:grpSpPr>
          <a:xfrm>
            <a:off x="2784365" y="3329866"/>
            <a:ext cx="638246" cy="638246"/>
            <a:chOff x="304800" y="673100"/>
            <a:chExt cx="4000500" cy="4000500"/>
          </a:xfrm>
          <a:effectLst>
            <a:outerShdw blurRad="317500" dist="1905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sp>
          <p:nvSpPr>
            <p:cNvPr id="28" name="椭圆 2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grpSp>
      <p:sp>
        <p:nvSpPr>
          <p:cNvPr id="29" name="椭圆 28"/>
          <p:cNvSpPr/>
          <p:nvPr/>
        </p:nvSpPr>
        <p:spPr>
          <a:xfrm>
            <a:off x="2006088" y="1264621"/>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0" name="椭圆 29"/>
          <p:cNvSpPr/>
          <p:nvPr/>
        </p:nvSpPr>
        <p:spPr>
          <a:xfrm>
            <a:off x="2715670" y="3127485"/>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sp>
        <p:nvSpPr>
          <p:cNvPr id="31" name="TextBox 30"/>
          <p:cNvSpPr txBox="1"/>
          <p:nvPr/>
        </p:nvSpPr>
        <p:spPr>
          <a:xfrm>
            <a:off x="5004048" y="2492061"/>
            <a:ext cx="3456384" cy="1869743"/>
          </a:xfrm>
          <a:prstGeom prst="rect">
            <a:avLst/>
          </a:prstGeom>
          <a:noFill/>
        </p:spPr>
        <p:txBody>
          <a:bodyPr wrap="square" rtlCol="0">
            <a:spAutoFit/>
          </a:bodyPr>
          <a:lstStyle/>
          <a:p>
            <a:pPr>
              <a:lnSpc>
                <a:spcPct val="150000"/>
              </a:lnSpc>
            </a:pPr>
            <a:r>
              <a:rPr lang="zh-CN" altLang="en-US" sz="1100" dirty="0" smtClean="0">
                <a:solidFill>
                  <a:srgbClr val="484848"/>
                </a:solidFill>
                <a:latin typeface="微软雅黑" pitchFamily="34" charset="-122"/>
                <a:ea typeface="微软雅黑" pitchFamily="34" charset="-122"/>
              </a:rPr>
              <a:t>       点击</a:t>
            </a:r>
            <a:r>
              <a:rPr lang="zh-CN" altLang="en-US" sz="1100" dirty="0">
                <a:solidFill>
                  <a:srgbClr val="484848"/>
                </a:solidFill>
                <a:latin typeface="微软雅黑" pitchFamily="34" charset="-122"/>
                <a:ea typeface="微软雅黑" pitchFamily="34" charset="-122"/>
              </a:rPr>
              <a:t>输入简要文字内容，文字内容需概括精炼，不用多余的文字修饰，言简意赅的说明分项</a:t>
            </a:r>
            <a:r>
              <a:rPr lang="zh-CN" altLang="en-US" sz="1100" dirty="0" smtClean="0">
                <a:solidFill>
                  <a:srgbClr val="484848"/>
                </a:solidFill>
                <a:latin typeface="微软雅黑" pitchFamily="34" charset="-122"/>
                <a:ea typeface="微软雅黑" pitchFamily="34" charset="-122"/>
              </a:rPr>
              <a:t>内容。点击</a:t>
            </a:r>
            <a:r>
              <a:rPr lang="zh-CN" altLang="en-US" sz="1100" dirty="0">
                <a:solidFill>
                  <a:srgbClr val="484848"/>
                </a:solidFill>
                <a:latin typeface="微软雅黑" pitchFamily="34" charset="-122"/>
                <a:ea typeface="微软雅黑" pitchFamily="34" charset="-122"/>
              </a:rPr>
              <a:t>输入简要文字内容，文字内容需概括精炼，不用多余的文字修饰，言简意赅的说明分项内容</a:t>
            </a:r>
            <a:r>
              <a:rPr lang="en-US" altLang="zh-CN" sz="1100" dirty="0">
                <a:solidFill>
                  <a:srgbClr val="484848"/>
                </a:solidFill>
                <a:latin typeface="微软雅黑" pitchFamily="34" charset="-122"/>
                <a:ea typeface="微软雅黑" pitchFamily="34" charset="-122"/>
              </a:rPr>
              <a:t>……</a:t>
            </a:r>
          </a:p>
          <a:p>
            <a:pPr>
              <a:lnSpc>
                <a:spcPct val="150000"/>
              </a:lnSpc>
            </a:pPr>
            <a:r>
              <a:rPr lang="zh-CN" altLang="en-US" sz="1100" dirty="0" smtClean="0">
                <a:solidFill>
                  <a:srgbClr val="484848"/>
                </a:solidFill>
                <a:latin typeface="微软雅黑" pitchFamily="34" charset="-122"/>
                <a:ea typeface="微软雅黑" pitchFamily="34" charset="-122"/>
              </a:rPr>
              <a:t>       点击</a:t>
            </a:r>
            <a:r>
              <a:rPr lang="zh-CN" altLang="en-US" sz="1100" dirty="0">
                <a:solidFill>
                  <a:srgbClr val="484848"/>
                </a:solidFill>
                <a:latin typeface="微软雅黑" pitchFamily="34" charset="-122"/>
                <a:ea typeface="微软雅黑" pitchFamily="34" charset="-122"/>
              </a:rPr>
              <a:t>输入简要文字内容，文字内容需概括精炼，不用多余的文字修饰，言简意赅的说明分项内容</a:t>
            </a:r>
            <a:r>
              <a:rPr lang="en-US" altLang="zh-CN" sz="1100" dirty="0">
                <a:solidFill>
                  <a:srgbClr val="484848"/>
                </a:solidFill>
                <a:latin typeface="微软雅黑" pitchFamily="34" charset="-122"/>
                <a:ea typeface="微软雅黑" pitchFamily="34" charset="-122"/>
              </a:rPr>
              <a:t>……</a:t>
            </a:r>
          </a:p>
          <a:p>
            <a:pPr>
              <a:lnSpc>
                <a:spcPct val="150000"/>
              </a:lnSpc>
            </a:pPr>
            <a:endParaRPr lang="en-US" altLang="zh-CN" sz="1100" dirty="0">
              <a:solidFill>
                <a:srgbClr val="484848"/>
              </a:solidFill>
              <a:latin typeface="微软雅黑" pitchFamily="34" charset="-122"/>
              <a:ea typeface="微软雅黑" pitchFamily="34" charset="-122"/>
            </a:endParaRPr>
          </a:p>
        </p:txBody>
      </p:sp>
      <p:sp>
        <p:nvSpPr>
          <p:cNvPr id="32" name="TextBox 31"/>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itchFamily="34" charset="-122"/>
                <a:ea typeface="微软雅黑" pitchFamily="34" charset="-122"/>
              </a:rPr>
              <a:t>企业理念</a:t>
            </a:r>
            <a:endParaRPr lang="zh-CN" altLang="en-US" sz="1000" dirty="0">
              <a:latin typeface="微软雅黑" pitchFamily="34" charset="-122"/>
              <a:ea typeface="微软雅黑" pitchFamily="34" charset="-122"/>
            </a:endParaRPr>
          </a:p>
        </p:txBody>
      </p:sp>
    </p:spTree>
    <p:extLst>
      <p:ext uri="{BB962C8B-B14F-4D97-AF65-F5344CB8AC3E}">
        <p14:creationId xmlns:p14="http://schemas.microsoft.com/office/powerpoint/2010/main" val="1380962322"/>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4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53" presetClass="entr" presetSubtype="16"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nodeType="withEffect">
                                  <p:stCondLst>
                                    <p:cond delay="40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Effect transition="in" filter="fade">
                                      <p:cBhvr>
                                        <p:cTn id="54" dur="500"/>
                                        <p:tgtEl>
                                          <p:spTgt spid="18"/>
                                        </p:tgtEl>
                                      </p:cBhvr>
                                    </p:animEffect>
                                  </p:childTnLst>
                                </p:cTn>
                              </p:par>
                              <p:par>
                                <p:cTn id="55" presetID="53" presetClass="entr" presetSubtype="16" fill="hold" nodeType="withEffect">
                                  <p:stCondLst>
                                    <p:cond delay="20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ppt_w</p:attrName>
                                        </p:attrNameLst>
                                      </p:cBhvr>
                                      <p:tavLst>
                                        <p:tav tm="0">
                                          <p:val>
                                            <p:fltVal val="0"/>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animEffect transition="in" filter="fade">
                                      <p:cBhvr>
                                        <p:cTn id="59" dur="500"/>
                                        <p:tgtEl>
                                          <p:spTgt spid="21"/>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500" fill="hold"/>
                                        <p:tgtEl>
                                          <p:spTgt spid="25"/>
                                        </p:tgtEl>
                                        <p:attrNameLst>
                                          <p:attrName>ppt_w</p:attrName>
                                        </p:attrNameLst>
                                      </p:cBhvr>
                                      <p:tavLst>
                                        <p:tav tm="0">
                                          <p:val>
                                            <p:fltVal val="0"/>
                                          </p:val>
                                        </p:tav>
                                        <p:tav tm="100000">
                                          <p:val>
                                            <p:strVal val="#ppt_w"/>
                                          </p:val>
                                        </p:tav>
                                      </p:tavLst>
                                    </p:anim>
                                    <p:anim calcmode="lin" valueType="num">
                                      <p:cBhvr>
                                        <p:cTn id="68" dur="500" fill="hold"/>
                                        <p:tgtEl>
                                          <p:spTgt spid="25"/>
                                        </p:tgtEl>
                                        <p:attrNameLst>
                                          <p:attrName>ppt_h</p:attrName>
                                        </p:attrNameLst>
                                      </p:cBhvr>
                                      <p:tavLst>
                                        <p:tav tm="0">
                                          <p:val>
                                            <p:fltVal val="0"/>
                                          </p:val>
                                        </p:tav>
                                        <p:tav tm="100000">
                                          <p:val>
                                            <p:strVal val="#ppt_h"/>
                                          </p:val>
                                        </p:tav>
                                      </p:tavLst>
                                    </p:anim>
                                    <p:animEffect transition="in" filter="fade">
                                      <p:cBhvr>
                                        <p:cTn id="69" dur="500"/>
                                        <p:tgtEl>
                                          <p:spTgt spid="25"/>
                                        </p:tgtEl>
                                      </p:cBhvr>
                                    </p:animEffect>
                                  </p:childTnLst>
                                </p:cTn>
                              </p:par>
                              <p:par>
                                <p:cTn id="70" presetID="53" presetClass="entr" presetSubtype="16" fill="hold" nodeType="withEffect">
                                  <p:stCondLst>
                                    <p:cond delay="40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par>
                                <p:cTn id="75" presetID="53" presetClass="entr" presetSubtype="16" fill="hold" grpId="0" nodeType="withEffect">
                                  <p:stCondLst>
                                    <p:cond delay="40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fltVal val="0"/>
                                          </p:val>
                                        </p:tav>
                                        <p:tav tm="100000">
                                          <p:val>
                                            <p:strVal val="#ppt_w"/>
                                          </p:val>
                                        </p:tav>
                                      </p:tavLst>
                                    </p:anim>
                                    <p:anim calcmode="lin" valueType="num">
                                      <p:cBhvr>
                                        <p:cTn id="78" dur="500" fill="hold"/>
                                        <p:tgtEl>
                                          <p:spTgt spid="29"/>
                                        </p:tgtEl>
                                        <p:attrNameLst>
                                          <p:attrName>ppt_h</p:attrName>
                                        </p:attrNameLst>
                                      </p:cBhvr>
                                      <p:tavLst>
                                        <p:tav tm="0">
                                          <p:val>
                                            <p:fltVal val="0"/>
                                          </p:val>
                                        </p:tav>
                                        <p:tav tm="100000">
                                          <p:val>
                                            <p:strVal val="#ppt_h"/>
                                          </p:val>
                                        </p:tav>
                                      </p:tavLst>
                                    </p:anim>
                                    <p:animEffect transition="in" filter="fade">
                                      <p:cBhvr>
                                        <p:cTn id="79" dur="500"/>
                                        <p:tgtEl>
                                          <p:spTgt spid="29"/>
                                        </p:tgtEl>
                                      </p:cBhvr>
                                    </p:animEffect>
                                  </p:childTnLst>
                                </p:cTn>
                              </p:par>
                              <p:par>
                                <p:cTn id="80" presetID="53" presetClass="entr" presetSubtype="16" fill="hold" grpId="0" nodeType="withEffect">
                                  <p:stCondLst>
                                    <p:cond delay="20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900"/>
                            </p:stCondLst>
                            <p:childTnLst>
                              <p:par>
                                <p:cTn id="86" presetID="56" presetClass="entr" presetSubtype="0" fill="hold" grpId="0" nodeType="afterEffect">
                                  <p:stCondLst>
                                    <p:cond delay="0"/>
                                  </p:stCondLst>
                                  <p:iterate type="lt">
                                    <p:tmPct val="10000"/>
                                  </p:iterate>
                                  <p:childTnLst>
                                    <p:set>
                                      <p:cBhvr>
                                        <p:cTn id="87" dur="1" fill="hold">
                                          <p:stCondLst>
                                            <p:cond delay="0"/>
                                          </p:stCondLst>
                                        </p:cTn>
                                        <p:tgtEl>
                                          <p:spTgt spid="2"/>
                                        </p:tgtEl>
                                        <p:attrNameLst>
                                          <p:attrName>style.visibility</p:attrName>
                                        </p:attrNameLst>
                                      </p:cBhvr>
                                      <p:to>
                                        <p:strVal val="visible"/>
                                      </p:to>
                                    </p:set>
                                    <p:anim by="(-#ppt_w*2)" calcmode="lin" valueType="num">
                                      <p:cBhvr rctx="PPT">
                                        <p:cTn id="88" dur="250" autoRev="1" fill="hold">
                                          <p:stCondLst>
                                            <p:cond delay="0"/>
                                          </p:stCondLst>
                                        </p:cTn>
                                        <p:tgtEl>
                                          <p:spTgt spid="2"/>
                                        </p:tgtEl>
                                        <p:attrNameLst>
                                          <p:attrName>ppt_w</p:attrName>
                                        </p:attrNameLst>
                                      </p:cBhvr>
                                    </p:anim>
                                    <p:anim by="(#ppt_w*0.50)" calcmode="lin" valueType="num">
                                      <p:cBhvr>
                                        <p:cTn id="89" dur="250" decel="50000" autoRev="1" fill="hold">
                                          <p:stCondLst>
                                            <p:cond delay="0"/>
                                          </p:stCondLst>
                                        </p:cTn>
                                        <p:tgtEl>
                                          <p:spTgt spid="2"/>
                                        </p:tgtEl>
                                        <p:attrNameLst>
                                          <p:attrName>ppt_x</p:attrName>
                                        </p:attrNameLst>
                                      </p:cBhvr>
                                    </p:anim>
                                    <p:anim from="(-#ppt_h/2)" to="(#ppt_y)" calcmode="lin" valueType="num">
                                      <p:cBhvr>
                                        <p:cTn id="90" dur="500" fill="hold">
                                          <p:stCondLst>
                                            <p:cond delay="0"/>
                                          </p:stCondLst>
                                        </p:cTn>
                                        <p:tgtEl>
                                          <p:spTgt spid="2"/>
                                        </p:tgtEl>
                                        <p:attrNameLst>
                                          <p:attrName>ppt_y</p:attrName>
                                        </p:attrNameLst>
                                      </p:cBhvr>
                                    </p:anim>
                                    <p:animRot by="21600000">
                                      <p:cBhvr>
                                        <p:cTn id="91" dur="500" fill="hold">
                                          <p:stCondLst>
                                            <p:cond delay="0"/>
                                          </p:stCondLst>
                                        </p:cTn>
                                        <p:tgtEl>
                                          <p:spTgt spid="2"/>
                                        </p:tgtEl>
                                        <p:attrNameLst>
                                          <p:attrName>r</p:attrName>
                                        </p:attrNameLst>
                                      </p:cBhvr>
                                    </p:animRot>
                                  </p:childTnLst>
                                </p:cTn>
                              </p:par>
                            </p:childTnLst>
                          </p:cTn>
                        </p:par>
                        <p:par>
                          <p:cTn id="92" fill="hold">
                            <p:stCondLst>
                              <p:cond delay="1650"/>
                            </p:stCondLst>
                            <p:childTnLst>
                              <p:par>
                                <p:cTn id="93" presetID="56" presetClass="entr" presetSubtype="0" fill="hold" grpId="0" nodeType="afterEffect">
                                  <p:stCondLst>
                                    <p:cond delay="0"/>
                                  </p:stCondLst>
                                  <p:iterate type="lt">
                                    <p:tmPct val="10000"/>
                                  </p:iterate>
                                  <p:childTnLst>
                                    <p:set>
                                      <p:cBhvr>
                                        <p:cTn id="94" dur="1" fill="hold">
                                          <p:stCondLst>
                                            <p:cond delay="0"/>
                                          </p:stCondLst>
                                        </p:cTn>
                                        <p:tgtEl>
                                          <p:spTgt spid="3"/>
                                        </p:tgtEl>
                                        <p:attrNameLst>
                                          <p:attrName>style.visibility</p:attrName>
                                        </p:attrNameLst>
                                      </p:cBhvr>
                                      <p:to>
                                        <p:strVal val="visible"/>
                                      </p:to>
                                    </p:set>
                                    <p:anim by="(-#ppt_w*2)" calcmode="lin" valueType="num">
                                      <p:cBhvr rctx="PPT">
                                        <p:cTn id="95" dur="250" autoRev="1" fill="hold">
                                          <p:stCondLst>
                                            <p:cond delay="0"/>
                                          </p:stCondLst>
                                        </p:cTn>
                                        <p:tgtEl>
                                          <p:spTgt spid="3"/>
                                        </p:tgtEl>
                                        <p:attrNameLst>
                                          <p:attrName>ppt_w</p:attrName>
                                        </p:attrNameLst>
                                      </p:cBhvr>
                                    </p:anim>
                                    <p:anim by="(#ppt_w*0.50)" calcmode="lin" valueType="num">
                                      <p:cBhvr>
                                        <p:cTn id="96" dur="250" decel="50000" autoRev="1" fill="hold">
                                          <p:stCondLst>
                                            <p:cond delay="0"/>
                                          </p:stCondLst>
                                        </p:cTn>
                                        <p:tgtEl>
                                          <p:spTgt spid="3"/>
                                        </p:tgtEl>
                                        <p:attrNameLst>
                                          <p:attrName>ppt_x</p:attrName>
                                        </p:attrNameLst>
                                      </p:cBhvr>
                                    </p:anim>
                                    <p:anim from="(-#ppt_h/2)" to="(#ppt_y)" calcmode="lin" valueType="num">
                                      <p:cBhvr>
                                        <p:cTn id="97" dur="500" fill="hold">
                                          <p:stCondLst>
                                            <p:cond delay="0"/>
                                          </p:stCondLst>
                                        </p:cTn>
                                        <p:tgtEl>
                                          <p:spTgt spid="3"/>
                                        </p:tgtEl>
                                        <p:attrNameLst>
                                          <p:attrName>ppt_y</p:attrName>
                                        </p:attrNameLst>
                                      </p:cBhvr>
                                    </p:anim>
                                    <p:animRot by="21600000">
                                      <p:cBhvr>
                                        <p:cTn id="98" dur="500" fill="hold">
                                          <p:stCondLst>
                                            <p:cond delay="0"/>
                                          </p:stCondLst>
                                        </p:cTn>
                                        <p:tgtEl>
                                          <p:spTgt spid="3"/>
                                        </p:tgtEl>
                                        <p:attrNameLst>
                                          <p:attrName>r</p:attrName>
                                        </p:attrNameLst>
                                      </p:cBhvr>
                                    </p:animRot>
                                  </p:childTnLst>
                                </p:cTn>
                              </p:par>
                            </p:childTnLst>
                          </p:cTn>
                        </p:par>
                        <p:par>
                          <p:cTn id="99" fill="hold">
                            <p:stCondLst>
                              <p:cond delay="2400"/>
                            </p:stCondLst>
                            <p:childTnLst>
                              <p:par>
                                <p:cTn id="100" presetID="22" presetClass="entr" presetSubtype="8" fill="hold" grpId="0" nodeType="afterEffect">
                                  <p:stCondLst>
                                    <p:cond delay="0"/>
                                  </p:stCondLst>
                                  <p:iterate type="lt">
                                    <p:tmPct val="30000"/>
                                  </p:iterate>
                                  <p:childTnLst>
                                    <p:set>
                                      <p:cBhvr>
                                        <p:cTn id="101" dur="1" fill="hold">
                                          <p:stCondLst>
                                            <p:cond delay="0"/>
                                          </p:stCondLst>
                                        </p:cTn>
                                        <p:tgtEl>
                                          <p:spTgt spid="31"/>
                                        </p:tgtEl>
                                        <p:attrNameLst>
                                          <p:attrName>style.visibility</p:attrName>
                                        </p:attrNameLst>
                                      </p:cBhvr>
                                      <p:to>
                                        <p:strVal val="visible"/>
                                      </p:to>
                                    </p:set>
                                    <p:animEffect transition="in" filter="wipe(left)">
                                      <p:cBhvr>
                                        <p:cTn id="102" dur="100"/>
                                        <p:tgtEl>
                                          <p:spTgt spid="31"/>
                                        </p:tgtEl>
                                      </p:cBhvr>
                                    </p:animEffect>
                                  </p:childTnLst>
                                </p:cTn>
                              </p:par>
                              <p:par>
                                <p:cTn id="103" presetID="36" presetClass="emph" presetSubtype="0" fill="hold" grpId="1" nodeType="withEffect">
                                  <p:stCondLst>
                                    <p:cond delay="0"/>
                                  </p:stCondLst>
                                  <p:iterate type="lt">
                                    <p:tmPct val="30000"/>
                                  </p:iterate>
                                  <p:childTnLst>
                                    <p:animScale>
                                      <p:cBhvr>
                                        <p:cTn id="104" dur="50" autoRev="1" fill="hold">
                                          <p:stCondLst>
                                            <p:cond delay="0"/>
                                          </p:stCondLst>
                                        </p:cTn>
                                        <p:tgtEl>
                                          <p:spTgt spid="31"/>
                                        </p:tgtEl>
                                      </p:cBhvr>
                                      <p:to x="80000" y="100000"/>
                                    </p:animScale>
                                    <p:anim by="(#ppt_w*0.10)" calcmode="lin" valueType="num">
                                      <p:cBhvr>
                                        <p:cTn id="105" dur="50" autoRev="1" fill="hold">
                                          <p:stCondLst>
                                            <p:cond delay="0"/>
                                          </p:stCondLst>
                                        </p:cTn>
                                        <p:tgtEl>
                                          <p:spTgt spid="31"/>
                                        </p:tgtEl>
                                        <p:attrNameLst>
                                          <p:attrName>ppt_x</p:attrName>
                                        </p:attrNameLst>
                                      </p:cBhvr>
                                    </p:anim>
                                    <p:anim by="(-#ppt_w*0.10)" calcmode="lin" valueType="num">
                                      <p:cBhvr>
                                        <p:cTn id="106" dur="50" autoRev="1" fill="hold">
                                          <p:stCondLst>
                                            <p:cond delay="0"/>
                                          </p:stCondLst>
                                        </p:cTn>
                                        <p:tgtEl>
                                          <p:spTgt spid="31"/>
                                        </p:tgtEl>
                                        <p:attrNameLst>
                                          <p:attrName>ppt_y</p:attrName>
                                        </p:attrNameLst>
                                      </p:cBhvr>
                                    </p:anim>
                                    <p:animRot by="-480000">
                                      <p:cBhvr>
                                        <p:cTn id="107" dur="50" autoRev="1" fill="hold">
                                          <p:stCondLst>
                                            <p:cond delay="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P spid="13" grpId="0" animBg="1"/>
      <p:bldP spid="14" grpId="0" animBg="1"/>
      <p:bldP spid="24" grpId="0" animBg="1"/>
      <p:bldP spid="25" grpId="0" animBg="1"/>
      <p:bldP spid="29" grpId="0" animBg="1"/>
      <p:bldP spid="30" grpId="0" animBg="1"/>
      <p:bldP spid="31" grpId="0"/>
      <p:bldP spid="31"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95936" y="1773787"/>
            <a:ext cx="2185214" cy="646331"/>
          </a:xfrm>
          <a:prstGeom prst="rect">
            <a:avLst/>
          </a:prstGeom>
          <a:noFill/>
        </p:spPr>
        <p:txBody>
          <a:bodyPr wrap="none" rtlCol="0">
            <a:spAutoFit/>
          </a:bodyPr>
          <a:lstStyle/>
          <a:p>
            <a:pPr marL="0" lvl="1"/>
            <a:r>
              <a:rPr lang="zh-CN" altLang="en-US" sz="3600" b="1" spc="300" dirty="0" smtClean="0">
                <a:solidFill>
                  <a:srgbClr val="C00000"/>
                </a:solidFill>
                <a:latin typeface="微软雅黑" pitchFamily="34" charset="-122"/>
                <a:ea typeface="微软雅黑" pitchFamily="34" charset="-122"/>
              </a:rPr>
              <a:t>项目介绍</a:t>
            </a:r>
            <a:endParaRPr lang="zh-CN" altLang="en-US" sz="3600" b="1" spc="300" dirty="0">
              <a:solidFill>
                <a:srgbClr val="C00000"/>
              </a:solidFill>
              <a:latin typeface="微软雅黑" pitchFamily="34" charset="-122"/>
              <a:ea typeface="微软雅黑" pitchFamily="34" charset="-122"/>
            </a:endParaRPr>
          </a:p>
        </p:txBody>
      </p:sp>
      <p:cxnSp>
        <p:nvCxnSpPr>
          <p:cNvPr id="7" name="直接连接符 6"/>
          <p:cNvCxnSpPr/>
          <p:nvPr/>
        </p:nvCxnSpPr>
        <p:spPr>
          <a:xfrm flipV="1">
            <a:off x="3779912" y="1203598"/>
            <a:ext cx="0" cy="280831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文本框 9"/>
          <p:cNvSpPr txBox="1"/>
          <p:nvPr/>
        </p:nvSpPr>
        <p:spPr>
          <a:xfrm>
            <a:off x="4101203" y="2640500"/>
            <a:ext cx="2007940" cy="230832"/>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500" dirty="0" smtClean="0">
                <a:latin typeface="微软雅黑" pitchFamily="34" charset="-122"/>
                <a:ea typeface="微软雅黑" pitchFamily="34" charset="-122"/>
              </a:rPr>
              <a:t>项目来源</a:t>
            </a:r>
            <a:endParaRPr lang="zh-CN" altLang="en-US" sz="1500" dirty="0">
              <a:latin typeface="微软雅黑" pitchFamily="34" charset="-122"/>
              <a:ea typeface="微软雅黑" pitchFamily="34" charset="-122"/>
            </a:endParaRPr>
          </a:p>
        </p:txBody>
      </p:sp>
      <p:sp>
        <p:nvSpPr>
          <p:cNvPr id="9" name="文本框 9"/>
          <p:cNvSpPr txBox="1"/>
          <p:nvPr/>
        </p:nvSpPr>
        <p:spPr>
          <a:xfrm>
            <a:off x="4101202" y="2965940"/>
            <a:ext cx="2007940" cy="230832"/>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500" dirty="0" smtClean="0">
                <a:latin typeface="微软雅黑" pitchFamily="34" charset="-122"/>
                <a:ea typeface="微软雅黑" pitchFamily="34" charset="-122"/>
              </a:rPr>
              <a:t>需求分析</a:t>
            </a:r>
            <a:endParaRPr lang="zh-CN" altLang="en-US" sz="1500" dirty="0">
              <a:latin typeface="微软雅黑" pitchFamily="34" charset="-122"/>
              <a:ea typeface="微软雅黑" pitchFamily="34" charset="-122"/>
            </a:endParaRPr>
          </a:p>
        </p:txBody>
      </p:sp>
      <p:sp>
        <p:nvSpPr>
          <p:cNvPr id="10" name="文本框 9"/>
          <p:cNvSpPr txBox="1"/>
          <p:nvPr/>
        </p:nvSpPr>
        <p:spPr>
          <a:xfrm>
            <a:off x="4101203" y="3291830"/>
            <a:ext cx="2007940" cy="230832"/>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500" dirty="0" smtClean="0">
                <a:latin typeface="微软雅黑" pitchFamily="34" charset="-122"/>
                <a:ea typeface="微软雅黑" pitchFamily="34" charset="-122"/>
              </a:rPr>
              <a:t>需要解决问题</a:t>
            </a:r>
            <a:endParaRPr lang="zh-CN" altLang="en-US" sz="1500" dirty="0">
              <a:latin typeface="微软雅黑" pitchFamily="34" charset="-122"/>
              <a:ea typeface="微软雅黑" pitchFamily="34" charset="-122"/>
            </a:endParaRPr>
          </a:p>
        </p:txBody>
      </p:sp>
      <p:sp>
        <p:nvSpPr>
          <p:cNvPr id="11" name="文本框 9"/>
          <p:cNvSpPr txBox="1"/>
          <p:nvPr/>
        </p:nvSpPr>
        <p:spPr>
          <a:xfrm>
            <a:off x="4101202" y="3613209"/>
            <a:ext cx="2007940" cy="230832"/>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500" dirty="0" smtClean="0">
                <a:latin typeface="微软雅黑" pitchFamily="34" charset="-122"/>
                <a:ea typeface="微软雅黑" pitchFamily="34" charset="-122"/>
              </a:rPr>
              <a:t>行业前景</a:t>
            </a:r>
            <a:endParaRPr lang="zh-CN" altLang="en-US" sz="1500" dirty="0">
              <a:latin typeface="微软雅黑" pitchFamily="34" charset="-122"/>
              <a:ea typeface="微软雅黑" pitchFamily="34" charset="-122"/>
            </a:endParaRPr>
          </a:p>
        </p:txBody>
      </p:sp>
      <p:sp>
        <p:nvSpPr>
          <p:cNvPr id="12" name="文本框 9"/>
          <p:cNvSpPr txBox="1"/>
          <p:nvPr/>
        </p:nvSpPr>
        <p:spPr>
          <a:xfrm>
            <a:off x="5804419" y="2643758"/>
            <a:ext cx="2007940" cy="230832"/>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500" dirty="0" smtClean="0">
                <a:latin typeface="微软雅黑" pitchFamily="34" charset="-122"/>
                <a:ea typeface="微软雅黑" pitchFamily="34" charset="-122"/>
              </a:rPr>
              <a:t>竞争对手分析</a:t>
            </a:r>
            <a:endParaRPr lang="zh-CN" altLang="en-US" sz="1500" dirty="0">
              <a:latin typeface="微软雅黑" pitchFamily="34" charset="-122"/>
              <a:ea typeface="微软雅黑" pitchFamily="34" charset="-122"/>
            </a:endParaRPr>
          </a:p>
        </p:txBody>
      </p:sp>
      <p:sp>
        <p:nvSpPr>
          <p:cNvPr id="13" name="文本框 9"/>
          <p:cNvSpPr txBox="1"/>
          <p:nvPr/>
        </p:nvSpPr>
        <p:spPr>
          <a:xfrm>
            <a:off x="5804420" y="2969648"/>
            <a:ext cx="2007940" cy="230832"/>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500" dirty="0" smtClean="0">
                <a:latin typeface="微软雅黑" pitchFamily="34" charset="-122"/>
                <a:ea typeface="微软雅黑" pitchFamily="34" charset="-122"/>
              </a:rPr>
              <a:t>我们的优势</a:t>
            </a:r>
            <a:endParaRPr lang="zh-CN" altLang="en-US" sz="1500" dirty="0">
              <a:latin typeface="微软雅黑" pitchFamily="34" charset="-122"/>
              <a:ea typeface="微软雅黑" pitchFamily="34" charset="-122"/>
            </a:endParaRPr>
          </a:p>
        </p:txBody>
      </p:sp>
      <p:sp>
        <p:nvSpPr>
          <p:cNvPr id="14" name="文本框 9"/>
          <p:cNvSpPr txBox="1"/>
          <p:nvPr/>
        </p:nvSpPr>
        <p:spPr>
          <a:xfrm>
            <a:off x="5804419" y="3291027"/>
            <a:ext cx="2007940" cy="230832"/>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500" dirty="0" smtClean="0">
                <a:latin typeface="微软雅黑" pitchFamily="34" charset="-122"/>
                <a:ea typeface="微软雅黑" pitchFamily="34" charset="-122"/>
              </a:rPr>
              <a:t>可行性分析</a:t>
            </a:r>
            <a:endParaRPr lang="zh-CN" altLang="en-US" sz="1500" dirty="0">
              <a:latin typeface="微软雅黑" pitchFamily="34" charset="-122"/>
              <a:ea typeface="微软雅黑" pitchFamily="34" charset="-122"/>
            </a:endParaRPr>
          </a:p>
        </p:txBody>
      </p:sp>
      <p:sp>
        <p:nvSpPr>
          <p:cNvPr id="15" name="TextBox 14"/>
          <p:cNvSpPr txBox="1"/>
          <p:nvPr/>
        </p:nvSpPr>
        <p:spPr>
          <a:xfrm>
            <a:off x="2461912" y="2896649"/>
            <a:ext cx="902846" cy="246221"/>
          </a:xfrm>
          <a:prstGeom prst="rect">
            <a:avLst/>
          </a:prstGeom>
          <a:noFill/>
        </p:spPr>
        <p:txBody>
          <a:bodyPr wrap="square" lIns="0" tIns="0" rIns="0" bIns="0" rtlCol="0">
            <a:spAutoFit/>
          </a:bodyPr>
          <a:lstStyle/>
          <a:p>
            <a:r>
              <a:rPr lang="en-US" altLang="zh-CN" sz="1600" dirty="0" smtClean="0">
                <a:latin typeface="微软雅黑" pitchFamily="34" charset="-122"/>
                <a:ea typeface="微软雅黑" pitchFamily="34" charset="-122"/>
              </a:rPr>
              <a:t>PART 02</a:t>
            </a:r>
            <a:endParaRPr lang="zh-CN" altLang="en-US" sz="1600" dirty="0" smtClean="0">
              <a:latin typeface="微软雅黑" pitchFamily="34" charset="-122"/>
              <a:ea typeface="微软雅黑" pitchFamily="34" charset="-122"/>
            </a:endParaRPr>
          </a:p>
        </p:txBody>
      </p:sp>
      <p:grpSp>
        <p:nvGrpSpPr>
          <p:cNvPr id="3" name="组合 2"/>
          <p:cNvGrpSpPr/>
          <p:nvPr/>
        </p:nvGrpSpPr>
        <p:grpSpPr>
          <a:xfrm>
            <a:off x="2262782" y="1446400"/>
            <a:ext cx="1301106" cy="1301106"/>
            <a:chOff x="2262782" y="1446400"/>
            <a:chExt cx="1301106" cy="1301106"/>
          </a:xfrm>
        </p:grpSpPr>
        <p:sp>
          <p:nvSpPr>
            <p:cNvPr id="5" name="椭圆 4"/>
            <p:cNvSpPr/>
            <p:nvPr/>
          </p:nvSpPr>
          <p:spPr>
            <a:xfrm>
              <a:off x="2262782" y="1446400"/>
              <a:ext cx="1301106" cy="1301106"/>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KSO_Shape"/>
            <p:cNvSpPr>
              <a:spLocks/>
            </p:cNvSpPr>
            <p:nvPr/>
          </p:nvSpPr>
          <p:spPr bwMode="auto">
            <a:xfrm>
              <a:off x="2569626" y="1834674"/>
              <a:ext cx="687417" cy="585444"/>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itchFamily="34" charset="-122"/>
              </a:endParaRPr>
            </a:p>
          </p:txBody>
        </p:sp>
      </p:grpSp>
    </p:spTree>
    <p:extLst>
      <p:ext uri="{BB962C8B-B14F-4D97-AF65-F5344CB8AC3E}">
        <p14:creationId xmlns:p14="http://schemas.microsoft.com/office/powerpoint/2010/main" val="1120419131"/>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ppt_x</p:attrName>
                                        </p:attrNameLst>
                                      </p:cBhvr>
                                      <p:tavLst>
                                        <p:tav tm="0">
                                          <p:val>
                                            <p:strVal val="#ppt_x+#ppt_w*1.125000"/>
                                          </p:val>
                                        </p:tav>
                                        <p:tav tm="100000">
                                          <p:val>
                                            <p:strVal val="#ppt_x"/>
                                          </p:val>
                                        </p:tav>
                                      </p:tavLst>
                                    </p:anim>
                                    <p:animEffect transition="in" filter="wipe(left)">
                                      <p:cBhvr>
                                        <p:cTn id="12" dur="500"/>
                                        <p:tgtEl>
                                          <p:spTgt spid="3"/>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p:tgtEl>
                                          <p:spTgt spid="2"/>
                                        </p:tgtEl>
                                        <p:attrNameLst>
                                          <p:attrName>ppt_x</p:attrName>
                                        </p:attrNameLst>
                                      </p:cBhvr>
                                      <p:tavLst>
                                        <p:tav tm="0">
                                          <p:val>
                                            <p:strVal val="#ppt_x-#ppt_w*1.125000"/>
                                          </p:val>
                                        </p:tav>
                                        <p:tav tm="100000">
                                          <p:val>
                                            <p:strVal val="#ppt_x"/>
                                          </p:val>
                                        </p:tav>
                                      </p:tavLst>
                                    </p:anim>
                                    <p:animEffect transition="in" filter="wipe(right)">
                                      <p:cBhvr>
                                        <p:cTn id="16" dur="500"/>
                                        <p:tgtEl>
                                          <p:spTgt spid="2"/>
                                        </p:tgtEl>
                                      </p:cBhvr>
                                    </p:animEffect>
                                  </p:childTnLst>
                                </p:cTn>
                              </p:par>
                            </p:childTnLst>
                          </p:cTn>
                        </p:par>
                        <p:par>
                          <p:cTn id="17" fill="hold">
                            <p:stCondLst>
                              <p:cond delay="1000"/>
                            </p:stCondLst>
                            <p:childTnLst>
                              <p:par>
                                <p:cTn id="18" presetID="47"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anim calcmode="lin" valueType="num">
                                      <p:cBhvr>
                                        <p:cTn id="21" dur="500" fill="hold"/>
                                        <p:tgtEl>
                                          <p:spTgt spid="15"/>
                                        </p:tgtEl>
                                        <p:attrNameLst>
                                          <p:attrName>ppt_x</p:attrName>
                                        </p:attrNameLst>
                                      </p:cBhvr>
                                      <p:tavLst>
                                        <p:tav tm="0">
                                          <p:val>
                                            <p:strVal val="#ppt_x"/>
                                          </p:val>
                                        </p:tav>
                                        <p:tav tm="100000">
                                          <p:val>
                                            <p:strVal val="#ppt_x"/>
                                          </p:val>
                                        </p:tav>
                                      </p:tavLst>
                                    </p:anim>
                                    <p:anim calcmode="lin" valueType="num">
                                      <p:cBhvr>
                                        <p:cTn id="22" dur="5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0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40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60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20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40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60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ppt_x"/>
                                          </p:val>
                                        </p:tav>
                                        <p:tav tm="100000">
                                          <p:val>
                                            <p:strVal val="#ppt_x"/>
                                          </p:val>
                                        </p:tav>
                                      </p:tavLst>
                                    </p:anim>
                                    <p:anim calcmode="lin" valueType="num">
                                      <p:cBhvr additive="base">
                                        <p:cTn id="5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642230" y="2088733"/>
            <a:ext cx="1423450" cy="1423450"/>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 name="组合 2"/>
          <p:cNvGrpSpPr/>
          <p:nvPr/>
        </p:nvGrpSpPr>
        <p:grpSpPr>
          <a:xfrm>
            <a:off x="1764286" y="2622833"/>
            <a:ext cx="1223538" cy="368530"/>
            <a:chOff x="3838575" y="2712368"/>
            <a:chExt cx="1604974" cy="368530"/>
          </a:xfrm>
        </p:grpSpPr>
        <p:cxnSp>
          <p:nvCxnSpPr>
            <p:cNvPr id="4" name="直接连接符 3"/>
            <p:cNvCxnSpPr/>
            <p:nvPr/>
          </p:nvCxnSpPr>
          <p:spPr>
            <a:xfrm>
              <a:off x="3838575" y="2892218"/>
              <a:ext cx="59318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952634" y="2911353"/>
              <a:ext cx="49091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4405565" y="2712368"/>
              <a:ext cx="186017" cy="18946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4807526" y="2899283"/>
              <a:ext cx="171299" cy="17447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flipV="1">
              <a:off x="4543202" y="2717130"/>
              <a:ext cx="316707" cy="36376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2788781" y="1419622"/>
            <a:ext cx="2846358" cy="2846358"/>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椭圆 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4716016" y="1448616"/>
            <a:ext cx="623903" cy="623903"/>
            <a:chOff x="304800" y="673100"/>
            <a:chExt cx="4000500" cy="4000500"/>
          </a:xfrm>
          <a:effectLst>
            <a:outerShdw blurRad="317500" dist="1905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C00000"/>
                </a:solidFill>
                <a:latin typeface="微软雅黑" pitchFamily="34" charset="-122"/>
                <a:ea typeface="微软雅黑" pitchFamily="34" charset="-122"/>
              </a:endParaRPr>
            </a:p>
          </p:txBody>
        </p:sp>
        <p:sp>
          <p:nvSpPr>
            <p:cNvPr id="14" name="椭圆 1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smtClean="0">
                  <a:solidFill>
                    <a:srgbClr val="C00000"/>
                  </a:solidFill>
                  <a:latin typeface="微软雅黑" pitchFamily="34" charset="-122"/>
                  <a:ea typeface="微软雅黑" pitchFamily="34" charset="-122"/>
                </a:rPr>
                <a:t>1</a:t>
              </a:r>
              <a:endParaRPr lang="zh-CN" altLang="en-US" sz="2500" b="1" dirty="0">
                <a:solidFill>
                  <a:srgbClr val="C00000"/>
                </a:solidFill>
                <a:latin typeface="微软雅黑" pitchFamily="34" charset="-122"/>
                <a:ea typeface="微软雅黑" pitchFamily="34" charset="-122"/>
              </a:endParaRPr>
            </a:p>
          </p:txBody>
        </p:sp>
      </p:grpSp>
      <p:grpSp>
        <p:nvGrpSpPr>
          <p:cNvPr id="15" name="组合 14"/>
          <p:cNvGrpSpPr/>
          <p:nvPr/>
        </p:nvGrpSpPr>
        <p:grpSpPr>
          <a:xfrm>
            <a:off x="5261064" y="2488506"/>
            <a:ext cx="623903" cy="623903"/>
            <a:chOff x="304800" y="673100"/>
            <a:chExt cx="4000500" cy="4000500"/>
          </a:xfrm>
          <a:effectLst>
            <a:outerShdw blurRad="317500" dist="1905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C00000"/>
                </a:solidFill>
                <a:latin typeface="微软雅黑" pitchFamily="34" charset="-122"/>
                <a:ea typeface="微软雅黑" pitchFamily="34" charset="-122"/>
              </a:endParaRPr>
            </a:p>
          </p:txBody>
        </p:sp>
        <p:sp>
          <p:nvSpPr>
            <p:cNvPr id="17" name="椭圆 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smtClean="0">
                  <a:solidFill>
                    <a:srgbClr val="C00000"/>
                  </a:solidFill>
                  <a:latin typeface="微软雅黑" pitchFamily="34" charset="-122"/>
                  <a:ea typeface="微软雅黑" pitchFamily="34" charset="-122"/>
                </a:rPr>
                <a:t>2</a:t>
              </a:r>
              <a:endParaRPr lang="zh-CN" altLang="en-US" sz="2500" b="1" dirty="0">
                <a:solidFill>
                  <a:srgbClr val="C00000"/>
                </a:solidFill>
                <a:latin typeface="微软雅黑" pitchFamily="34" charset="-122"/>
                <a:ea typeface="微软雅黑" pitchFamily="34" charset="-122"/>
              </a:endParaRPr>
            </a:p>
          </p:txBody>
        </p:sp>
      </p:grpSp>
      <p:grpSp>
        <p:nvGrpSpPr>
          <p:cNvPr id="18" name="组合 17"/>
          <p:cNvGrpSpPr/>
          <p:nvPr/>
        </p:nvGrpSpPr>
        <p:grpSpPr>
          <a:xfrm>
            <a:off x="4716016" y="3579954"/>
            <a:ext cx="623903" cy="623903"/>
            <a:chOff x="304800" y="673100"/>
            <a:chExt cx="4000500" cy="4000500"/>
          </a:xfrm>
          <a:effectLst>
            <a:outerShdw blurRad="317500" dist="1905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C00000"/>
                </a:solidFill>
                <a:latin typeface="微软雅黑" pitchFamily="34" charset="-122"/>
                <a:ea typeface="微软雅黑" pitchFamily="34" charset="-122"/>
              </a:endParaRPr>
            </a:p>
          </p:txBody>
        </p:sp>
        <p:sp>
          <p:nvSpPr>
            <p:cNvPr id="20" name="椭圆 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smtClean="0">
                  <a:solidFill>
                    <a:srgbClr val="C00000"/>
                  </a:solidFill>
                  <a:latin typeface="微软雅黑" pitchFamily="34" charset="-122"/>
                  <a:ea typeface="微软雅黑" pitchFamily="34" charset="-122"/>
                </a:rPr>
                <a:t>3</a:t>
              </a:r>
              <a:endParaRPr lang="zh-CN" altLang="en-US" sz="2500" b="1" dirty="0">
                <a:solidFill>
                  <a:srgbClr val="C00000"/>
                </a:solidFill>
                <a:latin typeface="微软雅黑" pitchFamily="34" charset="-122"/>
                <a:ea typeface="微软雅黑" pitchFamily="34" charset="-122"/>
              </a:endParaRPr>
            </a:p>
          </p:txBody>
        </p:sp>
      </p:grpSp>
      <p:sp>
        <p:nvSpPr>
          <p:cNvPr id="21" name="TextBox 20"/>
          <p:cNvSpPr txBox="1"/>
          <p:nvPr/>
        </p:nvSpPr>
        <p:spPr>
          <a:xfrm>
            <a:off x="943586" y="2548988"/>
            <a:ext cx="820738" cy="492443"/>
          </a:xfrm>
          <a:prstGeom prst="rect">
            <a:avLst/>
          </a:prstGeom>
          <a:noFill/>
        </p:spPr>
        <p:txBody>
          <a:bodyPr wrap="none" lIns="0" tIns="0" rIns="0" bIns="0" rtlCol="0">
            <a:spAutoFit/>
          </a:bodyPr>
          <a:lstStyle/>
          <a:p>
            <a:pPr algn="ctr"/>
            <a:r>
              <a:rPr lang="zh-CN" altLang="en-US" sz="1600" b="1" dirty="0" smtClean="0">
                <a:solidFill>
                  <a:schemeClr val="bg1"/>
                </a:solidFill>
                <a:latin typeface="微软雅黑" pitchFamily="34" charset="-122"/>
                <a:ea typeface="微软雅黑" pitchFamily="34" charset="-122"/>
              </a:rPr>
              <a:t>项目</a:t>
            </a:r>
            <a:endParaRPr lang="en-US" altLang="zh-CN" sz="1600" b="1" dirty="0" smtClean="0">
              <a:solidFill>
                <a:schemeClr val="bg1"/>
              </a:solidFill>
              <a:latin typeface="微软雅黑" pitchFamily="34" charset="-122"/>
              <a:ea typeface="微软雅黑" pitchFamily="34" charset="-122"/>
            </a:endParaRPr>
          </a:p>
          <a:p>
            <a:pPr algn="ctr"/>
            <a:r>
              <a:rPr lang="zh-CN" altLang="en-US" sz="1600" b="1" dirty="0" smtClean="0">
                <a:solidFill>
                  <a:schemeClr val="bg1"/>
                </a:solidFill>
                <a:latin typeface="微软雅黑" pitchFamily="34" charset="-122"/>
                <a:ea typeface="微软雅黑" pitchFamily="34" charset="-122"/>
              </a:rPr>
              <a:t>产生背景</a:t>
            </a:r>
          </a:p>
        </p:txBody>
      </p:sp>
      <p:sp>
        <p:nvSpPr>
          <p:cNvPr id="22" name="TextBox 21"/>
          <p:cNvSpPr txBox="1"/>
          <p:nvPr/>
        </p:nvSpPr>
        <p:spPr>
          <a:xfrm>
            <a:off x="5611772" y="1476863"/>
            <a:ext cx="2200588" cy="577081"/>
          </a:xfrm>
          <a:prstGeom prst="rect">
            <a:avLst/>
          </a:prstGeom>
          <a:noFill/>
        </p:spPr>
        <p:txBody>
          <a:bodyPr wrap="square" lIns="0" tIns="0" rIns="0" bIns="0" rtlCol="0">
            <a:spAutoFit/>
          </a:bodyPr>
          <a:lstStyle/>
          <a:p>
            <a:pPr algn="just">
              <a:lnSpc>
                <a:spcPts val="1500"/>
              </a:lnSpc>
            </a:pPr>
            <a:r>
              <a:rPr lang="zh-CN" altLang="en-US" sz="1000" dirty="0" smtClean="0">
                <a:latin typeface="微软雅黑" pitchFamily="34" charset="-122"/>
                <a:ea typeface="微软雅黑" pitchFamily="34" charset="-122"/>
              </a:rPr>
              <a:t>点击输入简要文字内容，文字内容需概括精炼，不用多余的文字修饰，言简意赅的说明分项内容</a:t>
            </a:r>
            <a:r>
              <a:rPr lang="en-US" altLang="zh-CN" sz="1000" dirty="0" smtClean="0">
                <a:latin typeface="微软雅黑" pitchFamily="34" charset="-122"/>
                <a:ea typeface="微软雅黑" pitchFamily="34" charset="-122"/>
              </a:rPr>
              <a:t>……</a:t>
            </a:r>
            <a:r>
              <a:rPr lang="zh-CN" altLang="en-US" sz="1000" dirty="0" smtClean="0">
                <a:latin typeface="微软雅黑" pitchFamily="34" charset="-122"/>
                <a:ea typeface="微软雅黑" pitchFamily="34" charset="-122"/>
              </a:rPr>
              <a:t>。</a:t>
            </a:r>
            <a:endParaRPr lang="en-US" altLang="zh-CN" sz="1000" dirty="0" smtClean="0">
              <a:latin typeface="微软雅黑" pitchFamily="34" charset="-122"/>
              <a:ea typeface="微软雅黑" pitchFamily="34" charset="-122"/>
            </a:endParaRPr>
          </a:p>
        </p:txBody>
      </p:sp>
      <p:sp>
        <p:nvSpPr>
          <p:cNvPr id="23" name="TextBox 22"/>
          <p:cNvSpPr txBox="1"/>
          <p:nvPr/>
        </p:nvSpPr>
        <p:spPr>
          <a:xfrm>
            <a:off x="6043820" y="2516931"/>
            <a:ext cx="2200588" cy="577081"/>
          </a:xfrm>
          <a:prstGeom prst="rect">
            <a:avLst/>
          </a:prstGeom>
          <a:noFill/>
        </p:spPr>
        <p:txBody>
          <a:bodyPr wrap="square" lIns="0" tIns="0" rIns="0" bIns="0" rtlCol="0">
            <a:spAutoFit/>
          </a:bodyPr>
          <a:lstStyle/>
          <a:p>
            <a:pPr algn="just">
              <a:lnSpc>
                <a:spcPts val="1500"/>
              </a:lnSpc>
            </a:pPr>
            <a:r>
              <a:rPr lang="zh-CN" altLang="en-US" sz="1000" dirty="0" smtClean="0">
                <a:latin typeface="微软雅黑" pitchFamily="34" charset="-122"/>
                <a:ea typeface="微软雅黑" pitchFamily="34" charset="-122"/>
              </a:rPr>
              <a:t>点击输入简要文字内容，文字内容需概括精炼，不用多余的文字修饰，言简意赅的说明分项内容</a:t>
            </a:r>
            <a:r>
              <a:rPr lang="en-US" altLang="zh-CN" sz="1000" dirty="0" smtClean="0">
                <a:latin typeface="微软雅黑" pitchFamily="34" charset="-122"/>
                <a:ea typeface="微软雅黑" pitchFamily="34" charset="-122"/>
              </a:rPr>
              <a:t>……</a:t>
            </a:r>
            <a:r>
              <a:rPr lang="zh-CN" altLang="en-US" sz="1000" dirty="0" smtClean="0">
                <a:latin typeface="微软雅黑" pitchFamily="34" charset="-122"/>
                <a:ea typeface="微软雅黑" pitchFamily="34" charset="-122"/>
              </a:rPr>
              <a:t>。</a:t>
            </a:r>
            <a:endParaRPr lang="en-US" altLang="zh-CN" sz="1000" dirty="0" smtClean="0">
              <a:latin typeface="微软雅黑" pitchFamily="34" charset="-122"/>
              <a:ea typeface="微软雅黑" pitchFamily="34" charset="-122"/>
            </a:endParaRPr>
          </a:p>
        </p:txBody>
      </p:sp>
      <p:sp>
        <p:nvSpPr>
          <p:cNvPr id="24" name="TextBox 23"/>
          <p:cNvSpPr txBox="1"/>
          <p:nvPr/>
        </p:nvSpPr>
        <p:spPr>
          <a:xfrm>
            <a:off x="5558416" y="3631245"/>
            <a:ext cx="2200588" cy="577081"/>
          </a:xfrm>
          <a:prstGeom prst="rect">
            <a:avLst/>
          </a:prstGeom>
          <a:noFill/>
        </p:spPr>
        <p:txBody>
          <a:bodyPr wrap="square" lIns="0" tIns="0" rIns="0" bIns="0" rtlCol="0">
            <a:spAutoFit/>
          </a:bodyPr>
          <a:lstStyle/>
          <a:p>
            <a:pPr algn="just">
              <a:lnSpc>
                <a:spcPts val="1500"/>
              </a:lnSpc>
            </a:pPr>
            <a:r>
              <a:rPr lang="zh-CN" altLang="en-US" sz="1000" dirty="0" smtClean="0">
                <a:latin typeface="微软雅黑" pitchFamily="34" charset="-122"/>
                <a:ea typeface="微软雅黑" pitchFamily="34" charset="-122"/>
              </a:rPr>
              <a:t>点击输入简要文字内容，文字内容需概括精炼，不用多余的文字修饰，言简意赅的说明分项内容</a:t>
            </a:r>
            <a:r>
              <a:rPr lang="en-US" altLang="zh-CN" sz="1000" dirty="0" smtClean="0">
                <a:latin typeface="微软雅黑" pitchFamily="34" charset="-122"/>
                <a:ea typeface="微软雅黑" pitchFamily="34" charset="-122"/>
              </a:rPr>
              <a:t>……</a:t>
            </a:r>
            <a:r>
              <a:rPr lang="zh-CN" altLang="en-US" sz="1000" dirty="0" smtClean="0">
                <a:latin typeface="微软雅黑" pitchFamily="34" charset="-122"/>
                <a:ea typeface="微软雅黑" pitchFamily="34" charset="-122"/>
              </a:rPr>
              <a:t>。</a:t>
            </a:r>
            <a:endParaRPr lang="en-US" altLang="zh-CN" sz="1000" dirty="0" smtClean="0">
              <a:latin typeface="微软雅黑" pitchFamily="34" charset="-122"/>
              <a:ea typeface="微软雅黑" pitchFamily="34" charset="-122"/>
            </a:endParaRPr>
          </a:p>
        </p:txBody>
      </p:sp>
      <p:sp>
        <p:nvSpPr>
          <p:cNvPr id="25" name="TextBox 24"/>
          <p:cNvSpPr txBox="1"/>
          <p:nvPr/>
        </p:nvSpPr>
        <p:spPr>
          <a:xfrm>
            <a:off x="3275855" y="2107471"/>
            <a:ext cx="1752111" cy="1373068"/>
          </a:xfrm>
          <a:prstGeom prst="rect">
            <a:avLst/>
          </a:prstGeom>
          <a:noFill/>
        </p:spPr>
        <p:txBody>
          <a:bodyPr wrap="square" lIns="0" tIns="0" rIns="0" bIns="0" rtlCol="0">
            <a:spAutoFit/>
          </a:bodyPr>
          <a:lstStyle/>
          <a:p>
            <a:pPr algn="just">
              <a:lnSpc>
                <a:spcPct val="130000"/>
              </a:lnSpc>
            </a:pPr>
            <a:r>
              <a:rPr lang="zh-CN" altLang="en-US" sz="1400" dirty="0">
                <a:latin typeface="微软雅黑" pitchFamily="34" charset="-122"/>
                <a:ea typeface="微软雅黑" pitchFamily="34" charset="-122"/>
              </a:rPr>
              <a:t>点击输入简要文字内容，文字内容需概括精炼，不用多余的文字修饰，言简意赅的说明分项内容</a:t>
            </a:r>
            <a:r>
              <a:rPr lang="en-US" altLang="zh-CN" sz="1400" dirty="0" smtClean="0">
                <a:latin typeface="微软雅黑" pitchFamily="34" charset="-122"/>
                <a:ea typeface="微软雅黑" pitchFamily="34" charset="-122"/>
              </a:rPr>
              <a:t>……</a:t>
            </a:r>
            <a:endParaRPr lang="en-US" altLang="zh-CN" sz="1400" dirty="0">
              <a:latin typeface="微软雅黑" pitchFamily="34" charset="-122"/>
              <a:ea typeface="微软雅黑" pitchFamily="34" charset="-122"/>
            </a:endParaRPr>
          </a:p>
        </p:txBody>
      </p:sp>
      <p:sp>
        <p:nvSpPr>
          <p:cNvPr id="26" name="TextBox 25"/>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itchFamily="34" charset="-122"/>
                <a:ea typeface="微软雅黑" pitchFamily="34" charset="-122"/>
              </a:rPr>
              <a:t>项目来源</a:t>
            </a:r>
            <a:endParaRPr lang="zh-CN" altLang="en-US" sz="1000" dirty="0">
              <a:latin typeface="微软雅黑" pitchFamily="34" charset="-122"/>
              <a:ea typeface="微软雅黑" pitchFamily="34" charset="-122"/>
            </a:endParaRPr>
          </a:p>
        </p:txBody>
      </p:sp>
    </p:spTree>
    <p:extLst>
      <p:ext uri="{BB962C8B-B14F-4D97-AF65-F5344CB8AC3E}">
        <p14:creationId xmlns:p14="http://schemas.microsoft.com/office/powerpoint/2010/main" val="2981338340"/>
      </p:ext>
    </p:extLst>
  </p:cSld>
  <p:clrMapOvr>
    <a:masterClrMapping/>
  </p:clrMapOvr>
  <p:transition spd="slow"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44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4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par>
                              <p:cTn id="19" fill="hold">
                                <p:stCondLst>
                                  <p:cond delay="1500"/>
                                </p:stCondLst>
                                <p:childTnLst>
                                  <p:par>
                                    <p:cTn id="20" presetID="2" presetClass="entr" presetSubtype="1" fill="hold" nodeType="afterEffect" p14:presetBounceEnd="44000">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14:bounceEnd="44000">
                                          <p:cBhvr additive="base">
                                            <p:cTn id="22" dur="500" fill="hold"/>
                                            <p:tgtEl>
                                              <p:spTgt spid="9"/>
                                            </p:tgtEl>
                                            <p:attrNameLst>
                                              <p:attrName>ppt_x</p:attrName>
                                            </p:attrNameLst>
                                          </p:cBhvr>
                                          <p:tavLst>
                                            <p:tav tm="0">
                                              <p:val>
                                                <p:strVal val="#ppt_x"/>
                                              </p:val>
                                            </p:tav>
                                            <p:tav tm="100000">
                                              <p:val>
                                                <p:strVal val="#ppt_x"/>
                                              </p:val>
                                            </p:tav>
                                          </p:tavLst>
                                        </p:anim>
                                        <p:anim calcmode="lin" valueType="num" p14:bounceEnd="44000">
                                          <p:cBhvr additive="base">
                                            <p:cTn id="23" dur="500" fill="hold"/>
                                            <p:tgtEl>
                                              <p:spTgt spid="9"/>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up)">
                                          <p:cBhvr>
                                            <p:cTn id="27" dur="500"/>
                                            <p:tgtEl>
                                              <p:spTgt spid="25"/>
                                            </p:tgtEl>
                                          </p:cBhvr>
                                        </p:animEffect>
                                      </p:childTnLst>
                                    </p:cTn>
                                  </p:par>
                                </p:childTnLst>
                              </p:cTn>
                            </p:par>
                            <p:par>
                              <p:cTn id="28" fill="hold">
                                <p:stCondLst>
                                  <p:cond delay="2500"/>
                                </p:stCondLst>
                                <p:childTnLst>
                                  <p:par>
                                    <p:cTn id="29" presetID="52"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Scale>
                                          <p:cBhvr>
                                            <p:cTn id="31" dur="5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500" decel="50000" fill="hold">
                                              <p:stCondLst>
                                                <p:cond delay="0"/>
                                              </p:stCondLst>
                                            </p:cTn>
                                            <p:tgtEl>
                                              <p:spTgt spid="12"/>
                                            </p:tgtEl>
                                            <p:attrNameLst>
                                              <p:attrName>ppt_x</p:attrName>
                                              <p:attrName>ppt_y</p:attrName>
                                            </p:attrNameLst>
                                          </p:cBhvr>
                                        </p:animMotion>
                                        <p:animEffect transition="in" filter="fade">
                                          <p:cBhvr>
                                            <p:cTn id="33" dur="500"/>
                                            <p:tgtEl>
                                              <p:spTgt spid="12"/>
                                            </p:tgtEl>
                                          </p:cBhvr>
                                        </p:animEffect>
                                      </p:childTnLst>
                                    </p:cTn>
                                  </p:par>
                                </p:childTnLst>
                              </p:cTn>
                            </p:par>
                            <p:par>
                              <p:cTn id="34" fill="hold">
                                <p:stCondLst>
                                  <p:cond delay="3000"/>
                                </p:stCondLst>
                                <p:childTnLst>
                                  <p:par>
                                    <p:cTn id="35" presetID="52"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Scale>
                                          <p:cBhvr>
                                            <p:cTn id="37" dur="5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500" decel="50000" fill="hold">
                                              <p:stCondLst>
                                                <p:cond delay="0"/>
                                              </p:stCondLst>
                                            </p:cTn>
                                            <p:tgtEl>
                                              <p:spTgt spid="15"/>
                                            </p:tgtEl>
                                            <p:attrNameLst>
                                              <p:attrName>ppt_x</p:attrName>
                                              <p:attrName>ppt_y</p:attrName>
                                            </p:attrNameLst>
                                          </p:cBhvr>
                                        </p:animMotion>
                                        <p:animEffect transition="in" filter="fade">
                                          <p:cBhvr>
                                            <p:cTn id="39" dur="500"/>
                                            <p:tgtEl>
                                              <p:spTgt spid="15"/>
                                            </p:tgtEl>
                                          </p:cBhvr>
                                        </p:animEffect>
                                      </p:childTnLst>
                                    </p:cTn>
                                  </p:par>
                                </p:childTnLst>
                              </p:cTn>
                            </p:par>
                            <p:par>
                              <p:cTn id="40" fill="hold">
                                <p:stCondLst>
                                  <p:cond delay="3500"/>
                                </p:stCondLst>
                                <p:childTnLst>
                                  <p:par>
                                    <p:cTn id="41" presetID="52" presetClass="entr" presetSubtype="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Scale>
                                          <p:cBhvr>
                                            <p:cTn id="43" dur="5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500" decel="50000" fill="hold">
                                              <p:stCondLst>
                                                <p:cond delay="0"/>
                                              </p:stCondLst>
                                            </p:cTn>
                                            <p:tgtEl>
                                              <p:spTgt spid="18"/>
                                            </p:tgtEl>
                                            <p:attrNameLst>
                                              <p:attrName>ppt_x</p:attrName>
                                              <p:attrName>ppt_y</p:attrName>
                                            </p:attrNameLst>
                                          </p:cBhvr>
                                        </p:animMotion>
                                        <p:animEffect transition="in" filter="fade">
                                          <p:cBhvr>
                                            <p:cTn id="45" dur="500"/>
                                            <p:tgtEl>
                                              <p:spTgt spid="1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par>
                                    <p:cTn id="50" presetID="22" presetClass="entr" presetSubtype="8" fill="hold" grpId="0" nodeType="withEffect">
                                      <p:stCondLst>
                                        <p:cond delay="20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par>
                                    <p:cTn id="53" presetID="22" presetClass="entr" presetSubtype="8" fill="hold" grpId="0" nodeType="withEffect">
                                      <p:stCondLst>
                                        <p:cond delay="40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childTnLst>
                              </p:cTn>
                            </p:par>
                            <p:par>
                              <p:cTn id="56" fill="hold">
                                <p:stCondLst>
                                  <p:cond delay="4900"/>
                                </p:stCondLst>
                                <p:childTnLst>
                                  <p:par>
                                    <p:cTn id="57" presetID="26" presetClass="emph" presetSubtype="0" repeatCount="30000" fill="hold" nodeType="afterEffect">
                                      <p:stCondLst>
                                        <p:cond delay="0"/>
                                      </p:stCondLst>
                                      <p:childTnLst>
                                        <p:animEffect transition="out" filter="fade">
                                          <p:cBhvr>
                                            <p:cTn id="58" dur="100" tmFilter="0, 0; .2, .5; .8, .5; 1, 0"/>
                                            <p:tgtEl>
                                              <p:spTgt spid="3"/>
                                            </p:tgtEl>
                                          </p:cBhvr>
                                        </p:animEffect>
                                        <p:animScale>
                                          <p:cBhvr>
                                            <p:cTn id="59" dur="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p:bldP spid="23" grpId="0"/>
          <p:bldP spid="24"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up)">
                                          <p:cBhvr>
                                            <p:cTn id="27" dur="500"/>
                                            <p:tgtEl>
                                              <p:spTgt spid="25"/>
                                            </p:tgtEl>
                                          </p:cBhvr>
                                        </p:animEffect>
                                      </p:childTnLst>
                                    </p:cTn>
                                  </p:par>
                                </p:childTnLst>
                              </p:cTn>
                            </p:par>
                            <p:par>
                              <p:cTn id="28" fill="hold">
                                <p:stCondLst>
                                  <p:cond delay="2500"/>
                                </p:stCondLst>
                                <p:childTnLst>
                                  <p:par>
                                    <p:cTn id="29" presetID="52"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Scale>
                                          <p:cBhvr>
                                            <p:cTn id="31" dur="5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500" decel="50000" fill="hold">
                                              <p:stCondLst>
                                                <p:cond delay="0"/>
                                              </p:stCondLst>
                                            </p:cTn>
                                            <p:tgtEl>
                                              <p:spTgt spid="12"/>
                                            </p:tgtEl>
                                            <p:attrNameLst>
                                              <p:attrName>ppt_x</p:attrName>
                                              <p:attrName>ppt_y</p:attrName>
                                            </p:attrNameLst>
                                          </p:cBhvr>
                                        </p:animMotion>
                                        <p:animEffect transition="in" filter="fade">
                                          <p:cBhvr>
                                            <p:cTn id="33" dur="500"/>
                                            <p:tgtEl>
                                              <p:spTgt spid="12"/>
                                            </p:tgtEl>
                                          </p:cBhvr>
                                        </p:animEffect>
                                      </p:childTnLst>
                                    </p:cTn>
                                  </p:par>
                                </p:childTnLst>
                              </p:cTn>
                            </p:par>
                            <p:par>
                              <p:cTn id="34" fill="hold">
                                <p:stCondLst>
                                  <p:cond delay="3000"/>
                                </p:stCondLst>
                                <p:childTnLst>
                                  <p:par>
                                    <p:cTn id="35" presetID="52"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Scale>
                                          <p:cBhvr>
                                            <p:cTn id="37" dur="5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500" decel="50000" fill="hold">
                                              <p:stCondLst>
                                                <p:cond delay="0"/>
                                              </p:stCondLst>
                                            </p:cTn>
                                            <p:tgtEl>
                                              <p:spTgt spid="15"/>
                                            </p:tgtEl>
                                            <p:attrNameLst>
                                              <p:attrName>ppt_x</p:attrName>
                                              <p:attrName>ppt_y</p:attrName>
                                            </p:attrNameLst>
                                          </p:cBhvr>
                                        </p:animMotion>
                                        <p:animEffect transition="in" filter="fade">
                                          <p:cBhvr>
                                            <p:cTn id="39" dur="500"/>
                                            <p:tgtEl>
                                              <p:spTgt spid="15"/>
                                            </p:tgtEl>
                                          </p:cBhvr>
                                        </p:animEffect>
                                      </p:childTnLst>
                                    </p:cTn>
                                  </p:par>
                                </p:childTnLst>
                              </p:cTn>
                            </p:par>
                            <p:par>
                              <p:cTn id="40" fill="hold">
                                <p:stCondLst>
                                  <p:cond delay="3500"/>
                                </p:stCondLst>
                                <p:childTnLst>
                                  <p:par>
                                    <p:cTn id="41" presetID="52" presetClass="entr" presetSubtype="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Scale>
                                          <p:cBhvr>
                                            <p:cTn id="43" dur="5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500" decel="50000" fill="hold">
                                              <p:stCondLst>
                                                <p:cond delay="0"/>
                                              </p:stCondLst>
                                            </p:cTn>
                                            <p:tgtEl>
                                              <p:spTgt spid="18"/>
                                            </p:tgtEl>
                                            <p:attrNameLst>
                                              <p:attrName>ppt_x</p:attrName>
                                              <p:attrName>ppt_y</p:attrName>
                                            </p:attrNameLst>
                                          </p:cBhvr>
                                        </p:animMotion>
                                        <p:animEffect transition="in" filter="fade">
                                          <p:cBhvr>
                                            <p:cTn id="45" dur="500"/>
                                            <p:tgtEl>
                                              <p:spTgt spid="1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par>
                                    <p:cTn id="50" presetID="22" presetClass="entr" presetSubtype="8" fill="hold" grpId="0" nodeType="withEffect">
                                      <p:stCondLst>
                                        <p:cond delay="20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par>
                                    <p:cTn id="53" presetID="22" presetClass="entr" presetSubtype="8" fill="hold" grpId="0" nodeType="withEffect">
                                      <p:stCondLst>
                                        <p:cond delay="40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childTnLst>
                              </p:cTn>
                            </p:par>
                            <p:par>
                              <p:cTn id="56" fill="hold">
                                <p:stCondLst>
                                  <p:cond delay="4900"/>
                                </p:stCondLst>
                                <p:childTnLst>
                                  <p:par>
                                    <p:cTn id="57" presetID="26" presetClass="emph" presetSubtype="0" repeatCount="30000" fill="hold" nodeType="afterEffect">
                                      <p:stCondLst>
                                        <p:cond delay="0"/>
                                      </p:stCondLst>
                                      <p:childTnLst>
                                        <p:animEffect transition="out" filter="fade">
                                          <p:cBhvr>
                                            <p:cTn id="58" dur="100" tmFilter="0, 0; .2, .5; .8, .5; 1, 0"/>
                                            <p:tgtEl>
                                              <p:spTgt spid="3"/>
                                            </p:tgtEl>
                                          </p:cBhvr>
                                        </p:animEffect>
                                        <p:animScale>
                                          <p:cBhvr>
                                            <p:cTn id="59" dur="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p:bldP spid="23" grpId="0"/>
          <p:bldP spid="24" grpId="0"/>
          <p:bldP spid="25"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38484" y="2505075"/>
            <a:ext cx="2808312"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938484" y="4305275"/>
            <a:ext cx="2808312"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82500" y="2603080"/>
            <a:ext cx="2520280" cy="738664"/>
          </a:xfrm>
          <a:prstGeom prst="rect">
            <a:avLst/>
          </a:prstGeom>
          <a:noFill/>
        </p:spPr>
        <p:txBody>
          <a:bodyPr wrap="square" lIns="0" tIns="0" rIns="0" bIns="0" rtlCol="0">
            <a:spAutoFit/>
          </a:bodyPr>
          <a:lstStyle/>
          <a:p>
            <a:pPr algn="dist"/>
            <a:r>
              <a:rPr lang="zh-CN" altLang="en-US" sz="2400" b="1" dirty="0" smtClean="0">
                <a:latin typeface="微软雅黑" pitchFamily="34" charset="-122"/>
                <a:ea typeface="微软雅黑" pitchFamily="34" charset="-122"/>
              </a:rPr>
              <a:t>项目所在传统行业存在的危机状况</a:t>
            </a:r>
            <a:endParaRPr lang="zh-CN" altLang="en-US" sz="2400" b="1" dirty="0">
              <a:latin typeface="微软雅黑" pitchFamily="34" charset="-122"/>
              <a:ea typeface="微软雅黑" pitchFamily="34" charset="-122"/>
            </a:endParaRPr>
          </a:p>
        </p:txBody>
      </p:sp>
      <p:sp>
        <p:nvSpPr>
          <p:cNvPr id="7" name="TextBox 6"/>
          <p:cNvSpPr txBox="1"/>
          <p:nvPr/>
        </p:nvSpPr>
        <p:spPr>
          <a:xfrm>
            <a:off x="1550552" y="3458016"/>
            <a:ext cx="1584176" cy="215444"/>
          </a:xfrm>
          <a:prstGeom prst="rect">
            <a:avLst/>
          </a:prstGeom>
          <a:noFill/>
        </p:spPr>
        <p:txBody>
          <a:bodyPr wrap="square" lIns="0" tIns="0" rIns="0" bIns="0" rtlCol="0">
            <a:spAutoFit/>
          </a:bodyPr>
          <a:lstStyle/>
          <a:p>
            <a:pPr algn="ctr"/>
            <a:r>
              <a:rPr lang="zh-CN" altLang="en-US" sz="1400" b="1" dirty="0" smtClean="0">
                <a:latin typeface="微软雅黑" pitchFamily="34" charset="-122"/>
                <a:ea typeface="微软雅黑" pitchFamily="34" charset="-122"/>
              </a:rPr>
              <a:t>关键字设问？</a:t>
            </a:r>
            <a:endParaRPr lang="zh-CN" altLang="en-US" sz="1400" b="1" dirty="0">
              <a:latin typeface="微软雅黑" pitchFamily="34" charset="-122"/>
              <a:ea typeface="微软雅黑" pitchFamily="34" charset="-122"/>
            </a:endParaRPr>
          </a:p>
        </p:txBody>
      </p:sp>
      <p:sp>
        <p:nvSpPr>
          <p:cNvPr id="8" name="TextBox 7"/>
          <p:cNvSpPr txBox="1"/>
          <p:nvPr/>
        </p:nvSpPr>
        <p:spPr>
          <a:xfrm>
            <a:off x="1550552" y="3729211"/>
            <a:ext cx="1584176" cy="215444"/>
          </a:xfrm>
          <a:prstGeom prst="rect">
            <a:avLst/>
          </a:prstGeom>
          <a:noFill/>
        </p:spPr>
        <p:txBody>
          <a:bodyPr wrap="square" lIns="0" tIns="0" rIns="0" bIns="0" rtlCol="0">
            <a:spAutoFit/>
          </a:bodyPr>
          <a:lstStyle/>
          <a:p>
            <a:pPr algn="ctr"/>
            <a:r>
              <a:rPr lang="zh-CN" altLang="en-US" sz="1400" b="1" dirty="0" smtClean="0">
                <a:latin typeface="微软雅黑" pitchFamily="34" charset="-122"/>
                <a:ea typeface="微软雅黑" pitchFamily="34" charset="-122"/>
              </a:rPr>
              <a:t>关键字设问？</a:t>
            </a:r>
            <a:endParaRPr lang="zh-CN" altLang="en-US" sz="1400" b="1" dirty="0">
              <a:latin typeface="微软雅黑" pitchFamily="34" charset="-122"/>
              <a:ea typeface="微软雅黑" pitchFamily="34" charset="-122"/>
            </a:endParaRPr>
          </a:p>
        </p:txBody>
      </p:sp>
      <p:sp>
        <p:nvSpPr>
          <p:cNvPr id="9" name="TextBox 8"/>
          <p:cNvSpPr txBox="1"/>
          <p:nvPr/>
        </p:nvSpPr>
        <p:spPr>
          <a:xfrm>
            <a:off x="1550552" y="4017243"/>
            <a:ext cx="1584176" cy="215444"/>
          </a:xfrm>
          <a:prstGeom prst="rect">
            <a:avLst/>
          </a:prstGeom>
          <a:noFill/>
        </p:spPr>
        <p:txBody>
          <a:bodyPr wrap="square" lIns="0" tIns="0" rIns="0" bIns="0" rtlCol="0">
            <a:spAutoFit/>
          </a:bodyPr>
          <a:lstStyle/>
          <a:p>
            <a:pPr algn="ctr"/>
            <a:r>
              <a:rPr lang="zh-CN" altLang="en-US" sz="1400" b="1" dirty="0" smtClean="0">
                <a:latin typeface="微软雅黑" pitchFamily="34" charset="-122"/>
                <a:ea typeface="微软雅黑" pitchFamily="34" charset="-122"/>
              </a:rPr>
              <a:t>关键字设问？</a:t>
            </a:r>
            <a:endParaRPr lang="zh-CN" altLang="en-US" sz="1400" b="1" dirty="0">
              <a:latin typeface="微软雅黑" pitchFamily="34" charset="-122"/>
              <a:ea typeface="微软雅黑" pitchFamily="34" charset="-122"/>
            </a:endParaRPr>
          </a:p>
        </p:txBody>
      </p:sp>
      <p:sp>
        <p:nvSpPr>
          <p:cNvPr id="10" name="TextBox 9"/>
          <p:cNvSpPr txBox="1"/>
          <p:nvPr/>
        </p:nvSpPr>
        <p:spPr>
          <a:xfrm>
            <a:off x="938484" y="4411977"/>
            <a:ext cx="2808312" cy="367152"/>
          </a:xfrm>
          <a:prstGeom prst="rect">
            <a:avLst/>
          </a:prstGeom>
          <a:noFill/>
        </p:spPr>
        <p:txBody>
          <a:bodyPr wrap="square" lIns="0" tIns="0" rIns="0" bIns="0" rtlCol="0">
            <a:spAutoFit/>
          </a:bodyPr>
          <a:lstStyle/>
          <a:p>
            <a:pPr algn="just">
              <a:lnSpc>
                <a:spcPts val="1500"/>
              </a:lnSpc>
            </a:pPr>
            <a:r>
              <a:rPr lang="zh-CN" altLang="en-US" sz="1000" dirty="0" smtClean="0">
                <a:latin typeface="微软雅黑" pitchFamily="34" charset="-122"/>
                <a:ea typeface="微软雅黑" pitchFamily="34" charset="-122"/>
              </a:rPr>
              <a:t>点击输入简要文字内容，文字内容需概括精炼，不用多余的文字修饰，言简意赅的说明分项内容</a:t>
            </a:r>
            <a:r>
              <a:rPr lang="en-US" altLang="zh-CN" sz="1000" dirty="0" smtClean="0">
                <a:latin typeface="微软雅黑" pitchFamily="34" charset="-122"/>
                <a:ea typeface="微软雅黑" pitchFamily="34" charset="-122"/>
              </a:rPr>
              <a:t>……</a:t>
            </a:r>
          </a:p>
        </p:txBody>
      </p:sp>
      <p:sp>
        <p:nvSpPr>
          <p:cNvPr id="11" name="Freeform 5"/>
          <p:cNvSpPr>
            <a:spLocks/>
          </p:cNvSpPr>
          <p:nvPr/>
        </p:nvSpPr>
        <p:spPr bwMode="auto">
          <a:xfrm>
            <a:off x="4246442" y="949664"/>
            <a:ext cx="931331" cy="3822203"/>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ea typeface="微软雅黑" pitchFamily="34" charset="-122"/>
            </a:endParaRPr>
          </a:p>
        </p:txBody>
      </p:sp>
      <p:sp>
        <p:nvSpPr>
          <p:cNvPr id="12" name="圆角矩形 11"/>
          <p:cNvSpPr/>
          <p:nvPr/>
        </p:nvSpPr>
        <p:spPr>
          <a:xfrm>
            <a:off x="5364088" y="949664"/>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13" name="圆角矩形 12"/>
          <p:cNvSpPr/>
          <p:nvPr/>
        </p:nvSpPr>
        <p:spPr>
          <a:xfrm>
            <a:off x="5364088" y="1508372"/>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14" name="圆角矩形 13"/>
          <p:cNvSpPr/>
          <p:nvPr/>
        </p:nvSpPr>
        <p:spPr>
          <a:xfrm>
            <a:off x="5364088" y="2067080"/>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15" name="圆角矩形 14"/>
          <p:cNvSpPr/>
          <p:nvPr/>
        </p:nvSpPr>
        <p:spPr>
          <a:xfrm>
            <a:off x="5364088" y="2625788"/>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16" name="圆角矩形 15"/>
          <p:cNvSpPr/>
          <p:nvPr/>
        </p:nvSpPr>
        <p:spPr>
          <a:xfrm>
            <a:off x="5364088" y="3184496"/>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17" name="圆角矩形 16"/>
          <p:cNvSpPr/>
          <p:nvPr/>
        </p:nvSpPr>
        <p:spPr>
          <a:xfrm>
            <a:off x="5364088" y="3743204"/>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18" name="圆角矩形 17"/>
          <p:cNvSpPr/>
          <p:nvPr/>
        </p:nvSpPr>
        <p:spPr>
          <a:xfrm>
            <a:off x="5364088" y="4301909"/>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19" name="TextBox 18"/>
          <p:cNvSpPr txBox="1"/>
          <p:nvPr/>
        </p:nvSpPr>
        <p:spPr>
          <a:xfrm>
            <a:off x="5714950" y="1107699"/>
            <a:ext cx="2313434" cy="153888"/>
          </a:xfrm>
          <a:prstGeom prst="rect">
            <a:avLst/>
          </a:prstGeom>
          <a:noFill/>
        </p:spPr>
        <p:txBody>
          <a:bodyPr wrap="square" lIns="0" tIns="0" rIns="0" bIns="0" rtlCol="0">
            <a:spAutoFit/>
          </a:bodyPr>
          <a:lstStyle/>
          <a:p>
            <a:pPr algn="just"/>
            <a:r>
              <a:rPr lang="zh-CN" altLang="en-US" sz="1000" dirty="0">
                <a:latin typeface="微软雅黑" pitchFamily="34" charset="-122"/>
                <a:ea typeface="微软雅黑" pitchFamily="34" charset="-122"/>
              </a:rPr>
              <a:t>没时间缴罚单！</a:t>
            </a:r>
            <a:endParaRPr lang="en-US" altLang="zh-CN" sz="1000" dirty="0">
              <a:latin typeface="微软雅黑" pitchFamily="34" charset="-122"/>
              <a:ea typeface="微软雅黑" pitchFamily="34" charset="-122"/>
            </a:endParaRPr>
          </a:p>
        </p:txBody>
      </p:sp>
      <p:sp>
        <p:nvSpPr>
          <p:cNvPr id="20" name="TextBox 19"/>
          <p:cNvSpPr txBox="1"/>
          <p:nvPr/>
        </p:nvSpPr>
        <p:spPr>
          <a:xfrm>
            <a:off x="5714950" y="1666407"/>
            <a:ext cx="2313434" cy="153888"/>
          </a:xfrm>
          <a:prstGeom prst="rect">
            <a:avLst/>
          </a:prstGeom>
          <a:noFill/>
        </p:spPr>
        <p:txBody>
          <a:bodyPr wrap="square" lIns="0" tIns="0" rIns="0" bIns="0" rtlCol="0">
            <a:spAutoFit/>
          </a:bodyPr>
          <a:lstStyle/>
          <a:p>
            <a:pPr algn="just"/>
            <a:r>
              <a:rPr lang="zh-CN" altLang="en-US" sz="1000" dirty="0">
                <a:latin typeface="微软雅黑" pitchFamily="34" charset="-122"/>
                <a:ea typeface="微软雅黑" pitchFamily="34" charset="-122"/>
              </a:rPr>
              <a:t>工作太</a:t>
            </a:r>
            <a:r>
              <a:rPr lang="zh-CN" altLang="en-US" sz="1000" dirty="0" smtClean="0">
                <a:latin typeface="微软雅黑" pitchFamily="34" charset="-122"/>
                <a:ea typeface="微软雅黑" pitchFamily="34" charset="-122"/>
              </a:rPr>
              <a:t>忙，没</a:t>
            </a:r>
            <a:r>
              <a:rPr lang="zh-CN" altLang="en-US" sz="1000" dirty="0">
                <a:latin typeface="微软雅黑" pitchFamily="34" charset="-122"/>
                <a:ea typeface="微软雅黑" pitchFamily="34" charset="-122"/>
              </a:rPr>
              <a:t>时间做饭！</a:t>
            </a:r>
            <a:endParaRPr lang="en-US" altLang="zh-CN" sz="1000" dirty="0">
              <a:latin typeface="微软雅黑" pitchFamily="34" charset="-122"/>
              <a:ea typeface="微软雅黑" pitchFamily="34" charset="-122"/>
            </a:endParaRPr>
          </a:p>
        </p:txBody>
      </p:sp>
      <p:sp>
        <p:nvSpPr>
          <p:cNvPr id="21" name="TextBox 20"/>
          <p:cNvSpPr txBox="1"/>
          <p:nvPr/>
        </p:nvSpPr>
        <p:spPr>
          <a:xfrm>
            <a:off x="5714950" y="2225115"/>
            <a:ext cx="2313434" cy="153888"/>
          </a:xfrm>
          <a:prstGeom prst="rect">
            <a:avLst/>
          </a:prstGeom>
          <a:noFill/>
        </p:spPr>
        <p:txBody>
          <a:bodyPr wrap="square" lIns="0" tIns="0" rIns="0" bIns="0" rtlCol="0">
            <a:spAutoFit/>
          </a:bodyPr>
          <a:lstStyle/>
          <a:p>
            <a:pPr algn="just"/>
            <a:r>
              <a:rPr lang="zh-CN" altLang="en-US" sz="1000" dirty="0">
                <a:latin typeface="微软雅黑" pitchFamily="34" charset="-122"/>
                <a:ea typeface="微软雅黑" pitchFamily="34" charset="-122"/>
              </a:rPr>
              <a:t>快递没人收！</a:t>
            </a:r>
            <a:endParaRPr lang="en-US" altLang="zh-CN" sz="1000" dirty="0" smtClean="0">
              <a:latin typeface="微软雅黑" pitchFamily="34" charset="-122"/>
              <a:ea typeface="微软雅黑" pitchFamily="34" charset="-122"/>
            </a:endParaRPr>
          </a:p>
        </p:txBody>
      </p:sp>
      <p:sp>
        <p:nvSpPr>
          <p:cNvPr id="22" name="TextBox 21"/>
          <p:cNvSpPr txBox="1"/>
          <p:nvPr/>
        </p:nvSpPr>
        <p:spPr>
          <a:xfrm>
            <a:off x="5714950" y="2783823"/>
            <a:ext cx="2313434" cy="153888"/>
          </a:xfrm>
          <a:prstGeom prst="rect">
            <a:avLst/>
          </a:prstGeom>
          <a:noFill/>
        </p:spPr>
        <p:txBody>
          <a:bodyPr wrap="square" lIns="0" tIns="0" rIns="0" bIns="0" rtlCol="0">
            <a:spAutoFit/>
          </a:bodyPr>
          <a:lstStyle/>
          <a:p>
            <a:pPr algn="just"/>
            <a:r>
              <a:rPr lang="zh-CN" altLang="en-US" sz="1000" dirty="0">
                <a:latin typeface="微软雅黑" pitchFamily="34" charset="-122"/>
                <a:ea typeface="微软雅黑" pitchFamily="34" charset="-122"/>
              </a:rPr>
              <a:t>想吃日式</a:t>
            </a:r>
            <a:r>
              <a:rPr lang="zh-CN" altLang="en-US" sz="1000" dirty="0" smtClean="0">
                <a:latin typeface="微软雅黑" pitchFamily="34" charset="-122"/>
                <a:ea typeface="微软雅黑" pitchFamily="34" charset="-122"/>
              </a:rPr>
              <a:t>料理，附近却没有！</a:t>
            </a:r>
            <a:endParaRPr lang="en-US" altLang="zh-CN" sz="1000" dirty="0" smtClean="0">
              <a:latin typeface="微软雅黑" pitchFamily="34" charset="-122"/>
              <a:ea typeface="微软雅黑" pitchFamily="34" charset="-122"/>
            </a:endParaRPr>
          </a:p>
        </p:txBody>
      </p:sp>
      <p:sp>
        <p:nvSpPr>
          <p:cNvPr id="23" name="TextBox 22"/>
          <p:cNvSpPr txBox="1"/>
          <p:nvPr/>
        </p:nvSpPr>
        <p:spPr>
          <a:xfrm>
            <a:off x="5714950" y="3342531"/>
            <a:ext cx="2313434" cy="153888"/>
          </a:xfrm>
          <a:prstGeom prst="rect">
            <a:avLst/>
          </a:prstGeom>
          <a:noFill/>
        </p:spPr>
        <p:txBody>
          <a:bodyPr wrap="square" lIns="0" tIns="0" rIns="0" bIns="0" rtlCol="0">
            <a:spAutoFit/>
          </a:bodyPr>
          <a:lstStyle/>
          <a:p>
            <a:pPr algn="just"/>
            <a:r>
              <a:rPr lang="zh-CN" altLang="en-US" sz="1000" dirty="0" smtClean="0">
                <a:latin typeface="微软雅黑" pitchFamily="34" charset="-122"/>
                <a:ea typeface="微软雅黑" pitchFamily="34" charset="-122"/>
              </a:rPr>
              <a:t>现在的食品安全让</a:t>
            </a:r>
            <a:r>
              <a:rPr lang="zh-CN" altLang="en-US" sz="1000" dirty="0">
                <a:latin typeface="微软雅黑" pitchFamily="34" charset="-122"/>
                <a:ea typeface="微软雅黑" pitchFamily="34" charset="-122"/>
              </a:rPr>
              <a:t>人不放心！</a:t>
            </a:r>
            <a:endParaRPr lang="en-US" altLang="zh-CN" sz="1000" dirty="0" smtClean="0">
              <a:latin typeface="微软雅黑" pitchFamily="34" charset="-122"/>
              <a:ea typeface="微软雅黑" pitchFamily="34" charset="-122"/>
            </a:endParaRPr>
          </a:p>
        </p:txBody>
      </p:sp>
      <p:sp>
        <p:nvSpPr>
          <p:cNvPr id="24" name="TextBox 23"/>
          <p:cNvSpPr txBox="1"/>
          <p:nvPr/>
        </p:nvSpPr>
        <p:spPr>
          <a:xfrm>
            <a:off x="5714950" y="3901239"/>
            <a:ext cx="2313434" cy="153888"/>
          </a:xfrm>
          <a:prstGeom prst="rect">
            <a:avLst/>
          </a:prstGeom>
          <a:noFill/>
        </p:spPr>
        <p:txBody>
          <a:bodyPr wrap="square" lIns="0" tIns="0" rIns="0" bIns="0" rtlCol="0">
            <a:spAutoFit/>
          </a:bodyPr>
          <a:lstStyle/>
          <a:p>
            <a:pPr algn="just"/>
            <a:r>
              <a:rPr lang="zh-CN" altLang="en-US" sz="1000" dirty="0">
                <a:latin typeface="微软雅黑" pitchFamily="34" charset="-122"/>
                <a:ea typeface="微软雅黑" pitchFamily="34" charset="-122"/>
              </a:rPr>
              <a:t>对不良商家投诉无门！</a:t>
            </a:r>
            <a:endParaRPr lang="en-US" altLang="zh-CN" sz="1000" dirty="0" smtClean="0">
              <a:latin typeface="微软雅黑" pitchFamily="34" charset="-122"/>
              <a:ea typeface="微软雅黑" pitchFamily="34" charset="-122"/>
            </a:endParaRPr>
          </a:p>
        </p:txBody>
      </p:sp>
      <p:sp>
        <p:nvSpPr>
          <p:cNvPr id="25" name="TextBox 24"/>
          <p:cNvSpPr txBox="1"/>
          <p:nvPr/>
        </p:nvSpPr>
        <p:spPr>
          <a:xfrm>
            <a:off x="5714950" y="4459944"/>
            <a:ext cx="2313434" cy="153888"/>
          </a:xfrm>
          <a:prstGeom prst="rect">
            <a:avLst/>
          </a:prstGeom>
          <a:noFill/>
        </p:spPr>
        <p:txBody>
          <a:bodyPr wrap="square" lIns="0" tIns="0" rIns="0" bIns="0" rtlCol="0">
            <a:spAutoFit/>
          </a:bodyPr>
          <a:lstStyle/>
          <a:p>
            <a:pPr algn="just"/>
            <a:r>
              <a:rPr lang="en-US" altLang="zh-CN" sz="1000" dirty="0" smtClean="0">
                <a:latin typeface="微软雅黑" pitchFamily="34" charset="-122"/>
                <a:ea typeface="微软雅黑" pitchFamily="34" charset="-122"/>
              </a:rPr>
              <a:t>…………</a:t>
            </a:r>
          </a:p>
        </p:txBody>
      </p:sp>
      <p:grpSp>
        <p:nvGrpSpPr>
          <p:cNvPr id="26" name="组合 25"/>
          <p:cNvGrpSpPr/>
          <p:nvPr/>
        </p:nvGrpSpPr>
        <p:grpSpPr>
          <a:xfrm>
            <a:off x="1684805" y="1090340"/>
            <a:ext cx="1197175" cy="1197175"/>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TextBox 2"/>
          <p:cNvSpPr txBox="1"/>
          <p:nvPr/>
        </p:nvSpPr>
        <p:spPr>
          <a:xfrm>
            <a:off x="1642132" y="1326989"/>
            <a:ext cx="1257356" cy="769441"/>
          </a:xfrm>
          <a:prstGeom prst="rect">
            <a:avLst/>
          </a:prstGeom>
          <a:noFill/>
        </p:spPr>
        <p:txBody>
          <a:bodyPr wrap="square" lIns="0" tIns="0" rIns="0" bIns="0" rtlCol="0">
            <a:spAutoFit/>
          </a:bodyPr>
          <a:lstStyle/>
          <a:p>
            <a:pPr algn="ctr"/>
            <a:r>
              <a:rPr lang="zh-CN" altLang="en-US" sz="2500" b="1" dirty="0" smtClean="0">
                <a:solidFill>
                  <a:srgbClr val="C00000"/>
                </a:solidFill>
                <a:latin typeface="微软雅黑" pitchFamily="34" charset="-122"/>
                <a:ea typeface="微软雅黑" pitchFamily="34" charset="-122"/>
              </a:rPr>
              <a:t>现实</a:t>
            </a:r>
            <a:endParaRPr lang="en-US" altLang="zh-CN" sz="2500" b="1" dirty="0" smtClean="0">
              <a:solidFill>
                <a:srgbClr val="C00000"/>
              </a:solidFill>
              <a:latin typeface="微软雅黑" pitchFamily="34" charset="-122"/>
              <a:ea typeface="微软雅黑" pitchFamily="34" charset="-122"/>
            </a:endParaRPr>
          </a:p>
          <a:p>
            <a:pPr algn="ctr"/>
            <a:r>
              <a:rPr lang="zh-CN" altLang="en-US" sz="2500" b="1" dirty="0" smtClean="0">
                <a:solidFill>
                  <a:srgbClr val="C00000"/>
                </a:solidFill>
                <a:latin typeface="微软雅黑" pitchFamily="34" charset="-122"/>
                <a:ea typeface="微软雅黑" pitchFamily="34" charset="-122"/>
              </a:rPr>
              <a:t>需求</a:t>
            </a:r>
            <a:endParaRPr lang="zh-CN" altLang="en-US" sz="2500" b="1" dirty="0">
              <a:solidFill>
                <a:srgbClr val="C00000"/>
              </a:solidFill>
              <a:latin typeface="微软雅黑" pitchFamily="34" charset="-122"/>
              <a:ea typeface="微软雅黑" pitchFamily="34" charset="-122"/>
            </a:endParaRPr>
          </a:p>
        </p:txBody>
      </p:sp>
      <p:sp>
        <p:nvSpPr>
          <p:cNvPr id="29" name="TextBox 28"/>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itchFamily="34" charset="-122"/>
                <a:ea typeface="微软雅黑" pitchFamily="34" charset="-122"/>
              </a:rPr>
              <a:t>需求分析</a:t>
            </a:r>
            <a:endParaRPr lang="zh-CN" altLang="en-US" sz="1000" dirty="0">
              <a:latin typeface="微软雅黑" pitchFamily="34" charset="-122"/>
              <a:ea typeface="微软雅黑" pitchFamily="34" charset="-122"/>
            </a:endParaRPr>
          </a:p>
        </p:txBody>
      </p:sp>
    </p:spTree>
    <p:extLst>
      <p:ext uri="{BB962C8B-B14F-4D97-AF65-F5344CB8AC3E}">
        <p14:creationId xmlns:p14="http://schemas.microsoft.com/office/powerpoint/2010/main" val="3232988650"/>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anim calcmode="lin" valueType="num">
                                      <p:cBhvr>
                                        <p:cTn id="10" dur="500" fill="hold"/>
                                        <p:tgtEl>
                                          <p:spTgt spid="26"/>
                                        </p:tgtEl>
                                        <p:attrNameLst>
                                          <p:attrName>ppt_x</p:attrName>
                                        </p:attrNameLst>
                                      </p:cBhvr>
                                      <p:tavLst>
                                        <p:tav tm="0">
                                          <p:val>
                                            <p:fltVal val="0.5"/>
                                          </p:val>
                                        </p:tav>
                                        <p:tav tm="100000">
                                          <p:val>
                                            <p:strVal val="#ppt_x"/>
                                          </p:val>
                                        </p:tav>
                                      </p:tavLst>
                                    </p:anim>
                                    <p:anim calcmode="lin" valueType="num">
                                      <p:cBhvr>
                                        <p:cTn id="11" dur="500" fill="hold"/>
                                        <p:tgtEl>
                                          <p:spTgt spid="26"/>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6" presetClass="entr" presetSubtype="37"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outVertical)">
                                      <p:cBhvr>
                                        <p:cTn id="21" dur="500"/>
                                        <p:tgtEl>
                                          <p:spTgt spid="4"/>
                                        </p:tgtEl>
                                      </p:cBhvr>
                                    </p:animEffect>
                                  </p:childTnLst>
                                </p:cTn>
                              </p:par>
                              <p:par>
                                <p:cTn id="22" presetID="16" presetClass="entr" presetSubtype="37"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outVertical)">
                                      <p:cBhvr>
                                        <p:cTn id="24" dur="500"/>
                                        <p:tgtEl>
                                          <p:spTgt spid="5"/>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anim calcmode="lin" valueType="num">
                                      <p:cBhvr>
                                        <p:cTn id="35" dur="500" fill="hold"/>
                                        <p:tgtEl>
                                          <p:spTgt spid="7"/>
                                        </p:tgtEl>
                                        <p:attrNameLst>
                                          <p:attrName>ppt_x</p:attrName>
                                        </p:attrNameLst>
                                      </p:cBhvr>
                                      <p:tavLst>
                                        <p:tav tm="0">
                                          <p:val>
                                            <p:strVal val="#ppt_x"/>
                                          </p:val>
                                        </p:tav>
                                        <p:tav tm="100000">
                                          <p:val>
                                            <p:strVal val="#ppt_x"/>
                                          </p:val>
                                        </p:tav>
                                      </p:tavLst>
                                    </p:anim>
                                    <p:anim calcmode="lin" valueType="num">
                                      <p:cBhvr>
                                        <p:cTn id="36" dur="500" fill="hold"/>
                                        <p:tgtEl>
                                          <p:spTgt spid="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20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anim calcmode="lin" valueType="num">
                                      <p:cBhvr>
                                        <p:cTn id="40" dur="500" fill="hold"/>
                                        <p:tgtEl>
                                          <p:spTgt spid="8"/>
                                        </p:tgtEl>
                                        <p:attrNameLst>
                                          <p:attrName>ppt_x</p:attrName>
                                        </p:attrNameLst>
                                      </p:cBhvr>
                                      <p:tavLst>
                                        <p:tav tm="0">
                                          <p:val>
                                            <p:strVal val="#ppt_x"/>
                                          </p:val>
                                        </p:tav>
                                        <p:tav tm="100000">
                                          <p:val>
                                            <p:strVal val="#ppt_x"/>
                                          </p:val>
                                        </p:tav>
                                      </p:tavLst>
                                    </p:anim>
                                    <p:anim calcmode="lin" valueType="num">
                                      <p:cBhvr>
                                        <p:cTn id="41" dur="500" fill="hold"/>
                                        <p:tgtEl>
                                          <p:spTgt spid="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40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anim calcmode="lin" valueType="num">
                                      <p:cBhvr>
                                        <p:cTn id="45" dur="500" fill="hold"/>
                                        <p:tgtEl>
                                          <p:spTgt spid="9"/>
                                        </p:tgtEl>
                                        <p:attrNameLst>
                                          <p:attrName>ppt_x</p:attrName>
                                        </p:attrNameLst>
                                      </p:cBhvr>
                                      <p:tavLst>
                                        <p:tav tm="0">
                                          <p:val>
                                            <p:strVal val="#ppt_x"/>
                                          </p:val>
                                        </p:tav>
                                        <p:tav tm="100000">
                                          <p:val>
                                            <p:strVal val="#ppt_x"/>
                                          </p:val>
                                        </p:tav>
                                      </p:tavLst>
                                    </p:anim>
                                    <p:anim calcmode="lin" valueType="num">
                                      <p:cBhvr>
                                        <p:cTn id="46" dur="500" fill="hold"/>
                                        <p:tgtEl>
                                          <p:spTgt spid="9"/>
                                        </p:tgtEl>
                                        <p:attrNameLst>
                                          <p:attrName>ppt_y</p:attrName>
                                        </p:attrNameLst>
                                      </p:cBhvr>
                                      <p:tavLst>
                                        <p:tav tm="0">
                                          <p:val>
                                            <p:strVal val="#ppt_y+.1"/>
                                          </p:val>
                                        </p:tav>
                                        <p:tav tm="100000">
                                          <p:val>
                                            <p:strVal val="#ppt_y"/>
                                          </p:val>
                                        </p:tav>
                                      </p:tavLst>
                                    </p:anim>
                                  </p:childTnLst>
                                </p:cTn>
                              </p:par>
                            </p:childTnLst>
                          </p:cTn>
                        </p:par>
                        <p:par>
                          <p:cTn id="47" fill="hold">
                            <p:stCondLst>
                              <p:cond delay="2900"/>
                            </p:stCondLst>
                            <p:childTnLst>
                              <p:par>
                                <p:cTn id="48" presetID="22" presetClass="entr" presetSubtype="8"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300"/>
                                        <p:tgtEl>
                                          <p:spTgt spid="10"/>
                                        </p:tgtEl>
                                      </p:cBhvr>
                                    </p:animEffect>
                                  </p:childTnLst>
                                </p:cTn>
                              </p:par>
                            </p:childTnLst>
                          </p:cTn>
                        </p:par>
                        <p:par>
                          <p:cTn id="51" fill="hold">
                            <p:stCondLst>
                              <p:cond delay="3200"/>
                            </p:stCondLst>
                            <p:childTnLst>
                              <p:par>
                                <p:cTn id="52" presetID="22" presetClass="entr" presetSubtype="8"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par>
                          <p:cTn id="55" fill="hold">
                            <p:stCondLst>
                              <p:cond delay="3700"/>
                            </p:stCondLst>
                            <p:childTnLst>
                              <p:par>
                                <p:cTn id="56" presetID="22" presetClass="entr" presetSubtype="8"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300"/>
                                        <p:tgtEl>
                                          <p:spTgt spid="19"/>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300"/>
                                        <p:tgtEl>
                                          <p:spTgt spid="12"/>
                                        </p:tgtEl>
                                      </p:cBhvr>
                                    </p:animEffect>
                                  </p:childTnLst>
                                </p:cTn>
                              </p:par>
                            </p:childTnLst>
                          </p:cTn>
                        </p:par>
                        <p:par>
                          <p:cTn id="62" fill="hold">
                            <p:stCondLst>
                              <p:cond delay="4000"/>
                            </p:stCondLst>
                            <p:childTnLst>
                              <p:par>
                                <p:cTn id="63" presetID="22" presetClass="entr" presetSubtype="8"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300"/>
                                        <p:tgtEl>
                                          <p:spTgt spid="20"/>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left)">
                                      <p:cBhvr>
                                        <p:cTn id="68" dur="300"/>
                                        <p:tgtEl>
                                          <p:spTgt spid="13"/>
                                        </p:tgtEl>
                                      </p:cBhvr>
                                    </p:animEffect>
                                  </p:childTnLst>
                                </p:cTn>
                              </p:par>
                            </p:childTnLst>
                          </p:cTn>
                        </p:par>
                        <p:par>
                          <p:cTn id="69" fill="hold">
                            <p:stCondLst>
                              <p:cond delay="4300"/>
                            </p:stCondLst>
                            <p:childTnLst>
                              <p:par>
                                <p:cTn id="70" presetID="22" presetClass="entr" presetSubtype="8"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left)">
                                      <p:cBhvr>
                                        <p:cTn id="72" dur="300"/>
                                        <p:tgtEl>
                                          <p:spTgt spid="21"/>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left)">
                                      <p:cBhvr>
                                        <p:cTn id="75" dur="300"/>
                                        <p:tgtEl>
                                          <p:spTgt spid="14"/>
                                        </p:tgtEl>
                                      </p:cBhvr>
                                    </p:animEffect>
                                  </p:childTnLst>
                                </p:cTn>
                              </p:par>
                            </p:childTnLst>
                          </p:cTn>
                        </p:par>
                        <p:par>
                          <p:cTn id="76" fill="hold">
                            <p:stCondLst>
                              <p:cond delay="4600"/>
                            </p:stCondLst>
                            <p:childTnLst>
                              <p:par>
                                <p:cTn id="77" presetID="22" presetClass="entr" presetSubtype="8"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left)">
                                      <p:cBhvr>
                                        <p:cTn id="79" dur="300"/>
                                        <p:tgtEl>
                                          <p:spTgt spid="22"/>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left)">
                                      <p:cBhvr>
                                        <p:cTn id="82" dur="300"/>
                                        <p:tgtEl>
                                          <p:spTgt spid="15"/>
                                        </p:tgtEl>
                                      </p:cBhvr>
                                    </p:animEffect>
                                  </p:childTnLst>
                                </p:cTn>
                              </p:par>
                            </p:childTnLst>
                          </p:cTn>
                        </p:par>
                        <p:par>
                          <p:cTn id="83" fill="hold">
                            <p:stCondLst>
                              <p:cond delay="4900"/>
                            </p:stCondLst>
                            <p:childTnLst>
                              <p:par>
                                <p:cTn id="84" presetID="22" presetClass="entr" presetSubtype="8"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left)">
                                      <p:cBhvr>
                                        <p:cTn id="86" dur="300"/>
                                        <p:tgtEl>
                                          <p:spTgt spid="23"/>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wipe(left)">
                                      <p:cBhvr>
                                        <p:cTn id="89" dur="300"/>
                                        <p:tgtEl>
                                          <p:spTgt spid="16"/>
                                        </p:tgtEl>
                                      </p:cBhvr>
                                    </p:animEffect>
                                  </p:childTnLst>
                                </p:cTn>
                              </p:par>
                            </p:childTnLst>
                          </p:cTn>
                        </p:par>
                        <p:par>
                          <p:cTn id="90" fill="hold">
                            <p:stCondLst>
                              <p:cond delay="5200"/>
                            </p:stCondLst>
                            <p:childTnLst>
                              <p:par>
                                <p:cTn id="91" presetID="22" presetClass="entr" presetSubtype="8"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wipe(left)">
                                      <p:cBhvr>
                                        <p:cTn id="93" dur="300"/>
                                        <p:tgtEl>
                                          <p:spTgt spid="24"/>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wipe(left)">
                                      <p:cBhvr>
                                        <p:cTn id="96" dur="300"/>
                                        <p:tgtEl>
                                          <p:spTgt spid="17"/>
                                        </p:tgtEl>
                                      </p:cBhvr>
                                    </p:animEffect>
                                  </p:childTnLst>
                                </p:cTn>
                              </p:par>
                            </p:childTnLst>
                          </p:cTn>
                        </p:par>
                        <p:par>
                          <p:cTn id="97" fill="hold">
                            <p:stCondLst>
                              <p:cond delay="5500"/>
                            </p:stCondLst>
                            <p:childTnLst>
                              <p:par>
                                <p:cTn id="98" presetID="22" presetClass="entr" presetSubtype="8" fill="hold" grpId="0" nodeType="after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wipe(left)">
                                      <p:cBhvr>
                                        <p:cTn id="100" dur="300"/>
                                        <p:tgtEl>
                                          <p:spTgt spid="25"/>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wipe(left)">
                                      <p:cBhvr>
                                        <p:cTn id="103" dur="3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P spid="22" grpId="0"/>
      <p:bldP spid="23" grpId="0"/>
      <p:bldP spid="24" grpId="0"/>
      <p:bldP spid="25"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47665" y="1009640"/>
            <a:ext cx="4680520" cy="400110"/>
          </a:xfrm>
          <a:prstGeom prst="rect">
            <a:avLst/>
          </a:prstGeom>
          <a:noFill/>
        </p:spPr>
        <p:txBody>
          <a:bodyPr wrap="square" rtlCol="0">
            <a:spAutoFit/>
          </a:bodyPr>
          <a:lstStyle/>
          <a:p>
            <a:r>
              <a:rPr lang="zh-CN" altLang="en-US" sz="1000" dirty="0">
                <a:latin typeface="微软雅黑" pitchFamily="34" charset="-122"/>
                <a:ea typeface="微软雅黑" pitchFamily="34" charset="-122"/>
              </a:rPr>
              <a:t>点击输入简要文字内容，文字内容需概括精炼，不用多余的文字修饰。点击输入简要文字内容，文字内容需概括精炼，不用多余的文字修饰</a:t>
            </a:r>
            <a:r>
              <a:rPr lang="zh-CN" altLang="en-US" sz="1000" dirty="0" smtClean="0">
                <a:latin typeface="微软雅黑" pitchFamily="34" charset="-122"/>
                <a:ea typeface="微软雅黑" pitchFamily="34" charset="-122"/>
              </a:rPr>
              <a:t>。</a:t>
            </a:r>
            <a:endParaRPr lang="en-US" altLang="zh-CN" sz="1000" dirty="0">
              <a:latin typeface="微软雅黑" pitchFamily="34" charset="-122"/>
              <a:ea typeface="微软雅黑" pitchFamily="34" charset="-122"/>
            </a:endParaRPr>
          </a:p>
        </p:txBody>
      </p:sp>
      <p:sp>
        <p:nvSpPr>
          <p:cNvPr id="10" name="椭圆 9"/>
          <p:cNvSpPr/>
          <p:nvPr/>
        </p:nvSpPr>
        <p:spPr>
          <a:xfrm>
            <a:off x="683569" y="911533"/>
            <a:ext cx="687215" cy="687215"/>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solidFill>
                  <a:srgbClr val="C00000"/>
                </a:solidFill>
                <a:latin typeface="微软雅黑" pitchFamily="34" charset="-122"/>
                <a:ea typeface="微软雅黑" pitchFamily="34" charset="-122"/>
              </a:rPr>
              <a:t>1</a:t>
            </a:r>
            <a:endParaRPr lang="zh-CN" altLang="en-US" sz="3200" dirty="0">
              <a:solidFill>
                <a:srgbClr val="C00000"/>
              </a:solidFill>
              <a:latin typeface="微软雅黑" pitchFamily="34" charset="-122"/>
              <a:ea typeface="微软雅黑" pitchFamily="34" charset="-122"/>
            </a:endParaRPr>
          </a:p>
        </p:txBody>
      </p:sp>
      <p:grpSp>
        <p:nvGrpSpPr>
          <p:cNvPr id="11" name="组合 10"/>
          <p:cNvGrpSpPr/>
          <p:nvPr/>
        </p:nvGrpSpPr>
        <p:grpSpPr>
          <a:xfrm>
            <a:off x="971600" y="1635646"/>
            <a:ext cx="677033" cy="677033"/>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C00000"/>
                </a:solidFill>
                <a:latin typeface="微软雅黑" pitchFamily="34" charset="-122"/>
                <a:ea typeface="微软雅黑" pitchFamily="34" charset="-122"/>
              </a:endParaRPr>
            </a:p>
          </p:txBody>
        </p:sp>
        <p:sp>
          <p:nvSpPr>
            <p:cNvPr id="13" name="椭圆 1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solidFill>
                    <a:srgbClr val="C00000"/>
                  </a:solidFill>
                  <a:latin typeface="微软雅黑" pitchFamily="34" charset="-122"/>
                  <a:ea typeface="微软雅黑" pitchFamily="34" charset="-122"/>
                </a:rPr>
                <a:t>2</a:t>
              </a:r>
              <a:endParaRPr lang="zh-CN" altLang="en-US" sz="3200" dirty="0">
                <a:solidFill>
                  <a:srgbClr val="C00000"/>
                </a:solidFill>
                <a:latin typeface="微软雅黑" pitchFamily="34" charset="-122"/>
                <a:ea typeface="微软雅黑" pitchFamily="34" charset="-122"/>
              </a:endParaRPr>
            </a:p>
          </p:txBody>
        </p:sp>
      </p:grpSp>
      <p:sp>
        <p:nvSpPr>
          <p:cNvPr id="14" name="椭圆 13"/>
          <p:cNvSpPr/>
          <p:nvPr/>
        </p:nvSpPr>
        <p:spPr>
          <a:xfrm>
            <a:off x="1259632" y="2355726"/>
            <a:ext cx="687215" cy="687215"/>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solidFill>
                  <a:srgbClr val="C00000"/>
                </a:solidFill>
                <a:latin typeface="微软雅黑" pitchFamily="34" charset="-122"/>
                <a:ea typeface="微软雅黑" pitchFamily="34" charset="-122"/>
              </a:rPr>
              <a:t>3</a:t>
            </a:r>
            <a:endParaRPr lang="zh-CN" altLang="en-US" sz="3200" dirty="0">
              <a:solidFill>
                <a:srgbClr val="C00000"/>
              </a:solidFill>
              <a:latin typeface="微软雅黑" pitchFamily="34" charset="-122"/>
              <a:ea typeface="微软雅黑" pitchFamily="34" charset="-122"/>
            </a:endParaRPr>
          </a:p>
        </p:txBody>
      </p:sp>
      <p:grpSp>
        <p:nvGrpSpPr>
          <p:cNvPr id="15" name="组合 14"/>
          <p:cNvGrpSpPr/>
          <p:nvPr/>
        </p:nvGrpSpPr>
        <p:grpSpPr>
          <a:xfrm>
            <a:off x="1547664" y="3075806"/>
            <a:ext cx="677033" cy="677033"/>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C00000"/>
                </a:solidFill>
                <a:latin typeface="微软雅黑" pitchFamily="34" charset="-122"/>
                <a:ea typeface="微软雅黑" pitchFamily="34" charset="-122"/>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solidFill>
                    <a:srgbClr val="C00000"/>
                  </a:solidFill>
                  <a:latin typeface="微软雅黑" pitchFamily="34" charset="-122"/>
                  <a:ea typeface="微软雅黑" pitchFamily="34" charset="-122"/>
                </a:rPr>
                <a:t>4</a:t>
              </a:r>
              <a:endParaRPr lang="zh-CN" altLang="en-US" sz="3200" dirty="0">
                <a:solidFill>
                  <a:srgbClr val="C00000"/>
                </a:solidFill>
                <a:latin typeface="微软雅黑" pitchFamily="34" charset="-122"/>
                <a:ea typeface="微软雅黑" pitchFamily="34" charset="-122"/>
              </a:endParaRPr>
            </a:p>
          </p:txBody>
        </p:sp>
      </p:grpSp>
      <p:sp>
        <p:nvSpPr>
          <p:cNvPr id="21" name="椭圆 20"/>
          <p:cNvSpPr/>
          <p:nvPr/>
        </p:nvSpPr>
        <p:spPr>
          <a:xfrm>
            <a:off x="1835696" y="3806685"/>
            <a:ext cx="687215" cy="687215"/>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C00000"/>
                </a:solidFill>
                <a:latin typeface="微软雅黑" pitchFamily="34" charset="-122"/>
                <a:ea typeface="微软雅黑" pitchFamily="34" charset="-122"/>
              </a:rPr>
              <a:t>5</a:t>
            </a:r>
            <a:endParaRPr lang="zh-CN" altLang="en-US" sz="3200" dirty="0">
              <a:solidFill>
                <a:srgbClr val="C00000"/>
              </a:solidFill>
              <a:latin typeface="微软雅黑" pitchFamily="34" charset="-122"/>
              <a:ea typeface="微软雅黑" pitchFamily="34" charset="-122"/>
            </a:endParaRPr>
          </a:p>
        </p:txBody>
      </p:sp>
      <p:sp>
        <p:nvSpPr>
          <p:cNvPr id="22" name="TextBox 21"/>
          <p:cNvSpPr txBox="1"/>
          <p:nvPr/>
        </p:nvSpPr>
        <p:spPr>
          <a:xfrm>
            <a:off x="1763688" y="1724086"/>
            <a:ext cx="4464496" cy="400110"/>
          </a:xfrm>
          <a:prstGeom prst="rect">
            <a:avLst/>
          </a:prstGeom>
          <a:noFill/>
        </p:spPr>
        <p:txBody>
          <a:bodyPr wrap="square" rtlCol="0">
            <a:spAutoFit/>
          </a:bodyPr>
          <a:lstStyle/>
          <a:p>
            <a:r>
              <a:rPr lang="zh-CN" altLang="en-US" sz="1000" dirty="0">
                <a:latin typeface="微软雅黑" pitchFamily="34" charset="-122"/>
                <a:ea typeface="微软雅黑" pitchFamily="34" charset="-122"/>
              </a:rPr>
              <a:t>点击输入简要文字内容，文字内容需概括精炼，不用多余的文字修饰。点击输入简要文字内容，文字内容需概括精炼，不用多余的文字修饰</a:t>
            </a:r>
            <a:r>
              <a:rPr lang="zh-CN" altLang="en-US" sz="1000" dirty="0" smtClean="0">
                <a:latin typeface="微软雅黑" pitchFamily="34" charset="-122"/>
                <a:ea typeface="微软雅黑" pitchFamily="34" charset="-122"/>
              </a:rPr>
              <a:t>。</a:t>
            </a:r>
            <a:endParaRPr lang="en-US" altLang="zh-CN" sz="1000" dirty="0">
              <a:latin typeface="微软雅黑" pitchFamily="34" charset="-122"/>
              <a:ea typeface="微软雅黑" pitchFamily="34" charset="-122"/>
            </a:endParaRPr>
          </a:p>
        </p:txBody>
      </p:sp>
      <p:sp>
        <p:nvSpPr>
          <p:cNvPr id="23" name="TextBox 22"/>
          <p:cNvSpPr txBox="1"/>
          <p:nvPr/>
        </p:nvSpPr>
        <p:spPr>
          <a:xfrm>
            <a:off x="2051720" y="2449662"/>
            <a:ext cx="4093562" cy="400110"/>
          </a:xfrm>
          <a:prstGeom prst="rect">
            <a:avLst/>
          </a:prstGeom>
          <a:noFill/>
        </p:spPr>
        <p:txBody>
          <a:bodyPr wrap="square" rtlCol="0">
            <a:spAutoFit/>
          </a:bodyPr>
          <a:lstStyle/>
          <a:p>
            <a:r>
              <a:rPr lang="zh-CN" altLang="en-US" sz="1000" dirty="0">
                <a:latin typeface="微软雅黑" pitchFamily="34" charset="-122"/>
                <a:ea typeface="微软雅黑" pitchFamily="34" charset="-122"/>
              </a:rPr>
              <a:t>点击输入简要文字内容，文字内容需概括精炼，不用多余的文字修饰。点击输入简要文字内容，文字内容需概括精炼，不用多余的文字修饰</a:t>
            </a:r>
            <a:r>
              <a:rPr lang="zh-CN" altLang="en-US" sz="1000" dirty="0" smtClean="0">
                <a:latin typeface="微软雅黑" pitchFamily="34" charset="-122"/>
                <a:ea typeface="微软雅黑" pitchFamily="34" charset="-122"/>
              </a:rPr>
              <a:t>。</a:t>
            </a:r>
            <a:endParaRPr lang="en-US" altLang="zh-CN" sz="1000" dirty="0">
              <a:latin typeface="微软雅黑" pitchFamily="34" charset="-122"/>
              <a:ea typeface="微软雅黑" pitchFamily="34" charset="-122"/>
            </a:endParaRPr>
          </a:p>
        </p:txBody>
      </p:sp>
      <p:sp>
        <p:nvSpPr>
          <p:cNvPr id="24" name="TextBox 23"/>
          <p:cNvSpPr txBox="1"/>
          <p:nvPr/>
        </p:nvSpPr>
        <p:spPr>
          <a:xfrm>
            <a:off x="2411760" y="3147814"/>
            <a:ext cx="3816424" cy="553998"/>
          </a:xfrm>
          <a:prstGeom prst="rect">
            <a:avLst/>
          </a:prstGeom>
          <a:noFill/>
        </p:spPr>
        <p:txBody>
          <a:bodyPr wrap="square" rtlCol="0">
            <a:spAutoFit/>
          </a:bodyPr>
          <a:lstStyle/>
          <a:p>
            <a:r>
              <a:rPr lang="zh-CN" altLang="en-US" sz="1000" dirty="0">
                <a:latin typeface="微软雅黑" pitchFamily="34" charset="-122"/>
                <a:ea typeface="微软雅黑" pitchFamily="34" charset="-122"/>
              </a:rPr>
              <a:t>点击输入简要文字内容，文字内容需概括精炼，不用多余的文字修饰。点击输入简要文字内容，文字内容需概括精炼，不用多余的文字修饰</a:t>
            </a:r>
            <a:r>
              <a:rPr lang="zh-CN" altLang="en-US" sz="1000" dirty="0" smtClean="0">
                <a:latin typeface="微软雅黑" pitchFamily="34" charset="-122"/>
                <a:ea typeface="微软雅黑" pitchFamily="34" charset="-122"/>
              </a:rPr>
              <a:t>。</a:t>
            </a:r>
            <a:endParaRPr lang="en-US" altLang="zh-CN" sz="1000" dirty="0">
              <a:latin typeface="微软雅黑" pitchFamily="34" charset="-122"/>
              <a:ea typeface="微软雅黑" pitchFamily="34" charset="-122"/>
            </a:endParaRPr>
          </a:p>
        </p:txBody>
      </p:sp>
      <p:sp>
        <p:nvSpPr>
          <p:cNvPr id="25" name="TextBox 24"/>
          <p:cNvSpPr txBox="1"/>
          <p:nvPr/>
        </p:nvSpPr>
        <p:spPr>
          <a:xfrm>
            <a:off x="2699791" y="3939902"/>
            <a:ext cx="3600401" cy="553998"/>
          </a:xfrm>
          <a:prstGeom prst="rect">
            <a:avLst/>
          </a:prstGeom>
          <a:noFill/>
        </p:spPr>
        <p:txBody>
          <a:bodyPr wrap="square" rtlCol="0">
            <a:spAutoFit/>
          </a:bodyPr>
          <a:lstStyle/>
          <a:p>
            <a:r>
              <a:rPr lang="zh-CN" altLang="en-US" sz="1000" dirty="0">
                <a:latin typeface="微软雅黑" pitchFamily="34" charset="-122"/>
                <a:ea typeface="微软雅黑" pitchFamily="34" charset="-122"/>
              </a:rPr>
              <a:t>点击输入简要文字内容，文字内容需概括精炼，不用多余的文字修饰。点击输入简要文字内容，文字内容需概括精炼，不用多余的文字修饰</a:t>
            </a:r>
            <a:r>
              <a:rPr lang="zh-CN" altLang="en-US" sz="1000" dirty="0" smtClean="0">
                <a:latin typeface="微软雅黑" pitchFamily="34" charset="-122"/>
                <a:ea typeface="微软雅黑" pitchFamily="34" charset="-122"/>
              </a:rPr>
              <a:t>。</a:t>
            </a:r>
            <a:endParaRPr lang="en-US" altLang="zh-CN" sz="1000" dirty="0">
              <a:latin typeface="微软雅黑" pitchFamily="34" charset="-122"/>
              <a:ea typeface="微软雅黑" pitchFamily="34" charset="-122"/>
            </a:endParaRPr>
          </a:p>
        </p:txBody>
      </p:sp>
      <p:sp>
        <p:nvSpPr>
          <p:cNvPr id="26" name="Freeform 18"/>
          <p:cNvSpPr>
            <a:spLocks noEditPoints="1"/>
          </p:cNvSpPr>
          <p:nvPr/>
        </p:nvSpPr>
        <p:spPr bwMode="auto">
          <a:xfrm rot="5400000">
            <a:off x="6223353" y="3906251"/>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tx1">
              <a:lumMod val="95000"/>
              <a:lumOff val="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27" name="Freeform 19"/>
          <p:cNvSpPr>
            <a:spLocks noEditPoints="1"/>
          </p:cNvSpPr>
          <p:nvPr/>
        </p:nvSpPr>
        <p:spPr bwMode="auto">
          <a:xfrm rot="5400000">
            <a:off x="6223353" y="2525858"/>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tx1">
              <a:lumMod val="95000"/>
              <a:lumOff val="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28" name="Freeform 20"/>
          <p:cNvSpPr>
            <a:spLocks noEditPoints="1"/>
          </p:cNvSpPr>
          <p:nvPr/>
        </p:nvSpPr>
        <p:spPr bwMode="auto">
          <a:xfrm rot="5400000">
            <a:off x="6223352" y="1122957"/>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tx1">
              <a:lumMod val="95000"/>
              <a:lumOff val="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grpSp>
        <p:nvGrpSpPr>
          <p:cNvPr id="30" name="组合 29"/>
          <p:cNvGrpSpPr/>
          <p:nvPr/>
        </p:nvGrpSpPr>
        <p:grpSpPr>
          <a:xfrm>
            <a:off x="6876257" y="2421450"/>
            <a:ext cx="1721136" cy="548848"/>
            <a:chOff x="4304043" y="1286668"/>
            <a:chExt cx="3837944" cy="2757793"/>
          </a:xfrm>
          <a:effectLst>
            <a:outerShdw blurRad="381000" dist="254000" dir="8100000" algn="tr" rotWithShape="0">
              <a:prstClr val="black">
                <a:alpha val="40000"/>
              </a:prstClr>
            </a:outerShdw>
          </a:effectLst>
        </p:grpSpPr>
        <p:sp>
          <p:nvSpPr>
            <p:cNvPr id="32" name="圆角矩形 3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itchFamily="34" charset="-122"/>
                <a:ea typeface="微软雅黑" pitchFamily="34" charset="-122"/>
              </a:endParaRPr>
            </a:p>
          </p:txBody>
        </p:sp>
        <p:sp>
          <p:nvSpPr>
            <p:cNvPr id="33" name="圆角矩形 32"/>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微软雅黑" pitchFamily="34" charset="-122"/>
                  <a:ea typeface="微软雅黑" pitchFamily="34" charset="-122"/>
                </a:rPr>
                <a:t>便民利民惠民</a:t>
              </a:r>
              <a:endParaRPr lang="zh-CN" altLang="en-US" dirty="0">
                <a:solidFill>
                  <a:schemeClr val="tx1"/>
                </a:solidFill>
                <a:latin typeface="微软雅黑" pitchFamily="34" charset="-122"/>
                <a:ea typeface="微软雅黑" pitchFamily="34" charset="-122"/>
              </a:endParaRPr>
            </a:p>
          </p:txBody>
        </p:sp>
      </p:grpSp>
      <p:grpSp>
        <p:nvGrpSpPr>
          <p:cNvPr id="35" name="组合 34"/>
          <p:cNvGrpSpPr/>
          <p:nvPr/>
        </p:nvGrpSpPr>
        <p:grpSpPr>
          <a:xfrm>
            <a:off x="6829450" y="987574"/>
            <a:ext cx="1721136" cy="548848"/>
            <a:chOff x="4304043" y="1286668"/>
            <a:chExt cx="3837944" cy="2757793"/>
          </a:xfrm>
          <a:effectLst>
            <a:outerShdw blurRad="381000" dist="254000" dir="8100000" algn="tr" rotWithShape="0">
              <a:prstClr val="black">
                <a:alpha val="40000"/>
              </a:prstClr>
            </a:outerShdw>
          </a:effectLst>
        </p:grpSpPr>
        <p:sp>
          <p:nvSpPr>
            <p:cNvPr id="37" name="圆角矩形 3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itchFamily="34" charset="-122"/>
                <a:ea typeface="微软雅黑" pitchFamily="34" charset="-122"/>
              </a:endParaRPr>
            </a:p>
          </p:txBody>
        </p:sp>
        <p:sp>
          <p:nvSpPr>
            <p:cNvPr id="38" name="圆角矩形 37"/>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微软雅黑" pitchFamily="34" charset="-122"/>
                  <a:ea typeface="微软雅黑" pitchFamily="34" charset="-122"/>
                </a:rPr>
                <a:t>解决生活麻烦</a:t>
              </a:r>
              <a:endParaRPr lang="zh-CN" altLang="en-US" dirty="0">
                <a:solidFill>
                  <a:schemeClr val="tx1"/>
                </a:solidFill>
                <a:latin typeface="微软雅黑" pitchFamily="34" charset="-122"/>
                <a:ea typeface="微软雅黑" pitchFamily="34" charset="-122"/>
              </a:endParaRPr>
            </a:p>
          </p:txBody>
        </p:sp>
      </p:grpSp>
      <p:grpSp>
        <p:nvGrpSpPr>
          <p:cNvPr id="40" name="组合 39"/>
          <p:cNvGrpSpPr/>
          <p:nvPr/>
        </p:nvGrpSpPr>
        <p:grpSpPr>
          <a:xfrm>
            <a:off x="6897732" y="3801843"/>
            <a:ext cx="1721136" cy="548848"/>
            <a:chOff x="4304043" y="1286668"/>
            <a:chExt cx="3837944" cy="2757793"/>
          </a:xfrm>
          <a:effectLst>
            <a:outerShdw blurRad="381000" dist="254000" dir="8100000" algn="tr" rotWithShape="0">
              <a:prstClr val="black">
                <a:alpha val="40000"/>
              </a:prstClr>
            </a:outerShdw>
          </a:effectLst>
        </p:grpSpPr>
        <p:sp>
          <p:nvSpPr>
            <p:cNvPr id="42" name="圆角矩形 4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itchFamily="34" charset="-122"/>
                <a:ea typeface="微软雅黑" pitchFamily="34" charset="-122"/>
              </a:endParaRPr>
            </a:p>
          </p:txBody>
        </p:sp>
        <p:sp>
          <p:nvSpPr>
            <p:cNvPr id="43" name="圆角矩形 42"/>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微软雅黑" pitchFamily="34" charset="-122"/>
                  <a:ea typeface="微软雅黑" pitchFamily="34" charset="-122"/>
                </a:rPr>
                <a:t>增加公司收入</a:t>
              </a:r>
              <a:endParaRPr lang="zh-CN" altLang="en-US" dirty="0">
                <a:solidFill>
                  <a:schemeClr val="tx1"/>
                </a:solidFill>
                <a:latin typeface="微软雅黑" pitchFamily="34" charset="-122"/>
                <a:ea typeface="微软雅黑" pitchFamily="34" charset="-122"/>
              </a:endParaRPr>
            </a:p>
          </p:txBody>
        </p:sp>
      </p:grpSp>
      <p:sp>
        <p:nvSpPr>
          <p:cNvPr id="29" name="TextBox 28"/>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itchFamily="34" charset="-122"/>
                <a:ea typeface="微软雅黑" pitchFamily="34" charset="-122"/>
              </a:rPr>
              <a:t>需要解决问题</a:t>
            </a:r>
            <a:endParaRPr lang="zh-CN" altLang="en-US" sz="1000" dirty="0">
              <a:latin typeface="微软雅黑" pitchFamily="34" charset="-122"/>
              <a:ea typeface="微软雅黑" pitchFamily="34" charset="-122"/>
            </a:endParaRPr>
          </a:p>
        </p:txBody>
      </p:sp>
    </p:spTree>
    <p:extLst>
      <p:ext uri="{BB962C8B-B14F-4D97-AF65-F5344CB8AC3E}">
        <p14:creationId xmlns:p14="http://schemas.microsoft.com/office/powerpoint/2010/main" val="1242747657"/>
      </p:ext>
    </p:extLst>
  </p:cSld>
  <p:clrMapOvr>
    <a:masterClrMapping/>
  </p:clrMapOvr>
  <p:transition spd="slow"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667">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66667">
                                          <p:cBhvr additive="base">
                                            <p:cTn id="7" dur="500" fill="hold"/>
                                            <p:tgtEl>
                                              <p:spTgt spid="10"/>
                                            </p:tgtEl>
                                            <p:attrNameLst>
                                              <p:attrName>ppt_x</p:attrName>
                                            </p:attrNameLst>
                                          </p:cBhvr>
                                          <p:tavLst>
                                            <p:tav tm="0">
                                              <p:val>
                                                <p:strVal val="#ppt_x"/>
                                              </p:val>
                                            </p:tav>
                                            <p:tav tm="100000">
                                              <p:val>
                                                <p:strVal val="#ppt_x"/>
                                              </p:val>
                                            </p:tav>
                                          </p:tavLst>
                                        </p:anim>
                                        <p:anim calcmode="lin" valueType="num" p14:bounceEnd="66667">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14:presetBounceEnd="66667">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14:bounceEnd="66667">
                                          <p:cBhvr additive="base">
                                            <p:cTn id="12" dur="500" fill="hold"/>
                                            <p:tgtEl>
                                              <p:spTgt spid="11"/>
                                            </p:tgtEl>
                                            <p:attrNameLst>
                                              <p:attrName>ppt_x</p:attrName>
                                            </p:attrNameLst>
                                          </p:cBhvr>
                                          <p:tavLst>
                                            <p:tav tm="0">
                                              <p:val>
                                                <p:strVal val="#ppt_x"/>
                                              </p:val>
                                            </p:tav>
                                            <p:tav tm="100000">
                                              <p:val>
                                                <p:strVal val="#ppt_x"/>
                                              </p:val>
                                            </p:tav>
                                          </p:tavLst>
                                        </p:anim>
                                        <p:anim calcmode="lin" valueType="num" p14:bounceEnd="66667">
                                          <p:cBhvr additive="base">
                                            <p:cTn id="13" dur="500" fill="hold"/>
                                            <p:tgtEl>
                                              <p:spTgt spid="1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14:presetBounceEnd="66667">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14:bounceEnd="66667">
                                          <p:cBhvr additive="base">
                                            <p:cTn id="17" dur="500" fill="hold"/>
                                            <p:tgtEl>
                                              <p:spTgt spid="14"/>
                                            </p:tgtEl>
                                            <p:attrNameLst>
                                              <p:attrName>ppt_x</p:attrName>
                                            </p:attrNameLst>
                                          </p:cBhvr>
                                          <p:tavLst>
                                            <p:tav tm="0">
                                              <p:val>
                                                <p:strVal val="#ppt_x"/>
                                              </p:val>
                                            </p:tav>
                                            <p:tav tm="100000">
                                              <p:val>
                                                <p:strVal val="#ppt_x"/>
                                              </p:val>
                                            </p:tav>
                                          </p:tavLst>
                                        </p:anim>
                                        <p:anim calcmode="lin" valueType="num" p14:bounceEnd="66667">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14:presetBounceEnd="66667">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14:bounceEnd="66667">
                                          <p:cBhvr additive="base">
                                            <p:cTn id="22" dur="500" fill="hold"/>
                                            <p:tgtEl>
                                              <p:spTgt spid="15"/>
                                            </p:tgtEl>
                                            <p:attrNameLst>
                                              <p:attrName>ppt_x</p:attrName>
                                            </p:attrNameLst>
                                          </p:cBhvr>
                                          <p:tavLst>
                                            <p:tav tm="0">
                                              <p:val>
                                                <p:strVal val="#ppt_x"/>
                                              </p:val>
                                            </p:tav>
                                            <p:tav tm="100000">
                                              <p:val>
                                                <p:strVal val="#ppt_x"/>
                                              </p:val>
                                            </p:tav>
                                          </p:tavLst>
                                        </p:anim>
                                        <p:anim calcmode="lin" valueType="num" p14:bounceEnd="66667">
                                          <p:cBhvr additive="base">
                                            <p:cTn id="23" dur="500" fill="hold"/>
                                            <p:tgtEl>
                                              <p:spTgt spid="15"/>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14:presetBounceEnd="66667">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14:bounceEnd="66667">
                                          <p:cBhvr additive="base">
                                            <p:cTn id="27" dur="500" fill="hold"/>
                                            <p:tgtEl>
                                              <p:spTgt spid="21"/>
                                            </p:tgtEl>
                                            <p:attrNameLst>
                                              <p:attrName>ppt_x</p:attrName>
                                            </p:attrNameLst>
                                          </p:cBhvr>
                                          <p:tavLst>
                                            <p:tav tm="0">
                                              <p:val>
                                                <p:strVal val="#ppt_x"/>
                                              </p:val>
                                            </p:tav>
                                            <p:tav tm="100000">
                                              <p:val>
                                                <p:strVal val="#ppt_x"/>
                                              </p:val>
                                            </p:tav>
                                          </p:tavLst>
                                        </p:anim>
                                        <p:anim calcmode="lin" valueType="num" p14:bounceEnd="66667">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p:tgtEl>
                                              <p:spTgt spid="6"/>
                                            </p:tgtEl>
                                            <p:attrNameLst>
                                              <p:attrName>ppt_x</p:attrName>
                                            </p:attrNameLst>
                                          </p:cBhvr>
                                          <p:tavLst>
                                            <p:tav tm="0">
                                              <p:val>
                                                <p:strVal val="#ppt_x-#ppt_w*1.125000"/>
                                              </p:val>
                                            </p:tav>
                                            <p:tav tm="100000">
                                              <p:val>
                                                <p:strVal val="#ppt_x"/>
                                              </p:val>
                                            </p:tav>
                                          </p:tavLst>
                                        </p:anim>
                                        <p:animEffect transition="in" filter="wipe(right)">
                                          <p:cBhvr>
                                            <p:cTn id="33" dur="500"/>
                                            <p:tgtEl>
                                              <p:spTgt spid="6"/>
                                            </p:tgtEl>
                                          </p:cBhvr>
                                        </p:animEffect>
                                      </p:childTnLst>
                                    </p:cTn>
                                  </p:par>
                                  <p:par>
                                    <p:cTn id="34" presetID="12" presetClass="entr" presetSubtype="8" fill="hold" grpId="0" nodeType="withEffect">
                                      <p:stCondLst>
                                        <p:cond delay="10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p:tgtEl>
                                              <p:spTgt spid="22"/>
                                            </p:tgtEl>
                                            <p:attrNameLst>
                                              <p:attrName>ppt_x</p:attrName>
                                            </p:attrNameLst>
                                          </p:cBhvr>
                                          <p:tavLst>
                                            <p:tav tm="0">
                                              <p:val>
                                                <p:strVal val="#ppt_x-#ppt_w*1.125000"/>
                                              </p:val>
                                            </p:tav>
                                            <p:tav tm="100000">
                                              <p:val>
                                                <p:strVal val="#ppt_x"/>
                                              </p:val>
                                            </p:tav>
                                          </p:tavLst>
                                        </p:anim>
                                        <p:animEffect transition="in" filter="wipe(right)">
                                          <p:cBhvr>
                                            <p:cTn id="37" dur="500"/>
                                            <p:tgtEl>
                                              <p:spTgt spid="22"/>
                                            </p:tgtEl>
                                          </p:cBhvr>
                                        </p:animEffect>
                                      </p:childTnLst>
                                    </p:cTn>
                                  </p:par>
                                  <p:par>
                                    <p:cTn id="38" presetID="12" presetClass="entr" presetSubtype="8" fill="hold" grpId="0" nodeType="withEffect">
                                      <p:stCondLst>
                                        <p:cond delay="20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p:tgtEl>
                                              <p:spTgt spid="23"/>
                                            </p:tgtEl>
                                            <p:attrNameLst>
                                              <p:attrName>ppt_x</p:attrName>
                                            </p:attrNameLst>
                                          </p:cBhvr>
                                          <p:tavLst>
                                            <p:tav tm="0">
                                              <p:val>
                                                <p:strVal val="#ppt_x-#ppt_w*1.125000"/>
                                              </p:val>
                                            </p:tav>
                                            <p:tav tm="100000">
                                              <p:val>
                                                <p:strVal val="#ppt_x"/>
                                              </p:val>
                                            </p:tav>
                                          </p:tavLst>
                                        </p:anim>
                                        <p:animEffect transition="in" filter="wipe(right)">
                                          <p:cBhvr>
                                            <p:cTn id="41" dur="500"/>
                                            <p:tgtEl>
                                              <p:spTgt spid="23"/>
                                            </p:tgtEl>
                                          </p:cBhvr>
                                        </p:animEffect>
                                      </p:childTnLst>
                                    </p:cTn>
                                  </p:par>
                                  <p:par>
                                    <p:cTn id="42" presetID="12" presetClass="entr" presetSubtype="8" fill="hold" grpId="0" nodeType="withEffect">
                                      <p:stCondLst>
                                        <p:cond delay="40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p:tgtEl>
                                              <p:spTgt spid="24"/>
                                            </p:tgtEl>
                                            <p:attrNameLst>
                                              <p:attrName>ppt_x</p:attrName>
                                            </p:attrNameLst>
                                          </p:cBhvr>
                                          <p:tavLst>
                                            <p:tav tm="0">
                                              <p:val>
                                                <p:strVal val="#ppt_x-#ppt_w*1.125000"/>
                                              </p:val>
                                            </p:tav>
                                            <p:tav tm="100000">
                                              <p:val>
                                                <p:strVal val="#ppt_x"/>
                                              </p:val>
                                            </p:tav>
                                          </p:tavLst>
                                        </p:anim>
                                        <p:animEffect transition="in" filter="wipe(right)">
                                          <p:cBhvr>
                                            <p:cTn id="45" dur="500"/>
                                            <p:tgtEl>
                                              <p:spTgt spid="24"/>
                                            </p:tgtEl>
                                          </p:cBhvr>
                                        </p:animEffect>
                                      </p:childTnLst>
                                    </p:cTn>
                                  </p:par>
                                  <p:par>
                                    <p:cTn id="46" presetID="12" presetClass="entr" presetSubtype="8" fill="hold" grpId="0" nodeType="withEffect">
                                      <p:stCondLst>
                                        <p:cond delay="50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p:tgtEl>
                                              <p:spTgt spid="25"/>
                                            </p:tgtEl>
                                            <p:attrNameLst>
                                              <p:attrName>ppt_x</p:attrName>
                                            </p:attrNameLst>
                                          </p:cBhvr>
                                          <p:tavLst>
                                            <p:tav tm="0">
                                              <p:val>
                                                <p:strVal val="#ppt_x-#ppt_w*1.125000"/>
                                              </p:val>
                                            </p:tav>
                                            <p:tav tm="100000">
                                              <p:val>
                                                <p:strVal val="#ppt_x"/>
                                              </p:val>
                                            </p:tav>
                                          </p:tavLst>
                                        </p:anim>
                                        <p:animEffect transition="in" filter="wipe(right)">
                                          <p:cBhvr>
                                            <p:cTn id="49" dur="500"/>
                                            <p:tgtEl>
                                              <p:spTgt spid="25"/>
                                            </p:tgtEl>
                                          </p:cBhvr>
                                        </p:animEffect>
                                      </p:childTnLst>
                                    </p:cTn>
                                  </p:par>
                                </p:childTnLst>
                              </p:cTn>
                            </p:par>
                            <p:par>
                              <p:cTn id="50" fill="hold">
                                <p:stCondLst>
                                  <p:cond delay="3500"/>
                                </p:stCondLst>
                                <p:childTnLst>
                                  <p:par>
                                    <p:cTn id="51" presetID="12" presetClass="entr" presetSubtype="8"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p:tgtEl>
                                              <p:spTgt spid="28"/>
                                            </p:tgtEl>
                                            <p:attrNameLst>
                                              <p:attrName>ppt_x</p:attrName>
                                            </p:attrNameLst>
                                          </p:cBhvr>
                                          <p:tavLst>
                                            <p:tav tm="0">
                                              <p:val>
                                                <p:strVal val="#ppt_x-#ppt_w*1.125000"/>
                                              </p:val>
                                            </p:tav>
                                            <p:tav tm="100000">
                                              <p:val>
                                                <p:strVal val="#ppt_x"/>
                                              </p:val>
                                            </p:tav>
                                          </p:tavLst>
                                        </p:anim>
                                        <p:animEffect transition="in" filter="wipe(right)">
                                          <p:cBhvr>
                                            <p:cTn id="54" dur="500"/>
                                            <p:tgtEl>
                                              <p:spTgt spid="28"/>
                                            </p:tgtEl>
                                          </p:cBhvr>
                                        </p:animEffect>
                                      </p:childTnLst>
                                    </p:cTn>
                                  </p:par>
                                  <p:par>
                                    <p:cTn id="55" presetID="12" presetClass="entr" presetSubtype="8"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p:tgtEl>
                                              <p:spTgt spid="27"/>
                                            </p:tgtEl>
                                            <p:attrNameLst>
                                              <p:attrName>ppt_x</p:attrName>
                                            </p:attrNameLst>
                                          </p:cBhvr>
                                          <p:tavLst>
                                            <p:tav tm="0">
                                              <p:val>
                                                <p:strVal val="#ppt_x-#ppt_w*1.125000"/>
                                              </p:val>
                                            </p:tav>
                                            <p:tav tm="100000">
                                              <p:val>
                                                <p:strVal val="#ppt_x"/>
                                              </p:val>
                                            </p:tav>
                                          </p:tavLst>
                                        </p:anim>
                                        <p:animEffect transition="in" filter="wipe(right)">
                                          <p:cBhvr>
                                            <p:cTn id="58" dur="500"/>
                                            <p:tgtEl>
                                              <p:spTgt spid="27"/>
                                            </p:tgtEl>
                                          </p:cBhvr>
                                        </p:animEffect>
                                      </p:childTnLst>
                                    </p:cTn>
                                  </p:par>
                                  <p:par>
                                    <p:cTn id="59" presetID="12" presetClass="entr" presetSubtype="8"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p:tgtEl>
                                              <p:spTgt spid="26"/>
                                            </p:tgtEl>
                                            <p:attrNameLst>
                                              <p:attrName>ppt_x</p:attrName>
                                            </p:attrNameLst>
                                          </p:cBhvr>
                                          <p:tavLst>
                                            <p:tav tm="0">
                                              <p:val>
                                                <p:strVal val="#ppt_x-#ppt_w*1.125000"/>
                                              </p:val>
                                            </p:tav>
                                            <p:tav tm="100000">
                                              <p:val>
                                                <p:strVal val="#ppt_x"/>
                                              </p:val>
                                            </p:tav>
                                          </p:tavLst>
                                        </p:anim>
                                        <p:animEffect transition="in" filter="wipe(right)">
                                          <p:cBhvr>
                                            <p:cTn id="62" dur="500"/>
                                            <p:tgtEl>
                                              <p:spTgt spid="26"/>
                                            </p:tgtEl>
                                          </p:cBhvr>
                                        </p:animEffect>
                                      </p:childTnLst>
                                    </p:cTn>
                                  </p:par>
                                </p:childTnLst>
                              </p:cTn>
                            </p:par>
                            <p:par>
                              <p:cTn id="63" fill="hold">
                                <p:stCondLst>
                                  <p:cond delay="4000"/>
                                </p:stCondLst>
                                <p:childTnLst>
                                  <p:par>
                                    <p:cTn id="64" presetID="42"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anim calcmode="lin" valueType="num">
                                          <p:cBhvr>
                                            <p:cTn id="67" dur="500" fill="hold"/>
                                            <p:tgtEl>
                                              <p:spTgt spid="35"/>
                                            </p:tgtEl>
                                            <p:attrNameLst>
                                              <p:attrName>ppt_x</p:attrName>
                                            </p:attrNameLst>
                                          </p:cBhvr>
                                          <p:tavLst>
                                            <p:tav tm="0">
                                              <p:val>
                                                <p:strVal val="#ppt_x"/>
                                              </p:val>
                                            </p:tav>
                                            <p:tav tm="100000">
                                              <p:val>
                                                <p:strVal val="#ppt_x"/>
                                              </p:val>
                                            </p:tav>
                                          </p:tavLst>
                                        </p:anim>
                                        <p:anim calcmode="lin" valueType="num">
                                          <p:cBhvr>
                                            <p:cTn id="68" dur="500" fill="hold"/>
                                            <p:tgtEl>
                                              <p:spTgt spid="35"/>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20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anim calcmode="lin" valueType="num">
                                          <p:cBhvr>
                                            <p:cTn id="72" dur="500" fill="hold"/>
                                            <p:tgtEl>
                                              <p:spTgt spid="30"/>
                                            </p:tgtEl>
                                            <p:attrNameLst>
                                              <p:attrName>ppt_x</p:attrName>
                                            </p:attrNameLst>
                                          </p:cBhvr>
                                          <p:tavLst>
                                            <p:tav tm="0">
                                              <p:val>
                                                <p:strVal val="#ppt_x"/>
                                              </p:val>
                                            </p:tav>
                                            <p:tav tm="100000">
                                              <p:val>
                                                <p:strVal val="#ppt_x"/>
                                              </p:val>
                                            </p:tav>
                                          </p:tavLst>
                                        </p:anim>
                                        <p:anim calcmode="lin" valueType="num">
                                          <p:cBhvr>
                                            <p:cTn id="73" dur="500" fill="hold"/>
                                            <p:tgtEl>
                                              <p:spTgt spid="30"/>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400"/>
                                      </p:stCondLst>
                                      <p:childTnLst>
                                        <p:set>
                                          <p:cBhvr>
                                            <p:cTn id="75" dur="1" fill="hold">
                                              <p:stCondLst>
                                                <p:cond delay="0"/>
                                              </p:stCondLst>
                                            </p:cTn>
                                            <p:tgtEl>
                                              <p:spTgt spid="40"/>
                                            </p:tgtEl>
                                            <p:attrNameLst>
                                              <p:attrName>style.visibility</p:attrName>
                                            </p:attrNameLst>
                                          </p:cBhvr>
                                          <p:to>
                                            <p:strVal val="visible"/>
                                          </p:to>
                                        </p:set>
                                        <p:animEffect transition="in" filter="fade">
                                          <p:cBhvr>
                                            <p:cTn id="76" dur="500"/>
                                            <p:tgtEl>
                                              <p:spTgt spid="40"/>
                                            </p:tgtEl>
                                          </p:cBhvr>
                                        </p:animEffect>
                                        <p:anim calcmode="lin" valueType="num">
                                          <p:cBhvr>
                                            <p:cTn id="77" dur="500" fill="hold"/>
                                            <p:tgtEl>
                                              <p:spTgt spid="40"/>
                                            </p:tgtEl>
                                            <p:attrNameLst>
                                              <p:attrName>ppt_x</p:attrName>
                                            </p:attrNameLst>
                                          </p:cBhvr>
                                          <p:tavLst>
                                            <p:tav tm="0">
                                              <p:val>
                                                <p:strVal val="#ppt_x"/>
                                              </p:val>
                                            </p:tav>
                                            <p:tav tm="100000">
                                              <p:val>
                                                <p:strVal val="#ppt_x"/>
                                              </p:val>
                                            </p:tav>
                                          </p:tavLst>
                                        </p:anim>
                                        <p:anim calcmode="lin" valueType="num">
                                          <p:cBhvr>
                                            <p:cTn id="78" dur="5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4" grpId="0" animBg="1"/>
          <p:bldP spid="21" grpId="0" animBg="1"/>
          <p:bldP spid="22" grpId="0"/>
          <p:bldP spid="23" grpId="0"/>
          <p:bldP spid="24" grpId="0"/>
          <p:bldP spid="25" grpId="0"/>
          <p:bldP spid="26" grpId="0" animBg="1"/>
          <p:bldP spid="27" grpId="0" animBg="1"/>
          <p:bldP spid="2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p:tgtEl>
                                              <p:spTgt spid="6"/>
                                            </p:tgtEl>
                                            <p:attrNameLst>
                                              <p:attrName>ppt_x</p:attrName>
                                            </p:attrNameLst>
                                          </p:cBhvr>
                                          <p:tavLst>
                                            <p:tav tm="0">
                                              <p:val>
                                                <p:strVal val="#ppt_x-#ppt_w*1.125000"/>
                                              </p:val>
                                            </p:tav>
                                            <p:tav tm="100000">
                                              <p:val>
                                                <p:strVal val="#ppt_x"/>
                                              </p:val>
                                            </p:tav>
                                          </p:tavLst>
                                        </p:anim>
                                        <p:animEffect transition="in" filter="wipe(right)">
                                          <p:cBhvr>
                                            <p:cTn id="33" dur="500"/>
                                            <p:tgtEl>
                                              <p:spTgt spid="6"/>
                                            </p:tgtEl>
                                          </p:cBhvr>
                                        </p:animEffect>
                                      </p:childTnLst>
                                    </p:cTn>
                                  </p:par>
                                  <p:par>
                                    <p:cTn id="34" presetID="12" presetClass="entr" presetSubtype="8" fill="hold" grpId="0" nodeType="withEffect">
                                      <p:stCondLst>
                                        <p:cond delay="10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p:tgtEl>
                                              <p:spTgt spid="22"/>
                                            </p:tgtEl>
                                            <p:attrNameLst>
                                              <p:attrName>ppt_x</p:attrName>
                                            </p:attrNameLst>
                                          </p:cBhvr>
                                          <p:tavLst>
                                            <p:tav tm="0">
                                              <p:val>
                                                <p:strVal val="#ppt_x-#ppt_w*1.125000"/>
                                              </p:val>
                                            </p:tav>
                                            <p:tav tm="100000">
                                              <p:val>
                                                <p:strVal val="#ppt_x"/>
                                              </p:val>
                                            </p:tav>
                                          </p:tavLst>
                                        </p:anim>
                                        <p:animEffect transition="in" filter="wipe(right)">
                                          <p:cBhvr>
                                            <p:cTn id="37" dur="500"/>
                                            <p:tgtEl>
                                              <p:spTgt spid="22"/>
                                            </p:tgtEl>
                                          </p:cBhvr>
                                        </p:animEffect>
                                      </p:childTnLst>
                                    </p:cTn>
                                  </p:par>
                                  <p:par>
                                    <p:cTn id="38" presetID="12" presetClass="entr" presetSubtype="8" fill="hold" grpId="0" nodeType="withEffect">
                                      <p:stCondLst>
                                        <p:cond delay="20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p:tgtEl>
                                              <p:spTgt spid="23"/>
                                            </p:tgtEl>
                                            <p:attrNameLst>
                                              <p:attrName>ppt_x</p:attrName>
                                            </p:attrNameLst>
                                          </p:cBhvr>
                                          <p:tavLst>
                                            <p:tav tm="0">
                                              <p:val>
                                                <p:strVal val="#ppt_x-#ppt_w*1.125000"/>
                                              </p:val>
                                            </p:tav>
                                            <p:tav tm="100000">
                                              <p:val>
                                                <p:strVal val="#ppt_x"/>
                                              </p:val>
                                            </p:tav>
                                          </p:tavLst>
                                        </p:anim>
                                        <p:animEffect transition="in" filter="wipe(right)">
                                          <p:cBhvr>
                                            <p:cTn id="41" dur="500"/>
                                            <p:tgtEl>
                                              <p:spTgt spid="23"/>
                                            </p:tgtEl>
                                          </p:cBhvr>
                                        </p:animEffect>
                                      </p:childTnLst>
                                    </p:cTn>
                                  </p:par>
                                  <p:par>
                                    <p:cTn id="42" presetID="12" presetClass="entr" presetSubtype="8" fill="hold" grpId="0" nodeType="withEffect">
                                      <p:stCondLst>
                                        <p:cond delay="40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p:tgtEl>
                                              <p:spTgt spid="24"/>
                                            </p:tgtEl>
                                            <p:attrNameLst>
                                              <p:attrName>ppt_x</p:attrName>
                                            </p:attrNameLst>
                                          </p:cBhvr>
                                          <p:tavLst>
                                            <p:tav tm="0">
                                              <p:val>
                                                <p:strVal val="#ppt_x-#ppt_w*1.125000"/>
                                              </p:val>
                                            </p:tav>
                                            <p:tav tm="100000">
                                              <p:val>
                                                <p:strVal val="#ppt_x"/>
                                              </p:val>
                                            </p:tav>
                                          </p:tavLst>
                                        </p:anim>
                                        <p:animEffect transition="in" filter="wipe(right)">
                                          <p:cBhvr>
                                            <p:cTn id="45" dur="500"/>
                                            <p:tgtEl>
                                              <p:spTgt spid="24"/>
                                            </p:tgtEl>
                                          </p:cBhvr>
                                        </p:animEffect>
                                      </p:childTnLst>
                                    </p:cTn>
                                  </p:par>
                                  <p:par>
                                    <p:cTn id="46" presetID="12" presetClass="entr" presetSubtype="8" fill="hold" grpId="0" nodeType="withEffect">
                                      <p:stCondLst>
                                        <p:cond delay="50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p:tgtEl>
                                              <p:spTgt spid="25"/>
                                            </p:tgtEl>
                                            <p:attrNameLst>
                                              <p:attrName>ppt_x</p:attrName>
                                            </p:attrNameLst>
                                          </p:cBhvr>
                                          <p:tavLst>
                                            <p:tav tm="0">
                                              <p:val>
                                                <p:strVal val="#ppt_x-#ppt_w*1.125000"/>
                                              </p:val>
                                            </p:tav>
                                            <p:tav tm="100000">
                                              <p:val>
                                                <p:strVal val="#ppt_x"/>
                                              </p:val>
                                            </p:tav>
                                          </p:tavLst>
                                        </p:anim>
                                        <p:animEffect transition="in" filter="wipe(right)">
                                          <p:cBhvr>
                                            <p:cTn id="49" dur="500"/>
                                            <p:tgtEl>
                                              <p:spTgt spid="25"/>
                                            </p:tgtEl>
                                          </p:cBhvr>
                                        </p:animEffect>
                                      </p:childTnLst>
                                    </p:cTn>
                                  </p:par>
                                </p:childTnLst>
                              </p:cTn>
                            </p:par>
                            <p:par>
                              <p:cTn id="50" fill="hold">
                                <p:stCondLst>
                                  <p:cond delay="3500"/>
                                </p:stCondLst>
                                <p:childTnLst>
                                  <p:par>
                                    <p:cTn id="51" presetID="12" presetClass="entr" presetSubtype="8"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p:tgtEl>
                                              <p:spTgt spid="28"/>
                                            </p:tgtEl>
                                            <p:attrNameLst>
                                              <p:attrName>ppt_x</p:attrName>
                                            </p:attrNameLst>
                                          </p:cBhvr>
                                          <p:tavLst>
                                            <p:tav tm="0">
                                              <p:val>
                                                <p:strVal val="#ppt_x-#ppt_w*1.125000"/>
                                              </p:val>
                                            </p:tav>
                                            <p:tav tm="100000">
                                              <p:val>
                                                <p:strVal val="#ppt_x"/>
                                              </p:val>
                                            </p:tav>
                                          </p:tavLst>
                                        </p:anim>
                                        <p:animEffect transition="in" filter="wipe(right)">
                                          <p:cBhvr>
                                            <p:cTn id="54" dur="500"/>
                                            <p:tgtEl>
                                              <p:spTgt spid="28"/>
                                            </p:tgtEl>
                                          </p:cBhvr>
                                        </p:animEffect>
                                      </p:childTnLst>
                                    </p:cTn>
                                  </p:par>
                                  <p:par>
                                    <p:cTn id="55" presetID="12" presetClass="entr" presetSubtype="8"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p:tgtEl>
                                              <p:spTgt spid="27"/>
                                            </p:tgtEl>
                                            <p:attrNameLst>
                                              <p:attrName>ppt_x</p:attrName>
                                            </p:attrNameLst>
                                          </p:cBhvr>
                                          <p:tavLst>
                                            <p:tav tm="0">
                                              <p:val>
                                                <p:strVal val="#ppt_x-#ppt_w*1.125000"/>
                                              </p:val>
                                            </p:tav>
                                            <p:tav tm="100000">
                                              <p:val>
                                                <p:strVal val="#ppt_x"/>
                                              </p:val>
                                            </p:tav>
                                          </p:tavLst>
                                        </p:anim>
                                        <p:animEffect transition="in" filter="wipe(right)">
                                          <p:cBhvr>
                                            <p:cTn id="58" dur="500"/>
                                            <p:tgtEl>
                                              <p:spTgt spid="27"/>
                                            </p:tgtEl>
                                          </p:cBhvr>
                                        </p:animEffect>
                                      </p:childTnLst>
                                    </p:cTn>
                                  </p:par>
                                  <p:par>
                                    <p:cTn id="59" presetID="12" presetClass="entr" presetSubtype="8"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p:tgtEl>
                                              <p:spTgt spid="26"/>
                                            </p:tgtEl>
                                            <p:attrNameLst>
                                              <p:attrName>ppt_x</p:attrName>
                                            </p:attrNameLst>
                                          </p:cBhvr>
                                          <p:tavLst>
                                            <p:tav tm="0">
                                              <p:val>
                                                <p:strVal val="#ppt_x-#ppt_w*1.125000"/>
                                              </p:val>
                                            </p:tav>
                                            <p:tav tm="100000">
                                              <p:val>
                                                <p:strVal val="#ppt_x"/>
                                              </p:val>
                                            </p:tav>
                                          </p:tavLst>
                                        </p:anim>
                                        <p:animEffect transition="in" filter="wipe(right)">
                                          <p:cBhvr>
                                            <p:cTn id="62" dur="500"/>
                                            <p:tgtEl>
                                              <p:spTgt spid="26"/>
                                            </p:tgtEl>
                                          </p:cBhvr>
                                        </p:animEffect>
                                      </p:childTnLst>
                                    </p:cTn>
                                  </p:par>
                                </p:childTnLst>
                              </p:cTn>
                            </p:par>
                            <p:par>
                              <p:cTn id="63" fill="hold">
                                <p:stCondLst>
                                  <p:cond delay="4000"/>
                                </p:stCondLst>
                                <p:childTnLst>
                                  <p:par>
                                    <p:cTn id="64" presetID="42"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anim calcmode="lin" valueType="num">
                                          <p:cBhvr>
                                            <p:cTn id="67" dur="500" fill="hold"/>
                                            <p:tgtEl>
                                              <p:spTgt spid="35"/>
                                            </p:tgtEl>
                                            <p:attrNameLst>
                                              <p:attrName>ppt_x</p:attrName>
                                            </p:attrNameLst>
                                          </p:cBhvr>
                                          <p:tavLst>
                                            <p:tav tm="0">
                                              <p:val>
                                                <p:strVal val="#ppt_x"/>
                                              </p:val>
                                            </p:tav>
                                            <p:tav tm="100000">
                                              <p:val>
                                                <p:strVal val="#ppt_x"/>
                                              </p:val>
                                            </p:tav>
                                          </p:tavLst>
                                        </p:anim>
                                        <p:anim calcmode="lin" valueType="num">
                                          <p:cBhvr>
                                            <p:cTn id="68" dur="500" fill="hold"/>
                                            <p:tgtEl>
                                              <p:spTgt spid="35"/>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20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anim calcmode="lin" valueType="num">
                                          <p:cBhvr>
                                            <p:cTn id="72" dur="500" fill="hold"/>
                                            <p:tgtEl>
                                              <p:spTgt spid="30"/>
                                            </p:tgtEl>
                                            <p:attrNameLst>
                                              <p:attrName>ppt_x</p:attrName>
                                            </p:attrNameLst>
                                          </p:cBhvr>
                                          <p:tavLst>
                                            <p:tav tm="0">
                                              <p:val>
                                                <p:strVal val="#ppt_x"/>
                                              </p:val>
                                            </p:tav>
                                            <p:tav tm="100000">
                                              <p:val>
                                                <p:strVal val="#ppt_x"/>
                                              </p:val>
                                            </p:tav>
                                          </p:tavLst>
                                        </p:anim>
                                        <p:anim calcmode="lin" valueType="num">
                                          <p:cBhvr>
                                            <p:cTn id="73" dur="500" fill="hold"/>
                                            <p:tgtEl>
                                              <p:spTgt spid="30"/>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400"/>
                                      </p:stCondLst>
                                      <p:childTnLst>
                                        <p:set>
                                          <p:cBhvr>
                                            <p:cTn id="75" dur="1" fill="hold">
                                              <p:stCondLst>
                                                <p:cond delay="0"/>
                                              </p:stCondLst>
                                            </p:cTn>
                                            <p:tgtEl>
                                              <p:spTgt spid="40"/>
                                            </p:tgtEl>
                                            <p:attrNameLst>
                                              <p:attrName>style.visibility</p:attrName>
                                            </p:attrNameLst>
                                          </p:cBhvr>
                                          <p:to>
                                            <p:strVal val="visible"/>
                                          </p:to>
                                        </p:set>
                                        <p:animEffect transition="in" filter="fade">
                                          <p:cBhvr>
                                            <p:cTn id="76" dur="500"/>
                                            <p:tgtEl>
                                              <p:spTgt spid="40"/>
                                            </p:tgtEl>
                                          </p:cBhvr>
                                        </p:animEffect>
                                        <p:anim calcmode="lin" valueType="num">
                                          <p:cBhvr>
                                            <p:cTn id="77" dur="500" fill="hold"/>
                                            <p:tgtEl>
                                              <p:spTgt spid="40"/>
                                            </p:tgtEl>
                                            <p:attrNameLst>
                                              <p:attrName>ppt_x</p:attrName>
                                            </p:attrNameLst>
                                          </p:cBhvr>
                                          <p:tavLst>
                                            <p:tav tm="0">
                                              <p:val>
                                                <p:strVal val="#ppt_x"/>
                                              </p:val>
                                            </p:tav>
                                            <p:tav tm="100000">
                                              <p:val>
                                                <p:strVal val="#ppt_x"/>
                                              </p:val>
                                            </p:tav>
                                          </p:tavLst>
                                        </p:anim>
                                        <p:anim calcmode="lin" valueType="num">
                                          <p:cBhvr>
                                            <p:cTn id="78" dur="5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4" grpId="0" animBg="1"/>
          <p:bldP spid="21" grpId="0" animBg="1"/>
          <p:bldP spid="22" grpId="0"/>
          <p:bldP spid="23" grpId="0"/>
          <p:bldP spid="24" grpId="0"/>
          <p:bldP spid="25" grpId="0"/>
          <p:bldP spid="26" grpId="0" animBg="1"/>
          <p:bldP spid="27" grpId="0" animBg="1"/>
          <p:bldP spid="28"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628568" y="2284289"/>
            <a:ext cx="2448272" cy="237569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108334" y="1152407"/>
            <a:ext cx="1447442" cy="1447442"/>
            <a:chOff x="304800" y="673100"/>
            <a:chExt cx="4000500" cy="4000500"/>
          </a:xfrm>
          <a:effectLst>
            <a:outerShdw blurRad="444500" dist="254000" dir="8100000" algn="tr" rotWithShape="0">
              <a:prstClr val="black">
                <a:alpha val="50000"/>
              </a:prstClr>
            </a:outerShdw>
          </a:effectLst>
        </p:grpSpPr>
        <p:sp>
          <p:nvSpPr>
            <p:cNvPr id="3" name="同心圆 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椭圆 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椭圆 10"/>
          <p:cNvSpPr/>
          <p:nvPr/>
        </p:nvSpPr>
        <p:spPr>
          <a:xfrm>
            <a:off x="2212421" y="2097634"/>
            <a:ext cx="373310" cy="373310"/>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15" name="矩形 14"/>
          <p:cNvSpPr/>
          <p:nvPr/>
        </p:nvSpPr>
        <p:spPr>
          <a:xfrm>
            <a:off x="1291080" y="1722821"/>
            <a:ext cx="1107996" cy="369332"/>
          </a:xfrm>
          <a:prstGeom prst="rect">
            <a:avLst/>
          </a:prstGeom>
        </p:spPr>
        <p:txBody>
          <a:bodyPr wrap="none">
            <a:spAutoFit/>
          </a:bodyPr>
          <a:lstStyle/>
          <a:p>
            <a:r>
              <a:rPr lang="zh-CN" altLang="en-US" dirty="0" smtClean="0">
                <a:latin typeface="微软雅黑"/>
                <a:ea typeface="微软雅黑"/>
              </a:rPr>
              <a:t>发展趋势</a:t>
            </a:r>
            <a:endParaRPr lang="zh-CN" altLang="en-US" dirty="0">
              <a:latin typeface="微软雅黑"/>
              <a:ea typeface="微软雅黑"/>
            </a:endParaRPr>
          </a:p>
        </p:txBody>
      </p:sp>
      <p:sp>
        <p:nvSpPr>
          <p:cNvPr id="19" name="圆角矩形 18"/>
          <p:cNvSpPr/>
          <p:nvPr/>
        </p:nvSpPr>
        <p:spPr>
          <a:xfrm>
            <a:off x="3346388" y="2284288"/>
            <a:ext cx="2448272" cy="237569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6080527" y="2284287"/>
            <a:ext cx="2448272" cy="237569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846803" y="1196316"/>
            <a:ext cx="1447442" cy="1447442"/>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6580942" y="1152407"/>
            <a:ext cx="1447442" cy="1447442"/>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椭圆 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椭圆 12"/>
          <p:cNvSpPr/>
          <p:nvPr/>
        </p:nvSpPr>
        <p:spPr>
          <a:xfrm>
            <a:off x="5004048" y="2097634"/>
            <a:ext cx="373310" cy="373310"/>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14" name="椭圆 13"/>
          <p:cNvSpPr/>
          <p:nvPr/>
        </p:nvSpPr>
        <p:spPr>
          <a:xfrm>
            <a:off x="7740352" y="2097634"/>
            <a:ext cx="373310" cy="373310"/>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16" name="矩形 15"/>
          <p:cNvSpPr/>
          <p:nvPr/>
        </p:nvSpPr>
        <p:spPr>
          <a:xfrm>
            <a:off x="4016526" y="1722821"/>
            <a:ext cx="1107996" cy="369332"/>
          </a:xfrm>
          <a:prstGeom prst="rect">
            <a:avLst/>
          </a:prstGeom>
        </p:spPr>
        <p:txBody>
          <a:bodyPr wrap="none">
            <a:spAutoFit/>
          </a:bodyPr>
          <a:lstStyle/>
          <a:p>
            <a:r>
              <a:rPr lang="zh-CN" altLang="en-US" dirty="0">
                <a:latin typeface="微软雅黑"/>
                <a:ea typeface="微软雅黑"/>
              </a:rPr>
              <a:t>消费习惯</a:t>
            </a:r>
          </a:p>
        </p:txBody>
      </p:sp>
      <p:sp>
        <p:nvSpPr>
          <p:cNvPr id="17" name="矩形 16"/>
          <p:cNvSpPr/>
          <p:nvPr/>
        </p:nvSpPr>
        <p:spPr>
          <a:xfrm>
            <a:off x="6750665" y="1722821"/>
            <a:ext cx="1107996" cy="369332"/>
          </a:xfrm>
          <a:prstGeom prst="rect">
            <a:avLst/>
          </a:prstGeom>
        </p:spPr>
        <p:txBody>
          <a:bodyPr wrap="none">
            <a:spAutoFit/>
          </a:bodyPr>
          <a:lstStyle/>
          <a:p>
            <a:r>
              <a:rPr lang="zh-CN" altLang="en-US" dirty="0">
                <a:latin typeface="微软雅黑"/>
                <a:ea typeface="微软雅黑"/>
              </a:rPr>
              <a:t>政策扶持</a:t>
            </a:r>
          </a:p>
        </p:txBody>
      </p:sp>
      <p:sp>
        <p:nvSpPr>
          <p:cNvPr id="21" name="TextBox 20"/>
          <p:cNvSpPr txBox="1"/>
          <p:nvPr/>
        </p:nvSpPr>
        <p:spPr>
          <a:xfrm>
            <a:off x="892717" y="2829770"/>
            <a:ext cx="1944216" cy="1600438"/>
          </a:xfrm>
          <a:prstGeom prst="rect">
            <a:avLst/>
          </a:prstGeom>
          <a:noFill/>
        </p:spPr>
        <p:txBody>
          <a:bodyPr wrap="square" lIns="0" tIns="0" rIns="0" bIns="0" rtlCol="0">
            <a:spAutoFit/>
          </a:bodyPr>
          <a:lstStyle/>
          <a:p>
            <a:pPr>
              <a:lnSpc>
                <a:spcPct val="130000"/>
              </a:lnSpc>
            </a:pPr>
            <a:r>
              <a:rPr lang="zh-CN" altLang="en-US" sz="1000" dirty="0" smtClean="0">
                <a:latin typeface="微软雅黑" pitchFamily="34" charset="-122"/>
                <a:ea typeface="微软雅黑" pitchFamily="34" charset="-122"/>
              </a:rPr>
              <a:t>       点击</a:t>
            </a:r>
            <a:r>
              <a:rPr lang="zh-CN" altLang="en-US" sz="1000" dirty="0">
                <a:latin typeface="微软雅黑" pitchFamily="34" charset="-122"/>
                <a:ea typeface="微软雅黑" pitchFamily="34" charset="-122"/>
              </a:rPr>
              <a:t>输入简要文字内容，文字内容需概括精炼，不用多余的文字修饰。点击输入简要文字内容，文字内容需概括精炼，不用多余的文字修饰</a:t>
            </a:r>
            <a:r>
              <a:rPr lang="zh-CN" altLang="en-US" sz="1000" dirty="0" smtClean="0">
                <a:latin typeface="微软雅黑" pitchFamily="34" charset="-122"/>
                <a:ea typeface="微软雅黑" pitchFamily="34" charset="-122"/>
              </a:rPr>
              <a:t>。</a:t>
            </a:r>
            <a:endParaRPr lang="en-US" altLang="zh-CN" sz="1000" dirty="0">
              <a:latin typeface="微软雅黑" pitchFamily="34" charset="-122"/>
              <a:ea typeface="微软雅黑" pitchFamily="34" charset="-122"/>
            </a:endParaRPr>
          </a:p>
          <a:p>
            <a:pPr>
              <a:lnSpc>
                <a:spcPct val="130000"/>
              </a:lnSpc>
            </a:pPr>
            <a:r>
              <a:rPr lang="zh-CN" altLang="en-US" sz="1000" dirty="0" smtClean="0">
                <a:latin typeface="微软雅黑" pitchFamily="34" charset="-122"/>
                <a:ea typeface="微软雅黑" pitchFamily="34" charset="-122"/>
              </a:rPr>
              <a:t>       点击</a:t>
            </a:r>
            <a:r>
              <a:rPr lang="zh-CN" altLang="en-US" sz="1000" dirty="0">
                <a:latin typeface="微软雅黑" pitchFamily="34" charset="-122"/>
                <a:ea typeface="微软雅黑" pitchFamily="34" charset="-122"/>
              </a:rPr>
              <a:t>输入简要文字内容，文字内容需概括精炼，不用多余的文字</a:t>
            </a:r>
            <a:r>
              <a:rPr lang="zh-CN" altLang="en-US" sz="1000" dirty="0" smtClean="0">
                <a:latin typeface="微软雅黑" pitchFamily="34" charset="-122"/>
                <a:ea typeface="微软雅黑" pitchFamily="34" charset="-122"/>
              </a:rPr>
              <a:t>修饰。</a:t>
            </a:r>
            <a:endParaRPr lang="zh-CN" altLang="en-US" sz="1600" b="1" dirty="0" smtClean="0">
              <a:solidFill>
                <a:schemeClr val="accent6"/>
              </a:solidFill>
              <a:latin typeface="微软雅黑" pitchFamily="34" charset="-122"/>
              <a:ea typeface="微软雅黑" pitchFamily="34" charset="-122"/>
            </a:endParaRPr>
          </a:p>
        </p:txBody>
      </p:sp>
      <p:sp>
        <p:nvSpPr>
          <p:cNvPr id="22" name="TextBox 21"/>
          <p:cNvSpPr txBox="1"/>
          <p:nvPr/>
        </p:nvSpPr>
        <p:spPr>
          <a:xfrm>
            <a:off x="3598416" y="2824126"/>
            <a:ext cx="1944216" cy="1600438"/>
          </a:xfrm>
          <a:prstGeom prst="rect">
            <a:avLst/>
          </a:prstGeom>
          <a:noFill/>
        </p:spPr>
        <p:txBody>
          <a:bodyPr wrap="square" lIns="0" tIns="0" rIns="0" bIns="0" rtlCol="0">
            <a:spAutoFit/>
          </a:bodyPr>
          <a:lstStyle/>
          <a:p>
            <a:pPr>
              <a:lnSpc>
                <a:spcPct val="130000"/>
              </a:lnSpc>
            </a:pPr>
            <a:r>
              <a:rPr lang="zh-CN" altLang="en-US" sz="1000" dirty="0" smtClean="0">
                <a:latin typeface="微软雅黑" pitchFamily="34" charset="-122"/>
                <a:ea typeface="微软雅黑" pitchFamily="34" charset="-122"/>
              </a:rPr>
              <a:t>       点击</a:t>
            </a:r>
            <a:r>
              <a:rPr lang="zh-CN" altLang="en-US" sz="1000" dirty="0">
                <a:latin typeface="微软雅黑" pitchFamily="34" charset="-122"/>
                <a:ea typeface="微软雅黑" pitchFamily="34" charset="-122"/>
              </a:rPr>
              <a:t>输入简要文字内容，文字内容需概括精炼，不用多余的文字修饰。点击输入简要文字内容，文字内容需概括精炼，不用多余的文字修饰</a:t>
            </a:r>
            <a:r>
              <a:rPr lang="zh-CN" altLang="en-US" sz="1000" dirty="0" smtClean="0">
                <a:latin typeface="微软雅黑" pitchFamily="34" charset="-122"/>
                <a:ea typeface="微软雅黑" pitchFamily="34" charset="-122"/>
              </a:rPr>
              <a:t>。</a:t>
            </a:r>
            <a:endParaRPr lang="en-US" altLang="zh-CN" sz="1000" dirty="0">
              <a:latin typeface="微软雅黑" pitchFamily="34" charset="-122"/>
              <a:ea typeface="微软雅黑" pitchFamily="34" charset="-122"/>
            </a:endParaRPr>
          </a:p>
          <a:p>
            <a:pPr>
              <a:lnSpc>
                <a:spcPct val="130000"/>
              </a:lnSpc>
            </a:pPr>
            <a:r>
              <a:rPr lang="zh-CN" altLang="en-US" sz="1000" dirty="0" smtClean="0">
                <a:latin typeface="微软雅黑" pitchFamily="34" charset="-122"/>
                <a:ea typeface="微软雅黑" pitchFamily="34" charset="-122"/>
              </a:rPr>
              <a:t>       点击</a:t>
            </a:r>
            <a:r>
              <a:rPr lang="zh-CN" altLang="en-US" sz="1000" dirty="0">
                <a:latin typeface="微软雅黑" pitchFamily="34" charset="-122"/>
                <a:ea typeface="微软雅黑" pitchFamily="34" charset="-122"/>
              </a:rPr>
              <a:t>输入简要文字内容，文字内容需概括精炼，不用多余的文字</a:t>
            </a:r>
            <a:r>
              <a:rPr lang="zh-CN" altLang="en-US" sz="1000" dirty="0" smtClean="0">
                <a:latin typeface="微软雅黑" pitchFamily="34" charset="-122"/>
                <a:ea typeface="微软雅黑" pitchFamily="34" charset="-122"/>
              </a:rPr>
              <a:t>修饰。</a:t>
            </a:r>
            <a:endParaRPr lang="zh-CN" altLang="en-US" sz="1600" b="1" dirty="0" smtClean="0">
              <a:solidFill>
                <a:schemeClr val="accent6"/>
              </a:solidFill>
              <a:latin typeface="微软雅黑" pitchFamily="34" charset="-122"/>
              <a:ea typeface="微软雅黑" pitchFamily="34" charset="-122"/>
            </a:endParaRPr>
          </a:p>
        </p:txBody>
      </p:sp>
      <p:sp>
        <p:nvSpPr>
          <p:cNvPr id="23" name="TextBox 22"/>
          <p:cNvSpPr txBox="1"/>
          <p:nvPr/>
        </p:nvSpPr>
        <p:spPr>
          <a:xfrm>
            <a:off x="6332555" y="2831002"/>
            <a:ext cx="1944216" cy="1600438"/>
          </a:xfrm>
          <a:prstGeom prst="rect">
            <a:avLst/>
          </a:prstGeom>
          <a:noFill/>
        </p:spPr>
        <p:txBody>
          <a:bodyPr wrap="square" lIns="0" tIns="0" rIns="0" bIns="0" rtlCol="0">
            <a:spAutoFit/>
          </a:bodyPr>
          <a:lstStyle/>
          <a:p>
            <a:pPr>
              <a:lnSpc>
                <a:spcPct val="130000"/>
              </a:lnSpc>
            </a:pPr>
            <a:r>
              <a:rPr lang="zh-CN" altLang="en-US" sz="1000" dirty="0" smtClean="0">
                <a:latin typeface="微软雅黑" pitchFamily="34" charset="-122"/>
                <a:ea typeface="微软雅黑" pitchFamily="34" charset="-122"/>
              </a:rPr>
              <a:t>       点击</a:t>
            </a:r>
            <a:r>
              <a:rPr lang="zh-CN" altLang="en-US" sz="1000" dirty="0">
                <a:latin typeface="微软雅黑" pitchFamily="34" charset="-122"/>
                <a:ea typeface="微软雅黑" pitchFamily="34" charset="-122"/>
              </a:rPr>
              <a:t>输入简要文字内容，文字内容需概括精炼，不用多余的文字修饰。点击输入简要文字内容，文字内容需概括精炼，不用多余的文字修饰</a:t>
            </a:r>
            <a:r>
              <a:rPr lang="zh-CN" altLang="en-US" sz="1000" dirty="0" smtClean="0">
                <a:latin typeface="微软雅黑" pitchFamily="34" charset="-122"/>
                <a:ea typeface="微软雅黑" pitchFamily="34" charset="-122"/>
              </a:rPr>
              <a:t>。</a:t>
            </a:r>
            <a:endParaRPr lang="en-US" altLang="zh-CN" sz="1000" dirty="0">
              <a:latin typeface="微软雅黑" pitchFamily="34" charset="-122"/>
              <a:ea typeface="微软雅黑" pitchFamily="34" charset="-122"/>
            </a:endParaRPr>
          </a:p>
          <a:p>
            <a:pPr>
              <a:lnSpc>
                <a:spcPct val="130000"/>
              </a:lnSpc>
            </a:pPr>
            <a:r>
              <a:rPr lang="zh-CN" altLang="en-US" sz="1000" dirty="0" smtClean="0">
                <a:latin typeface="微软雅黑" pitchFamily="34" charset="-122"/>
                <a:ea typeface="微软雅黑" pitchFamily="34" charset="-122"/>
              </a:rPr>
              <a:t>       点击</a:t>
            </a:r>
            <a:r>
              <a:rPr lang="zh-CN" altLang="en-US" sz="1000" dirty="0">
                <a:latin typeface="微软雅黑" pitchFamily="34" charset="-122"/>
                <a:ea typeface="微软雅黑" pitchFamily="34" charset="-122"/>
              </a:rPr>
              <a:t>输入简要文字内容，文字内容需概括精炼，不用多余的文字</a:t>
            </a:r>
            <a:r>
              <a:rPr lang="zh-CN" altLang="en-US" sz="1000" dirty="0" smtClean="0">
                <a:latin typeface="微软雅黑" pitchFamily="34" charset="-122"/>
                <a:ea typeface="微软雅黑" pitchFamily="34" charset="-122"/>
              </a:rPr>
              <a:t>修饰。</a:t>
            </a:r>
            <a:endParaRPr lang="zh-CN" altLang="en-US" sz="1600" b="1" dirty="0" smtClean="0">
              <a:solidFill>
                <a:schemeClr val="accent6"/>
              </a:solidFill>
              <a:latin typeface="微软雅黑" pitchFamily="34" charset="-122"/>
              <a:ea typeface="微软雅黑" pitchFamily="34" charset="-122"/>
            </a:endParaRPr>
          </a:p>
        </p:txBody>
      </p:sp>
      <p:sp>
        <p:nvSpPr>
          <p:cNvPr id="24" name="TextBox 23"/>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itchFamily="34" charset="-122"/>
                <a:ea typeface="微软雅黑" pitchFamily="34" charset="-122"/>
              </a:rPr>
              <a:t>行业前景</a:t>
            </a:r>
            <a:endParaRPr lang="zh-CN" altLang="en-US" sz="1000" dirty="0">
              <a:latin typeface="微软雅黑" pitchFamily="34" charset="-122"/>
              <a:ea typeface="微软雅黑" pitchFamily="34" charset="-122"/>
            </a:endParaRPr>
          </a:p>
        </p:txBody>
      </p:sp>
    </p:spTree>
    <p:extLst>
      <p:ext uri="{BB962C8B-B14F-4D97-AF65-F5344CB8AC3E}">
        <p14:creationId xmlns:p14="http://schemas.microsoft.com/office/powerpoint/2010/main" val="2867473987"/>
      </p:ext>
    </p:extLst>
  </p:cSld>
  <p:clrMapOvr>
    <a:masterClrMapping/>
  </p:clrMapOvr>
  <p:transition spd="slow"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500" fill="hold"/>
                                            <p:tgtEl>
                                              <p:spTgt spid="2"/>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0000">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14:bounceEnd="40000">
                                          <p:cBhvr additive="base">
                                            <p:cTn id="12" dur="5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14:presetBounceEnd="40000">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14:bounceEnd="40000">
                                          <p:cBhvr additive="base">
                                            <p:cTn id="17" dur="500" fill="hold"/>
                                            <p:tgtEl>
                                              <p:spTgt spid="8"/>
                                            </p:tgtEl>
                                            <p:attrNameLst>
                                              <p:attrName>ppt_x</p:attrName>
                                            </p:attrNameLst>
                                          </p:cBhvr>
                                          <p:tavLst>
                                            <p:tav tm="0">
                                              <p:val>
                                                <p:strVal val="1+#ppt_w/2"/>
                                              </p:val>
                                            </p:tav>
                                            <p:tav tm="100000">
                                              <p:val>
                                                <p:strVal val="#ppt_x"/>
                                              </p:val>
                                            </p:tav>
                                          </p:tavLst>
                                        </p:anim>
                                        <p:anim calcmode="lin" valueType="num" p14:bounceEnd="40000">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53" presetClass="entr" presetSubtype="16" fill="hold" grpId="0" nodeType="withEffect">
                                      <p:stCondLst>
                                        <p:cond delay="2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1700"/>
                                </p:stCondLst>
                                <p:childTnLst>
                                  <p:par>
                                    <p:cTn id="35" presetID="16" presetClass="entr" presetSubtype="37"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outVertical)">
                                          <p:cBhvr>
                                            <p:cTn id="37" dur="500"/>
                                            <p:tgtEl>
                                              <p:spTgt spid="16"/>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outVertical)">
                                          <p:cBhvr>
                                            <p:cTn id="40" dur="500"/>
                                            <p:tgtEl>
                                              <p:spTgt spid="15"/>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outVertical)">
                                          <p:cBhvr>
                                            <p:cTn id="43" dur="500"/>
                                            <p:tgtEl>
                                              <p:spTgt spid="17"/>
                                            </p:tgtEl>
                                          </p:cBhvr>
                                        </p:animEffect>
                                      </p:childTnLst>
                                    </p:cTn>
                                  </p:par>
                                </p:childTnLst>
                              </p:cTn>
                            </p:par>
                            <p:par>
                              <p:cTn id="44" fill="hold">
                                <p:stCondLst>
                                  <p:cond delay="2200"/>
                                </p:stCondLst>
                                <p:childTnLst>
                                  <p:par>
                                    <p:cTn id="45" presetID="21" presetClass="entr" presetSubtype="1"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heel(1)">
                                          <p:cBhvr>
                                            <p:cTn id="47" dur="800"/>
                                            <p:tgtEl>
                                              <p:spTgt spid="18"/>
                                            </p:tgtEl>
                                          </p:cBhvr>
                                        </p:animEffect>
                                      </p:childTnLst>
                                    </p:cTn>
                                  </p:par>
                                  <p:par>
                                    <p:cTn id="48" presetID="21" presetClass="entr" presetSubtype="1" fill="hold" grpId="0" nodeType="withEffect">
                                      <p:stCondLst>
                                        <p:cond delay="200"/>
                                      </p:stCondLst>
                                      <p:childTnLst>
                                        <p:set>
                                          <p:cBhvr>
                                            <p:cTn id="49" dur="1" fill="hold">
                                              <p:stCondLst>
                                                <p:cond delay="0"/>
                                              </p:stCondLst>
                                            </p:cTn>
                                            <p:tgtEl>
                                              <p:spTgt spid="19"/>
                                            </p:tgtEl>
                                            <p:attrNameLst>
                                              <p:attrName>style.visibility</p:attrName>
                                            </p:attrNameLst>
                                          </p:cBhvr>
                                          <p:to>
                                            <p:strVal val="visible"/>
                                          </p:to>
                                        </p:set>
                                        <p:animEffect transition="in" filter="wheel(1)">
                                          <p:cBhvr>
                                            <p:cTn id="50" dur="800"/>
                                            <p:tgtEl>
                                              <p:spTgt spid="19"/>
                                            </p:tgtEl>
                                          </p:cBhvr>
                                        </p:animEffect>
                                      </p:childTnLst>
                                    </p:cTn>
                                  </p:par>
                                  <p:par>
                                    <p:cTn id="51" presetID="21" presetClass="entr" presetSubtype="1" fill="hold" grpId="0" nodeType="withEffect">
                                      <p:stCondLst>
                                        <p:cond delay="400"/>
                                      </p:stCondLst>
                                      <p:childTnLst>
                                        <p:set>
                                          <p:cBhvr>
                                            <p:cTn id="52" dur="1" fill="hold">
                                              <p:stCondLst>
                                                <p:cond delay="0"/>
                                              </p:stCondLst>
                                            </p:cTn>
                                            <p:tgtEl>
                                              <p:spTgt spid="20"/>
                                            </p:tgtEl>
                                            <p:attrNameLst>
                                              <p:attrName>style.visibility</p:attrName>
                                            </p:attrNameLst>
                                          </p:cBhvr>
                                          <p:to>
                                            <p:strVal val="visible"/>
                                          </p:to>
                                        </p:set>
                                        <p:animEffect transition="in" filter="wheel(1)">
                                          <p:cBhvr>
                                            <p:cTn id="53" dur="800"/>
                                            <p:tgtEl>
                                              <p:spTgt spid="20"/>
                                            </p:tgtEl>
                                          </p:cBhvr>
                                        </p:animEffect>
                                      </p:childTnLst>
                                    </p:cTn>
                                  </p:par>
                                </p:childTnLst>
                              </p:cTn>
                            </p:par>
                            <p:par>
                              <p:cTn id="54" fill="hold">
                                <p:stCondLst>
                                  <p:cond delay="3400"/>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1"/>
                                            </p:tgtEl>
                                            <p:attrNameLst>
                                              <p:attrName>style.visibility</p:attrName>
                                            </p:attrNameLst>
                                          </p:cBhvr>
                                          <p:to>
                                            <p:strVal val="visible"/>
                                          </p:to>
                                        </p:set>
                                        <p:animEffect transition="in" filter="wipe(left)">
                                          <p:cBhvr>
                                            <p:cTn id="57" dur="50"/>
                                            <p:tgtEl>
                                              <p:spTgt spid="21"/>
                                            </p:tgtEl>
                                          </p:cBhvr>
                                        </p:animEffect>
                                      </p:childTnLst>
                                    </p:cTn>
                                  </p:par>
                                  <p:par>
                                    <p:cTn id="58" presetID="36" presetClass="emph" presetSubtype="0" fill="hold" grpId="1" nodeType="withEffect">
                                      <p:stCondLst>
                                        <p:cond delay="0"/>
                                      </p:stCondLst>
                                      <p:iterate type="lt">
                                        <p:tmPct val="30000"/>
                                      </p:iterate>
                                      <p:childTnLst>
                                        <p:animScale>
                                          <p:cBhvr>
                                            <p:cTn id="59" dur="25" autoRev="1" fill="hold">
                                              <p:stCondLst>
                                                <p:cond delay="0"/>
                                              </p:stCondLst>
                                            </p:cTn>
                                            <p:tgtEl>
                                              <p:spTgt spid="21"/>
                                            </p:tgtEl>
                                          </p:cBhvr>
                                          <p:to x="80000" y="100000"/>
                                        </p:animScale>
                                        <p:anim by="(#ppt_w*0.10)" calcmode="lin" valueType="num">
                                          <p:cBhvr>
                                            <p:cTn id="60" dur="25" autoRev="1" fill="hold">
                                              <p:stCondLst>
                                                <p:cond delay="0"/>
                                              </p:stCondLst>
                                            </p:cTn>
                                            <p:tgtEl>
                                              <p:spTgt spid="21"/>
                                            </p:tgtEl>
                                            <p:attrNameLst>
                                              <p:attrName>ppt_x</p:attrName>
                                            </p:attrNameLst>
                                          </p:cBhvr>
                                        </p:anim>
                                        <p:anim by="(-#ppt_w*0.10)" calcmode="lin" valueType="num">
                                          <p:cBhvr>
                                            <p:cTn id="61" dur="25" autoRev="1" fill="hold">
                                              <p:stCondLst>
                                                <p:cond delay="0"/>
                                              </p:stCondLst>
                                            </p:cTn>
                                            <p:tgtEl>
                                              <p:spTgt spid="21"/>
                                            </p:tgtEl>
                                            <p:attrNameLst>
                                              <p:attrName>ppt_y</p:attrName>
                                            </p:attrNameLst>
                                          </p:cBhvr>
                                        </p:anim>
                                        <p:animRot by="-480000">
                                          <p:cBhvr>
                                            <p:cTn id="62" dur="25" autoRev="1" fill="hold">
                                              <p:stCondLst>
                                                <p:cond delay="0"/>
                                              </p:stCondLst>
                                            </p:cTn>
                                            <p:tgtEl>
                                              <p:spTgt spid="21"/>
                                            </p:tgtEl>
                                            <p:attrNameLst>
                                              <p:attrName>r</p:attrName>
                                            </p:attrNameLst>
                                          </p:cBhvr>
                                        </p:animRot>
                                      </p:childTnLst>
                                    </p:cTn>
                                  </p:par>
                                  <p:par>
                                    <p:cTn id="63" presetID="22" presetClass="entr" presetSubtype="8" fill="hold" grpId="0" nodeType="withEffect">
                                      <p:stCondLst>
                                        <p:cond delay="500"/>
                                      </p:stCondLst>
                                      <p:iterate type="lt">
                                        <p:tmPct val="30000"/>
                                      </p:iterate>
                                      <p:childTnLst>
                                        <p:set>
                                          <p:cBhvr>
                                            <p:cTn id="64" dur="1" fill="hold">
                                              <p:stCondLst>
                                                <p:cond delay="0"/>
                                              </p:stCondLst>
                                            </p:cTn>
                                            <p:tgtEl>
                                              <p:spTgt spid="22"/>
                                            </p:tgtEl>
                                            <p:attrNameLst>
                                              <p:attrName>style.visibility</p:attrName>
                                            </p:attrNameLst>
                                          </p:cBhvr>
                                          <p:to>
                                            <p:strVal val="visible"/>
                                          </p:to>
                                        </p:set>
                                        <p:animEffect transition="in" filter="wipe(left)">
                                          <p:cBhvr>
                                            <p:cTn id="65" dur="50"/>
                                            <p:tgtEl>
                                              <p:spTgt spid="22"/>
                                            </p:tgtEl>
                                          </p:cBhvr>
                                        </p:animEffect>
                                      </p:childTnLst>
                                    </p:cTn>
                                  </p:par>
                                  <p:par>
                                    <p:cTn id="66" presetID="36" presetClass="emph" presetSubtype="0" fill="hold" grpId="1" nodeType="withEffect">
                                      <p:stCondLst>
                                        <p:cond delay="500"/>
                                      </p:stCondLst>
                                      <p:iterate type="lt">
                                        <p:tmPct val="30000"/>
                                      </p:iterate>
                                      <p:childTnLst>
                                        <p:animScale>
                                          <p:cBhvr>
                                            <p:cTn id="67" dur="25" autoRev="1" fill="hold">
                                              <p:stCondLst>
                                                <p:cond delay="0"/>
                                              </p:stCondLst>
                                            </p:cTn>
                                            <p:tgtEl>
                                              <p:spTgt spid="22"/>
                                            </p:tgtEl>
                                          </p:cBhvr>
                                          <p:to x="80000" y="100000"/>
                                        </p:animScale>
                                        <p:anim by="(#ppt_w*0.10)" calcmode="lin" valueType="num">
                                          <p:cBhvr>
                                            <p:cTn id="68" dur="25" autoRev="1" fill="hold">
                                              <p:stCondLst>
                                                <p:cond delay="0"/>
                                              </p:stCondLst>
                                            </p:cTn>
                                            <p:tgtEl>
                                              <p:spTgt spid="22"/>
                                            </p:tgtEl>
                                            <p:attrNameLst>
                                              <p:attrName>ppt_x</p:attrName>
                                            </p:attrNameLst>
                                          </p:cBhvr>
                                        </p:anim>
                                        <p:anim by="(-#ppt_w*0.10)" calcmode="lin" valueType="num">
                                          <p:cBhvr>
                                            <p:cTn id="69" dur="25" autoRev="1" fill="hold">
                                              <p:stCondLst>
                                                <p:cond delay="0"/>
                                              </p:stCondLst>
                                            </p:cTn>
                                            <p:tgtEl>
                                              <p:spTgt spid="22"/>
                                            </p:tgtEl>
                                            <p:attrNameLst>
                                              <p:attrName>ppt_y</p:attrName>
                                            </p:attrNameLst>
                                          </p:cBhvr>
                                        </p:anim>
                                        <p:animRot by="-480000">
                                          <p:cBhvr>
                                            <p:cTn id="70" dur="25" autoRev="1" fill="hold">
                                              <p:stCondLst>
                                                <p:cond delay="0"/>
                                              </p:stCondLst>
                                            </p:cTn>
                                            <p:tgtEl>
                                              <p:spTgt spid="22"/>
                                            </p:tgtEl>
                                            <p:attrNameLst>
                                              <p:attrName>r</p:attrName>
                                            </p:attrNameLst>
                                          </p:cBhvr>
                                        </p:animRot>
                                      </p:childTnLst>
                                    </p:cTn>
                                  </p:par>
                                  <p:par>
                                    <p:cTn id="71" presetID="22" presetClass="entr" presetSubtype="8" fill="hold" grpId="0" nodeType="withEffect">
                                      <p:stCondLst>
                                        <p:cond delay="1000"/>
                                      </p:stCondLst>
                                      <p:iterate type="lt">
                                        <p:tmPct val="30000"/>
                                      </p:iterate>
                                      <p:childTnLst>
                                        <p:set>
                                          <p:cBhvr>
                                            <p:cTn id="72" dur="1" fill="hold">
                                              <p:stCondLst>
                                                <p:cond delay="0"/>
                                              </p:stCondLst>
                                            </p:cTn>
                                            <p:tgtEl>
                                              <p:spTgt spid="23"/>
                                            </p:tgtEl>
                                            <p:attrNameLst>
                                              <p:attrName>style.visibility</p:attrName>
                                            </p:attrNameLst>
                                          </p:cBhvr>
                                          <p:to>
                                            <p:strVal val="visible"/>
                                          </p:to>
                                        </p:set>
                                        <p:animEffect transition="in" filter="wipe(left)">
                                          <p:cBhvr>
                                            <p:cTn id="73" dur="50"/>
                                            <p:tgtEl>
                                              <p:spTgt spid="23"/>
                                            </p:tgtEl>
                                          </p:cBhvr>
                                        </p:animEffect>
                                      </p:childTnLst>
                                    </p:cTn>
                                  </p:par>
                                  <p:par>
                                    <p:cTn id="74" presetID="36" presetClass="emph" presetSubtype="0" fill="hold" grpId="1" nodeType="withEffect">
                                      <p:stCondLst>
                                        <p:cond delay="1000"/>
                                      </p:stCondLst>
                                      <p:iterate type="lt">
                                        <p:tmPct val="30000"/>
                                      </p:iterate>
                                      <p:childTnLst>
                                        <p:animScale>
                                          <p:cBhvr>
                                            <p:cTn id="75" dur="25" autoRev="1" fill="hold">
                                              <p:stCondLst>
                                                <p:cond delay="0"/>
                                              </p:stCondLst>
                                            </p:cTn>
                                            <p:tgtEl>
                                              <p:spTgt spid="23"/>
                                            </p:tgtEl>
                                          </p:cBhvr>
                                          <p:to x="80000" y="100000"/>
                                        </p:animScale>
                                        <p:anim by="(#ppt_w*0.10)" calcmode="lin" valueType="num">
                                          <p:cBhvr>
                                            <p:cTn id="76" dur="25" autoRev="1" fill="hold">
                                              <p:stCondLst>
                                                <p:cond delay="0"/>
                                              </p:stCondLst>
                                            </p:cTn>
                                            <p:tgtEl>
                                              <p:spTgt spid="23"/>
                                            </p:tgtEl>
                                            <p:attrNameLst>
                                              <p:attrName>ppt_x</p:attrName>
                                            </p:attrNameLst>
                                          </p:cBhvr>
                                        </p:anim>
                                        <p:anim by="(-#ppt_w*0.10)" calcmode="lin" valueType="num">
                                          <p:cBhvr>
                                            <p:cTn id="77" dur="25" autoRev="1" fill="hold">
                                              <p:stCondLst>
                                                <p:cond delay="0"/>
                                              </p:stCondLst>
                                            </p:cTn>
                                            <p:tgtEl>
                                              <p:spTgt spid="23"/>
                                            </p:tgtEl>
                                            <p:attrNameLst>
                                              <p:attrName>ppt_y</p:attrName>
                                            </p:attrNameLst>
                                          </p:cBhvr>
                                        </p:anim>
                                        <p:animRot by="-480000">
                                          <p:cBhvr>
                                            <p:cTn id="78" dur="25" autoRev="1"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animBg="1"/>
          <p:bldP spid="15" grpId="0"/>
          <p:bldP spid="19" grpId="0" animBg="1"/>
          <p:bldP spid="20" grpId="0" animBg="1"/>
          <p:bldP spid="13" grpId="0" animBg="1"/>
          <p:bldP spid="14" grpId="0" animBg="1"/>
          <p:bldP spid="16" grpId="0"/>
          <p:bldP spid="17" grpId="0"/>
          <p:bldP spid="21" grpId="0"/>
          <p:bldP spid="21" grpId="1"/>
          <p:bldP spid="22" grpId="0"/>
          <p:bldP spid="22" grpId="1"/>
          <p:bldP spid="23" grpId="0"/>
          <p:bldP spid="23"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53" presetClass="entr" presetSubtype="16" fill="hold" grpId="0" nodeType="withEffect">
                                      <p:stCondLst>
                                        <p:cond delay="2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1700"/>
                                </p:stCondLst>
                                <p:childTnLst>
                                  <p:par>
                                    <p:cTn id="35" presetID="16" presetClass="entr" presetSubtype="37"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outVertical)">
                                          <p:cBhvr>
                                            <p:cTn id="37" dur="500"/>
                                            <p:tgtEl>
                                              <p:spTgt spid="16"/>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outVertical)">
                                          <p:cBhvr>
                                            <p:cTn id="40" dur="500"/>
                                            <p:tgtEl>
                                              <p:spTgt spid="15"/>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outVertical)">
                                          <p:cBhvr>
                                            <p:cTn id="43" dur="500"/>
                                            <p:tgtEl>
                                              <p:spTgt spid="17"/>
                                            </p:tgtEl>
                                          </p:cBhvr>
                                        </p:animEffect>
                                      </p:childTnLst>
                                    </p:cTn>
                                  </p:par>
                                </p:childTnLst>
                              </p:cTn>
                            </p:par>
                            <p:par>
                              <p:cTn id="44" fill="hold">
                                <p:stCondLst>
                                  <p:cond delay="2200"/>
                                </p:stCondLst>
                                <p:childTnLst>
                                  <p:par>
                                    <p:cTn id="45" presetID="21" presetClass="entr" presetSubtype="1"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heel(1)">
                                          <p:cBhvr>
                                            <p:cTn id="47" dur="800"/>
                                            <p:tgtEl>
                                              <p:spTgt spid="18"/>
                                            </p:tgtEl>
                                          </p:cBhvr>
                                        </p:animEffect>
                                      </p:childTnLst>
                                    </p:cTn>
                                  </p:par>
                                  <p:par>
                                    <p:cTn id="48" presetID="21" presetClass="entr" presetSubtype="1" fill="hold" grpId="0" nodeType="withEffect">
                                      <p:stCondLst>
                                        <p:cond delay="200"/>
                                      </p:stCondLst>
                                      <p:childTnLst>
                                        <p:set>
                                          <p:cBhvr>
                                            <p:cTn id="49" dur="1" fill="hold">
                                              <p:stCondLst>
                                                <p:cond delay="0"/>
                                              </p:stCondLst>
                                            </p:cTn>
                                            <p:tgtEl>
                                              <p:spTgt spid="19"/>
                                            </p:tgtEl>
                                            <p:attrNameLst>
                                              <p:attrName>style.visibility</p:attrName>
                                            </p:attrNameLst>
                                          </p:cBhvr>
                                          <p:to>
                                            <p:strVal val="visible"/>
                                          </p:to>
                                        </p:set>
                                        <p:animEffect transition="in" filter="wheel(1)">
                                          <p:cBhvr>
                                            <p:cTn id="50" dur="800"/>
                                            <p:tgtEl>
                                              <p:spTgt spid="19"/>
                                            </p:tgtEl>
                                          </p:cBhvr>
                                        </p:animEffect>
                                      </p:childTnLst>
                                    </p:cTn>
                                  </p:par>
                                  <p:par>
                                    <p:cTn id="51" presetID="21" presetClass="entr" presetSubtype="1" fill="hold" grpId="0" nodeType="withEffect">
                                      <p:stCondLst>
                                        <p:cond delay="400"/>
                                      </p:stCondLst>
                                      <p:childTnLst>
                                        <p:set>
                                          <p:cBhvr>
                                            <p:cTn id="52" dur="1" fill="hold">
                                              <p:stCondLst>
                                                <p:cond delay="0"/>
                                              </p:stCondLst>
                                            </p:cTn>
                                            <p:tgtEl>
                                              <p:spTgt spid="20"/>
                                            </p:tgtEl>
                                            <p:attrNameLst>
                                              <p:attrName>style.visibility</p:attrName>
                                            </p:attrNameLst>
                                          </p:cBhvr>
                                          <p:to>
                                            <p:strVal val="visible"/>
                                          </p:to>
                                        </p:set>
                                        <p:animEffect transition="in" filter="wheel(1)">
                                          <p:cBhvr>
                                            <p:cTn id="53" dur="800"/>
                                            <p:tgtEl>
                                              <p:spTgt spid="20"/>
                                            </p:tgtEl>
                                          </p:cBhvr>
                                        </p:animEffect>
                                      </p:childTnLst>
                                    </p:cTn>
                                  </p:par>
                                </p:childTnLst>
                              </p:cTn>
                            </p:par>
                            <p:par>
                              <p:cTn id="54" fill="hold">
                                <p:stCondLst>
                                  <p:cond delay="3400"/>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1"/>
                                            </p:tgtEl>
                                            <p:attrNameLst>
                                              <p:attrName>style.visibility</p:attrName>
                                            </p:attrNameLst>
                                          </p:cBhvr>
                                          <p:to>
                                            <p:strVal val="visible"/>
                                          </p:to>
                                        </p:set>
                                        <p:animEffect transition="in" filter="wipe(left)">
                                          <p:cBhvr>
                                            <p:cTn id="57" dur="50"/>
                                            <p:tgtEl>
                                              <p:spTgt spid="21"/>
                                            </p:tgtEl>
                                          </p:cBhvr>
                                        </p:animEffect>
                                      </p:childTnLst>
                                    </p:cTn>
                                  </p:par>
                                  <p:par>
                                    <p:cTn id="58" presetID="36" presetClass="emph" presetSubtype="0" fill="hold" grpId="1" nodeType="withEffect">
                                      <p:stCondLst>
                                        <p:cond delay="0"/>
                                      </p:stCondLst>
                                      <p:iterate type="lt">
                                        <p:tmPct val="30000"/>
                                      </p:iterate>
                                      <p:childTnLst>
                                        <p:animScale>
                                          <p:cBhvr>
                                            <p:cTn id="59" dur="25" autoRev="1" fill="hold">
                                              <p:stCondLst>
                                                <p:cond delay="0"/>
                                              </p:stCondLst>
                                            </p:cTn>
                                            <p:tgtEl>
                                              <p:spTgt spid="21"/>
                                            </p:tgtEl>
                                          </p:cBhvr>
                                          <p:to x="80000" y="100000"/>
                                        </p:animScale>
                                        <p:anim by="(#ppt_w*0.10)" calcmode="lin" valueType="num">
                                          <p:cBhvr>
                                            <p:cTn id="60" dur="25" autoRev="1" fill="hold">
                                              <p:stCondLst>
                                                <p:cond delay="0"/>
                                              </p:stCondLst>
                                            </p:cTn>
                                            <p:tgtEl>
                                              <p:spTgt spid="21"/>
                                            </p:tgtEl>
                                            <p:attrNameLst>
                                              <p:attrName>ppt_x</p:attrName>
                                            </p:attrNameLst>
                                          </p:cBhvr>
                                        </p:anim>
                                        <p:anim by="(-#ppt_w*0.10)" calcmode="lin" valueType="num">
                                          <p:cBhvr>
                                            <p:cTn id="61" dur="25" autoRev="1" fill="hold">
                                              <p:stCondLst>
                                                <p:cond delay="0"/>
                                              </p:stCondLst>
                                            </p:cTn>
                                            <p:tgtEl>
                                              <p:spTgt spid="21"/>
                                            </p:tgtEl>
                                            <p:attrNameLst>
                                              <p:attrName>ppt_y</p:attrName>
                                            </p:attrNameLst>
                                          </p:cBhvr>
                                        </p:anim>
                                        <p:animRot by="-480000">
                                          <p:cBhvr>
                                            <p:cTn id="62" dur="25" autoRev="1" fill="hold">
                                              <p:stCondLst>
                                                <p:cond delay="0"/>
                                              </p:stCondLst>
                                            </p:cTn>
                                            <p:tgtEl>
                                              <p:spTgt spid="21"/>
                                            </p:tgtEl>
                                            <p:attrNameLst>
                                              <p:attrName>r</p:attrName>
                                            </p:attrNameLst>
                                          </p:cBhvr>
                                        </p:animRot>
                                      </p:childTnLst>
                                    </p:cTn>
                                  </p:par>
                                  <p:par>
                                    <p:cTn id="63" presetID="22" presetClass="entr" presetSubtype="8" fill="hold" grpId="0" nodeType="withEffect">
                                      <p:stCondLst>
                                        <p:cond delay="500"/>
                                      </p:stCondLst>
                                      <p:iterate type="lt">
                                        <p:tmPct val="30000"/>
                                      </p:iterate>
                                      <p:childTnLst>
                                        <p:set>
                                          <p:cBhvr>
                                            <p:cTn id="64" dur="1" fill="hold">
                                              <p:stCondLst>
                                                <p:cond delay="0"/>
                                              </p:stCondLst>
                                            </p:cTn>
                                            <p:tgtEl>
                                              <p:spTgt spid="22"/>
                                            </p:tgtEl>
                                            <p:attrNameLst>
                                              <p:attrName>style.visibility</p:attrName>
                                            </p:attrNameLst>
                                          </p:cBhvr>
                                          <p:to>
                                            <p:strVal val="visible"/>
                                          </p:to>
                                        </p:set>
                                        <p:animEffect transition="in" filter="wipe(left)">
                                          <p:cBhvr>
                                            <p:cTn id="65" dur="50"/>
                                            <p:tgtEl>
                                              <p:spTgt spid="22"/>
                                            </p:tgtEl>
                                          </p:cBhvr>
                                        </p:animEffect>
                                      </p:childTnLst>
                                    </p:cTn>
                                  </p:par>
                                  <p:par>
                                    <p:cTn id="66" presetID="36" presetClass="emph" presetSubtype="0" fill="hold" grpId="1" nodeType="withEffect">
                                      <p:stCondLst>
                                        <p:cond delay="500"/>
                                      </p:stCondLst>
                                      <p:iterate type="lt">
                                        <p:tmPct val="30000"/>
                                      </p:iterate>
                                      <p:childTnLst>
                                        <p:animScale>
                                          <p:cBhvr>
                                            <p:cTn id="67" dur="25" autoRev="1" fill="hold">
                                              <p:stCondLst>
                                                <p:cond delay="0"/>
                                              </p:stCondLst>
                                            </p:cTn>
                                            <p:tgtEl>
                                              <p:spTgt spid="22"/>
                                            </p:tgtEl>
                                          </p:cBhvr>
                                          <p:to x="80000" y="100000"/>
                                        </p:animScale>
                                        <p:anim by="(#ppt_w*0.10)" calcmode="lin" valueType="num">
                                          <p:cBhvr>
                                            <p:cTn id="68" dur="25" autoRev="1" fill="hold">
                                              <p:stCondLst>
                                                <p:cond delay="0"/>
                                              </p:stCondLst>
                                            </p:cTn>
                                            <p:tgtEl>
                                              <p:spTgt spid="22"/>
                                            </p:tgtEl>
                                            <p:attrNameLst>
                                              <p:attrName>ppt_x</p:attrName>
                                            </p:attrNameLst>
                                          </p:cBhvr>
                                        </p:anim>
                                        <p:anim by="(-#ppt_w*0.10)" calcmode="lin" valueType="num">
                                          <p:cBhvr>
                                            <p:cTn id="69" dur="25" autoRev="1" fill="hold">
                                              <p:stCondLst>
                                                <p:cond delay="0"/>
                                              </p:stCondLst>
                                            </p:cTn>
                                            <p:tgtEl>
                                              <p:spTgt spid="22"/>
                                            </p:tgtEl>
                                            <p:attrNameLst>
                                              <p:attrName>ppt_y</p:attrName>
                                            </p:attrNameLst>
                                          </p:cBhvr>
                                        </p:anim>
                                        <p:animRot by="-480000">
                                          <p:cBhvr>
                                            <p:cTn id="70" dur="25" autoRev="1" fill="hold">
                                              <p:stCondLst>
                                                <p:cond delay="0"/>
                                              </p:stCondLst>
                                            </p:cTn>
                                            <p:tgtEl>
                                              <p:spTgt spid="22"/>
                                            </p:tgtEl>
                                            <p:attrNameLst>
                                              <p:attrName>r</p:attrName>
                                            </p:attrNameLst>
                                          </p:cBhvr>
                                        </p:animRot>
                                      </p:childTnLst>
                                    </p:cTn>
                                  </p:par>
                                  <p:par>
                                    <p:cTn id="71" presetID="22" presetClass="entr" presetSubtype="8" fill="hold" grpId="0" nodeType="withEffect">
                                      <p:stCondLst>
                                        <p:cond delay="1000"/>
                                      </p:stCondLst>
                                      <p:iterate type="lt">
                                        <p:tmPct val="30000"/>
                                      </p:iterate>
                                      <p:childTnLst>
                                        <p:set>
                                          <p:cBhvr>
                                            <p:cTn id="72" dur="1" fill="hold">
                                              <p:stCondLst>
                                                <p:cond delay="0"/>
                                              </p:stCondLst>
                                            </p:cTn>
                                            <p:tgtEl>
                                              <p:spTgt spid="23"/>
                                            </p:tgtEl>
                                            <p:attrNameLst>
                                              <p:attrName>style.visibility</p:attrName>
                                            </p:attrNameLst>
                                          </p:cBhvr>
                                          <p:to>
                                            <p:strVal val="visible"/>
                                          </p:to>
                                        </p:set>
                                        <p:animEffect transition="in" filter="wipe(left)">
                                          <p:cBhvr>
                                            <p:cTn id="73" dur="50"/>
                                            <p:tgtEl>
                                              <p:spTgt spid="23"/>
                                            </p:tgtEl>
                                          </p:cBhvr>
                                        </p:animEffect>
                                      </p:childTnLst>
                                    </p:cTn>
                                  </p:par>
                                  <p:par>
                                    <p:cTn id="74" presetID="36" presetClass="emph" presetSubtype="0" fill="hold" grpId="1" nodeType="withEffect">
                                      <p:stCondLst>
                                        <p:cond delay="1000"/>
                                      </p:stCondLst>
                                      <p:iterate type="lt">
                                        <p:tmPct val="30000"/>
                                      </p:iterate>
                                      <p:childTnLst>
                                        <p:animScale>
                                          <p:cBhvr>
                                            <p:cTn id="75" dur="25" autoRev="1" fill="hold">
                                              <p:stCondLst>
                                                <p:cond delay="0"/>
                                              </p:stCondLst>
                                            </p:cTn>
                                            <p:tgtEl>
                                              <p:spTgt spid="23"/>
                                            </p:tgtEl>
                                          </p:cBhvr>
                                          <p:to x="80000" y="100000"/>
                                        </p:animScale>
                                        <p:anim by="(#ppt_w*0.10)" calcmode="lin" valueType="num">
                                          <p:cBhvr>
                                            <p:cTn id="76" dur="25" autoRev="1" fill="hold">
                                              <p:stCondLst>
                                                <p:cond delay="0"/>
                                              </p:stCondLst>
                                            </p:cTn>
                                            <p:tgtEl>
                                              <p:spTgt spid="23"/>
                                            </p:tgtEl>
                                            <p:attrNameLst>
                                              <p:attrName>ppt_x</p:attrName>
                                            </p:attrNameLst>
                                          </p:cBhvr>
                                        </p:anim>
                                        <p:anim by="(-#ppt_w*0.10)" calcmode="lin" valueType="num">
                                          <p:cBhvr>
                                            <p:cTn id="77" dur="25" autoRev="1" fill="hold">
                                              <p:stCondLst>
                                                <p:cond delay="0"/>
                                              </p:stCondLst>
                                            </p:cTn>
                                            <p:tgtEl>
                                              <p:spTgt spid="23"/>
                                            </p:tgtEl>
                                            <p:attrNameLst>
                                              <p:attrName>ppt_y</p:attrName>
                                            </p:attrNameLst>
                                          </p:cBhvr>
                                        </p:anim>
                                        <p:animRot by="-480000">
                                          <p:cBhvr>
                                            <p:cTn id="78" dur="25" autoRev="1"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animBg="1"/>
          <p:bldP spid="15" grpId="0"/>
          <p:bldP spid="19" grpId="0" animBg="1"/>
          <p:bldP spid="20" grpId="0" animBg="1"/>
          <p:bldP spid="13" grpId="0" animBg="1"/>
          <p:bldP spid="14" grpId="0" animBg="1"/>
          <p:bldP spid="16" grpId="0"/>
          <p:bldP spid="17" grpId="0"/>
          <p:bldP spid="21" grpId="0"/>
          <p:bldP spid="21" grpId="1"/>
          <p:bldP spid="22" grpId="0"/>
          <p:bldP spid="22" grpId="1"/>
          <p:bldP spid="23" grpId="0"/>
          <p:bldP spid="23" grpId="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空心弧 39"/>
          <p:cNvSpPr/>
          <p:nvPr/>
        </p:nvSpPr>
        <p:spPr>
          <a:xfrm rot="5400000">
            <a:off x="386026" y="1406854"/>
            <a:ext cx="3142978" cy="2924714"/>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32" fontAlgn="auto">
              <a:spcBef>
                <a:spcPts val="0"/>
              </a:spcBef>
              <a:spcAft>
                <a:spcPts val="0"/>
              </a:spcAft>
              <a:defRPr/>
            </a:pPr>
            <a:endParaRPr lang="zh-CN" altLang="en-US" sz="2489">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46" name="直接连接符 45"/>
          <p:cNvCxnSpPr/>
          <p:nvPr/>
        </p:nvCxnSpPr>
        <p:spPr bwMode="auto">
          <a:xfrm>
            <a:off x="2566927" y="1492084"/>
            <a:ext cx="144145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bwMode="auto">
          <a:xfrm>
            <a:off x="2616574" y="4282724"/>
            <a:ext cx="143986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bwMode="auto">
          <a:xfrm>
            <a:off x="3438546" y="2438436"/>
            <a:ext cx="133413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endCxn id="87" idx="2"/>
          </p:cNvCxnSpPr>
          <p:nvPr/>
        </p:nvCxnSpPr>
        <p:spPr bwMode="auto">
          <a:xfrm>
            <a:off x="3294063" y="3423431"/>
            <a:ext cx="14407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63" name="矩形 62"/>
          <p:cNvSpPr/>
          <p:nvPr/>
        </p:nvSpPr>
        <p:spPr>
          <a:xfrm>
            <a:off x="4961382" y="1136730"/>
            <a:ext cx="1338810" cy="323157"/>
          </a:xfrm>
          <a:prstGeom prst="rect">
            <a:avLst/>
          </a:prstGeom>
        </p:spPr>
        <p:txBody>
          <a:bodyPr wrap="none" lIns="91431" tIns="45716" rIns="91431" bIns="45716">
            <a:spAutoFit/>
          </a:bodyPr>
          <a:lstStyle/>
          <a:p>
            <a:r>
              <a:rPr lang="zh-CN" altLang="en-US" sz="1500" dirty="0">
                <a:latin typeface="微软雅黑" pitchFamily="34" charset="-122"/>
                <a:ea typeface="微软雅黑" pitchFamily="34" charset="-122"/>
              </a:rPr>
              <a:t>处于起步阶段</a:t>
            </a:r>
          </a:p>
        </p:txBody>
      </p:sp>
      <p:sp>
        <p:nvSpPr>
          <p:cNvPr id="64" name="矩形 47"/>
          <p:cNvSpPr>
            <a:spLocks noChangeArrowheads="1"/>
          </p:cNvSpPr>
          <p:nvPr/>
        </p:nvSpPr>
        <p:spPr bwMode="auto">
          <a:xfrm>
            <a:off x="4932040" y="1369458"/>
            <a:ext cx="3043238" cy="526803"/>
          </a:xfrm>
          <a:prstGeom prst="rect">
            <a:avLst/>
          </a:prstGeom>
          <a:noFill/>
          <a:ln>
            <a:noFill/>
          </a:ln>
          <a:extLst/>
        </p:spPr>
        <p:txBody>
          <a:bodyPr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zh-CN" altLang="en-US" sz="1000" dirty="0"/>
              <a:t>点击输入简要文字内容，文字内容需概括精炼，不用多余的文字修饰，言简意赅的说明该项内容。</a:t>
            </a:r>
            <a:endParaRPr lang="en-US" altLang="zh-CN" sz="1000" dirty="0"/>
          </a:p>
        </p:txBody>
      </p:sp>
      <p:grpSp>
        <p:nvGrpSpPr>
          <p:cNvPr id="71" name="组合 70"/>
          <p:cNvGrpSpPr>
            <a:grpSpLocks/>
          </p:cNvGrpSpPr>
          <p:nvPr/>
        </p:nvGrpSpPr>
        <p:grpSpPr bwMode="auto">
          <a:xfrm>
            <a:off x="600323" y="1737476"/>
            <a:ext cx="2259643" cy="2259643"/>
            <a:chOff x="1103084" y="2155824"/>
            <a:chExt cx="3176815" cy="3176815"/>
          </a:xfrm>
        </p:grpSpPr>
        <p:sp>
          <p:nvSpPr>
            <p:cNvPr id="72" name="椭圆 71"/>
            <p:cNvSpPr/>
            <p:nvPr/>
          </p:nvSpPr>
          <p:spPr>
            <a:xfrm>
              <a:off x="1103084" y="2155824"/>
              <a:ext cx="3176815" cy="31768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2" fontAlgn="auto">
                <a:spcBef>
                  <a:spcPts val="0"/>
                </a:spcBef>
                <a:spcAft>
                  <a:spcPts val="0"/>
                </a:spcAft>
                <a:defRPr/>
              </a:pPr>
              <a:endParaRPr lang="zh-CN" altLang="en-US">
                <a:latin typeface="Arial" panose="020B0604020202020204" pitchFamily="34" charset="0"/>
                <a:ea typeface="微软雅黑" panose="020B0503020204020204" pitchFamily="34" charset="-122"/>
                <a:cs typeface="Arial" panose="020B0604020202020204" pitchFamily="34" charset="0"/>
              </a:endParaRPr>
            </a:p>
          </p:txBody>
        </p:sp>
        <p:sp>
          <p:nvSpPr>
            <p:cNvPr id="73" name="椭圆 72"/>
            <p:cNvSpPr/>
            <p:nvPr/>
          </p:nvSpPr>
          <p:spPr>
            <a:xfrm>
              <a:off x="1281790" y="2334530"/>
              <a:ext cx="2819403" cy="2819403"/>
            </a:xfrm>
            <a:prstGeom prst="ellipse">
              <a:avLst/>
            </a:prstGeom>
            <a:blipFill dpi="0" rotWithShape="1">
              <a:blip r:embed="rId3"/>
              <a:srcRect/>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2" fontAlgn="auto">
                <a:spcBef>
                  <a:spcPts val="0"/>
                </a:spcBef>
                <a:spcAft>
                  <a:spcPts val="0"/>
                </a:spcAft>
                <a:defRPr/>
              </a:pPr>
              <a:endParaRPr lang="zh-CN" altLang="en-US">
                <a:latin typeface="Arial" panose="020B0604020202020204" pitchFamily="34" charset="0"/>
                <a:ea typeface="微软雅黑" panose="020B0503020204020204" pitchFamily="34" charset="-122"/>
                <a:cs typeface="Arial" panose="020B0604020202020204" pitchFamily="34" charset="0"/>
              </a:endParaRPr>
            </a:p>
          </p:txBody>
        </p:sp>
      </p:grpSp>
      <p:sp>
        <p:nvSpPr>
          <p:cNvPr id="74" name="椭圆 73"/>
          <p:cNvSpPr/>
          <p:nvPr/>
        </p:nvSpPr>
        <p:spPr>
          <a:xfrm>
            <a:off x="2339752" y="1275606"/>
            <a:ext cx="373310" cy="373310"/>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75" name="椭圆 74"/>
          <p:cNvSpPr/>
          <p:nvPr/>
        </p:nvSpPr>
        <p:spPr>
          <a:xfrm>
            <a:off x="3131840" y="2236528"/>
            <a:ext cx="373310" cy="373310"/>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76" name="椭圆 75"/>
          <p:cNvSpPr/>
          <p:nvPr/>
        </p:nvSpPr>
        <p:spPr>
          <a:xfrm>
            <a:off x="3110900" y="3218921"/>
            <a:ext cx="373310" cy="373310"/>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77" name="椭圆 76"/>
          <p:cNvSpPr/>
          <p:nvPr/>
        </p:nvSpPr>
        <p:spPr>
          <a:xfrm>
            <a:off x="2339752" y="4069127"/>
            <a:ext cx="373310" cy="373310"/>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grpSp>
        <p:nvGrpSpPr>
          <p:cNvPr id="2" name="组合 1"/>
          <p:cNvGrpSpPr/>
          <p:nvPr/>
        </p:nvGrpSpPr>
        <p:grpSpPr>
          <a:xfrm>
            <a:off x="3989630" y="1064722"/>
            <a:ext cx="858956" cy="858956"/>
            <a:chOff x="3989630" y="984316"/>
            <a:chExt cx="858956" cy="858956"/>
          </a:xfrm>
        </p:grpSpPr>
        <p:grpSp>
          <p:nvGrpSpPr>
            <p:cNvPr id="78" name="组合 77"/>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0" name="椭圆 7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54"/>
            <p:cNvGrpSpPr>
              <a:grpSpLocks noChangeAspect="1"/>
            </p:cNvGrpSpPr>
            <p:nvPr/>
          </p:nvGrpSpPr>
          <p:grpSpPr bwMode="auto">
            <a:xfrm>
              <a:off x="4230408" y="1145668"/>
              <a:ext cx="389996" cy="469766"/>
              <a:chOff x="3452849" y="2667439"/>
              <a:chExt cx="239345" cy="288607"/>
            </a:xfrm>
          </p:grpSpPr>
          <p:sp>
            <p:nvSpPr>
              <p:cNvPr id="49" name="Freeform 846"/>
              <p:cNvSpPr>
                <a:spLocks/>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rgbClr val="C00000"/>
              </a:solidFill>
              <a:ln>
                <a:noFill/>
              </a:ln>
              <a:extLst/>
            </p:spPr>
            <p:txBody>
              <a:bodyPr lIns="121920" tIns="60960" rIns="121920" bIns="60960"/>
              <a:lstStyle/>
              <a:p>
                <a:pPr defTabSz="914332" fontAlgn="auto">
                  <a:spcBef>
                    <a:spcPts val="0"/>
                  </a:spcBef>
                  <a:spcAft>
                    <a:spcPts val="0"/>
                  </a:spcAft>
                  <a:defRPr/>
                </a:pPr>
                <a:endParaRPr lang="zh-CN" altLang="en-US" sz="2489">
                  <a:latin typeface="Arial" panose="020B0604020202020204" pitchFamily="34" charset="0"/>
                  <a:ea typeface="微软雅黑" panose="020B0503020204020204" pitchFamily="34" charset="-122"/>
                  <a:cs typeface="Arial" panose="020B0604020202020204" pitchFamily="34" charset="0"/>
                </a:endParaRPr>
              </a:p>
            </p:txBody>
          </p:sp>
          <p:sp>
            <p:nvSpPr>
              <p:cNvPr id="50" name="Freeform 847"/>
              <p:cNvSpPr>
                <a:spLocks/>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rgbClr val="C00000"/>
              </a:solidFill>
              <a:ln>
                <a:noFill/>
              </a:ln>
              <a:extLst/>
            </p:spPr>
            <p:txBody>
              <a:bodyPr lIns="121920" tIns="60960" rIns="121920" bIns="60960"/>
              <a:lstStyle/>
              <a:p>
                <a:pPr defTabSz="914332" fontAlgn="auto">
                  <a:spcBef>
                    <a:spcPts val="0"/>
                  </a:spcBef>
                  <a:spcAft>
                    <a:spcPts val="0"/>
                  </a:spcAft>
                  <a:defRPr/>
                </a:pPr>
                <a:endParaRPr lang="zh-CN" altLang="en-US" sz="2489">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3" name="组合 2"/>
          <p:cNvGrpSpPr/>
          <p:nvPr/>
        </p:nvGrpSpPr>
        <p:grpSpPr>
          <a:xfrm>
            <a:off x="4684712" y="1948340"/>
            <a:ext cx="858956" cy="858956"/>
            <a:chOff x="4684712" y="1948340"/>
            <a:chExt cx="858956" cy="858956"/>
          </a:xfrm>
        </p:grpSpPr>
        <p:grpSp>
          <p:nvGrpSpPr>
            <p:cNvPr id="81" name="组合 80"/>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3" name="椭圆 8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4"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C00000"/>
            </a:solidFill>
            <a:ln>
              <a:noFill/>
            </a:ln>
            <a:extLst/>
          </p:spPr>
          <p:txBody>
            <a:bodyPr lIns="121920" tIns="60960" rIns="121920" bIns="60960"/>
            <a:lstStyle/>
            <a:p>
              <a:pPr defTabSz="914332" fontAlgn="auto">
                <a:spcBef>
                  <a:spcPts val="0"/>
                </a:spcBef>
                <a:spcAft>
                  <a:spcPts val="0"/>
                </a:spcAft>
                <a:defRPr/>
              </a:pPr>
              <a:endParaRPr lang="zh-CN" altLang="en-US" sz="2489">
                <a:latin typeface="Arial" panose="020B0604020202020204" pitchFamily="34" charset="0"/>
                <a:ea typeface="微软雅黑" panose="020B0503020204020204" pitchFamily="34" charset="-122"/>
                <a:cs typeface="Arial" panose="020B0604020202020204" pitchFamily="34" charset="0"/>
              </a:endParaRPr>
            </a:p>
          </p:txBody>
        </p:sp>
      </p:grpSp>
      <p:grpSp>
        <p:nvGrpSpPr>
          <p:cNvPr id="4" name="组合 3"/>
          <p:cNvGrpSpPr/>
          <p:nvPr/>
        </p:nvGrpSpPr>
        <p:grpSpPr>
          <a:xfrm>
            <a:off x="4716016" y="2993953"/>
            <a:ext cx="858956" cy="858956"/>
            <a:chOff x="4716016" y="2993953"/>
            <a:chExt cx="858956" cy="858956"/>
          </a:xfrm>
        </p:grpSpPr>
        <p:grpSp>
          <p:nvGrpSpPr>
            <p:cNvPr id="85" name="组合 84"/>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86" name="同心圆 8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7" name="椭圆 8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8"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rgbClr val="C00000"/>
            </a:solidFill>
            <a:ln>
              <a:noFill/>
            </a:ln>
            <a:extLst/>
          </p:spPr>
          <p:txBody>
            <a:bodyPr lIns="121920" tIns="60960" rIns="121920" bIns="60960"/>
            <a:lstStyle/>
            <a:p>
              <a:pPr defTabSz="914332" fontAlgn="auto">
                <a:spcBef>
                  <a:spcPts val="0"/>
                </a:spcBef>
                <a:spcAft>
                  <a:spcPts val="0"/>
                </a:spcAft>
                <a:defRPr/>
              </a:pPr>
              <a:endParaRPr lang="zh-CN" altLang="en-US" sz="2489">
                <a:latin typeface="Arial" panose="020B0604020202020204" pitchFamily="34" charset="0"/>
                <a:ea typeface="微软雅黑" panose="020B0503020204020204" pitchFamily="34" charset="-122"/>
                <a:cs typeface="Arial" panose="020B0604020202020204" pitchFamily="34" charset="0"/>
              </a:endParaRPr>
            </a:p>
          </p:txBody>
        </p:sp>
      </p:grpSp>
      <p:grpSp>
        <p:nvGrpSpPr>
          <p:cNvPr id="6" name="组合 5"/>
          <p:cNvGrpSpPr/>
          <p:nvPr/>
        </p:nvGrpSpPr>
        <p:grpSpPr>
          <a:xfrm>
            <a:off x="3996846" y="3864636"/>
            <a:ext cx="858956" cy="858956"/>
            <a:chOff x="3996846" y="3864636"/>
            <a:chExt cx="858956" cy="858956"/>
          </a:xfrm>
        </p:grpSpPr>
        <p:grpSp>
          <p:nvGrpSpPr>
            <p:cNvPr id="89" name="组合 88"/>
            <p:cNvGrpSpPr/>
            <p:nvPr/>
          </p:nvGrpSpPr>
          <p:grpSpPr>
            <a:xfrm>
              <a:off x="3996846" y="3864636"/>
              <a:ext cx="858956" cy="858956"/>
              <a:chOff x="304800" y="673100"/>
              <a:chExt cx="4000500" cy="4000500"/>
            </a:xfrm>
            <a:effectLst>
              <a:outerShdw blurRad="444500" dist="254000" dir="8100000" algn="tr" rotWithShape="0">
                <a:prstClr val="black">
                  <a:alpha val="50000"/>
                </a:prstClr>
              </a:outerShdw>
            </a:effectLst>
          </p:grpSpPr>
          <p:sp>
            <p:nvSpPr>
              <p:cNvPr id="90" name="同心圆 8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1" name="椭圆 9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5"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rgbClr val="C00000"/>
            </a:solidFill>
            <a:ln>
              <a:noFill/>
            </a:ln>
            <a:extLst/>
          </p:spPr>
          <p:txBody>
            <a:bodyPr lIns="121920" tIns="60960" rIns="121920" bIns="60960"/>
            <a:lstStyle/>
            <a:p>
              <a:pPr defTabSz="914332" fontAlgn="auto">
                <a:spcBef>
                  <a:spcPts val="0"/>
                </a:spcBef>
                <a:spcAft>
                  <a:spcPts val="0"/>
                </a:spcAft>
                <a:defRPr/>
              </a:pPr>
              <a:endParaRPr lang="zh-CN" altLang="en-US" sz="2489">
                <a:latin typeface="Arial" panose="020B0604020202020204" pitchFamily="34" charset="0"/>
                <a:ea typeface="微软雅黑" panose="020B0503020204020204" pitchFamily="34" charset="-122"/>
                <a:cs typeface="Arial" panose="020B0604020202020204" pitchFamily="34" charset="0"/>
              </a:endParaRPr>
            </a:p>
          </p:txBody>
        </p:sp>
      </p:grpSp>
      <p:sp>
        <p:nvSpPr>
          <p:cNvPr id="103" name="矩形 102"/>
          <p:cNvSpPr/>
          <p:nvPr/>
        </p:nvSpPr>
        <p:spPr>
          <a:xfrm>
            <a:off x="5609454" y="1997065"/>
            <a:ext cx="1338810" cy="323157"/>
          </a:xfrm>
          <a:prstGeom prst="rect">
            <a:avLst/>
          </a:prstGeom>
        </p:spPr>
        <p:txBody>
          <a:bodyPr wrap="none" lIns="91431" tIns="45716" rIns="91431" bIns="45716">
            <a:spAutoFit/>
          </a:bodyPr>
          <a:lstStyle/>
          <a:p>
            <a:r>
              <a:rPr lang="zh-CN" altLang="en-US" sz="1500" dirty="0">
                <a:latin typeface="微软雅黑" pitchFamily="34" charset="-122"/>
                <a:ea typeface="微软雅黑" pitchFamily="34" charset="-122"/>
              </a:rPr>
              <a:t>整体规模较小</a:t>
            </a:r>
          </a:p>
        </p:txBody>
      </p:sp>
      <p:sp>
        <p:nvSpPr>
          <p:cNvPr id="104" name="矩形 47"/>
          <p:cNvSpPr>
            <a:spLocks noChangeArrowheads="1"/>
          </p:cNvSpPr>
          <p:nvPr/>
        </p:nvSpPr>
        <p:spPr bwMode="auto">
          <a:xfrm>
            <a:off x="5580112" y="2229793"/>
            <a:ext cx="3043238" cy="526803"/>
          </a:xfrm>
          <a:prstGeom prst="rect">
            <a:avLst/>
          </a:prstGeom>
          <a:noFill/>
          <a:ln>
            <a:noFill/>
          </a:ln>
          <a:extLst/>
        </p:spPr>
        <p:txBody>
          <a:bodyPr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zh-CN" altLang="en-US" sz="1000" dirty="0"/>
              <a:t>点击输入简要文字内容，文字内容需概括精炼，不用多余的文字修饰，言简意赅的说明该项内容。</a:t>
            </a:r>
            <a:endParaRPr lang="en-US" altLang="zh-CN" sz="1000" dirty="0"/>
          </a:p>
        </p:txBody>
      </p:sp>
      <p:sp>
        <p:nvSpPr>
          <p:cNvPr id="105" name="矩形 104"/>
          <p:cNvSpPr/>
          <p:nvPr/>
        </p:nvSpPr>
        <p:spPr>
          <a:xfrm>
            <a:off x="5684012" y="3028040"/>
            <a:ext cx="1338810" cy="323157"/>
          </a:xfrm>
          <a:prstGeom prst="rect">
            <a:avLst/>
          </a:prstGeom>
        </p:spPr>
        <p:txBody>
          <a:bodyPr wrap="none" lIns="91431" tIns="45716" rIns="91431" bIns="45716">
            <a:spAutoFit/>
          </a:bodyPr>
          <a:lstStyle/>
          <a:p>
            <a:r>
              <a:rPr lang="zh-CN" altLang="en-US" sz="1500" dirty="0">
                <a:latin typeface="微软雅黑" pitchFamily="34" charset="-122"/>
                <a:ea typeface="微软雅黑" pitchFamily="34" charset="-122"/>
              </a:rPr>
              <a:t>市场占有率低</a:t>
            </a:r>
          </a:p>
        </p:txBody>
      </p:sp>
      <p:sp>
        <p:nvSpPr>
          <p:cNvPr id="106" name="矩形 47"/>
          <p:cNvSpPr>
            <a:spLocks noChangeArrowheads="1"/>
          </p:cNvSpPr>
          <p:nvPr/>
        </p:nvSpPr>
        <p:spPr bwMode="auto">
          <a:xfrm>
            <a:off x="5654670" y="3260768"/>
            <a:ext cx="3043238" cy="526803"/>
          </a:xfrm>
          <a:prstGeom prst="rect">
            <a:avLst/>
          </a:prstGeom>
          <a:noFill/>
          <a:ln>
            <a:noFill/>
          </a:ln>
          <a:extLst/>
        </p:spPr>
        <p:txBody>
          <a:bodyPr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zh-CN" altLang="en-US" sz="1000" dirty="0"/>
              <a:t>点击输入简要文字内容，文字内容需概括精炼，不用多余的文字修饰，言简意赅的说明该项内容。</a:t>
            </a:r>
            <a:endParaRPr lang="en-US" altLang="zh-CN" sz="1000" dirty="0"/>
          </a:p>
        </p:txBody>
      </p:sp>
      <p:sp>
        <p:nvSpPr>
          <p:cNvPr id="107" name="矩形 106"/>
          <p:cNvSpPr/>
          <p:nvPr/>
        </p:nvSpPr>
        <p:spPr>
          <a:xfrm>
            <a:off x="5009017" y="3972459"/>
            <a:ext cx="1338810" cy="323157"/>
          </a:xfrm>
          <a:prstGeom prst="rect">
            <a:avLst/>
          </a:prstGeom>
        </p:spPr>
        <p:txBody>
          <a:bodyPr wrap="none" lIns="91431" tIns="45716" rIns="91431" bIns="45716">
            <a:spAutoFit/>
          </a:bodyPr>
          <a:lstStyle/>
          <a:p>
            <a:r>
              <a:rPr lang="zh-CN" altLang="en-US" sz="1500" dirty="0">
                <a:latin typeface="微软雅黑" pitchFamily="34" charset="-122"/>
                <a:ea typeface="微软雅黑" pitchFamily="34" charset="-122"/>
              </a:rPr>
              <a:t>市场认知度低</a:t>
            </a:r>
          </a:p>
        </p:txBody>
      </p:sp>
      <p:sp>
        <p:nvSpPr>
          <p:cNvPr id="108" name="矩形 47"/>
          <p:cNvSpPr>
            <a:spLocks noChangeArrowheads="1"/>
          </p:cNvSpPr>
          <p:nvPr/>
        </p:nvSpPr>
        <p:spPr bwMode="auto">
          <a:xfrm>
            <a:off x="4979675" y="4205187"/>
            <a:ext cx="3043238" cy="526803"/>
          </a:xfrm>
          <a:prstGeom prst="rect">
            <a:avLst/>
          </a:prstGeom>
          <a:noFill/>
          <a:ln>
            <a:noFill/>
          </a:ln>
          <a:extLst/>
        </p:spPr>
        <p:txBody>
          <a:bodyPr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zh-CN" altLang="en-US" sz="1000" dirty="0"/>
              <a:t>点击输入简要文字内容，文字内容需概括精炼，不用多余的文字修饰，言简意赅的说明该项内容。</a:t>
            </a:r>
            <a:endParaRPr lang="en-US" altLang="zh-CN" sz="1000" dirty="0"/>
          </a:p>
        </p:txBody>
      </p:sp>
      <p:sp>
        <p:nvSpPr>
          <p:cNvPr id="41" name="TextBox 40"/>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itchFamily="34" charset="-122"/>
                <a:ea typeface="微软雅黑" pitchFamily="34" charset="-122"/>
              </a:rPr>
              <a:t>竞争对手分析</a:t>
            </a:r>
            <a:endParaRPr lang="zh-CN" altLang="en-US" sz="1000" dirty="0">
              <a:latin typeface="微软雅黑" pitchFamily="34" charset="-122"/>
              <a:ea typeface="微软雅黑" pitchFamily="34" charset="-122"/>
            </a:endParaRPr>
          </a:p>
        </p:txBody>
      </p:sp>
    </p:spTree>
    <p:extLst>
      <p:ext uri="{BB962C8B-B14F-4D97-AF65-F5344CB8AC3E}">
        <p14:creationId xmlns:p14="http://schemas.microsoft.com/office/powerpoint/2010/main" val="2244688198"/>
      </p:ext>
    </p:extLst>
  </p:cSld>
  <p:clrMapOvr>
    <a:masterClrMapping/>
  </p:clrMapOvr>
  <p:transition spd="slow"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71"/>
                                            </p:tgtEl>
                                            <p:attrNameLst>
                                              <p:attrName>style.visibility</p:attrName>
                                            </p:attrNameLst>
                                          </p:cBhvr>
                                          <p:to>
                                            <p:strVal val="visible"/>
                                          </p:to>
                                        </p:set>
                                        <p:anim calcmode="lin" valueType="num">
                                          <p:cBhvr>
                                            <p:cTn id="7" dur="400" fill="hold"/>
                                            <p:tgtEl>
                                              <p:spTgt spid="71"/>
                                            </p:tgtEl>
                                            <p:attrNameLst>
                                              <p:attrName>ppt_w</p:attrName>
                                            </p:attrNameLst>
                                          </p:cBhvr>
                                          <p:tavLst>
                                            <p:tav tm="0">
                                              <p:val>
                                                <p:fltVal val="0"/>
                                              </p:val>
                                            </p:tav>
                                            <p:tav tm="100000">
                                              <p:val>
                                                <p:strVal val="#ppt_w"/>
                                              </p:val>
                                            </p:tav>
                                          </p:tavLst>
                                        </p:anim>
                                        <p:anim calcmode="lin" valueType="num">
                                          <p:cBhvr>
                                            <p:cTn id="8" dur="400" fill="hold"/>
                                            <p:tgtEl>
                                              <p:spTgt spid="71"/>
                                            </p:tgtEl>
                                            <p:attrNameLst>
                                              <p:attrName>ppt_h</p:attrName>
                                            </p:attrNameLst>
                                          </p:cBhvr>
                                          <p:tavLst>
                                            <p:tav tm="0">
                                              <p:val>
                                                <p:fltVal val="0"/>
                                              </p:val>
                                            </p:tav>
                                            <p:tav tm="100000">
                                              <p:val>
                                                <p:strVal val="#ppt_h"/>
                                              </p:val>
                                            </p:tav>
                                          </p:tavLst>
                                        </p:anim>
                                        <p:animEffect transition="in" filter="fade">
                                          <p:cBhvr>
                                            <p:cTn id="9" dur="400"/>
                                            <p:tgtEl>
                                              <p:spTgt spid="71"/>
                                            </p:tgtEl>
                                          </p:cBhvr>
                                        </p:animEffect>
                                      </p:childTnLst>
                                    </p:cTn>
                                  </p:par>
                                </p:childTnLst>
                              </p:cTn>
                            </p:par>
                            <p:par>
                              <p:cTn id="10" fill="hold">
                                <p:stCondLst>
                                  <p:cond delay="650"/>
                                </p:stCondLst>
                                <p:childTnLst>
                                  <p:par>
                                    <p:cTn id="11" presetID="22" presetClass="entr" presetSubtype="1"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ipe(up)">
                                          <p:cBhvr>
                                            <p:cTn id="13" dur="350"/>
                                            <p:tgtEl>
                                              <p:spTgt spid="40"/>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p:cTn id="17" dur="500" fill="hold"/>
                                            <p:tgtEl>
                                              <p:spTgt spid="74"/>
                                            </p:tgtEl>
                                            <p:attrNameLst>
                                              <p:attrName>ppt_w</p:attrName>
                                            </p:attrNameLst>
                                          </p:cBhvr>
                                          <p:tavLst>
                                            <p:tav tm="0">
                                              <p:val>
                                                <p:fltVal val="0"/>
                                              </p:val>
                                            </p:tav>
                                            <p:tav tm="100000">
                                              <p:val>
                                                <p:strVal val="#ppt_w"/>
                                              </p:val>
                                            </p:tav>
                                          </p:tavLst>
                                        </p:anim>
                                        <p:anim calcmode="lin" valueType="num">
                                          <p:cBhvr>
                                            <p:cTn id="18" dur="500" fill="hold"/>
                                            <p:tgtEl>
                                              <p:spTgt spid="74"/>
                                            </p:tgtEl>
                                            <p:attrNameLst>
                                              <p:attrName>ppt_h</p:attrName>
                                            </p:attrNameLst>
                                          </p:cBhvr>
                                          <p:tavLst>
                                            <p:tav tm="0">
                                              <p:val>
                                                <p:fltVal val="0"/>
                                              </p:val>
                                            </p:tav>
                                            <p:tav tm="100000">
                                              <p:val>
                                                <p:strVal val="#ppt_h"/>
                                              </p:val>
                                            </p:tav>
                                          </p:tavLst>
                                        </p:anim>
                                        <p:animEffect transition="in" filter="fade">
                                          <p:cBhvr>
                                            <p:cTn id="19" dur="500"/>
                                            <p:tgtEl>
                                              <p:spTgt spid="74"/>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left)">
                                          <p:cBhvr>
                                            <p:cTn id="23" dur="500"/>
                                            <p:tgtEl>
                                              <p:spTgt spid="46"/>
                                            </p:tgtEl>
                                          </p:cBhvr>
                                        </p:animEffect>
                                      </p:childTnLst>
                                    </p:cTn>
                                  </p:par>
                                </p:childTnLst>
                              </p:cTn>
                            </p:par>
                            <p:par>
                              <p:cTn id="24" fill="hold">
                                <p:stCondLst>
                                  <p:cond delay="2000"/>
                                </p:stCondLst>
                                <p:childTnLst>
                                  <p:par>
                                    <p:cTn id="25" presetID="2" presetClass="entr" presetSubtype="2" fill="hold" nodeType="afterEffect" p14:presetBounceEnd="40000">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14:bounceEnd="40000">
                                          <p:cBhvr additive="base">
                                            <p:cTn id="27" dur="500" fill="hold"/>
                                            <p:tgtEl>
                                              <p:spTgt spid="2"/>
                                            </p:tgtEl>
                                            <p:attrNameLst>
                                              <p:attrName>ppt_x</p:attrName>
                                            </p:attrNameLst>
                                          </p:cBhvr>
                                          <p:tavLst>
                                            <p:tav tm="0">
                                              <p:val>
                                                <p:strVal val="1+#ppt_w/2"/>
                                              </p:val>
                                            </p:tav>
                                            <p:tav tm="100000">
                                              <p:val>
                                                <p:strVal val="#ppt_x"/>
                                              </p:val>
                                            </p:tav>
                                          </p:tavLst>
                                        </p:anim>
                                        <p:anim calcmode="lin" valueType="num" p14:bounceEnd="40000">
                                          <p:cBhvr additive="base">
                                            <p:cTn id="28" dur="500" fill="hold"/>
                                            <p:tgtEl>
                                              <p:spTgt spid="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left)">
                                          <p:cBhvr>
                                            <p:cTn id="32" dur="500"/>
                                            <p:tgtEl>
                                              <p:spTgt spid="63"/>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wipe(left)">
                                          <p:cBhvr>
                                            <p:cTn id="35" dur="500"/>
                                            <p:tgtEl>
                                              <p:spTgt spid="64"/>
                                            </p:tgtEl>
                                          </p:cBhvr>
                                        </p:animEffect>
                                      </p:childTnLst>
                                    </p:cTn>
                                  </p:par>
                                  <p:par>
                                    <p:cTn id="36" presetID="53" presetClass="entr" presetSubtype="16" fill="hold" grpId="0" nodeType="withEffect">
                                      <p:stCondLst>
                                        <p:cond delay="75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childTnLst>
                                    </p:cTn>
                                  </p:par>
                                </p:childTnLst>
                              </p:cTn>
                            </p:par>
                            <p:par>
                              <p:cTn id="41" fill="hold">
                                <p:stCondLst>
                                  <p:cond delay="3750"/>
                                </p:stCondLst>
                                <p:childTnLst>
                                  <p:par>
                                    <p:cTn id="42" presetID="22" presetClass="entr" presetSubtype="8" fill="hold"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wipe(left)">
                                          <p:cBhvr>
                                            <p:cTn id="44" dur="500"/>
                                            <p:tgtEl>
                                              <p:spTgt spid="56"/>
                                            </p:tgtEl>
                                          </p:cBhvr>
                                        </p:animEffect>
                                      </p:childTnLst>
                                    </p:cTn>
                                  </p:par>
                                </p:childTnLst>
                              </p:cTn>
                            </p:par>
                            <p:par>
                              <p:cTn id="45" fill="hold">
                                <p:stCondLst>
                                  <p:cond delay="4250"/>
                                </p:stCondLst>
                                <p:childTnLst>
                                  <p:par>
                                    <p:cTn id="46" presetID="2" presetClass="entr" presetSubtype="2" fill="hold" nodeType="afterEffect" p14:presetBounceEnd="40000">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14:bounceEnd="40000">
                                          <p:cBhvr additive="base">
                                            <p:cTn id="48" dur="500" fill="hold"/>
                                            <p:tgtEl>
                                              <p:spTgt spid="3"/>
                                            </p:tgtEl>
                                            <p:attrNameLst>
                                              <p:attrName>ppt_x</p:attrName>
                                            </p:attrNameLst>
                                          </p:cBhvr>
                                          <p:tavLst>
                                            <p:tav tm="0">
                                              <p:val>
                                                <p:strVal val="1+#ppt_w/2"/>
                                              </p:val>
                                            </p:tav>
                                            <p:tav tm="100000">
                                              <p:val>
                                                <p:strVal val="#ppt_x"/>
                                              </p:val>
                                            </p:tav>
                                          </p:tavLst>
                                        </p:anim>
                                        <p:anim calcmode="lin" valueType="num" p14:bounceEnd="40000">
                                          <p:cBhvr additive="base">
                                            <p:cTn id="49" dur="500" fill="hold"/>
                                            <p:tgtEl>
                                              <p:spTgt spid="3"/>
                                            </p:tgtEl>
                                            <p:attrNameLst>
                                              <p:attrName>ppt_y</p:attrName>
                                            </p:attrNameLst>
                                          </p:cBhvr>
                                          <p:tavLst>
                                            <p:tav tm="0">
                                              <p:val>
                                                <p:strVal val="#ppt_y"/>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103"/>
                                            </p:tgtEl>
                                            <p:attrNameLst>
                                              <p:attrName>style.visibility</p:attrName>
                                            </p:attrNameLst>
                                          </p:cBhvr>
                                          <p:to>
                                            <p:strVal val="visible"/>
                                          </p:to>
                                        </p:set>
                                        <p:animEffect transition="in" filter="wipe(left)">
                                          <p:cBhvr>
                                            <p:cTn id="53" dur="500"/>
                                            <p:tgtEl>
                                              <p:spTgt spid="103"/>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04"/>
                                            </p:tgtEl>
                                            <p:attrNameLst>
                                              <p:attrName>style.visibility</p:attrName>
                                            </p:attrNameLst>
                                          </p:cBhvr>
                                          <p:to>
                                            <p:strVal val="visible"/>
                                          </p:to>
                                        </p:set>
                                        <p:animEffect transition="in" filter="wipe(left)">
                                          <p:cBhvr>
                                            <p:cTn id="56" dur="500"/>
                                            <p:tgtEl>
                                              <p:spTgt spid="104"/>
                                            </p:tgtEl>
                                          </p:cBhvr>
                                        </p:animEffect>
                                      </p:childTnLst>
                                    </p:cTn>
                                  </p:par>
                                  <p:par>
                                    <p:cTn id="57" presetID="53" presetClass="entr" presetSubtype="16" fill="hold" grpId="0" nodeType="withEffect">
                                      <p:stCondLst>
                                        <p:cond delay="750"/>
                                      </p:stCondLst>
                                      <p:childTnLst>
                                        <p:set>
                                          <p:cBhvr>
                                            <p:cTn id="58" dur="1" fill="hold">
                                              <p:stCondLst>
                                                <p:cond delay="0"/>
                                              </p:stCondLst>
                                            </p:cTn>
                                            <p:tgtEl>
                                              <p:spTgt spid="76"/>
                                            </p:tgtEl>
                                            <p:attrNameLst>
                                              <p:attrName>style.visibility</p:attrName>
                                            </p:attrNameLst>
                                          </p:cBhvr>
                                          <p:to>
                                            <p:strVal val="visible"/>
                                          </p:to>
                                        </p:set>
                                        <p:anim calcmode="lin" valueType="num">
                                          <p:cBhvr>
                                            <p:cTn id="59" dur="500" fill="hold"/>
                                            <p:tgtEl>
                                              <p:spTgt spid="76"/>
                                            </p:tgtEl>
                                            <p:attrNameLst>
                                              <p:attrName>ppt_w</p:attrName>
                                            </p:attrNameLst>
                                          </p:cBhvr>
                                          <p:tavLst>
                                            <p:tav tm="0">
                                              <p:val>
                                                <p:fltVal val="0"/>
                                              </p:val>
                                            </p:tav>
                                            <p:tav tm="100000">
                                              <p:val>
                                                <p:strVal val="#ppt_w"/>
                                              </p:val>
                                            </p:tav>
                                          </p:tavLst>
                                        </p:anim>
                                        <p:anim calcmode="lin" valueType="num">
                                          <p:cBhvr>
                                            <p:cTn id="60" dur="500" fill="hold"/>
                                            <p:tgtEl>
                                              <p:spTgt spid="76"/>
                                            </p:tgtEl>
                                            <p:attrNameLst>
                                              <p:attrName>ppt_h</p:attrName>
                                            </p:attrNameLst>
                                          </p:cBhvr>
                                          <p:tavLst>
                                            <p:tav tm="0">
                                              <p:val>
                                                <p:fltVal val="0"/>
                                              </p:val>
                                            </p:tav>
                                            <p:tav tm="100000">
                                              <p:val>
                                                <p:strVal val="#ppt_h"/>
                                              </p:val>
                                            </p:tav>
                                          </p:tavLst>
                                        </p:anim>
                                        <p:animEffect transition="in" filter="fade">
                                          <p:cBhvr>
                                            <p:cTn id="61" dur="500"/>
                                            <p:tgtEl>
                                              <p:spTgt spid="76"/>
                                            </p:tgtEl>
                                          </p:cBhvr>
                                        </p:animEffect>
                                      </p:childTnLst>
                                    </p:cTn>
                                  </p:par>
                                </p:childTnLst>
                              </p:cTn>
                            </p:par>
                            <p:par>
                              <p:cTn id="62" fill="hold">
                                <p:stCondLst>
                                  <p:cond delay="6000"/>
                                </p:stCondLst>
                                <p:childTnLst>
                                  <p:par>
                                    <p:cTn id="63" presetID="22" presetClass="entr" presetSubtype="8"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Effect transition="in" filter="wipe(left)">
                                          <p:cBhvr>
                                            <p:cTn id="65" dur="500"/>
                                            <p:tgtEl>
                                              <p:spTgt spid="60"/>
                                            </p:tgtEl>
                                          </p:cBhvr>
                                        </p:animEffect>
                                      </p:childTnLst>
                                    </p:cTn>
                                  </p:par>
                                </p:childTnLst>
                              </p:cTn>
                            </p:par>
                            <p:par>
                              <p:cTn id="66" fill="hold">
                                <p:stCondLst>
                                  <p:cond delay="6500"/>
                                </p:stCondLst>
                                <p:childTnLst>
                                  <p:par>
                                    <p:cTn id="67" presetID="2" presetClass="entr" presetSubtype="2" fill="hold" nodeType="afterEffect" p14:presetBounceEnd="40000">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14:bounceEnd="40000">
                                          <p:cBhvr additive="base">
                                            <p:cTn id="69" dur="500" fill="hold"/>
                                            <p:tgtEl>
                                              <p:spTgt spid="4"/>
                                            </p:tgtEl>
                                            <p:attrNameLst>
                                              <p:attrName>ppt_x</p:attrName>
                                            </p:attrNameLst>
                                          </p:cBhvr>
                                          <p:tavLst>
                                            <p:tav tm="0">
                                              <p:val>
                                                <p:strVal val="1+#ppt_w/2"/>
                                              </p:val>
                                            </p:tav>
                                            <p:tav tm="100000">
                                              <p:val>
                                                <p:strVal val="#ppt_x"/>
                                              </p:val>
                                            </p:tav>
                                          </p:tavLst>
                                        </p:anim>
                                        <p:anim calcmode="lin" valueType="num" p14:bounceEnd="40000">
                                          <p:cBhvr additive="base">
                                            <p:cTn id="70" dur="500" fill="hold"/>
                                            <p:tgtEl>
                                              <p:spTgt spid="4"/>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2" presetClass="entr" presetSubtype="8" fill="hold" grpId="0" nodeType="afterEffect">
                                      <p:stCondLst>
                                        <p:cond delay="0"/>
                                      </p:stCondLst>
                                      <p:childTnLst>
                                        <p:set>
                                          <p:cBhvr>
                                            <p:cTn id="73" dur="1" fill="hold">
                                              <p:stCondLst>
                                                <p:cond delay="0"/>
                                              </p:stCondLst>
                                            </p:cTn>
                                            <p:tgtEl>
                                              <p:spTgt spid="105"/>
                                            </p:tgtEl>
                                            <p:attrNameLst>
                                              <p:attrName>style.visibility</p:attrName>
                                            </p:attrNameLst>
                                          </p:cBhvr>
                                          <p:to>
                                            <p:strVal val="visible"/>
                                          </p:to>
                                        </p:set>
                                        <p:animEffect transition="in" filter="wipe(left)">
                                          <p:cBhvr>
                                            <p:cTn id="74" dur="500"/>
                                            <p:tgtEl>
                                              <p:spTgt spid="105"/>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wipe(left)">
                                          <p:cBhvr>
                                            <p:cTn id="77" dur="500"/>
                                            <p:tgtEl>
                                              <p:spTgt spid="106"/>
                                            </p:tgtEl>
                                          </p:cBhvr>
                                        </p:animEffect>
                                      </p:childTnLst>
                                    </p:cTn>
                                  </p:par>
                                  <p:par>
                                    <p:cTn id="78" presetID="53" presetClass="entr" presetSubtype="16" fill="hold" grpId="0" nodeType="withEffect">
                                      <p:stCondLst>
                                        <p:cond delay="750"/>
                                      </p:stCondLst>
                                      <p:childTnLst>
                                        <p:set>
                                          <p:cBhvr>
                                            <p:cTn id="79" dur="1" fill="hold">
                                              <p:stCondLst>
                                                <p:cond delay="0"/>
                                              </p:stCondLst>
                                            </p:cTn>
                                            <p:tgtEl>
                                              <p:spTgt spid="77"/>
                                            </p:tgtEl>
                                            <p:attrNameLst>
                                              <p:attrName>style.visibility</p:attrName>
                                            </p:attrNameLst>
                                          </p:cBhvr>
                                          <p:to>
                                            <p:strVal val="visible"/>
                                          </p:to>
                                        </p:set>
                                        <p:anim calcmode="lin" valueType="num">
                                          <p:cBhvr>
                                            <p:cTn id="80" dur="500" fill="hold"/>
                                            <p:tgtEl>
                                              <p:spTgt spid="77"/>
                                            </p:tgtEl>
                                            <p:attrNameLst>
                                              <p:attrName>ppt_w</p:attrName>
                                            </p:attrNameLst>
                                          </p:cBhvr>
                                          <p:tavLst>
                                            <p:tav tm="0">
                                              <p:val>
                                                <p:fltVal val="0"/>
                                              </p:val>
                                            </p:tav>
                                            <p:tav tm="100000">
                                              <p:val>
                                                <p:strVal val="#ppt_w"/>
                                              </p:val>
                                            </p:tav>
                                          </p:tavLst>
                                        </p:anim>
                                        <p:anim calcmode="lin" valueType="num">
                                          <p:cBhvr>
                                            <p:cTn id="81" dur="500" fill="hold"/>
                                            <p:tgtEl>
                                              <p:spTgt spid="77"/>
                                            </p:tgtEl>
                                            <p:attrNameLst>
                                              <p:attrName>ppt_h</p:attrName>
                                            </p:attrNameLst>
                                          </p:cBhvr>
                                          <p:tavLst>
                                            <p:tav tm="0">
                                              <p:val>
                                                <p:fltVal val="0"/>
                                              </p:val>
                                            </p:tav>
                                            <p:tav tm="100000">
                                              <p:val>
                                                <p:strVal val="#ppt_h"/>
                                              </p:val>
                                            </p:tav>
                                          </p:tavLst>
                                        </p:anim>
                                        <p:animEffect transition="in" filter="fade">
                                          <p:cBhvr>
                                            <p:cTn id="82" dur="500"/>
                                            <p:tgtEl>
                                              <p:spTgt spid="77"/>
                                            </p:tgtEl>
                                          </p:cBhvr>
                                        </p:animEffect>
                                      </p:childTnLst>
                                    </p:cTn>
                                  </p:par>
                                </p:childTnLst>
                              </p:cTn>
                            </p:par>
                            <p:par>
                              <p:cTn id="83" fill="hold">
                                <p:stCondLst>
                                  <p:cond delay="8250"/>
                                </p:stCondLst>
                                <p:childTnLst>
                                  <p:par>
                                    <p:cTn id="84" presetID="22" presetClass="entr" presetSubtype="8"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left)">
                                          <p:cBhvr>
                                            <p:cTn id="86" dur="500"/>
                                            <p:tgtEl>
                                              <p:spTgt spid="52"/>
                                            </p:tgtEl>
                                          </p:cBhvr>
                                        </p:animEffect>
                                      </p:childTnLst>
                                    </p:cTn>
                                  </p:par>
                                </p:childTnLst>
                              </p:cTn>
                            </p:par>
                            <p:par>
                              <p:cTn id="87" fill="hold">
                                <p:stCondLst>
                                  <p:cond delay="8750"/>
                                </p:stCondLst>
                                <p:childTnLst>
                                  <p:par>
                                    <p:cTn id="88" presetID="2" presetClass="entr" presetSubtype="2" fill="hold" nodeType="afterEffect" p14:presetBounceEnd="40000">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14:bounceEnd="40000">
                                          <p:cBhvr additive="base">
                                            <p:cTn id="90" dur="50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91" dur="500" fill="hold"/>
                                            <p:tgtEl>
                                              <p:spTgt spid="6"/>
                                            </p:tgtEl>
                                            <p:attrNameLst>
                                              <p:attrName>ppt_y</p:attrName>
                                            </p:attrNameLst>
                                          </p:cBhvr>
                                          <p:tavLst>
                                            <p:tav tm="0">
                                              <p:val>
                                                <p:strVal val="#ppt_y"/>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107"/>
                                            </p:tgtEl>
                                            <p:attrNameLst>
                                              <p:attrName>style.visibility</p:attrName>
                                            </p:attrNameLst>
                                          </p:cBhvr>
                                          <p:to>
                                            <p:strVal val="visible"/>
                                          </p:to>
                                        </p:set>
                                        <p:animEffect transition="in" filter="wipe(left)">
                                          <p:cBhvr>
                                            <p:cTn id="95" dur="500"/>
                                            <p:tgtEl>
                                              <p:spTgt spid="107"/>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08"/>
                                            </p:tgtEl>
                                            <p:attrNameLst>
                                              <p:attrName>style.visibility</p:attrName>
                                            </p:attrNameLst>
                                          </p:cBhvr>
                                          <p:to>
                                            <p:strVal val="visible"/>
                                          </p:to>
                                        </p:set>
                                        <p:animEffect transition="in" filter="wipe(left)">
                                          <p:cBhvr>
                                            <p:cTn id="98"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74" grpId="0" animBg="1"/>
          <p:bldP spid="75" grpId="0" animBg="1"/>
          <p:bldP spid="76" grpId="0" animBg="1"/>
          <p:bldP spid="77" grpId="0" animBg="1"/>
          <p:bldP spid="103" grpId="0"/>
          <p:bldP spid="104" grpId="0"/>
          <p:bldP spid="105" grpId="0"/>
          <p:bldP spid="106" grpId="0"/>
          <p:bldP spid="107" grpId="0"/>
          <p:bldP spid="10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71"/>
                                            </p:tgtEl>
                                            <p:attrNameLst>
                                              <p:attrName>style.visibility</p:attrName>
                                            </p:attrNameLst>
                                          </p:cBhvr>
                                          <p:to>
                                            <p:strVal val="visible"/>
                                          </p:to>
                                        </p:set>
                                        <p:anim calcmode="lin" valueType="num">
                                          <p:cBhvr>
                                            <p:cTn id="7" dur="400" fill="hold"/>
                                            <p:tgtEl>
                                              <p:spTgt spid="71"/>
                                            </p:tgtEl>
                                            <p:attrNameLst>
                                              <p:attrName>ppt_w</p:attrName>
                                            </p:attrNameLst>
                                          </p:cBhvr>
                                          <p:tavLst>
                                            <p:tav tm="0">
                                              <p:val>
                                                <p:fltVal val="0"/>
                                              </p:val>
                                            </p:tav>
                                            <p:tav tm="100000">
                                              <p:val>
                                                <p:strVal val="#ppt_w"/>
                                              </p:val>
                                            </p:tav>
                                          </p:tavLst>
                                        </p:anim>
                                        <p:anim calcmode="lin" valueType="num">
                                          <p:cBhvr>
                                            <p:cTn id="8" dur="400" fill="hold"/>
                                            <p:tgtEl>
                                              <p:spTgt spid="71"/>
                                            </p:tgtEl>
                                            <p:attrNameLst>
                                              <p:attrName>ppt_h</p:attrName>
                                            </p:attrNameLst>
                                          </p:cBhvr>
                                          <p:tavLst>
                                            <p:tav tm="0">
                                              <p:val>
                                                <p:fltVal val="0"/>
                                              </p:val>
                                            </p:tav>
                                            <p:tav tm="100000">
                                              <p:val>
                                                <p:strVal val="#ppt_h"/>
                                              </p:val>
                                            </p:tav>
                                          </p:tavLst>
                                        </p:anim>
                                        <p:animEffect transition="in" filter="fade">
                                          <p:cBhvr>
                                            <p:cTn id="9" dur="400"/>
                                            <p:tgtEl>
                                              <p:spTgt spid="71"/>
                                            </p:tgtEl>
                                          </p:cBhvr>
                                        </p:animEffect>
                                      </p:childTnLst>
                                    </p:cTn>
                                  </p:par>
                                </p:childTnLst>
                              </p:cTn>
                            </p:par>
                            <p:par>
                              <p:cTn id="10" fill="hold">
                                <p:stCondLst>
                                  <p:cond delay="650"/>
                                </p:stCondLst>
                                <p:childTnLst>
                                  <p:par>
                                    <p:cTn id="11" presetID="22" presetClass="entr" presetSubtype="1"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ipe(up)">
                                          <p:cBhvr>
                                            <p:cTn id="13" dur="350"/>
                                            <p:tgtEl>
                                              <p:spTgt spid="40"/>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p:cTn id="17" dur="500" fill="hold"/>
                                            <p:tgtEl>
                                              <p:spTgt spid="74"/>
                                            </p:tgtEl>
                                            <p:attrNameLst>
                                              <p:attrName>ppt_w</p:attrName>
                                            </p:attrNameLst>
                                          </p:cBhvr>
                                          <p:tavLst>
                                            <p:tav tm="0">
                                              <p:val>
                                                <p:fltVal val="0"/>
                                              </p:val>
                                            </p:tav>
                                            <p:tav tm="100000">
                                              <p:val>
                                                <p:strVal val="#ppt_w"/>
                                              </p:val>
                                            </p:tav>
                                          </p:tavLst>
                                        </p:anim>
                                        <p:anim calcmode="lin" valueType="num">
                                          <p:cBhvr>
                                            <p:cTn id="18" dur="500" fill="hold"/>
                                            <p:tgtEl>
                                              <p:spTgt spid="74"/>
                                            </p:tgtEl>
                                            <p:attrNameLst>
                                              <p:attrName>ppt_h</p:attrName>
                                            </p:attrNameLst>
                                          </p:cBhvr>
                                          <p:tavLst>
                                            <p:tav tm="0">
                                              <p:val>
                                                <p:fltVal val="0"/>
                                              </p:val>
                                            </p:tav>
                                            <p:tav tm="100000">
                                              <p:val>
                                                <p:strVal val="#ppt_h"/>
                                              </p:val>
                                            </p:tav>
                                          </p:tavLst>
                                        </p:anim>
                                        <p:animEffect transition="in" filter="fade">
                                          <p:cBhvr>
                                            <p:cTn id="19" dur="500"/>
                                            <p:tgtEl>
                                              <p:spTgt spid="74"/>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left)">
                                          <p:cBhvr>
                                            <p:cTn id="23" dur="500"/>
                                            <p:tgtEl>
                                              <p:spTgt spid="46"/>
                                            </p:tgtEl>
                                          </p:cBhvr>
                                        </p:animEffect>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1+#ppt_w/2"/>
                                              </p:val>
                                            </p:tav>
                                            <p:tav tm="100000">
                                              <p:val>
                                                <p:strVal val="#ppt_x"/>
                                              </p:val>
                                            </p:tav>
                                          </p:tavLst>
                                        </p:anim>
                                        <p:anim calcmode="lin" valueType="num">
                                          <p:cBhvr additive="base">
                                            <p:cTn id="28" dur="500" fill="hold"/>
                                            <p:tgtEl>
                                              <p:spTgt spid="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left)">
                                          <p:cBhvr>
                                            <p:cTn id="32" dur="500"/>
                                            <p:tgtEl>
                                              <p:spTgt spid="63"/>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wipe(left)">
                                          <p:cBhvr>
                                            <p:cTn id="35" dur="500"/>
                                            <p:tgtEl>
                                              <p:spTgt spid="64"/>
                                            </p:tgtEl>
                                          </p:cBhvr>
                                        </p:animEffect>
                                      </p:childTnLst>
                                    </p:cTn>
                                  </p:par>
                                  <p:par>
                                    <p:cTn id="36" presetID="53" presetClass="entr" presetSubtype="16" fill="hold" grpId="0" nodeType="withEffect">
                                      <p:stCondLst>
                                        <p:cond delay="75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childTnLst>
                                    </p:cTn>
                                  </p:par>
                                </p:childTnLst>
                              </p:cTn>
                            </p:par>
                            <p:par>
                              <p:cTn id="41" fill="hold">
                                <p:stCondLst>
                                  <p:cond delay="3750"/>
                                </p:stCondLst>
                                <p:childTnLst>
                                  <p:par>
                                    <p:cTn id="42" presetID="22" presetClass="entr" presetSubtype="8" fill="hold"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wipe(left)">
                                          <p:cBhvr>
                                            <p:cTn id="44" dur="500"/>
                                            <p:tgtEl>
                                              <p:spTgt spid="56"/>
                                            </p:tgtEl>
                                          </p:cBhvr>
                                        </p:animEffect>
                                      </p:childTnLst>
                                    </p:cTn>
                                  </p:par>
                                </p:childTnLst>
                              </p:cTn>
                            </p:par>
                            <p:par>
                              <p:cTn id="45" fill="hold">
                                <p:stCondLst>
                                  <p:cond delay="4250"/>
                                </p:stCondLst>
                                <p:childTnLst>
                                  <p:par>
                                    <p:cTn id="46" presetID="2" presetClass="entr" presetSubtype="2"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1+#ppt_w/2"/>
                                              </p:val>
                                            </p:tav>
                                            <p:tav tm="100000">
                                              <p:val>
                                                <p:strVal val="#ppt_x"/>
                                              </p:val>
                                            </p:tav>
                                          </p:tavLst>
                                        </p:anim>
                                        <p:anim calcmode="lin" valueType="num">
                                          <p:cBhvr additive="base">
                                            <p:cTn id="49" dur="500" fill="hold"/>
                                            <p:tgtEl>
                                              <p:spTgt spid="3"/>
                                            </p:tgtEl>
                                            <p:attrNameLst>
                                              <p:attrName>ppt_y</p:attrName>
                                            </p:attrNameLst>
                                          </p:cBhvr>
                                          <p:tavLst>
                                            <p:tav tm="0">
                                              <p:val>
                                                <p:strVal val="#ppt_y"/>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103"/>
                                            </p:tgtEl>
                                            <p:attrNameLst>
                                              <p:attrName>style.visibility</p:attrName>
                                            </p:attrNameLst>
                                          </p:cBhvr>
                                          <p:to>
                                            <p:strVal val="visible"/>
                                          </p:to>
                                        </p:set>
                                        <p:animEffect transition="in" filter="wipe(left)">
                                          <p:cBhvr>
                                            <p:cTn id="53" dur="500"/>
                                            <p:tgtEl>
                                              <p:spTgt spid="103"/>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04"/>
                                            </p:tgtEl>
                                            <p:attrNameLst>
                                              <p:attrName>style.visibility</p:attrName>
                                            </p:attrNameLst>
                                          </p:cBhvr>
                                          <p:to>
                                            <p:strVal val="visible"/>
                                          </p:to>
                                        </p:set>
                                        <p:animEffect transition="in" filter="wipe(left)">
                                          <p:cBhvr>
                                            <p:cTn id="56" dur="500"/>
                                            <p:tgtEl>
                                              <p:spTgt spid="104"/>
                                            </p:tgtEl>
                                          </p:cBhvr>
                                        </p:animEffect>
                                      </p:childTnLst>
                                    </p:cTn>
                                  </p:par>
                                  <p:par>
                                    <p:cTn id="57" presetID="53" presetClass="entr" presetSubtype="16" fill="hold" grpId="0" nodeType="withEffect">
                                      <p:stCondLst>
                                        <p:cond delay="750"/>
                                      </p:stCondLst>
                                      <p:childTnLst>
                                        <p:set>
                                          <p:cBhvr>
                                            <p:cTn id="58" dur="1" fill="hold">
                                              <p:stCondLst>
                                                <p:cond delay="0"/>
                                              </p:stCondLst>
                                            </p:cTn>
                                            <p:tgtEl>
                                              <p:spTgt spid="76"/>
                                            </p:tgtEl>
                                            <p:attrNameLst>
                                              <p:attrName>style.visibility</p:attrName>
                                            </p:attrNameLst>
                                          </p:cBhvr>
                                          <p:to>
                                            <p:strVal val="visible"/>
                                          </p:to>
                                        </p:set>
                                        <p:anim calcmode="lin" valueType="num">
                                          <p:cBhvr>
                                            <p:cTn id="59" dur="500" fill="hold"/>
                                            <p:tgtEl>
                                              <p:spTgt spid="76"/>
                                            </p:tgtEl>
                                            <p:attrNameLst>
                                              <p:attrName>ppt_w</p:attrName>
                                            </p:attrNameLst>
                                          </p:cBhvr>
                                          <p:tavLst>
                                            <p:tav tm="0">
                                              <p:val>
                                                <p:fltVal val="0"/>
                                              </p:val>
                                            </p:tav>
                                            <p:tav tm="100000">
                                              <p:val>
                                                <p:strVal val="#ppt_w"/>
                                              </p:val>
                                            </p:tav>
                                          </p:tavLst>
                                        </p:anim>
                                        <p:anim calcmode="lin" valueType="num">
                                          <p:cBhvr>
                                            <p:cTn id="60" dur="500" fill="hold"/>
                                            <p:tgtEl>
                                              <p:spTgt spid="76"/>
                                            </p:tgtEl>
                                            <p:attrNameLst>
                                              <p:attrName>ppt_h</p:attrName>
                                            </p:attrNameLst>
                                          </p:cBhvr>
                                          <p:tavLst>
                                            <p:tav tm="0">
                                              <p:val>
                                                <p:fltVal val="0"/>
                                              </p:val>
                                            </p:tav>
                                            <p:tav tm="100000">
                                              <p:val>
                                                <p:strVal val="#ppt_h"/>
                                              </p:val>
                                            </p:tav>
                                          </p:tavLst>
                                        </p:anim>
                                        <p:animEffect transition="in" filter="fade">
                                          <p:cBhvr>
                                            <p:cTn id="61" dur="500"/>
                                            <p:tgtEl>
                                              <p:spTgt spid="76"/>
                                            </p:tgtEl>
                                          </p:cBhvr>
                                        </p:animEffect>
                                      </p:childTnLst>
                                    </p:cTn>
                                  </p:par>
                                </p:childTnLst>
                              </p:cTn>
                            </p:par>
                            <p:par>
                              <p:cTn id="62" fill="hold">
                                <p:stCondLst>
                                  <p:cond delay="6000"/>
                                </p:stCondLst>
                                <p:childTnLst>
                                  <p:par>
                                    <p:cTn id="63" presetID="22" presetClass="entr" presetSubtype="8"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Effect transition="in" filter="wipe(left)">
                                          <p:cBhvr>
                                            <p:cTn id="65" dur="500"/>
                                            <p:tgtEl>
                                              <p:spTgt spid="60"/>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cBhvr additive="base">
                                            <p:cTn id="69" dur="500" fill="hold"/>
                                            <p:tgtEl>
                                              <p:spTgt spid="4"/>
                                            </p:tgtEl>
                                            <p:attrNameLst>
                                              <p:attrName>ppt_x</p:attrName>
                                            </p:attrNameLst>
                                          </p:cBhvr>
                                          <p:tavLst>
                                            <p:tav tm="0">
                                              <p:val>
                                                <p:strVal val="1+#ppt_w/2"/>
                                              </p:val>
                                            </p:tav>
                                            <p:tav tm="100000">
                                              <p:val>
                                                <p:strVal val="#ppt_x"/>
                                              </p:val>
                                            </p:tav>
                                          </p:tavLst>
                                        </p:anim>
                                        <p:anim calcmode="lin" valueType="num">
                                          <p:cBhvr additive="base">
                                            <p:cTn id="70" dur="500" fill="hold"/>
                                            <p:tgtEl>
                                              <p:spTgt spid="4"/>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2" presetClass="entr" presetSubtype="8" fill="hold" grpId="0" nodeType="afterEffect">
                                      <p:stCondLst>
                                        <p:cond delay="0"/>
                                      </p:stCondLst>
                                      <p:childTnLst>
                                        <p:set>
                                          <p:cBhvr>
                                            <p:cTn id="73" dur="1" fill="hold">
                                              <p:stCondLst>
                                                <p:cond delay="0"/>
                                              </p:stCondLst>
                                            </p:cTn>
                                            <p:tgtEl>
                                              <p:spTgt spid="105"/>
                                            </p:tgtEl>
                                            <p:attrNameLst>
                                              <p:attrName>style.visibility</p:attrName>
                                            </p:attrNameLst>
                                          </p:cBhvr>
                                          <p:to>
                                            <p:strVal val="visible"/>
                                          </p:to>
                                        </p:set>
                                        <p:animEffect transition="in" filter="wipe(left)">
                                          <p:cBhvr>
                                            <p:cTn id="74" dur="500"/>
                                            <p:tgtEl>
                                              <p:spTgt spid="105"/>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wipe(left)">
                                          <p:cBhvr>
                                            <p:cTn id="77" dur="500"/>
                                            <p:tgtEl>
                                              <p:spTgt spid="106"/>
                                            </p:tgtEl>
                                          </p:cBhvr>
                                        </p:animEffect>
                                      </p:childTnLst>
                                    </p:cTn>
                                  </p:par>
                                  <p:par>
                                    <p:cTn id="78" presetID="53" presetClass="entr" presetSubtype="16" fill="hold" grpId="0" nodeType="withEffect">
                                      <p:stCondLst>
                                        <p:cond delay="750"/>
                                      </p:stCondLst>
                                      <p:childTnLst>
                                        <p:set>
                                          <p:cBhvr>
                                            <p:cTn id="79" dur="1" fill="hold">
                                              <p:stCondLst>
                                                <p:cond delay="0"/>
                                              </p:stCondLst>
                                            </p:cTn>
                                            <p:tgtEl>
                                              <p:spTgt spid="77"/>
                                            </p:tgtEl>
                                            <p:attrNameLst>
                                              <p:attrName>style.visibility</p:attrName>
                                            </p:attrNameLst>
                                          </p:cBhvr>
                                          <p:to>
                                            <p:strVal val="visible"/>
                                          </p:to>
                                        </p:set>
                                        <p:anim calcmode="lin" valueType="num">
                                          <p:cBhvr>
                                            <p:cTn id="80" dur="500" fill="hold"/>
                                            <p:tgtEl>
                                              <p:spTgt spid="77"/>
                                            </p:tgtEl>
                                            <p:attrNameLst>
                                              <p:attrName>ppt_w</p:attrName>
                                            </p:attrNameLst>
                                          </p:cBhvr>
                                          <p:tavLst>
                                            <p:tav tm="0">
                                              <p:val>
                                                <p:fltVal val="0"/>
                                              </p:val>
                                            </p:tav>
                                            <p:tav tm="100000">
                                              <p:val>
                                                <p:strVal val="#ppt_w"/>
                                              </p:val>
                                            </p:tav>
                                          </p:tavLst>
                                        </p:anim>
                                        <p:anim calcmode="lin" valueType="num">
                                          <p:cBhvr>
                                            <p:cTn id="81" dur="500" fill="hold"/>
                                            <p:tgtEl>
                                              <p:spTgt spid="77"/>
                                            </p:tgtEl>
                                            <p:attrNameLst>
                                              <p:attrName>ppt_h</p:attrName>
                                            </p:attrNameLst>
                                          </p:cBhvr>
                                          <p:tavLst>
                                            <p:tav tm="0">
                                              <p:val>
                                                <p:fltVal val="0"/>
                                              </p:val>
                                            </p:tav>
                                            <p:tav tm="100000">
                                              <p:val>
                                                <p:strVal val="#ppt_h"/>
                                              </p:val>
                                            </p:tav>
                                          </p:tavLst>
                                        </p:anim>
                                        <p:animEffect transition="in" filter="fade">
                                          <p:cBhvr>
                                            <p:cTn id="82" dur="500"/>
                                            <p:tgtEl>
                                              <p:spTgt spid="77"/>
                                            </p:tgtEl>
                                          </p:cBhvr>
                                        </p:animEffect>
                                      </p:childTnLst>
                                    </p:cTn>
                                  </p:par>
                                </p:childTnLst>
                              </p:cTn>
                            </p:par>
                            <p:par>
                              <p:cTn id="83" fill="hold">
                                <p:stCondLst>
                                  <p:cond delay="8250"/>
                                </p:stCondLst>
                                <p:childTnLst>
                                  <p:par>
                                    <p:cTn id="84" presetID="22" presetClass="entr" presetSubtype="8"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left)">
                                          <p:cBhvr>
                                            <p:cTn id="86" dur="500"/>
                                            <p:tgtEl>
                                              <p:spTgt spid="52"/>
                                            </p:tgtEl>
                                          </p:cBhvr>
                                        </p:animEffect>
                                      </p:childTnLst>
                                    </p:cTn>
                                  </p:par>
                                </p:childTnLst>
                              </p:cTn>
                            </p:par>
                            <p:par>
                              <p:cTn id="87" fill="hold">
                                <p:stCondLst>
                                  <p:cond delay="8750"/>
                                </p:stCondLst>
                                <p:childTnLst>
                                  <p:par>
                                    <p:cTn id="88" presetID="2" presetClass="entr" presetSubtype="2" fill="hold" nodeType="after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1+#ppt_w/2"/>
                                              </p:val>
                                            </p:tav>
                                            <p:tav tm="100000">
                                              <p:val>
                                                <p:strVal val="#ppt_x"/>
                                              </p:val>
                                            </p:tav>
                                          </p:tavLst>
                                        </p:anim>
                                        <p:anim calcmode="lin" valueType="num">
                                          <p:cBhvr additive="base">
                                            <p:cTn id="91" dur="500" fill="hold"/>
                                            <p:tgtEl>
                                              <p:spTgt spid="6"/>
                                            </p:tgtEl>
                                            <p:attrNameLst>
                                              <p:attrName>ppt_y</p:attrName>
                                            </p:attrNameLst>
                                          </p:cBhvr>
                                          <p:tavLst>
                                            <p:tav tm="0">
                                              <p:val>
                                                <p:strVal val="#ppt_y"/>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107"/>
                                            </p:tgtEl>
                                            <p:attrNameLst>
                                              <p:attrName>style.visibility</p:attrName>
                                            </p:attrNameLst>
                                          </p:cBhvr>
                                          <p:to>
                                            <p:strVal val="visible"/>
                                          </p:to>
                                        </p:set>
                                        <p:animEffect transition="in" filter="wipe(left)">
                                          <p:cBhvr>
                                            <p:cTn id="95" dur="500"/>
                                            <p:tgtEl>
                                              <p:spTgt spid="107"/>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08"/>
                                            </p:tgtEl>
                                            <p:attrNameLst>
                                              <p:attrName>style.visibility</p:attrName>
                                            </p:attrNameLst>
                                          </p:cBhvr>
                                          <p:to>
                                            <p:strVal val="visible"/>
                                          </p:to>
                                        </p:set>
                                        <p:animEffect transition="in" filter="wipe(left)">
                                          <p:cBhvr>
                                            <p:cTn id="98"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74" grpId="0" animBg="1"/>
          <p:bldP spid="75" grpId="0" animBg="1"/>
          <p:bldP spid="76" grpId="0" animBg="1"/>
          <p:bldP spid="77" grpId="0" animBg="1"/>
          <p:bldP spid="103" grpId="0"/>
          <p:bldP spid="104" grpId="0"/>
          <p:bldP spid="105" grpId="0"/>
          <p:bldP spid="106" grpId="0"/>
          <p:bldP spid="107" grpId="0"/>
          <p:bldP spid="108"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燕尾形 1"/>
          <p:cNvSpPr/>
          <p:nvPr/>
        </p:nvSpPr>
        <p:spPr>
          <a:xfrm>
            <a:off x="899592" y="2480499"/>
            <a:ext cx="816998" cy="887723"/>
          </a:xfrm>
          <a:prstGeom prst="chevron">
            <a:avLst>
              <a:gd name="adj" fmla="val 54429"/>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32" fontAlgn="auto">
              <a:spcBef>
                <a:spcPts val="0"/>
              </a:spcBef>
              <a:spcAft>
                <a:spcPts val="0"/>
              </a:spcAft>
              <a:defRPr/>
            </a:pPr>
            <a:endParaRPr lang="zh-CN" altLang="en-US" sz="2489"/>
          </a:p>
        </p:txBody>
      </p:sp>
      <p:sp>
        <p:nvSpPr>
          <p:cNvPr id="3" name="燕尾形 2"/>
          <p:cNvSpPr/>
          <p:nvPr/>
        </p:nvSpPr>
        <p:spPr>
          <a:xfrm>
            <a:off x="1619672" y="2480499"/>
            <a:ext cx="818217" cy="887723"/>
          </a:xfrm>
          <a:prstGeom prst="chevron">
            <a:avLst>
              <a:gd name="adj" fmla="val 54429"/>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32" fontAlgn="auto">
              <a:spcBef>
                <a:spcPts val="0"/>
              </a:spcBef>
              <a:spcAft>
                <a:spcPts val="0"/>
              </a:spcAft>
              <a:defRPr/>
            </a:pPr>
            <a:endParaRPr lang="zh-CN" altLang="en-US" sz="2489"/>
          </a:p>
        </p:txBody>
      </p:sp>
      <p:sp>
        <p:nvSpPr>
          <p:cNvPr id="4" name="燕尾形 3"/>
          <p:cNvSpPr/>
          <p:nvPr/>
        </p:nvSpPr>
        <p:spPr>
          <a:xfrm>
            <a:off x="2339752" y="2480499"/>
            <a:ext cx="818217" cy="887723"/>
          </a:xfrm>
          <a:prstGeom prst="chevron">
            <a:avLst>
              <a:gd name="adj" fmla="val 5442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32" fontAlgn="auto">
              <a:spcBef>
                <a:spcPts val="0"/>
              </a:spcBef>
              <a:spcAft>
                <a:spcPts val="0"/>
              </a:spcAft>
              <a:defRPr/>
            </a:pPr>
            <a:endParaRPr lang="zh-CN" altLang="en-US" sz="2489"/>
          </a:p>
        </p:txBody>
      </p:sp>
      <p:sp>
        <p:nvSpPr>
          <p:cNvPr id="5" name="燕尾形 4"/>
          <p:cNvSpPr/>
          <p:nvPr/>
        </p:nvSpPr>
        <p:spPr>
          <a:xfrm>
            <a:off x="3033703" y="2480499"/>
            <a:ext cx="818217" cy="887723"/>
          </a:xfrm>
          <a:prstGeom prst="chevron">
            <a:avLst>
              <a:gd name="adj" fmla="val 5442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32" fontAlgn="auto">
              <a:spcBef>
                <a:spcPts val="0"/>
              </a:spcBef>
              <a:spcAft>
                <a:spcPts val="0"/>
              </a:spcAft>
              <a:defRPr/>
            </a:pPr>
            <a:endParaRPr lang="zh-CN" altLang="en-US" sz="2489"/>
          </a:p>
        </p:txBody>
      </p:sp>
      <p:cxnSp>
        <p:nvCxnSpPr>
          <p:cNvPr id="9" name="直接连接符 8"/>
          <p:cNvCxnSpPr/>
          <p:nvPr/>
        </p:nvCxnSpPr>
        <p:spPr>
          <a:xfrm rot="5400000">
            <a:off x="3816077" y="3018148"/>
            <a:ext cx="42481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555776" y="2057728"/>
            <a:ext cx="0" cy="41324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115616" y="1563638"/>
            <a:ext cx="0" cy="910511"/>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flipV="1">
            <a:off x="3275856" y="3353874"/>
            <a:ext cx="29068" cy="946068"/>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1763688" y="3353872"/>
            <a:ext cx="0" cy="37000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sp>
        <p:nvSpPr>
          <p:cNvPr id="29" name="五边形 28"/>
          <p:cNvSpPr/>
          <p:nvPr/>
        </p:nvSpPr>
        <p:spPr>
          <a:xfrm>
            <a:off x="-36512" y="2473083"/>
            <a:ext cx="5904655" cy="892732"/>
          </a:xfrm>
          <a:prstGeom prst="homePlate">
            <a:avLst>
              <a:gd name="adj" fmla="val 47961"/>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lIns="91431" tIns="45716" rIns="91431" bIns="45716" anchor="ctr"/>
          <a:lstStyle/>
          <a:p>
            <a:pPr algn="ctr" defTabSz="914332" fontAlgn="auto">
              <a:spcBef>
                <a:spcPts val="0"/>
              </a:spcBef>
              <a:spcAft>
                <a:spcPts val="0"/>
              </a:spcAft>
              <a:defRPr/>
            </a:pPr>
            <a:endParaRPr lang="zh-CN" altLang="en-US" sz="2489"/>
          </a:p>
        </p:txBody>
      </p:sp>
      <p:sp>
        <p:nvSpPr>
          <p:cNvPr id="30" name="TextBox 29"/>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itchFamily="34" charset="-122"/>
                <a:ea typeface="微软雅黑" pitchFamily="34" charset="-122"/>
              </a:rPr>
              <a:t>我们的优势</a:t>
            </a:r>
            <a:endParaRPr lang="zh-CN" altLang="en-US" sz="1000" dirty="0">
              <a:latin typeface="微软雅黑" pitchFamily="34" charset="-122"/>
              <a:ea typeface="微软雅黑" pitchFamily="34" charset="-122"/>
            </a:endParaRPr>
          </a:p>
        </p:txBody>
      </p:sp>
      <p:sp>
        <p:nvSpPr>
          <p:cNvPr id="31" name="TextBox 30"/>
          <p:cNvSpPr txBox="1"/>
          <p:nvPr/>
        </p:nvSpPr>
        <p:spPr>
          <a:xfrm>
            <a:off x="6228184" y="1347613"/>
            <a:ext cx="2160240" cy="2169825"/>
          </a:xfrm>
          <a:prstGeom prst="rect">
            <a:avLst/>
          </a:prstGeom>
          <a:noFill/>
        </p:spPr>
        <p:txBody>
          <a:bodyPr wrap="square" rtlCol="0">
            <a:spAutoFit/>
          </a:bodyPr>
          <a:lstStyle/>
          <a:p>
            <a:pPr>
              <a:lnSpc>
                <a:spcPct val="150000"/>
              </a:lnSpc>
            </a:pPr>
            <a:r>
              <a:rPr lang="zh-CN" altLang="en-US" sz="1000" dirty="0" smtClean="0">
                <a:latin typeface="微软雅黑" pitchFamily="34" charset="-122"/>
                <a:ea typeface="微软雅黑" pitchFamily="34" charset="-122"/>
                <a:sym typeface="Calibri" pitchFamily="34" charset="0"/>
              </a:rPr>
              <a:t>      点击</a:t>
            </a:r>
            <a:r>
              <a:rPr lang="zh-CN" altLang="en-US" sz="1000" dirty="0">
                <a:latin typeface="微软雅黑" pitchFamily="34" charset="-122"/>
                <a:ea typeface="微软雅黑" pitchFamily="34" charset="-122"/>
                <a:sym typeface="Calibri" pitchFamily="34" charset="0"/>
              </a:rPr>
              <a:t>输入简要文字内容，文字内容需概括精炼，不用多余的文字修饰，言简意赅的说明该项内容</a:t>
            </a:r>
            <a:r>
              <a:rPr lang="zh-CN" altLang="en-US" sz="1000" dirty="0" smtClean="0">
                <a:latin typeface="微软雅黑" pitchFamily="34" charset="-122"/>
                <a:ea typeface="微软雅黑" pitchFamily="34" charset="-122"/>
                <a:sym typeface="Calibri" pitchFamily="34" charset="0"/>
              </a:rPr>
              <a:t>。</a:t>
            </a:r>
            <a:r>
              <a:rPr lang="zh-CN" altLang="en-US" sz="1000" dirty="0">
                <a:latin typeface="微软雅黑" pitchFamily="34" charset="-122"/>
                <a:ea typeface="微软雅黑" pitchFamily="34" charset="-122"/>
                <a:sym typeface="Calibri" pitchFamily="34" charset="0"/>
              </a:rPr>
              <a:t>点击输入简要文字内容，文字内容需概括精炼，不用多余的文字修饰，言简意赅的说明该项内容。</a:t>
            </a:r>
            <a:endParaRPr lang="en-US" altLang="zh-CN" sz="1000" dirty="0">
              <a:latin typeface="微软雅黑" pitchFamily="34" charset="-122"/>
              <a:ea typeface="微软雅黑" pitchFamily="34" charset="-122"/>
              <a:sym typeface="Calibri" pitchFamily="34" charset="0"/>
            </a:endParaRPr>
          </a:p>
          <a:p>
            <a:pPr>
              <a:lnSpc>
                <a:spcPct val="150000"/>
              </a:lnSpc>
            </a:pPr>
            <a:r>
              <a:rPr lang="zh-CN" altLang="en-US" sz="1000" dirty="0" smtClean="0">
                <a:latin typeface="微软雅黑" pitchFamily="34" charset="-122"/>
                <a:ea typeface="微软雅黑" pitchFamily="34" charset="-122"/>
                <a:sym typeface="Calibri" pitchFamily="34" charset="0"/>
              </a:rPr>
              <a:t>       点击</a:t>
            </a:r>
            <a:r>
              <a:rPr lang="zh-CN" altLang="en-US" sz="1000" dirty="0">
                <a:latin typeface="微软雅黑" pitchFamily="34" charset="-122"/>
                <a:ea typeface="微软雅黑" pitchFamily="34" charset="-122"/>
                <a:sym typeface="Calibri" pitchFamily="34" charset="0"/>
              </a:rPr>
              <a:t>输入简要文字内容，文字内容需概括精炼，不用多余的文字修饰，言简意赅的说明该项内容</a:t>
            </a:r>
            <a:r>
              <a:rPr lang="zh-CN" altLang="en-US" sz="1000" dirty="0" smtClean="0">
                <a:latin typeface="微软雅黑" pitchFamily="34" charset="-122"/>
                <a:ea typeface="微软雅黑" pitchFamily="34" charset="-122"/>
                <a:sym typeface="Calibri" pitchFamily="34" charset="0"/>
              </a:rPr>
              <a:t>。</a:t>
            </a:r>
            <a:endParaRPr lang="en-US" altLang="zh-CN" sz="1000" dirty="0">
              <a:latin typeface="微软雅黑" pitchFamily="34" charset="-122"/>
              <a:ea typeface="微软雅黑" pitchFamily="34" charset="-122"/>
              <a:sym typeface="Calibri" pitchFamily="34" charset="0"/>
            </a:endParaRPr>
          </a:p>
        </p:txBody>
      </p:sp>
      <p:grpSp>
        <p:nvGrpSpPr>
          <p:cNvPr id="32" name="组合 31"/>
          <p:cNvGrpSpPr/>
          <p:nvPr/>
        </p:nvGrpSpPr>
        <p:grpSpPr>
          <a:xfrm>
            <a:off x="899592" y="1119451"/>
            <a:ext cx="2327891" cy="444187"/>
            <a:chOff x="814328" y="3219334"/>
            <a:chExt cx="2266827" cy="432536"/>
          </a:xfrm>
        </p:grpSpPr>
        <p:grpSp>
          <p:nvGrpSpPr>
            <p:cNvPr id="33" name="组合 32"/>
            <p:cNvGrpSpPr/>
            <p:nvPr/>
          </p:nvGrpSpPr>
          <p:grpSpPr>
            <a:xfrm>
              <a:off x="814328" y="3219334"/>
              <a:ext cx="2266827" cy="432536"/>
              <a:chOff x="2173927" y="3285519"/>
              <a:chExt cx="2876394" cy="548848"/>
            </a:xfrm>
          </p:grpSpPr>
          <p:grpSp>
            <p:nvGrpSpPr>
              <p:cNvPr id="35" name="组合 34"/>
              <p:cNvGrpSpPr/>
              <p:nvPr/>
            </p:nvGrpSpPr>
            <p:grpSpPr>
              <a:xfrm>
                <a:off x="2173927" y="3285519"/>
                <a:ext cx="2876394" cy="548848"/>
                <a:chOff x="4304043" y="1286668"/>
                <a:chExt cx="6414044" cy="2757793"/>
              </a:xfrm>
              <a:effectLst>
                <a:outerShdw blurRad="381000" dist="254000" dir="8100000" algn="tr" rotWithShape="0">
                  <a:prstClr val="black">
                    <a:alpha val="40000"/>
                  </a:prstClr>
                </a:outerShdw>
              </a:effectLst>
            </p:grpSpPr>
            <p:sp>
              <p:nvSpPr>
                <p:cNvPr id="37" name="圆角矩形 36"/>
                <p:cNvSpPr/>
                <p:nvPr/>
              </p:nvSpPr>
              <p:spPr>
                <a:xfrm>
                  <a:off x="4304043" y="1286668"/>
                  <a:ext cx="64140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圆角矩形 37"/>
                <p:cNvSpPr/>
                <p:nvPr/>
              </p:nvSpPr>
              <p:spPr>
                <a:xfrm>
                  <a:off x="4351923" y="1373339"/>
                  <a:ext cx="6323887"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椭圆 35"/>
              <p:cNvSpPr/>
              <p:nvPr/>
            </p:nvSpPr>
            <p:spPr>
              <a:xfrm>
                <a:off x="2270357" y="3351544"/>
                <a:ext cx="394740" cy="394741"/>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rPr>
                  <a:t>1</a:t>
                </a:r>
                <a:endParaRPr lang="zh-CN" altLang="en-US" dirty="0">
                  <a:solidFill>
                    <a:schemeClr val="bg1"/>
                  </a:solidFill>
                </a:endParaRPr>
              </a:p>
            </p:txBody>
          </p:sp>
        </p:grpSp>
        <p:sp>
          <p:nvSpPr>
            <p:cNvPr id="34" name="TextBox 33"/>
            <p:cNvSpPr txBox="1"/>
            <p:nvPr/>
          </p:nvSpPr>
          <p:spPr>
            <a:xfrm>
              <a:off x="1139540" y="3319207"/>
              <a:ext cx="1926672"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sz="1300" dirty="0" smtClean="0">
                  <a:solidFill>
                    <a:schemeClr val="tx1">
                      <a:lumMod val="65000"/>
                      <a:lumOff val="35000"/>
                    </a:schemeClr>
                  </a:solidFill>
                </a:rPr>
                <a:t>强大的执行力</a:t>
              </a:r>
              <a:endParaRPr lang="zh-CN" altLang="en-US" sz="1300" dirty="0">
                <a:solidFill>
                  <a:schemeClr val="accent2"/>
                </a:solidFill>
                <a:latin typeface="+mn-ea"/>
              </a:endParaRPr>
            </a:p>
          </p:txBody>
        </p:sp>
      </p:grpSp>
      <p:grpSp>
        <p:nvGrpSpPr>
          <p:cNvPr id="41" name="组合 40"/>
          <p:cNvGrpSpPr/>
          <p:nvPr/>
        </p:nvGrpSpPr>
        <p:grpSpPr>
          <a:xfrm>
            <a:off x="1547664" y="3723878"/>
            <a:ext cx="2327891" cy="444187"/>
            <a:chOff x="814325" y="3219334"/>
            <a:chExt cx="2266826" cy="432536"/>
          </a:xfrm>
        </p:grpSpPr>
        <p:grpSp>
          <p:nvGrpSpPr>
            <p:cNvPr id="42" name="组合 41"/>
            <p:cNvGrpSpPr/>
            <p:nvPr/>
          </p:nvGrpSpPr>
          <p:grpSpPr>
            <a:xfrm>
              <a:off x="814325" y="3219334"/>
              <a:ext cx="2266826" cy="432536"/>
              <a:chOff x="2173923" y="3285519"/>
              <a:chExt cx="2876392" cy="548848"/>
            </a:xfrm>
          </p:grpSpPr>
          <p:grpSp>
            <p:nvGrpSpPr>
              <p:cNvPr id="44" name="组合 43"/>
              <p:cNvGrpSpPr/>
              <p:nvPr/>
            </p:nvGrpSpPr>
            <p:grpSpPr>
              <a:xfrm>
                <a:off x="2173923" y="3285519"/>
                <a:ext cx="2876392" cy="548848"/>
                <a:chOff x="4304035" y="1286668"/>
                <a:chExt cx="6414035" cy="2757793"/>
              </a:xfrm>
              <a:effectLst>
                <a:outerShdw blurRad="381000" dist="254000" dir="8100000" algn="tr" rotWithShape="0">
                  <a:prstClr val="black">
                    <a:alpha val="40000"/>
                  </a:prstClr>
                </a:outerShdw>
              </a:effectLst>
            </p:grpSpPr>
            <p:sp>
              <p:nvSpPr>
                <p:cNvPr id="46" name="圆角矩形 45"/>
                <p:cNvSpPr/>
                <p:nvPr/>
              </p:nvSpPr>
              <p:spPr>
                <a:xfrm>
                  <a:off x="4304035" y="1286668"/>
                  <a:ext cx="641403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圆角矩形 46"/>
                <p:cNvSpPr/>
                <p:nvPr/>
              </p:nvSpPr>
              <p:spPr>
                <a:xfrm>
                  <a:off x="4351922" y="1373339"/>
                  <a:ext cx="632387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椭圆 44"/>
              <p:cNvSpPr/>
              <p:nvPr/>
            </p:nvSpPr>
            <p:spPr>
              <a:xfrm>
                <a:off x="2288027" y="3372244"/>
                <a:ext cx="392760" cy="392761"/>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rPr>
                  <a:t>2</a:t>
                </a:r>
                <a:endParaRPr lang="zh-CN" altLang="en-US" dirty="0">
                  <a:solidFill>
                    <a:schemeClr val="bg1"/>
                  </a:solidFill>
                </a:endParaRPr>
              </a:p>
            </p:txBody>
          </p:sp>
        </p:grpSp>
        <p:sp>
          <p:nvSpPr>
            <p:cNvPr id="43" name="TextBox 42"/>
            <p:cNvSpPr txBox="1"/>
            <p:nvPr/>
          </p:nvSpPr>
          <p:spPr>
            <a:xfrm>
              <a:off x="1249617" y="3331792"/>
              <a:ext cx="1808518"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sz="1300" dirty="0" smtClean="0">
                  <a:solidFill>
                    <a:schemeClr val="tx1">
                      <a:lumMod val="65000"/>
                      <a:lumOff val="35000"/>
                    </a:schemeClr>
                  </a:solidFill>
                </a:rPr>
                <a:t>对该项目的深刻理解</a:t>
              </a:r>
              <a:endParaRPr lang="zh-CN" altLang="en-US" sz="1300" dirty="0">
                <a:solidFill>
                  <a:schemeClr val="tx1">
                    <a:lumMod val="65000"/>
                    <a:lumOff val="35000"/>
                  </a:schemeClr>
                </a:solidFill>
              </a:endParaRPr>
            </a:p>
          </p:txBody>
        </p:sp>
      </p:grpSp>
      <p:grpSp>
        <p:nvGrpSpPr>
          <p:cNvPr id="48" name="组合 47"/>
          <p:cNvGrpSpPr/>
          <p:nvPr/>
        </p:nvGrpSpPr>
        <p:grpSpPr>
          <a:xfrm>
            <a:off x="2295244" y="1623507"/>
            <a:ext cx="2327891" cy="444187"/>
            <a:chOff x="814328" y="3219334"/>
            <a:chExt cx="2266829" cy="432536"/>
          </a:xfrm>
        </p:grpSpPr>
        <p:grpSp>
          <p:nvGrpSpPr>
            <p:cNvPr id="49" name="组合 48"/>
            <p:cNvGrpSpPr/>
            <p:nvPr/>
          </p:nvGrpSpPr>
          <p:grpSpPr>
            <a:xfrm>
              <a:off x="814328" y="3219334"/>
              <a:ext cx="2266829" cy="432536"/>
              <a:chOff x="2173927" y="3285519"/>
              <a:chExt cx="2876396" cy="548848"/>
            </a:xfrm>
          </p:grpSpPr>
          <p:grpSp>
            <p:nvGrpSpPr>
              <p:cNvPr id="51" name="组合 50"/>
              <p:cNvGrpSpPr/>
              <p:nvPr/>
            </p:nvGrpSpPr>
            <p:grpSpPr>
              <a:xfrm>
                <a:off x="2173927" y="3285519"/>
                <a:ext cx="2876396" cy="548848"/>
                <a:chOff x="4304043" y="1286668"/>
                <a:chExt cx="6414045" cy="2757793"/>
              </a:xfrm>
              <a:effectLst>
                <a:outerShdw blurRad="381000" dist="254000" dir="8100000" algn="tr" rotWithShape="0">
                  <a:prstClr val="black">
                    <a:alpha val="40000"/>
                  </a:prstClr>
                </a:outerShdw>
              </a:effectLst>
            </p:grpSpPr>
            <p:sp>
              <p:nvSpPr>
                <p:cNvPr id="53" name="圆角矩形 52"/>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圆角矩形 53"/>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椭圆 51"/>
              <p:cNvSpPr>
                <a:spLocks/>
              </p:cNvSpPr>
              <p:nvPr/>
            </p:nvSpPr>
            <p:spPr>
              <a:xfrm>
                <a:off x="2307129" y="3376773"/>
                <a:ext cx="392761" cy="392761"/>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rPr>
                  <a:t>3</a:t>
                </a:r>
                <a:endParaRPr lang="zh-CN" altLang="en-US" dirty="0">
                  <a:solidFill>
                    <a:schemeClr val="bg1"/>
                  </a:solidFill>
                </a:endParaRPr>
              </a:p>
            </p:txBody>
          </p:sp>
        </p:grpSp>
        <p:sp>
          <p:nvSpPr>
            <p:cNvPr id="50" name="TextBox 49"/>
            <p:cNvSpPr txBox="1"/>
            <p:nvPr/>
          </p:nvSpPr>
          <p:spPr>
            <a:xfrm>
              <a:off x="1183671" y="3331792"/>
              <a:ext cx="1847692"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sz="1300" dirty="0" smtClean="0">
                  <a:solidFill>
                    <a:schemeClr val="tx1">
                      <a:lumMod val="65000"/>
                      <a:lumOff val="35000"/>
                    </a:schemeClr>
                  </a:solidFill>
                </a:rPr>
                <a:t>精准的营销能力</a:t>
              </a:r>
              <a:endParaRPr lang="zh-CN" altLang="en-US" sz="1300" dirty="0">
                <a:solidFill>
                  <a:schemeClr val="accent2"/>
                </a:solidFill>
                <a:latin typeface="+mn-ea"/>
              </a:endParaRPr>
            </a:p>
          </p:txBody>
        </p:sp>
      </p:grpSp>
      <p:grpSp>
        <p:nvGrpSpPr>
          <p:cNvPr id="56" name="组合 55"/>
          <p:cNvGrpSpPr/>
          <p:nvPr/>
        </p:nvGrpSpPr>
        <p:grpSpPr>
          <a:xfrm>
            <a:off x="3059832" y="4299942"/>
            <a:ext cx="2327891" cy="444187"/>
            <a:chOff x="814328" y="3219334"/>
            <a:chExt cx="2266828" cy="432536"/>
          </a:xfrm>
        </p:grpSpPr>
        <p:grpSp>
          <p:nvGrpSpPr>
            <p:cNvPr id="57" name="组合 56"/>
            <p:cNvGrpSpPr/>
            <p:nvPr/>
          </p:nvGrpSpPr>
          <p:grpSpPr>
            <a:xfrm>
              <a:off x="814328" y="3219334"/>
              <a:ext cx="2266828" cy="432536"/>
              <a:chOff x="2173927" y="3285519"/>
              <a:chExt cx="2876395" cy="548848"/>
            </a:xfrm>
          </p:grpSpPr>
          <p:grpSp>
            <p:nvGrpSpPr>
              <p:cNvPr id="59" name="组合 58"/>
              <p:cNvGrpSpPr/>
              <p:nvPr/>
            </p:nvGrpSpPr>
            <p:grpSpPr>
              <a:xfrm>
                <a:off x="2173927" y="3285519"/>
                <a:ext cx="2876395" cy="548848"/>
                <a:chOff x="4304043" y="1286668"/>
                <a:chExt cx="6414045" cy="2757793"/>
              </a:xfrm>
              <a:effectLst>
                <a:outerShdw blurRad="381000" dist="254000" dir="8100000" algn="tr" rotWithShape="0">
                  <a:prstClr val="black">
                    <a:alpha val="40000"/>
                  </a:prstClr>
                </a:outerShdw>
              </a:effectLst>
            </p:grpSpPr>
            <p:sp>
              <p:nvSpPr>
                <p:cNvPr id="61" name="圆角矩形 60"/>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圆角矩形 61"/>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椭圆 59"/>
              <p:cNvSpPr/>
              <p:nvPr/>
            </p:nvSpPr>
            <p:spPr>
              <a:xfrm>
                <a:off x="2280388" y="3389371"/>
                <a:ext cx="392761" cy="392761"/>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rPr>
                  <a:t>4</a:t>
                </a:r>
                <a:endParaRPr lang="zh-CN" altLang="en-US" dirty="0">
                  <a:solidFill>
                    <a:schemeClr val="bg1"/>
                  </a:solidFill>
                </a:endParaRPr>
              </a:p>
            </p:txBody>
          </p:sp>
        </p:grpSp>
        <p:sp>
          <p:nvSpPr>
            <p:cNvPr id="58" name="TextBox 57"/>
            <p:cNvSpPr txBox="1"/>
            <p:nvPr/>
          </p:nvSpPr>
          <p:spPr>
            <a:xfrm>
              <a:off x="1085352" y="3345963"/>
              <a:ext cx="1926671"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sz="1300" dirty="0" smtClean="0">
                  <a:solidFill>
                    <a:schemeClr val="tx1">
                      <a:lumMod val="65000"/>
                      <a:lumOff val="35000"/>
                    </a:schemeClr>
                  </a:solidFill>
                </a:rPr>
                <a:t>丰富的产品运营经验</a:t>
              </a:r>
              <a:endParaRPr lang="zh-CN" altLang="en-US" sz="1300" dirty="0">
                <a:solidFill>
                  <a:schemeClr val="accent2"/>
                </a:solidFill>
                <a:latin typeface="+mn-ea"/>
              </a:endParaRPr>
            </a:p>
          </p:txBody>
        </p:sp>
      </p:grpSp>
      <p:grpSp>
        <p:nvGrpSpPr>
          <p:cNvPr id="6" name="组合 5"/>
          <p:cNvGrpSpPr>
            <a:grpSpLocks noChangeAspect="1"/>
          </p:cNvGrpSpPr>
          <p:nvPr/>
        </p:nvGrpSpPr>
        <p:grpSpPr>
          <a:xfrm>
            <a:off x="3779912" y="2057728"/>
            <a:ext cx="1698901" cy="1620807"/>
            <a:chOff x="3197225" y="3458369"/>
            <a:chExt cx="533400" cy="487363"/>
          </a:xfrm>
          <a:solidFill>
            <a:srgbClr val="C00000"/>
          </a:solidFill>
        </p:grpSpPr>
        <p:sp>
          <p:nvSpPr>
            <p:cNvPr id="7" name="Oval 312"/>
            <p:cNvSpPr>
              <a:spLocks noChangeArrowheads="1"/>
            </p:cNvSpPr>
            <p:nvPr/>
          </p:nvSpPr>
          <p:spPr bwMode="auto">
            <a:xfrm>
              <a:off x="3568700" y="3458369"/>
              <a:ext cx="93663" cy="88900"/>
            </a:xfrm>
            <a:prstGeom prst="ellipse">
              <a:avLst/>
            </a:pr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2" fontAlgn="auto">
                <a:spcBef>
                  <a:spcPts val="0"/>
                </a:spcBef>
                <a:spcAft>
                  <a:spcPts val="0"/>
                </a:spcAft>
                <a:defRPr/>
              </a:pPr>
              <a:endParaRPr lang="zh-CN" altLang="en-US" sz="2489"/>
            </a:p>
          </p:txBody>
        </p:sp>
        <p:sp>
          <p:nvSpPr>
            <p:cNvPr id="8" name="Freeform 313"/>
            <p:cNvSpPr>
              <a:spLocks/>
            </p:cNvSpPr>
            <p:nvPr/>
          </p:nvSpPr>
          <p:spPr bwMode="auto">
            <a:xfrm>
              <a:off x="3197225" y="3513932"/>
              <a:ext cx="533400" cy="431800"/>
            </a:xfrm>
            <a:custGeom>
              <a:avLst/>
              <a:gdLst>
                <a:gd name="T0" fmla="*/ 7 w 142"/>
                <a:gd name="T1" fmla="*/ 60 h 115"/>
                <a:gd name="T2" fmla="*/ 9 w 142"/>
                <a:gd name="T3" fmla="*/ 60 h 115"/>
                <a:gd name="T4" fmla="*/ 36 w 142"/>
                <a:gd name="T5" fmla="*/ 60 h 115"/>
                <a:gd name="T6" fmla="*/ 77 w 142"/>
                <a:gd name="T7" fmla="*/ 12 h 115"/>
                <a:gd name="T8" fmla="*/ 67 w 142"/>
                <a:gd name="T9" fmla="*/ 12 h 115"/>
                <a:gd name="T10" fmla="*/ 48 w 142"/>
                <a:gd name="T11" fmla="*/ 34 h 115"/>
                <a:gd name="T12" fmla="*/ 43 w 142"/>
                <a:gd name="T13" fmla="*/ 36 h 115"/>
                <a:gd name="T14" fmla="*/ 37 w 142"/>
                <a:gd name="T15" fmla="*/ 30 h 115"/>
                <a:gd name="T16" fmla="*/ 39 w 142"/>
                <a:gd name="T17" fmla="*/ 25 h 115"/>
                <a:gd name="T18" fmla="*/ 59 w 142"/>
                <a:gd name="T19" fmla="*/ 2 h 115"/>
                <a:gd name="T20" fmla="*/ 64 w 142"/>
                <a:gd name="T21" fmla="*/ 0 h 115"/>
                <a:gd name="T22" fmla="*/ 93 w 142"/>
                <a:gd name="T23" fmla="*/ 0 h 115"/>
                <a:gd name="T24" fmla="*/ 114 w 142"/>
                <a:gd name="T25" fmla="*/ 15 h 115"/>
                <a:gd name="T26" fmla="*/ 114 w 142"/>
                <a:gd name="T27" fmla="*/ 32 h 115"/>
                <a:gd name="T28" fmla="*/ 135 w 142"/>
                <a:gd name="T29" fmla="*/ 32 h 115"/>
                <a:gd name="T30" fmla="*/ 139 w 142"/>
                <a:gd name="T31" fmla="*/ 34 h 115"/>
                <a:gd name="T32" fmla="*/ 139 w 142"/>
                <a:gd name="T33" fmla="*/ 43 h 115"/>
                <a:gd name="T34" fmla="*/ 135 w 142"/>
                <a:gd name="T35" fmla="*/ 45 h 115"/>
                <a:gd name="T36" fmla="*/ 109 w 142"/>
                <a:gd name="T37" fmla="*/ 45 h 115"/>
                <a:gd name="T38" fmla="*/ 101 w 142"/>
                <a:gd name="T39" fmla="*/ 38 h 115"/>
                <a:gd name="T40" fmla="*/ 101 w 142"/>
                <a:gd name="T41" fmla="*/ 27 h 115"/>
                <a:gd name="T42" fmla="*/ 86 w 142"/>
                <a:gd name="T43" fmla="*/ 45 h 115"/>
                <a:gd name="T44" fmla="*/ 100 w 142"/>
                <a:gd name="T45" fmla="*/ 59 h 115"/>
                <a:gd name="T46" fmla="*/ 101 w 142"/>
                <a:gd name="T47" fmla="*/ 69 h 115"/>
                <a:gd name="T48" fmla="*/ 92 w 142"/>
                <a:gd name="T49" fmla="*/ 109 h 115"/>
                <a:gd name="T50" fmla="*/ 85 w 142"/>
                <a:gd name="T51" fmla="*/ 115 h 115"/>
                <a:gd name="T52" fmla="*/ 77 w 142"/>
                <a:gd name="T53" fmla="*/ 108 h 115"/>
                <a:gd name="T54" fmla="*/ 77 w 142"/>
                <a:gd name="T55" fmla="*/ 106 h 115"/>
                <a:gd name="T56" fmla="*/ 85 w 142"/>
                <a:gd name="T57" fmla="*/ 72 h 115"/>
                <a:gd name="T58" fmla="*/ 66 w 142"/>
                <a:gd name="T59" fmla="*/ 54 h 115"/>
                <a:gd name="T60" fmla="*/ 50 w 142"/>
                <a:gd name="T61" fmla="*/ 72 h 115"/>
                <a:gd name="T62" fmla="*/ 41 w 142"/>
                <a:gd name="T63" fmla="*/ 75 h 115"/>
                <a:gd name="T64" fmla="*/ 8 w 142"/>
                <a:gd name="T65" fmla="*/ 75 h 115"/>
                <a:gd name="T66" fmla="*/ 1 w 142"/>
                <a:gd name="T67" fmla="*/ 69 h 115"/>
                <a:gd name="T68" fmla="*/ 7 w 142"/>
                <a:gd name="T69" fmla="*/ 6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 h="115">
                  <a:moveTo>
                    <a:pt x="7" y="60"/>
                  </a:moveTo>
                  <a:cubicBezTo>
                    <a:pt x="7" y="60"/>
                    <a:pt x="8" y="60"/>
                    <a:pt x="9" y="60"/>
                  </a:cubicBezTo>
                  <a:cubicBezTo>
                    <a:pt x="36" y="60"/>
                    <a:pt x="36" y="60"/>
                    <a:pt x="36" y="60"/>
                  </a:cubicBezTo>
                  <a:cubicBezTo>
                    <a:pt x="77" y="12"/>
                    <a:pt x="77" y="12"/>
                    <a:pt x="77" y="12"/>
                  </a:cubicBezTo>
                  <a:cubicBezTo>
                    <a:pt x="67" y="12"/>
                    <a:pt x="67" y="12"/>
                    <a:pt x="67" y="12"/>
                  </a:cubicBezTo>
                  <a:cubicBezTo>
                    <a:pt x="48" y="34"/>
                    <a:pt x="48" y="34"/>
                    <a:pt x="48" y="34"/>
                  </a:cubicBezTo>
                  <a:cubicBezTo>
                    <a:pt x="47" y="35"/>
                    <a:pt x="45" y="36"/>
                    <a:pt x="43" y="36"/>
                  </a:cubicBezTo>
                  <a:cubicBezTo>
                    <a:pt x="40" y="36"/>
                    <a:pt x="37" y="33"/>
                    <a:pt x="37" y="30"/>
                  </a:cubicBezTo>
                  <a:cubicBezTo>
                    <a:pt x="37" y="28"/>
                    <a:pt x="38" y="26"/>
                    <a:pt x="39" y="25"/>
                  </a:cubicBezTo>
                  <a:cubicBezTo>
                    <a:pt x="59" y="2"/>
                    <a:pt x="59" y="2"/>
                    <a:pt x="59" y="2"/>
                  </a:cubicBezTo>
                  <a:cubicBezTo>
                    <a:pt x="61" y="1"/>
                    <a:pt x="62" y="0"/>
                    <a:pt x="64" y="0"/>
                  </a:cubicBezTo>
                  <a:cubicBezTo>
                    <a:pt x="93" y="0"/>
                    <a:pt x="93" y="0"/>
                    <a:pt x="93" y="0"/>
                  </a:cubicBezTo>
                  <a:cubicBezTo>
                    <a:pt x="93" y="0"/>
                    <a:pt x="112" y="14"/>
                    <a:pt x="114" y="15"/>
                  </a:cubicBezTo>
                  <a:cubicBezTo>
                    <a:pt x="114" y="32"/>
                    <a:pt x="114" y="32"/>
                    <a:pt x="114" y="32"/>
                  </a:cubicBezTo>
                  <a:cubicBezTo>
                    <a:pt x="135" y="32"/>
                    <a:pt x="135" y="32"/>
                    <a:pt x="135" y="32"/>
                  </a:cubicBezTo>
                  <a:cubicBezTo>
                    <a:pt x="137" y="32"/>
                    <a:pt x="138" y="33"/>
                    <a:pt x="139" y="34"/>
                  </a:cubicBezTo>
                  <a:cubicBezTo>
                    <a:pt x="142" y="36"/>
                    <a:pt x="142" y="40"/>
                    <a:pt x="139" y="43"/>
                  </a:cubicBezTo>
                  <a:cubicBezTo>
                    <a:pt x="138" y="44"/>
                    <a:pt x="137" y="44"/>
                    <a:pt x="135" y="45"/>
                  </a:cubicBezTo>
                  <a:cubicBezTo>
                    <a:pt x="109" y="45"/>
                    <a:pt x="109" y="45"/>
                    <a:pt x="109" y="45"/>
                  </a:cubicBezTo>
                  <a:cubicBezTo>
                    <a:pt x="101" y="44"/>
                    <a:pt x="101" y="38"/>
                    <a:pt x="101" y="38"/>
                  </a:cubicBezTo>
                  <a:cubicBezTo>
                    <a:pt x="101" y="27"/>
                    <a:pt x="101" y="27"/>
                    <a:pt x="101" y="27"/>
                  </a:cubicBezTo>
                  <a:cubicBezTo>
                    <a:pt x="86" y="45"/>
                    <a:pt x="86" y="45"/>
                    <a:pt x="86" y="45"/>
                  </a:cubicBezTo>
                  <a:cubicBezTo>
                    <a:pt x="100" y="59"/>
                    <a:pt x="100" y="59"/>
                    <a:pt x="100" y="59"/>
                  </a:cubicBezTo>
                  <a:cubicBezTo>
                    <a:pt x="100" y="59"/>
                    <a:pt x="103" y="62"/>
                    <a:pt x="101" y="69"/>
                  </a:cubicBezTo>
                  <a:cubicBezTo>
                    <a:pt x="92" y="109"/>
                    <a:pt x="92" y="109"/>
                    <a:pt x="92" y="109"/>
                  </a:cubicBezTo>
                  <a:cubicBezTo>
                    <a:pt x="92" y="113"/>
                    <a:pt x="88" y="115"/>
                    <a:pt x="85" y="115"/>
                  </a:cubicBezTo>
                  <a:cubicBezTo>
                    <a:pt x="80" y="115"/>
                    <a:pt x="77" y="112"/>
                    <a:pt x="77" y="108"/>
                  </a:cubicBezTo>
                  <a:cubicBezTo>
                    <a:pt x="77" y="107"/>
                    <a:pt x="77" y="106"/>
                    <a:pt x="77" y="106"/>
                  </a:cubicBezTo>
                  <a:cubicBezTo>
                    <a:pt x="85" y="72"/>
                    <a:pt x="85" y="72"/>
                    <a:pt x="85" y="72"/>
                  </a:cubicBezTo>
                  <a:cubicBezTo>
                    <a:pt x="66" y="54"/>
                    <a:pt x="66" y="54"/>
                    <a:pt x="66" y="54"/>
                  </a:cubicBezTo>
                  <a:cubicBezTo>
                    <a:pt x="50" y="72"/>
                    <a:pt x="50" y="72"/>
                    <a:pt x="50" y="72"/>
                  </a:cubicBezTo>
                  <a:cubicBezTo>
                    <a:pt x="50" y="72"/>
                    <a:pt x="48" y="75"/>
                    <a:pt x="41" y="75"/>
                  </a:cubicBezTo>
                  <a:cubicBezTo>
                    <a:pt x="8" y="75"/>
                    <a:pt x="8" y="75"/>
                    <a:pt x="8" y="75"/>
                  </a:cubicBezTo>
                  <a:cubicBezTo>
                    <a:pt x="5" y="75"/>
                    <a:pt x="2" y="73"/>
                    <a:pt x="1" y="69"/>
                  </a:cubicBezTo>
                  <a:cubicBezTo>
                    <a:pt x="0" y="65"/>
                    <a:pt x="2" y="61"/>
                    <a:pt x="7" y="60"/>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2" fontAlgn="auto">
                <a:spcBef>
                  <a:spcPts val="0"/>
                </a:spcBef>
                <a:spcAft>
                  <a:spcPts val="0"/>
                </a:spcAft>
                <a:defRPr/>
              </a:pPr>
              <a:endParaRPr lang="zh-CN" altLang="en-US" sz="2489"/>
            </a:p>
          </p:txBody>
        </p:sp>
      </p:grpSp>
    </p:spTree>
    <p:extLst>
      <p:ext uri="{BB962C8B-B14F-4D97-AF65-F5344CB8AC3E}">
        <p14:creationId xmlns:p14="http://schemas.microsoft.com/office/powerpoint/2010/main" val="381735274"/>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400" fill="hold"/>
                                        <p:tgtEl>
                                          <p:spTgt spid="29"/>
                                        </p:tgtEl>
                                        <p:attrNameLst>
                                          <p:attrName>ppt_x</p:attrName>
                                        </p:attrNameLst>
                                      </p:cBhvr>
                                      <p:tavLst>
                                        <p:tav tm="0">
                                          <p:val>
                                            <p:strVal val="0-#ppt_w/2"/>
                                          </p:val>
                                        </p:tav>
                                        <p:tav tm="100000">
                                          <p:val>
                                            <p:strVal val="#ppt_x"/>
                                          </p:val>
                                        </p:tav>
                                      </p:tavLst>
                                    </p:anim>
                                    <p:anim calcmode="lin" valueType="num">
                                      <p:cBhvr additive="base">
                                        <p:cTn id="8" dur="4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40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400" fill="hold"/>
                                        <p:tgtEl>
                                          <p:spTgt spid="6"/>
                                        </p:tgtEl>
                                        <p:attrNameLst>
                                          <p:attrName>ppt_x</p:attrName>
                                        </p:attrNameLst>
                                      </p:cBhvr>
                                      <p:tavLst>
                                        <p:tav tm="0">
                                          <p:val>
                                            <p:strVal val="0-#ppt_w/2"/>
                                          </p:val>
                                        </p:tav>
                                        <p:tav tm="100000">
                                          <p:val>
                                            <p:strVal val="#ppt_x"/>
                                          </p:val>
                                        </p:tav>
                                      </p:tavLst>
                                    </p:anim>
                                    <p:anim calcmode="lin" valueType="num">
                                      <p:cBhvr additive="base">
                                        <p:cTn id="13" dur="4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800"/>
                            </p:stCondLst>
                            <p:childTnLst>
                              <p:par>
                                <p:cTn id="15" presetID="1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400"/>
                                        <p:tgtEl>
                                          <p:spTgt spid="2"/>
                                        </p:tgtEl>
                                        <p:attrNameLst>
                                          <p:attrName>ppt_x</p:attrName>
                                        </p:attrNameLst>
                                      </p:cBhvr>
                                      <p:tavLst>
                                        <p:tav tm="0">
                                          <p:val>
                                            <p:strVal val="#ppt_x-#ppt_w*1.125000"/>
                                          </p:val>
                                        </p:tav>
                                        <p:tav tm="100000">
                                          <p:val>
                                            <p:strVal val="#ppt_x"/>
                                          </p:val>
                                        </p:tav>
                                      </p:tavLst>
                                    </p:anim>
                                    <p:animEffect transition="in" filter="wipe(right)">
                                      <p:cBhvr>
                                        <p:cTn id="18" dur="400"/>
                                        <p:tgtEl>
                                          <p:spTgt spid="2"/>
                                        </p:tgtEl>
                                      </p:cBhvr>
                                    </p:animEffect>
                                  </p:childTnLst>
                                </p:cTn>
                              </p:par>
                            </p:childTnLst>
                          </p:cTn>
                        </p:par>
                        <p:par>
                          <p:cTn id="19" fill="hold">
                            <p:stCondLst>
                              <p:cond delay="1200"/>
                            </p:stCondLst>
                            <p:childTnLst>
                              <p:par>
                                <p:cTn id="20" presetID="12" presetClass="entr" presetSubtype="4"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400"/>
                                        <p:tgtEl>
                                          <p:spTgt spid="11"/>
                                        </p:tgtEl>
                                        <p:attrNameLst>
                                          <p:attrName>ppt_y</p:attrName>
                                        </p:attrNameLst>
                                      </p:cBhvr>
                                      <p:tavLst>
                                        <p:tav tm="0">
                                          <p:val>
                                            <p:strVal val="#ppt_y+#ppt_h*1.125000"/>
                                          </p:val>
                                        </p:tav>
                                        <p:tav tm="100000">
                                          <p:val>
                                            <p:strVal val="#ppt_y"/>
                                          </p:val>
                                        </p:tav>
                                      </p:tavLst>
                                    </p:anim>
                                    <p:animEffect transition="in" filter="wipe(up)">
                                      <p:cBhvr>
                                        <p:cTn id="23" dur="400"/>
                                        <p:tgtEl>
                                          <p:spTgt spid="11"/>
                                        </p:tgtEl>
                                      </p:cBhvr>
                                    </p:animEffect>
                                  </p:childTnLst>
                                </p:cTn>
                              </p:par>
                            </p:childTnLst>
                          </p:cTn>
                        </p:par>
                        <p:par>
                          <p:cTn id="24" fill="hold">
                            <p:stCondLst>
                              <p:cond delay="1600"/>
                            </p:stCondLst>
                            <p:childTnLst>
                              <p:par>
                                <p:cTn id="25" presetID="53" presetClass="entr" presetSubtype="16"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animEffect transition="in" filter="fade">
                                      <p:cBhvr>
                                        <p:cTn id="29" dur="500"/>
                                        <p:tgtEl>
                                          <p:spTgt spid="32"/>
                                        </p:tgtEl>
                                      </p:cBhvr>
                                    </p:animEffect>
                                  </p:childTnLst>
                                </p:cTn>
                              </p:par>
                            </p:childTnLst>
                          </p:cTn>
                        </p:par>
                        <p:par>
                          <p:cTn id="30" fill="hold">
                            <p:stCondLst>
                              <p:cond delay="2100"/>
                            </p:stCondLst>
                            <p:childTnLst>
                              <p:par>
                                <p:cTn id="31" presetID="12" presetClass="entr" presetSubtype="8"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400"/>
                                        <p:tgtEl>
                                          <p:spTgt spid="3"/>
                                        </p:tgtEl>
                                        <p:attrNameLst>
                                          <p:attrName>ppt_x</p:attrName>
                                        </p:attrNameLst>
                                      </p:cBhvr>
                                      <p:tavLst>
                                        <p:tav tm="0">
                                          <p:val>
                                            <p:strVal val="#ppt_x-#ppt_w*1.125000"/>
                                          </p:val>
                                        </p:tav>
                                        <p:tav tm="100000">
                                          <p:val>
                                            <p:strVal val="#ppt_x"/>
                                          </p:val>
                                        </p:tav>
                                      </p:tavLst>
                                    </p:anim>
                                    <p:animEffect transition="in" filter="wipe(right)">
                                      <p:cBhvr>
                                        <p:cTn id="34" dur="400"/>
                                        <p:tgtEl>
                                          <p:spTgt spid="3"/>
                                        </p:tgtEl>
                                      </p:cBhvr>
                                    </p:animEffect>
                                  </p:childTnLst>
                                </p:cTn>
                              </p:par>
                            </p:childTnLst>
                          </p:cTn>
                        </p:par>
                        <p:par>
                          <p:cTn id="35" fill="hold">
                            <p:stCondLst>
                              <p:cond delay="2500"/>
                            </p:stCondLst>
                            <p:childTnLst>
                              <p:par>
                                <p:cTn id="36" presetID="12" presetClass="entr" presetSubtype="1"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400"/>
                                        <p:tgtEl>
                                          <p:spTgt spid="13"/>
                                        </p:tgtEl>
                                        <p:attrNameLst>
                                          <p:attrName>ppt_y</p:attrName>
                                        </p:attrNameLst>
                                      </p:cBhvr>
                                      <p:tavLst>
                                        <p:tav tm="0">
                                          <p:val>
                                            <p:strVal val="#ppt_y-#ppt_h*1.125000"/>
                                          </p:val>
                                        </p:tav>
                                        <p:tav tm="100000">
                                          <p:val>
                                            <p:strVal val="#ppt_y"/>
                                          </p:val>
                                        </p:tav>
                                      </p:tavLst>
                                    </p:anim>
                                    <p:animEffect transition="in" filter="wipe(down)">
                                      <p:cBhvr>
                                        <p:cTn id="39" dur="400"/>
                                        <p:tgtEl>
                                          <p:spTgt spid="13"/>
                                        </p:tgtEl>
                                      </p:cBhvr>
                                    </p:animEffect>
                                  </p:childTnLst>
                                </p:cTn>
                              </p:par>
                            </p:childTnLst>
                          </p:cTn>
                        </p:par>
                        <p:par>
                          <p:cTn id="40" fill="hold">
                            <p:stCondLst>
                              <p:cond delay="2900"/>
                            </p:stCondLst>
                            <p:childTnLst>
                              <p:par>
                                <p:cTn id="41" presetID="53" presetClass="entr" presetSubtype="16"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Effect transition="in" filter="fade">
                                      <p:cBhvr>
                                        <p:cTn id="45" dur="500"/>
                                        <p:tgtEl>
                                          <p:spTgt spid="41"/>
                                        </p:tgtEl>
                                      </p:cBhvr>
                                    </p:animEffect>
                                  </p:childTnLst>
                                </p:cTn>
                              </p:par>
                            </p:childTnLst>
                          </p:cTn>
                        </p:par>
                        <p:par>
                          <p:cTn id="46" fill="hold">
                            <p:stCondLst>
                              <p:cond delay="3400"/>
                            </p:stCondLst>
                            <p:childTnLst>
                              <p:par>
                                <p:cTn id="47" presetID="12" presetClass="entr" presetSubtype="8"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400"/>
                                        <p:tgtEl>
                                          <p:spTgt spid="4"/>
                                        </p:tgtEl>
                                        <p:attrNameLst>
                                          <p:attrName>ppt_x</p:attrName>
                                        </p:attrNameLst>
                                      </p:cBhvr>
                                      <p:tavLst>
                                        <p:tav tm="0">
                                          <p:val>
                                            <p:strVal val="#ppt_x-#ppt_w*1.125000"/>
                                          </p:val>
                                        </p:tav>
                                        <p:tav tm="100000">
                                          <p:val>
                                            <p:strVal val="#ppt_x"/>
                                          </p:val>
                                        </p:tav>
                                      </p:tavLst>
                                    </p:anim>
                                    <p:animEffect transition="in" filter="wipe(right)">
                                      <p:cBhvr>
                                        <p:cTn id="50" dur="400"/>
                                        <p:tgtEl>
                                          <p:spTgt spid="4"/>
                                        </p:tgtEl>
                                      </p:cBhvr>
                                    </p:animEffect>
                                  </p:childTnLst>
                                </p:cTn>
                              </p:par>
                            </p:childTnLst>
                          </p:cTn>
                        </p:par>
                        <p:par>
                          <p:cTn id="51" fill="hold">
                            <p:stCondLst>
                              <p:cond delay="3800"/>
                            </p:stCondLst>
                            <p:childTnLst>
                              <p:par>
                                <p:cTn id="52" presetID="12" presetClass="entr" presetSubtype="4" fill="hold" nodeType="after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additive="base">
                                        <p:cTn id="54" dur="400"/>
                                        <p:tgtEl>
                                          <p:spTgt spid="10"/>
                                        </p:tgtEl>
                                        <p:attrNameLst>
                                          <p:attrName>ppt_y</p:attrName>
                                        </p:attrNameLst>
                                      </p:cBhvr>
                                      <p:tavLst>
                                        <p:tav tm="0">
                                          <p:val>
                                            <p:strVal val="#ppt_y+#ppt_h*1.125000"/>
                                          </p:val>
                                        </p:tav>
                                        <p:tav tm="100000">
                                          <p:val>
                                            <p:strVal val="#ppt_y"/>
                                          </p:val>
                                        </p:tav>
                                      </p:tavLst>
                                    </p:anim>
                                    <p:animEffect transition="in" filter="wipe(up)">
                                      <p:cBhvr>
                                        <p:cTn id="55" dur="400"/>
                                        <p:tgtEl>
                                          <p:spTgt spid="10"/>
                                        </p:tgtEl>
                                      </p:cBhvr>
                                    </p:animEffect>
                                  </p:childTnLst>
                                </p:cTn>
                              </p:par>
                            </p:childTnLst>
                          </p:cTn>
                        </p:par>
                        <p:par>
                          <p:cTn id="56" fill="hold">
                            <p:stCondLst>
                              <p:cond delay="4200"/>
                            </p:stCondLst>
                            <p:childTnLst>
                              <p:par>
                                <p:cTn id="57" presetID="53" presetClass="entr" presetSubtype="16" fill="hold" nodeType="after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p:cTn id="59" dur="500" fill="hold"/>
                                        <p:tgtEl>
                                          <p:spTgt spid="48"/>
                                        </p:tgtEl>
                                        <p:attrNameLst>
                                          <p:attrName>ppt_w</p:attrName>
                                        </p:attrNameLst>
                                      </p:cBhvr>
                                      <p:tavLst>
                                        <p:tav tm="0">
                                          <p:val>
                                            <p:fltVal val="0"/>
                                          </p:val>
                                        </p:tav>
                                        <p:tav tm="100000">
                                          <p:val>
                                            <p:strVal val="#ppt_w"/>
                                          </p:val>
                                        </p:tav>
                                      </p:tavLst>
                                    </p:anim>
                                    <p:anim calcmode="lin" valueType="num">
                                      <p:cBhvr>
                                        <p:cTn id="60" dur="500" fill="hold"/>
                                        <p:tgtEl>
                                          <p:spTgt spid="48"/>
                                        </p:tgtEl>
                                        <p:attrNameLst>
                                          <p:attrName>ppt_h</p:attrName>
                                        </p:attrNameLst>
                                      </p:cBhvr>
                                      <p:tavLst>
                                        <p:tav tm="0">
                                          <p:val>
                                            <p:fltVal val="0"/>
                                          </p:val>
                                        </p:tav>
                                        <p:tav tm="100000">
                                          <p:val>
                                            <p:strVal val="#ppt_h"/>
                                          </p:val>
                                        </p:tav>
                                      </p:tavLst>
                                    </p:anim>
                                    <p:animEffect transition="in" filter="fade">
                                      <p:cBhvr>
                                        <p:cTn id="61" dur="500"/>
                                        <p:tgtEl>
                                          <p:spTgt spid="48"/>
                                        </p:tgtEl>
                                      </p:cBhvr>
                                    </p:animEffect>
                                  </p:childTnLst>
                                </p:cTn>
                              </p:par>
                            </p:childTnLst>
                          </p:cTn>
                        </p:par>
                        <p:par>
                          <p:cTn id="62" fill="hold">
                            <p:stCondLst>
                              <p:cond delay="4700"/>
                            </p:stCondLst>
                            <p:childTnLst>
                              <p:par>
                                <p:cTn id="63" presetID="12" presetClass="entr" presetSubtype="8" fill="hold" grpId="0" nodeType="after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additive="base">
                                        <p:cTn id="65" dur="400"/>
                                        <p:tgtEl>
                                          <p:spTgt spid="5"/>
                                        </p:tgtEl>
                                        <p:attrNameLst>
                                          <p:attrName>ppt_x</p:attrName>
                                        </p:attrNameLst>
                                      </p:cBhvr>
                                      <p:tavLst>
                                        <p:tav tm="0">
                                          <p:val>
                                            <p:strVal val="#ppt_x-#ppt_w*1.125000"/>
                                          </p:val>
                                        </p:tav>
                                        <p:tav tm="100000">
                                          <p:val>
                                            <p:strVal val="#ppt_x"/>
                                          </p:val>
                                        </p:tav>
                                      </p:tavLst>
                                    </p:anim>
                                    <p:animEffect transition="in" filter="wipe(right)">
                                      <p:cBhvr>
                                        <p:cTn id="66" dur="400"/>
                                        <p:tgtEl>
                                          <p:spTgt spid="5"/>
                                        </p:tgtEl>
                                      </p:cBhvr>
                                    </p:animEffect>
                                  </p:childTnLst>
                                </p:cTn>
                              </p:par>
                            </p:childTnLst>
                          </p:cTn>
                        </p:par>
                        <p:par>
                          <p:cTn id="67" fill="hold">
                            <p:stCondLst>
                              <p:cond delay="5100"/>
                            </p:stCondLst>
                            <p:childTnLst>
                              <p:par>
                                <p:cTn id="68" presetID="12" presetClass="entr" presetSubtype="1"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400"/>
                                        <p:tgtEl>
                                          <p:spTgt spid="12"/>
                                        </p:tgtEl>
                                        <p:attrNameLst>
                                          <p:attrName>ppt_y</p:attrName>
                                        </p:attrNameLst>
                                      </p:cBhvr>
                                      <p:tavLst>
                                        <p:tav tm="0">
                                          <p:val>
                                            <p:strVal val="#ppt_y-#ppt_h*1.125000"/>
                                          </p:val>
                                        </p:tav>
                                        <p:tav tm="100000">
                                          <p:val>
                                            <p:strVal val="#ppt_y"/>
                                          </p:val>
                                        </p:tav>
                                      </p:tavLst>
                                    </p:anim>
                                    <p:animEffect transition="in" filter="wipe(down)">
                                      <p:cBhvr>
                                        <p:cTn id="71" dur="400"/>
                                        <p:tgtEl>
                                          <p:spTgt spid="12"/>
                                        </p:tgtEl>
                                      </p:cBhvr>
                                    </p:animEffect>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56"/>
                                        </p:tgtEl>
                                        <p:attrNameLst>
                                          <p:attrName>style.visibility</p:attrName>
                                        </p:attrNameLst>
                                      </p:cBhvr>
                                      <p:to>
                                        <p:strVal val="visible"/>
                                      </p:to>
                                    </p:set>
                                    <p:anim calcmode="lin" valueType="num">
                                      <p:cBhvr>
                                        <p:cTn id="75" dur="500" fill="hold"/>
                                        <p:tgtEl>
                                          <p:spTgt spid="56"/>
                                        </p:tgtEl>
                                        <p:attrNameLst>
                                          <p:attrName>ppt_w</p:attrName>
                                        </p:attrNameLst>
                                      </p:cBhvr>
                                      <p:tavLst>
                                        <p:tav tm="0">
                                          <p:val>
                                            <p:fltVal val="0"/>
                                          </p:val>
                                        </p:tav>
                                        <p:tav tm="100000">
                                          <p:val>
                                            <p:strVal val="#ppt_w"/>
                                          </p:val>
                                        </p:tav>
                                      </p:tavLst>
                                    </p:anim>
                                    <p:anim calcmode="lin" valueType="num">
                                      <p:cBhvr>
                                        <p:cTn id="76" dur="500" fill="hold"/>
                                        <p:tgtEl>
                                          <p:spTgt spid="56"/>
                                        </p:tgtEl>
                                        <p:attrNameLst>
                                          <p:attrName>ppt_h</p:attrName>
                                        </p:attrNameLst>
                                      </p:cBhvr>
                                      <p:tavLst>
                                        <p:tav tm="0">
                                          <p:val>
                                            <p:fltVal val="0"/>
                                          </p:val>
                                        </p:tav>
                                        <p:tav tm="100000">
                                          <p:val>
                                            <p:strVal val="#ppt_h"/>
                                          </p:val>
                                        </p:tav>
                                      </p:tavLst>
                                    </p:anim>
                                    <p:animEffect transition="in" filter="fade">
                                      <p:cBhvr>
                                        <p:cTn id="77" dur="500"/>
                                        <p:tgtEl>
                                          <p:spTgt spid="56"/>
                                        </p:tgtEl>
                                      </p:cBhvr>
                                    </p:animEffect>
                                  </p:childTnLst>
                                </p:cTn>
                              </p:par>
                            </p:childTnLst>
                          </p:cTn>
                        </p:par>
                        <p:par>
                          <p:cTn id="78" fill="hold">
                            <p:stCondLst>
                              <p:cond delay="6000"/>
                            </p:stCondLst>
                            <p:childTnLst>
                              <p:par>
                                <p:cTn id="79" presetID="16" presetClass="entr" presetSubtype="42"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barn(outHorizontal)">
                                      <p:cBhvr>
                                        <p:cTn id="81" dur="400"/>
                                        <p:tgtEl>
                                          <p:spTgt spid="9"/>
                                        </p:tgtEl>
                                      </p:cBhvr>
                                    </p:animEffect>
                                  </p:childTnLst>
                                </p:cTn>
                              </p:par>
                            </p:childTnLst>
                          </p:cTn>
                        </p:par>
                        <p:par>
                          <p:cTn id="82" fill="hold">
                            <p:stCondLst>
                              <p:cond delay="6400"/>
                            </p:stCondLst>
                            <p:childTnLst>
                              <p:par>
                                <p:cTn id="83" presetID="22" presetClass="entr" presetSubtype="8" fill="hold" grpId="0" nodeType="afterEffect">
                                  <p:stCondLst>
                                    <p:cond delay="0"/>
                                  </p:stCondLst>
                                  <p:iterate type="lt">
                                    <p:tmPct val="30000"/>
                                  </p:iterate>
                                  <p:childTnLst>
                                    <p:set>
                                      <p:cBhvr>
                                        <p:cTn id="84" dur="1" fill="hold">
                                          <p:stCondLst>
                                            <p:cond delay="0"/>
                                          </p:stCondLst>
                                        </p:cTn>
                                        <p:tgtEl>
                                          <p:spTgt spid="31"/>
                                        </p:tgtEl>
                                        <p:attrNameLst>
                                          <p:attrName>style.visibility</p:attrName>
                                        </p:attrNameLst>
                                      </p:cBhvr>
                                      <p:to>
                                        <p:strVal val="visible"/>
                                      </p:to>
                                    </p:set>
                                    <p:animEffect transition="in" filter="wipe(left)">
                                      <p:cBhvr>
                                        <p:cTn id="85" dur="50"/>
                                        <p:tgtEl>
                                          <p:spTgt spid="31"/>
                                        </p:tgtEl>
                                      </p:cBhvr>
                                    </p:animEffect>
                                  </p:childTnLst>
                                </p:cTn>
                              </p:par>
                              <p:par>
                                <p:cTn id="86" presetID="36" presetClass="emph" presetSubtype="0" fill="hold" grpId="1" nodeType="withEffect">
                                  <p:stCondLst>
                                    <p:cond delay="0"/>
                                  </p:stCondLst>
                                  <p:iterate type="lt">
                                    <p:tmPct val="30000"/>
                                  </p:iterate>
                                  <p:childTnLst>
                                    <p:animScale>
                                      <p:cBhvr>
                                        <p:cTn id="87" dur="25" autoRev="1" fill="hold">
                                          <p:stCondLst>
                                            <p:cond delay="0"/>
                                          </p:stCondLst>
                                        </p:cTn>
                                        <p:tgtEl>
                                          <p:spTgt spid="31"/>
                                        </p:tgtEl>
                                      </p:cBhvr>
                                      <p:to x="80000" y="100000"/>
                                    </p:animScale>
                                    <p:anim by="(#ppt_w*0.10)" calcmode="lin" valueType="num">
                                      <p:cBhvr>
                                        <p:cTn id="88" dur="25" autoRev="1" fill="hold">
                                          <p:stCondLst>
                                            <p:cond delay="0"/>
                                          </p:stCondLst>
                                        </p:cTn>
                                        <p:tgtEl>
                                          <p:spTgt spid="31"/>
                                        </p:tgtEl>
                                        <p:attrNameLst>
                                          <p:attrName>ppt_x</p:attrName>
                                        </p:attrNameLst>
                                      </p:cBhvr>
                                    </p:anim>
                                    <p:anim by="(-#ppt_w*0.10)" calcmode="lin" valueType="num">
                                      <p:cBhvr>
                                        <p:cTn id="89" dur="25" autoRev="1" fill="hold">
                                          <p:stCondLst>
                                            <p:cond delay="0"/>
                                          </p:stCondLst>
                                        </p:cTn>
                                        <p:tgtEl>
                                          <p:spTgt spid="31"/>
                                        </p:tgtEl>
                                        <p:attrNameLst>
                                          <p:attrName>ppt_y</p:attrName>
                                        </p:attrNameLst>
                                      </p:cBhvr>
                                    </p:anim>
                                    <p:animRot by="-480000">
                                      <p:cBhvr>
                                        <p:cTn id="90" dur="25" autoRev="1" fill="hold">
                                          <p:stCondLst>
                                            <p:cond delay="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29" grpId="0" animBg="1"/>
      <p:bldP spid="31" grpId="0"/>
      <p:bldP spid="31"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4648" y="2478359"/>
            <a:ext cx="954107" cy="323165"/>
          </a:xfrm>
          <a:prstGeom prst="rect">
            <a:avLst/>
          </a:prstGeom>
          <a:noFill/>
        </p:spPr>
        <p:txBody>
          <a:bodyPr wrap="none" rtlCol="0">
            <a:spAutoFit/>
          </a:bodyPr>
          <a:lstStyle/>
          <a:p>
            <a:pPr algn="r"/>
            <a:r>
              <a:rPr lang="zh-CN" altLang="en-US" sz="1500" dirty="0" smtClean="0">
                <a:latin typeface="微软雅黑" pitchFamily="34" charset="-122"/>
                <a:ea typeface="微软雅黑" pitchFamily="34" charset="-122"/>
              </a:rPr>
              <a:t>时间</a:t>
            </a:r>
            <a:r>
              <a:rPr lang="zh-CN" altLang="en-US" sz="1500" dirty="0">
                <a:latin typeface="微软雅黑" pitchFamily="34" charset="-122"/>
                <a:ea typeface="微软雅黑" pitchFamily="34" charset="-122"/>
              </a:rPr>
              <a:t>进度</a:t>
            </a:r>
          </a:p>
        </p:txBody>
      </p:sp>
      <p:sp>
        <p:nvSpPr>
          <p:cNvPr id="3" name="TextBox 2"/>
          <p:cNvSpPr txBox="1"/>
          <p:nvPr/>
        </p:nvSpPr>
        <p:spPr>
          <a:xfrm>
            <a:off x="1953032" y="3569150"/>
            <a:ext cx="954107" cy="323165"/>
          </a:xfrm>
          <a:prstGeom prst="rect">
            <a:avLst/>
          </a:prstGeom>
          <a:noFill/>
        </p:spPr>
        <p:txBody>
          <a:bodyPr wrap="none" rtlCol="0">
            <a:spAutoFit/>
          </a:bodyPr>
          <a:lstStyle/>
          <a:p>
            <a:pPr algn="r"/>
            <a:r>
              <a:rPr lang="zh-CN" altLang="en-US" sz="1500" dirty="0">
                <a:latin typeface="微软雅黑" pitchFamily="34" charset="-122"/>
                <a:ea typeface="微软雅黑" pitchFamily="34" charset="-122"/>
              </a:rPr>
              <a:t>效益预测</a:t>
            </a:r>
          </a:p>
        </p:txBody>
      </p:sp>
      <p:sp>
        <p:nvSpPr>
          <p:cNvPr id="4" name="TextBox 3"/>
          <p:cNvSpPr txBox="1"/>
          <p:nvPr/>
        </p:nvSpPr>
        <p:spPr>
          <a:xfrm>
            <a:off x="6228184" y="2464609"/>
            <a:ext cx="1338828" cy="323165"/>
          </a:xfrm>
          <a:prstGeom prst="rect">
            <a:avLst/>
          </a:prstGeom>
          <a:noFill/>
        </p:spPr>
        <p:txBody>
          <a:bodyPr wrap="none" rtlCol="0">
            <a:spAutoFit/>
          </a:bodyPr>
          <a:lstStyle/>
          <a:p>
            <a:r>
              <a:rPr lang="zh-CN" altLang="en-US" sz="1500" dirty="0">
                <a:latin typeface="微软雅黑" pitchFamily="34" charset="-122"/>
                <a:ea typeface="微软雅黑" pitchFamily="34" charset="-122"/>
              </a:rPr>
              <a:t>操作方式科学</a:t>
            </a:r>
          </a:p>
        </p:txBody>
      </p:sp>
      <p:sp>
        <p:nvSpPr>
          <p:cNvPr id="5" name="TextBox 4"/>
          <p:cNvSpPr txBox="1"/>
          <p:nvPr/>
        </p:nvSpPr>
        <p:spPr>
          <a:xfrm>
            <a:off x="5753452" y="3572229"/>
            <a:ext cx="1338828" cy="323165"/>
          </a:xfrm>
          <a:prstGeom prst="rect">
            <a:avLst/>
          </a:prstGeom>
          <a:noFill/>
        </p:spPr>
        <p:txBody>
          <a:bodyPr wrap="none" rtlCol="0">
            <a:spAutoFit/>
          </a:bodyPr>
          <a:lstStyle/>
          <a:p>
            <a:r>
              <a:rPr lang="zh-CN" altLang="en-US" sz="1500" dirty="0">
                <a:latin typeface="微软雅黑" pitchFamily="34" charset="-122"/>
                <a:ea typeface="微软雅黑" pitchFamily="34" charset="-122"/>
              </a:rPr>
              <a:t>资金准备充足</a:t>
            </a:r>
          </a:p>
        </p:txBody>
      </p:sp>
      <p:sp>
        <p:nvSpPr>
          <p:cNvPr id="6" name="椭圆 34"/>
          <p:cNvSpPr/>
          <p:nvPr/>
        </p:nvSpPr>
        <p:spPr>
          <a:xfrm rot="16200000">
            <a:off x="3721110" y="2235708"/>
            <a:ext cx="916299" cy="1178414"/>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微软雅黑" pitchFamily="34" charset="-122"/>
              <a:ea typeface="微软雅黑" pitchFamily="34" charset="-122"/>
            </a:endParaRPr>
          </a:p>
        </p:txBody>
      </p:sp>
      <p:grpSp>
        <p:nvGrpSpPr>
          <p:cNvPr id="7" name="组合 6"/>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itchFamily="34" charset="-122"/>
                <a:ea typeface="微软雅黑" pitchFamily="34" charset="-122"/>
              </a:endParaRPr>
            </a:p>
          </p:txBody>
        </p:sp>
        <p:sp>
          <p:nvSpPr>
            <p:cNvPr id="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微软雅黑" pitchFamily="34" charset="-122"/>
                <a:ea typeface="微软雅黑" pitchFamily="34" charset="-122"/>
              </a:endParaRPr>
            </a:p>
          </p:txBody>
        </p:sp>
      </p:grpSp>
      <p:sp>
        <p:nvSpPr>
          <p:cNvPr id="10" name="椭圆 34"/>
          <p:cNvSpPr/>
          <p:nvPr/>
        </p:nvSpPr>
        <p:spPr>
          <a:xfrm rot="5400000">
            <a:off x="4583471" y="3324594"/>
            <a:ext cx="916298" cy="117841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微软雅黑" pitchFamily="34" charset="-122"/>
              <a:ea typeface="微软雅黑" pitchFamily="34" charset="-122"/>
            </a:endParaRPr>
          </a:p>
        </p:txBody>
      </p:sp>
      <p:grpSp>
        <p:nvGrpSpPr>
          <p:cNvPr id="11" name="组合 10"/>
          <p:cNvGrpSpPr/>
          <p:nvPr/>
        </p:nvGrpSpPr>
        <p:grpSpPr>
          <a:xfrm rot="16200000">
            <a:off x="3181254" y="3300887"/>
            <a:ext cx="902720" cy="1172844"/>
            <a:chOff x="4020870" y="2194485"/>
            <a:chExt cx="1102258" cy="1432090"/>
          </a:xfrm>
          <a:effectLst>
            <a:outerShdw blurRad="444500" dist="254000" dir="8100000" algn="tr" rotWithShape="0">
              <a:prstClr val="black">
                <a:alpha val="50000"/>
              </a:prstClr>
            </a:outerShdw>
          </a:effectLst>
        </p:grpSpPr>
        <p:sp>
          <p:nvSpPr>
            <p:cNvPr id="12"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itchFamily="34" charset="-122"/>
                <a:ea typeface="微软雅黑" pitchFamily="34" charset="-122"/>
              </a:endParaRPr>
            </a:p>
          </p:txBody>
        </p:sp>
        <p:sp>
          <p:nvSpPr>
            <p:cNvPr id="13"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微软雅黑" pitchFamily="34" charset="-122"/>
                <a:ea typeface="微软雅黑" pitchFamily="34" charset="-122"/>
              </a:endParaRPr>
            </a:p>
          </p:txBody>
        </p:sp>
      </p:grpSp>
      <p:sp>
        <p:nvSpPr>
          <p:cNvPr id="14" name="TextBox 13"/>
          <p:cNvSpPr txBox="1"/>
          <p:nvPr/>
        </p:nvSpPr>
        <p:spPr>
          <a:xfrm>
            <a:off x="5736609" y="3910305"/>
            <a:ext cx="2723823" cy="430887"/>
          </a:xfrm>
          <a:prstGeom prst="rect">
            <a:avLst/>
          </a:prstGeom>
          <a:noFill/>
        </p:spPr>
        <p:txBody>
          <a:bodyPr wrap="none" rtlCol="0">
            <a:spAutoFit/>
          </a:bodyPr>
          <a:lstStyle/>
          <a:p>
            <a:pPr>
              <a:defRPr/>
            </a:pPr>
            <a:r>
              <a:rPr lang="zh-CN" altLang="en-US" sz="1100" dirty="0">
                <a:latin typeface="微软雅黑" pitchFamily="34" charset="-122"/>
                <a:ea typeface="微软雅黑" pitchFamily="34" charset="-122"/>
              </a:rPr>
              <a:t>单击此处添加简短说明，添加简短文字，</a:t>
            </a:r>
            <a:endParaRPr lang="en-US" altLang="zh-CN" sz="1100" dirty="0">
              <a:latin typeface="微软雅黑" pitchFamily="34" charset="-122"/>
              <a:ea typeface="微软雅黑" pitchFamily="34" charset="-122"/>
            </a:endParaRPr>
          </a:p>
          <a:p>
            <a:pPr>
              <a:defRPr/>
            </a:pPr>
            <a:r>
              <a:rPr lang="zh-CN" altLang="en-US" sz="1100" dirty="0">
                <a:latin typeface="微软雅黑" pitchFamily="34" charset="-122"/>
                <a:ea typeface="微软雅黑" pitchFamily="34" charset="-122"/>
              </a:rPr>
              <a:t>具体文字添加此处。</a:t>
            </a:r>
            <a:endParaRPr lang="en-US" altLang="zh-CN" sz="1100" dirty="0">
              <a:latin typeface="微软雅黑" pitchFamily="34" charset="-122"/>
              <a:ea typeface="微软雅黑" pitchFamily="34" charset="-122"/>
            </a:endParaRPr>
          </a:p>
        </p:txBody>
      </p:sp>
      <p:sp>
        <p:nvSpPr>
          <p:cNvPr id="15" name="TextBox 14"/>
          <p:cNvSpPr txBox="1"/>
          <p:nvPr/>
        </p:nvSpPr>
        <p:spPr>
          <a:xfrm>
            <a:off x="768057" y="2822149"/>
            <a:ext cx="2723823" cy="430887"/>
          </a:xfrm>
          <a:prstGeom prst="rect">
            <a:avLst/>
          </a:prstGeom>
          <a:noFill/>
        </p:spPr>
        <p:txBody>
          <a:bodyPr wrap="none" rtlCol="0">
            <a:spAutoFit/>
          </a:bodyPr>
          <a:lstStyle/>
          <a:p>
            <a:pPr algn="r">
              <a:defRPr/>
            </a:pPr>
            <a:r>
              <a:rPr lang="zh-CN" altLang="en-US" sz="1100" dirty="0">
                <a:latin typeface="微软雅黑" pitchFamily="34" charset="-122"/>
                <a:ea typeface="微软雅黑" pitchFamily="34" charset="-122"/>
              </a:rPr>
              <a:t>单击此处添加简短说明，添加简短文字，</a:t>
            </a:r>
            <a:endParaRPr lang="en-US" altLang="zh-CN" sz="1100" dirty="0">
              <a:latin typeface="微软雅黑" pitchFamily="34" charset="-122"/>
              <a:ea typeface="微软雅黑" pitchFamily="34" charset="-122"/>
            </a:endParaRPr>
          </a:p>
          <a:p>
            <a:pPr algn="r">
              <a:defRPr/>
            </a:pPr>
            <a:r>
              <a:rPr lang="zh-CN" altLang="en-US" sz="1100" dirty="0">
                <a:latin typeface="微软雅黑" pitchFamily="34" charset="-122"/>
                <a:ea typeface="微软雅黑" pitchFamily="34" charset="-122"/>
              </a:rPr>
              <a:t>具体文字添加此处。</a:t>
            </a:r>
            <a:endParaRPr lang="en-US" altLang="zh-CN" sz="1100" dirty="0">
              <a:latin typeface="微软雅黑" pitchFamily="34" charset="-122"/>
              <a:ea typeface="微软雅黑" pitchFamily="34" charset="-122"/>
            </a:endParaRPr>
          </a:p>
        </p:txBody>
      </p:sp>
      <p:sp>
        <p:nvSpPr>
          <p:cNvPr id="16" name="TextBox 15"/>
          <p:cNvSpPr txBox="1"/>
          <p:nvPr/>
        </p:nvSpPr>
        <p:spPr>
          <a:xfrm>
            <a:off x="287848" y="3906688"/>
            <a:ext cx="2723823" cy="430887"/>
          </a:xfrm>
          <a:prstGeom prst="rect">
            <a:avLst/>
          </a:prstGeom>
          <a:noFill/>
        </p:spPr>
        <p:txBody>
          <a:bodyPr wrap="none" rtlCol="0">
            <a:spAutoFit/>
          </a:bodyPr>
          <a:lstStyle/>
          <a:p>
            <a:pPr algn="r">
              <a:defRPr/>
            </a:pPr>
            <a:r>
              <a:rPr lang="zh-CN" altLang="en-US" sz="1100" dirty="0">
                <a:latin typeface="微软雅黑" pitchFamily="34" charset="-122"/>
                <a:ea typeface="微软雅黑" pitchFamily="34" charset="-122"/>
              </a:rPr>
              <a:t>单击此处添加简短说明，添加简短文字，</a:t>
            </a:r>
            <a:endParaRPr lang="en-US" altLang="zh-CN" sz="1100" dirty="0">
              <a:latin typeface="微软雅黑" pitchFamily="34" charset="-122"/>
              <a:ea typeface="微软雅黑" pitchFamily="34" charset="-122"/>
            </a:endParaRPr>
          </a:p>
          <a:p>
            <a:pPr algn="r">
              <a:defRPr/>
            </a:pPr>
            <a:r>
              <a:rPr lang="zh-CN" altLang="en-US" sz="1100" dirty="0">
                <a:latin typeface="微软雅黑" pitchFamily="34" charset="-122"/>
                <a:ea typeface="微软雅黑" pitchFamily="34" charset="-122"/>
              </a:rPr>
              <a:t>具体文字添加此处。</a:t>
            </a:r>
            <a:endParaRPr lang="en-US" altLang="zh-CN" sz="1100" dirty="0">
              <a:latin typeface="微软雅黑" pitchFamily="34" charset="-122"/>
              <a:ea typeface="微软雅黑" pitchFamily="34" charset="-122"/>
            </a:endParaRPr>
          </a:p>
        </p:txBody>
      </p:sp>
      <p:sp>
        <p:nvSpPr>
          <p:cNvPr id="17" name="TextBox 16"/>
          <p:cNvSpPr txBox="1"/>
          <p:nvPr/>
        </p:nvSpPr>
        <p:spPr>
          <a:xfrm>
            <a:off x="6228184" y="2788935"/>
            <a:ext cx="2723823" cy="430887"/>
          </a:xfrm>
          <a:prstGeom prst="rect">
            <a:avLst/>
          </a:prstGeom>
          <a:noFill/>
        </p:spPr>
        <p:txBody>
          <a:bodyPr wrap="none" rtlCol="0">
            <a:spAutoFit/>
          </a:bodyPr>
          <a:lstStyle/>
          <a:p>
            <a:pPr>
              <a:defRPr/>
            </a:pPr>
            <a:r>
              <a:rPr lang="zh-CN" altLang="en-US" sz="1100" dirty="0">
                <a:latin typeface="微软雅黑" pitchFamily="34" charset="-122"/>
                <a:ea typeface="微软雅黑" pitchFamily="34" charset="-122"/>
              </a:rPr>
              <a:t>单击此处添加简短说明，添加简短文字，</a:t>
            </a:r>
            <a:endParaRPr lang="en-US" altLang="zh-CN" sz="1100" dirty="0">
              <a:latin typeface="微软雅黑" pitchFamily="34" charset="-122"/>
              <a:ea typeface="微软雅黑" pitchFamily="34" charset="-122"/>
            </a:endParaRPr>
          </a:p>
          <a:p>
            <a:pPr>
              <a:defRPr/>
            </a:pPr>
            <a:r>
              <a:rPr lang="zh-CN" altLang="en-US" sz="1100" dirty="0">
                <a:latin typeface="微软雅黑" pitchFamily="34" charset="-122"/>
                <a:ea typeface="微软雅黑" pitchFamily="34" charset="-122"/>
              </a:rPr>
              <a:t>具体文字添加此处。</a:t>
            </a:r>
            <a:endParaRPr lang="en-US" altLang="zh-CN" sz="1100" dirty="0">
              <a:latin typeface="微软雅黑" pitchFamily="34" charset="-122"/>
              <a:ea typeface="微软雅黑" pitchFamily="34" charset="-122"/>
            </a:endParaRPr>
          </a:p>
        </p:txBody>
      </p:sp>
      <p:sp>
        <p:nvSpPr>
          <p:cNvPr id="18" name="TextBox 17"/>
          <p:cNvSpPr txBox="1"/>
          <p:nvPr/>
        </p:nvSpPr>
        <p:spPr>
          <a:xfrm>
            <a:off x="2057564" y="1384489"/>
            <a:ext cx="954107" cy="323165"/>
          </a:xfrm>
          <a:prstGeom prst="rect">
            <a:avLst/>
          </a:prstGeom>
          <a:noFill/>
        </p:spPr>
        <p:txBody>
          <a:bodyPr wrap="none" rtlCol="0">
            <a:spAutoFit/>
          </a:bodyPr>
          <a:lstStyle/>
          <a:p>
            <a:pPr algn="r"/>
            <a:r>
              <a:rPr lang="zh-CN" altLang="en-US" sz="1500" dirty="0" smtClean="0">
                <a:latin typeface="微软雅黑" pitchFamily="34" charset="-122"/>
                <a:ea typeface="微软雅黑" pitchFamily="34" charset="-122"/>
              </a:rPr>
              <a:t>主要</a:t>
            </a:r>
            <a:r>
              <a:rPr lang="zh-CN" altLang="en-US" sz="1500" dirty="0">
                <a:latin typeface="微软雅黑" pitchFamily="34" charset="-122"/>
                <a:ea typeface="微软雅黑" pitchFamily="34" charset="-122"/>
              </a:rPr>
              <a:t>任务</a:t>
            </a:r>
          </a:p>
        </p:txBody>
      </p:sp>
      <p:sp>
        <p:nvSpPr>
          <p:cNvPr id="19" name="TextBox 18"/>
          <p:cNvSpPr txBox="1"/>
          <p:nvPr/>
        </p:nvSpPr>
        <p:spPr>
          <a:xfrm>
            <a:off x="5730998" y="1419622"/>
            <a:ext cx="1531188" cy="323165"/>
          </a:xfrm>
          <a:prstGeom prst="rect">
            <a:avLst/>
          </a:prstGeom>
          <a:noFill/>
        </p:spPr>
        <p:txBody>
          <a:bodyPr wrap="none" rtlCol="0">
            <a:spAutoFit/>
          </a:bodyPr>
          <a:lstStyle/>
          <a:p>
            <a:r>
              <a:rPr lang="zh-CN" altLang="en-US" sz="1500" dirty="0">
                <a:latin typeface="微软雅黑" pitchFamily="34" charset="-122"/>
                <a:ea typeface="微软雅黑" pitchFamily="34" charset="-122"/>
              </a:rPr>
              <a:t>团队协作能力强</a:t>
            </a:r>
          </a:p>
        </p:txBody>
      </p:sp>
      <p:sp>
        <p:nvSpPr>
          <p:cNvPr id="20" name="椭圆 34"/>
          <p:cNvSpPr/>
          <p:nvPr/>
        </p:nvSpPr>
        <p:spPr>
          <a:xfrm rot="5400000">
            <a:off x="4599289" y="1164252"/>
            <a:ext cx="916298" cy="117841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微软雅黑" pitchFamily="34" charset="-122"/>
              <a:ea typeface="微软雅黑" pitchFamily="34" charset="-122"/>
            </a:endParaRPr>
          </a:p>
        </p:txBody>
      </p:sp>
      <p:grpSp>
        <p:nvGrpSpPr>
          <p:cNvPr id="21" name="组合 20"/>
          <p:cNvGrpSpPr/>
          <p:nvPr/>
        </p:nvGrpSpPr>
        <p:grpSpPr>
          <a:xfrm rot="16200000">
            <a:off x="3197072" y="1140545"/>
            <a:ext cx="902720" cy="1172844"/>
            <a:chOff x="4020870" y="2194485"/>
            <a:chExt cx="1102258" cy="1432090"/>
          </a:xfrm>
          <a:effectLst>
            <a:outerShdw blurRad="444500" dist="254000" dir="8100000" algn="tr" rotWithShape="0">
              <a:prstClr val="black">
                <a:alpha val="50000"/>
              </a:prstClr>
            </a:outerShdw>
          </a:effectLst>
        </p:grpSpPr>
        <p:sp>
          <p:nvSpPr>
            <p:cNvPr id="22"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itchFamily="34" charset="-122"/>
                <a:ea typeface="微软雅黑" pitchFamily="34" charset="-122"/>
              </a:endParaRPr>
            </a:p>
          </p:txBody>
        </p:sp>
        <p:sp>
          <p:nvSpPr>
            <p:cNvPr id="23"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微软雅黑" pitchFamily="34" charset="-122"/>
                <a:ea typeface="微软雅黑" pitchFamily="34" charset="-122"/>
              </a:endParaRPr>
            </a:p>
          </p:txBody>
        </p:sp>
      </p:grpSp>
      <p:sp>
        <p:nvSpPr>
          <p:cNvPr id="24" name="TextBox 23"/>
          <p:cNvSpPr txBox="1"/>
          <p:nvPr/>
        </p:nvSpPr>
        <p:spPr>
          <a:xfrm>
            <a:off x="5719077" y="1707654"/>
            <a:ext cx="2723823" cy="430887"/>
          </a:xfrm>
          <a:prstGeom prst="rect">
            <a:avLst/>
          </a:prstGeom>
          <a:noFill/>
        </p:spPr>
        <p:txBody>
          <a:bodyPr wrap="none" rtlCol="0">
            <a:spAutoFit/>
          </a:bodyPr>
          <a:lstStyle/>
          <a:p>
            <a:pPr>
              <a:defRPr/>
            </a:pPr>
            <a:r>
              <a:rPr lang="zh-CN" altLang="en-US" sz="1100" dirty="0">
                <a:latin typeface="微软雅黑" pitchFamily="34" charset="-122"/>
                <a:ea typeface="微软雅黑" pitchFamily="34" charset="-122"/>
              </a:rPr>
              <a:t>单击此处添加简短说明，添加简短文字，</a:t>
            </a:r>
            <a:endParaRPr lang="en-US" altLang="zh-CN" sz="1100" dirty="0">
              <a:latin typeface="微软雅黑" pitchFamily="34" charset="-122"/>
              <a:ea typeface="微软雅黑" pitchFamily="34" charset="-122"/>
            </a:endParaRPr>
          </a:p>
          <a:p>
            <a:pPr>
              <a:defRPr/>
            </a:pPr>
            <a:r>
              <a:rPr lang="zh-CN" altLang="en-US" sz="1100" dirty="0">
                <a:latin typeface="微软雅黑" pitchFamily="34" charset="-122"/>
                <a:ea typeface="微软雅黑" pitchFamily="34" charset="-122"/>
              </a:rPr>
              <a:t>具体文字添加此处。</a:t>
            </a:r>
            <a:endParaRPr lang="en-US" altLang="zh-CN" sz="1100" dirty="0">
              <a:latin typeface="微软雅黑" pitchFamily="34" charset="-122"/>
              <a:ea typeface="微软雅黑" pitchFamily="34" charset="-122"/>
            </a:endParaRPr>
          </a:p>
        </p:txBody>
      </p:sp>
      <p:sp>
        <p:nvSpPr>
          <p:cNvPr id="25" name="TextBox 24"/>
          <p:cNvSpPr txBox="1"/>
          <p:nvPr/>
        </p:nvSpPr>
        <p:spPr>
          <a:xfrm>
            <a:off x="359856" y="1710912"/>
            <a:ext cx="2723823" cy="430887"/>
          </a:xfrm>
          <a:prstGeom prst="rect">
            <a:avLst/>
          </a:prstGeom>
          <a:noFill/>
        </p:spPr>
        <p:txBody>
          <a:bodyPr wrap="none" rtlCol="0">
            <a:spAutoFit/>
          </a:bodyPr>
          <a:lstStyle/>
          <a:p>
            <a:pPr algn="r">
              <a:defRPr/>
            </a:pPr>
            <a:r>
              <a:rPr lang="zh-CN" altLang="en-US" sz="1100" dirty="0">
                <a:latin typeface="微软雅黑" pitchFamily="34" charset="-122"/>
                <a:ea typeface="微软雅黑" pitchFamily="34" charset="-122"/>
              </a:rPr>
              <a:t>单击此处添加简短说明，添加简短文字，</a:t>
            </a:r>
            <a:endParaRPr lang="en-US" altLang="zh-CN" sz="1100" dirty="0">
              <a:latin typeface="微软雅黑" pitchFamily="34" charset="-122"/>
              <a:ea typeface="微软雅黑" pitchFamily="34" charset="-122"/>
            </a:endParaRPr>
          </a:p>
          <a:p>
            <a:pPr algn="r">
              <a:defRPr/>
            </a:pPr>
            <a:r>
              <a:rPr lang="zh-CN" altLang="en-US" sz="1100" dirty="0">
                <a:latin typeface="微软雅黑" pitchFamily="34" charset="-122"/>
                <a:ea typeface="微软雅黑" pitchFamily="34" charset="-122"/>
              </a:rPr>
              <a:t>具体文字添加此处。</a:t>
            </a:r>
            <a:endParaRPr lang="en-US" altLang="zh-CN" sz="1100" dirty="0">
              <a:latin typeface="微软雅黑" pitchFamily="34" charset="-122"/>
              <a:ea typeface="微软雅黑" pitchFamily="34" charset="-122"/>
            </a:endParaRPr>
          </a:p>
        </p:txBody>
      </p:sp>
      <p:sp>
        <p:nvSpPr>
          <p:cNvPr id="26" name="KSO_Shape"/>
          <p:cNvSpPr>
            <a:spLocks/>
          </p:cNvSpPr>
          <p:nvPr/>
        </p:nvSpPr>
        <p:spPr bwMode="auto">
          <a:xfrm>
            <a:off x="3517576" y="1507552"/>
            <a:ext cx="553496" cy="470470"/>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C00000"/>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itchFamily="34" charset="-122"/>
            </a:endParaRPr>
          </a:p>
        </p:txBody>
      </p:sp>
      <p:sp>
        <p:nvSpPr>
          <p:cNvPr id="27" name="KSO_Shape"/>
          <p:cNvSpPr>
            <a:spLocks/>
          </p:cNvSpPr>
          <p:nvPr/>
        </p:nvSpPr>
        <p:spPr bwMode="auto">
          <a:xfrm>
            <a:off x="4077369" y="2558000"/>
            <a:ext cx="520754" cy="521623"/>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itchFamily="34" charset="-122"/>
            </a:endParaRPr>
          </a:p>
        </p:txBody>
      </p:sp>
      <p:sp>
        <p:nvSpPr>
          <p:cNvPr id="28" name="KSO_Shape"/>
          <p:cNvSpPr>
            <a:spLocks/>
          </p:cNvSpPr>
          <p:nvPr/>
        </p:nvSpPr>
        <p:spPr bwMode="auto">
          <a:xfrm>
            <a:off x="3512505" y="3667391"/>
            <a:ext cx="517292" cy="445733"/>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rgbClr val="C00000"/>
          </a:solidFill>
          <a:ln>
            <a:noFill/>
          </a:ln>
          <a:extLst/>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itchFamily="34" charset="-122"/>
            </a:endParaRPr>
          </a:p>
        </p:txBody>
      </p:sp>
      <p:sp>
        <p:nvSpPr>
          <p:cNvPr id="29" name="KSO_Shape"/>
          <p:cNvSpPr>
            <a:spLocks/>
          </p:cNvSpPr>
          <p:nvPr/>
        </p:nvSpPr>
        <p:spPr bwMode="auto">
          <a:xfrm>
            <a:off x="4640391" y="1547486"/>
            <a:ext cx="597147" cy="410041"/>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itchFamily="34" charset="-122"/>
            </a:endParaRPr>
          </a:p>
        </p:txBody>
      </p:sp>
      <p:sp>
        <p:nvSpPr>
          <p:cNvPr id="30" name="KSO_Shape"/>
          <p:cNvSpPr>
            <a:spLocks/>
          </p:cNvSpPr>
          <p:nvPr/>
        </p:nvSpPr>
        <p:spPr bwMode="auto">
          <a:xfrm>
            <a:off x="5210038" y="2544250"/>
            <a:ext cx="522958" cy="51772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C00000"/>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itchFamily="34" charset="-122"/>
            </a:endParaRPr>
          </a:p>
        </p:txBody>
      </p:sp>
      <p:sp>
        <p:nvSpPr>
          <p:cNvPr id="31" name="KSO_Shape"/>
          <p:cNvSpPr/>
          <p:nvPr/>
        </p:nvSpPr>
        <p:spPr>
          <a:xfrm>
            <a:off x="4667772" y="3675634"/>
            <a:ext cx="480292" cy="480292"/>
          </a:xfrm>
          <a:custGeom>
            <a:avLst/>
            <a:gdLst>
              <a:gd name="connsiteX0" fmla="*/ 1063385 w 1944000"/>
              <a:gd name="connsiteY0" fmla="*/ 1082014 h 1944000"/>
              <a:gd name="connsiteX1" fmla="*/ 1093900 w 1944000"/>
              <a:gd name="connsiteY1" fmla="*/ 1089952 h 1944000"/>
              <a:gd name="connsiteX2" fmla="*/ 1121871 w 1944000"/>
              <a:gd name="connsiteY2" fmla="*/ 1097572 h 1944000"/>
              <a:gd name="connsiteX3" fmla="*/ 1146982 w 1944000"/>
              <a:gd name="connsiteY3" fmla="*/ 1104557 h 1944000"/>
              <a:gd name="connsiteX4" fmla="*/ 1169550 w 1944000"/>
              <a:gd name="connsiteY4" fmla="*/ 1111542 h 1944000"/>
              <a:gd name="connsiteX5" fmla="*/ 1188940 w 1944000"/>
              <a:gd name="connsiteY5" fmla="*/ 1118209 h 1944000"/>
              <a:gd name="connsiteX6" fmla="*/ 1205469 w 1944000"/>
              <a:gd name="connsiteY6" fmla="*/ 1124559 h 1944000"/>
              <a:gd name="connsiteX7" fmla="*/ 1212779 w 1944000"/>
              <a:gd name="connsiteY7" fmla="*/ 1127734 h 1944000"/>
              <a:gd name="connsiteX8" fmla="*/ 1219137 w 1944000"/>
              <a:gd name="connsiteY8" fmla="*/ 1130592 h 1944000"/>
              <a:gd name="connsiteX9" fmla="*/ 1225176 w 1944000"/>
              <a:gd name="connsiteY9" fmla="*/ 1133449 h 1944000"/>
              <a:gd name="connsiteX10" fmla="*/ 1230262 w 1944000"/>
              <a:gd name="connsiteY10" fmla="*/ 1136307 h 1944000"/>
              <a:gd name="connsiteX11" fmla="*/ 1238526 w 1944000"/>
              <a:gd name="connsiteY11" fmla="*/ 1141704 h 1944000"/>
              <a:gd name="connsiteX12" fmla="*/ 1245837 w 1944000"/>
              <a:gd name="connsiteY12" fmla="*/ 1146784 h 1944000"/>
              <a:gd name="connsiteX13" fmla="*/ 1253148 w 1944000"/>
              <a:gd name="connsiteY13" fmla="*/ 1152499 h 1944000"/>
              <a:gd name="connsiteX14" fmla="*/ 1259823 w 1944000"/>
              <a:gd name="connsiteY14" fmla="*/ 1158532 h 1944000"/>
              <a:gd name="connsiteX15" fmla="*/ 1265862 w 1944000"/>
              <a:gd name="connsiteY15" fmla="*/ 1164564 h 1944000"/>
              <a:gd name="connsiteX16" fmla="*/ 1271266 w 1944000"/>
              <a:gd name="connsiteY16" fmla="*/ 1170914 h 1944000"/>
              <a:gd name="connsiteX17" fmla="*/ 1276351 w 1944000"/>
              <a:gd name="connsiteY17" fmla="*/ 1177582 h 1944000"/>
              <a:gd name="connsiteX18" fmla="*/ 1280801 w 1944000"/>
              <a:gd name="connsiteY18" fmla="*/ 1184567 h 1944000"/>
              <a:gd name="connsiteX19" fmla="*/ 1284934 w 1944000"/>
              <a:gd name="connsiteY19" fmla="*/ 1191234 h 1944000"/>
              <a:gd name="connsiteX20" fmla="*/ 1288112 w 1944000"/>
              <a:gd name="connsiteY20" fmla="*/ 1198537 h 1944000"/>
              <a:gd name="connsiteX21" fmla="*/ 1291291 w 1944000"/>
              <a:gd name="connsiteY21" fmla="*/ 1206157 h 1944000"/>
              <a:gd name="connsiteX22" fmla="*/ 1293516 w 1944000"/>
              <a:gd name="connsiteY22" fmla="*/ 1214094 h 1944000"/>
              <a:gd name="connsiteX23" fmla="*/ 1295423 w 1944000"/>
              <a:gd name="connsiteY23" fmla="*/ 1222032 h 1944000"/>
              <a:gd name="connsiteX24" fmla="*/ 1296694 w 1944000"/>
              <a:gd name="connsiteY24" fmla="*/ 1230287 h 1944000"/>
              <a:gd name="connsiteX25" fmla="*/ 1297330 w 1944000"/>
              <a:gd name="connsiteY25" fmla="*/ 1238859 h 1944000"/>
              <a:gd name="connsiteX26" fmla="*/ 1297648 w 1944000"/>
              <a:gd name="connsiteY26" fmla="*/ 1247432 h 1944000"/>
              <a:gd name="connsiteX27" fmla="*/ 1297330 w 1944000"/>
              <a:gd name="connsiteY27" fmla="*/ 1257275 h 1944000"/>
              <a:gd name="connsiteX28" fmla="*/ 1296377 w 1944000"/>
              <a:gd name="connsiteY28" fmla="*/ 1266800 h 1944000"/>
              <a:gd name="connsiteX29" fmla="*/ 1295105 w 1944000"/>
              <a:gd name="connsiteY29" fmla="*/ 1276007 h 1944000"/>
              <a:gd name="connsiteX30" fmla="*/ 1292880 w 1944000"/>
              <a:gd name="connsiteY30" fmla="*/ 1285215 h 1944000"/>
              <a:gd name="connsiteX31" fmla="*/ 1290019 w 1944000"/>
              <a:gd name="connsiteY31" fmla="*/ 1294422 h 1944000"/>
              <a:gd name="connsiteX32" fmla="*/ 1286841 w 1944000"/>
              <a:gd name="connsiteY32" fmla="*/ 1303312 h 1944000"/>
              <a:gd name="connsiteX33" fmla="*/ 1283344 w 1944000"/>
              <a:gd name="connsiteY33" fmla="*/ 1312202 h 1944000"/>
              <a:gd name="connsiteX34" fmla="*/ 1278576 w 1944000"/>
              <a:gd name="connsiteY34" fmla="*/ 1320775 h 1944000"/>
              <a:gd name="connsiteX35" fmla="*/ 1273808 w 1944000"/>
              <a:gd name="connsiteY35" fmla="*/ 1329347 h 1944000"/>
              <a:gd name="connsiteX36" fmla="*/ 1267769 w 1944000"/>
              <a:gd name="connsiteY36" fmla="*/ 1337602 h 1944000"/>
              <a:gd name="connsiteX37" fmla="*/ 1261412 w 1944000"/>
              <a:gd name="connsiteY37" fmla="*/ 1345857 h 1944000"/>
              <a:gd name="connsiteX38" fmla="*/ 1254737 w 1944000"/>
              <a:gd name="connsiteY38" fmla="*/ 1353795 h 1944000"/>
              <a:gd name="connsiteX39" fmla="*/ 1247426 w 1944000"/>
              <a:gd name="connsiteY39" fmla="*/ 1361732 h 1944000"/>
              <a:gd name="connsiteX40" fmla="*/ 1239162 w 1944000"/>
              <a:gd name="connsiteY40" fmla="*/ 1369670 h 1944000"/>
              <a:gd name="connsiteX41" fmla="*/ 1230580 w 1944000"/>
              <a:gd name="connsiteY41" fmla="*/ 1376655 h 1944000"/>
              <a:gd name="connsiteX42" fmla="*/ 1221362 w 1944000"/>
              <a:gd name="connsiteY42" fmla="*/ 1384275 h 1944000"/>
              <a:gd name="connsiteX43" fmla="*/ 1214051 w 1944000"/>
              <a:gd name="connsiteY43" fmla="*/ 1389672 h 1944000"/>
              <a:gd name="connsiteX44" fmla="*/ 1206422 w 1944000"/>
              <a:gd name="connsiteY44" fmla="*/ 1394435 h 1944000"/>
              <a:gd name="connsiteX45" fmla="*/ 1198476 w 1944000"/>
              <a:gd name="connsiteY45" fmla="*/ 1399515 h 1944000"/>
              <a:gd name="connsiteX46" fmla="*/ 1190211 w 1944000"/>
              <a:gd name="connsiteY46" fmla="*/ 1403960 h 1944000"/>
              <a:gd name="connsiteX47" fmla="*/ 1181311 w 1944000"/>
              <a:gd name="connsiteY47" fmla="*/ 1408087 h 1944000"/>
              <a:gd name="connsiteX48" fmla="*/ 1172411 w 1944000"/>
              <a:gd name="connsiteY48" fmla="*/ 1411897 h 1944000"/>
              <a:gd name="connsiteX49" fmla="*/ 1163193 w 1944000"/>
              <a:gd name="connsiteY49" fmla="*/ 1416025 h 1944000"/>
              <a:gd name="connsiteX50" fmla="*/ 1153340 w 1944000"/>
              <a:gd name="connsiteY50" fmla="*/ 1419517 h 1944000"/>
              <a:gd name="connsiteX51" fmla="*/ 1143486 w 1944000"/>
              <a:gd name="connsiteY51" fmla="*/ 1422692 h 1944000"/>
              <a:gd name="connsiteX52" fmla="*/ 1132997 w 1944000"/>
              <a:gd name="connsiteY52" fmla="*/ 1425867 h 1944000"/>
              <a:gd name="connsiteX53" fmla="*/ 1122189 w 1944000"/>
              <a:gd name="connsiteY53" fmla="*/ 1428407 h 1944000"/>
              <a:gd name="connsiteX54" fmla="*/ 1111064 w 1944000"/>
              <a:gd name="connsiteY54" fmla="*/ 1431265 h 1944000"/>
              <a:gd name="connsiteX55" fmla="*/ 1099621 w 1944000"/>
              <a:gd name="connsiteY55" fmla="*/ 1433487 h 1944000"/>
              <a:gd name="connsiteX56" fmla="*/ 1087860 w 1944000"/>
              <a:gd name="connsiteY56" fmla="*/ 1435392 h 1944000"/>
              <a:gd name="connsiteX57" fmla="*/ 1075782 w 1944000"/>
              <a:gd name="connsiteY57" fmla="*/ 1436980 h 1944000"/>
              <a:gd name="connsiteX58" fmla="*/ 1063385 w 1944000"/>
              <a:gd name="connsiteY58" fmla="*/ 1438567 h 1944000"/>
              <a:gd name="connsiteX59" fmla="*/ 880616 w 1944000"/>
              <a:gd name="connsiteY59" fmla="*/ 505752 h 1944000"/>
              <a:gd name="connsiteX60" fmla="*/ 880616 w 1944000"/>
              <a:gd name="connsiteY60" fmla="*/ 814362 h 1944000"/>
              <a:gd name="connsiteX61" fmla="*/ 847241 w 1944000"/>
              <a:gd name="connsiteY61" fmla="*/ 805789 h 1944000"/>
              <a:gd name="connsiteX62" fmla="*/ 820223 w 1944000"/>
              <a:gd name="connsiteY62" fmla="*/ 798804 h 1944000"/>
              <a:gd name="connsiteX63" fmla="*/ 799879 w 1944000"/>
              <a:gd name="connsiteY63" fmla="*/ 793089 h 1944000"/>
              <a:gd name="connsiteX64" fmla="*/ 785894 w 1944000"/>
              <a:gd name="connsiteY64" fmla="*/ 788327 h 1944000"/>
              <a:gd name="connsiteX65" fmla="*/ 771590 w 1944000"/>
              <a:gd name="connsiteY65" fmla="*/ 782929 h 1944000"/>
              <a:gd name="connsiteX66" fmla="*/ 757922 w 1944000"/>
              <a:gd name="connsiteY66" fmla="*/ 776897 h 1944000"/>
              <a:gd name="connsiteX67" fmla="*/ 745843 w 1944000"/>
              <a:gd name="connsiteY67" fmla="*/ 770229 h 1944000"/>
              <a:gd name="connsiteX68" fmla="*/ 739804 w 1944000"/>
              <a:gd name="connsiteY68" fmla="*/ 767054 h 1944000"/>
              <a:gd name="connsiteX69" fmla="*/ 734400 w 1944000"/>
              <a:gd name="connsiteY69" fmla="*/ 763879 h 1944000"/>
              <a:gd name="connsiteX70" fmla="*/ 728679 w 1944000"/>
              <a:gd name="connsiteY70" fmla="*/ 760069 h 1944000"/>
              <a:gd name="connsiteX71" fmla="*/ 723593 w 1944000"/>
              <a:gd name="connsiteY71" fmla="*/ 756577 h 1944000"/>
              <a:gd name="connsiteX72" fmla="*/ 718825 w 1944000"/>
              <a:gd name="connsiteY72" fmla="*/ 752767 h 1944000"/>
              <a:gd name="connsiteX73" fmla="*/ 714057 w 1944000"/>
              <a:gd name="connsiteY73" fmla="*/ 749274 h 1944000"/>
              <a:gd name="connsiteX74" fmla="*/ 709925 w 1944000"/>
              <a:gd name="connsiteY74" fmla="*/ 745464 h 1944000"/>
              <a:gd name="connsiteX75" fmla="*/ 705475 w 1944000"/>
              <a:gd name="connsiteY75" fmla="*/ 741337 h 1944000"/>
              <a:gd name="connsiteX76" fmla="*/ 701979 w 1944000"/>
              <a:gd name="connsiteY76" fmla="*/ 737209 h 1944000"/>
              <a:gd name="connsiteX77" fmla="*/ 698164 w 1944000"/>
              <a:gd name="connsiteY77" fmla="*/ 733082 h 1944000"/>
              <a:gd name="connsiteX78" fmla="*/ 694668 w 1944000"/>
              <a:gd name="connsiteY78" fmla="*/ 728954 h 1944000"/>
              <a:gd name="connsiteX79" fmla="*/ 691807 w 1944000"/>
              <a:gd name="connsiteY79" fmla="*/ 724827 h 1944000"/>
              <a:gd name="connsiteX80" fmla="*/ 688629 w 1944000"/>
              <a:gd name="connsiteY80" fmla="*/ 720699 h 1944000"/>
              <a:gd name="connsiteX81" fmla="*/ 686086 w 1944000"/>
              <a:gd name="connsiteY81" fmla="*/ 716254 h 1944000"/>
              <a:gd name="connsiteX82" fmla="*/ 683543 w 1944000"/>
              <a:gd name="connsiteY82" fmla="*/ 712127 h 1944000"/>
              <a:gd name="connsiteX83" fmla="*/ 681000 w 1944000"/>
              <a:gd name="connsiteY83" fmla="*/ 707682 h 1944000"/>
              <a:gd name="connsiteX84" fmla="*/ 679093 w 1944000"/>
              <a:gd name="connsiteY84" fmla="*/ 703237 h 1944000"/>
              <a:gd name="connsiteX85" fmla="*/ 677186 w 1944000"/>
              <a:gd name="connsiteY85" fmla="*/ 698474 h 1944000"/>
              <a:gd name="connsiteX86" fmla="*/ 675596 w 1944000"/>
              <a:gd name="connsiteY86" fmla="*/ 694347 h 1944000"/>
              <a:gd name="connsiteX87" fmla="*/ 674325 w 1944000"/>
              <a:gd name="connsiteY87" fmla="*/ 689584 h 1944000"/>
              <a:gd name="connsiteX88" fmla="*/ 673053 w 1944000"/>
              <a:gd name="connsiteY88" fmla="*/ 684822 h 1944000"/>
              <a:gd name="connsiteX89" fmla="*/ 671782 w 1944000"/>
              <a:gd name="connsiteY89" fmla="*/ 680059 h 1944000"/>
              <a:gd name="connsiteX90" fmla="*/ 671146 w 1944000"/>
              <a:gd name="connsiteY90" fmla="*/ 675297 h 1944000"/>
              <a:gd name="connsiteX91" fmla="*/ 670511 w 1944000"/>
              <a:gd name="connsiteY91" fmla="*/ 670217 h 1944000"/>
              <a:gd name="connsiteX92" fmla="*/ 670193 w 1944000"/>
              <a:gd name="connsiteY92" fmla="*/ 665137 h 1944000"/>
              <a:gd name="connsiteX93" fmla="*/ 670193 w 1944000"/>
              <a:gd name="connsiteY93" fmla="*/ 660374 h 1944000"/>
              <a:gd name="connsiteX94" fmla="*/ 670511 w 1944000"/>
              <a:gd name="connsiteY94" fmla="*/ 652437 h 1944000"/>
              <a:gd name="connsiteX95" fmla="*/ 671146 w 1944000"/>
              <a:gd name="connsiteY95" fmla="*/ 644499 h 1944000"/>
              <a:gd name="connsiteX96" fmla="*/ 672736 w 1944000"/>
              <a:gd name="connsiteY96" fmla="*/ 636879 h 1944000"/>
              <a:gd name="connsiteX97" fmla="*/ 674643 w 1944000"/>
              <a:gd name="connsiteY97" fmla="*/ 629259 h 1944000"/>
              <a:gd name="connsiteX98" fmla="*/ 676868 w 1944000"/>
              <a:gd name="connsiteY98" fmla="*/ 622274 h 1944000"/>
              <a:gd name="connsiteX99" fmla="*/ 679728 w 1944000"/>
              <a:gd name="connsiteY99" fmla="*/ 614972 h 1944000"/>
              <a:gd name="connsiteX100" fmla="*/ 683225 w 1944000"/>
              <a:gd name="connsiteY100" fmla="*/ 607669 h 1944000"/>
              <a:gd name="connsiteX101" fmla="*/ 687039 w 1944000"/>
              <a:gd name="connsiteY101" fmla="*/ 600684 h 1944000"/>
              <a:gd name="connsiteX102" fmla="*/ 691807 w 1944000"/>
              <a:gd name="connsiteY102" fmla="*/ 593699 h 1944000"/>
              <a:gd name="connsiteX103" fmla="*/ 696575 w 1944000"/>
              <a:gd name="connsiteY103" fmla="*/ 587349 h 1944000"/>
              <a:gd name="connsiteX104" fmla="*/ 702297 w 1944000"/>
              <a:gd name="connsiteY104" fmla="*/ 580682 h 1944000"/>
              <a:gd name="connsiteX105" fmla="*/ 708336 w 1944000"/>
              <a:gd name="connsiteY105" fmla="*/ 574014 h 1944000"/>
              <a:gd name="connsiteX106" fmla="*/ 714693 w 1944000"/>
              <a:gd name="connsiteY106" fmla="*/ 567664 h 1944000"/>
              <a:gd name="connsiteX107" fmla="*/ 722004 w 1944000"/>
              <a:gd name="connsiteY107" fmla="*/ 561632 h 1944000"/>
              <a:gd name="connsiteX108" fmla="*/ 729632 w 1944000"/>
              <a:gd name="connsiteY108" fmla="*/ 555282 h 1944000"/>
              <a:gd name="connsiteX109" fmla="*/ 737897 w 1944000"/>
              <a:gd name="connsiteY109" fmla="*/ 549249 h 1944000"/>
              <a:gd name="connsiteX110" fmla="*/ 743936 w 1944000"/>
              <a:gd name="connsiteY110" fmla="*/ 545122 h 1944000"/>
              <a:gd name="connsiteX111" fmla="*/ 750293 w 1944000"/>
              <a:gd name="connsiteY111" fmla="*/ 540994 h 1944000"/>
              <a:gd name="connsiteX112" fmla="*/ 757286 w 1944000"/>
              <a:gd name="connsiteY112" fmla="*/ 537502 h 1944000"/>
              <a:gd name="connsiteX113" fmla="*/ 764597 w 1944000"/>
              <a:gd name="connsiteY113" fmla="*/ 533692 h 1944000"/>
              <a:gd name="connsiteX114" fmla="*/ 772544 w 1944000"/>
              <a:gd name="connsiteY114" fmla="*/ 530517 h 1944000"/>
              <a:gd name="connsiteX115" fmla="*/ 780490 w 1944000"/>
              <a:gd name="connsiteY115" fmla="*/ 527342 h 1944000"/>
              <a:gd name="connsiteX116" fmla="*/ 789072 w 1944000"/>
              <a:gd name="connsiteY116" fmla="*/ 524167 h 1944000"/>
              <a:gd name="connsiteX117" fmla="*/ 797654 w 1944000"/>
              <a:gd name="connsiteY117" fmla="*/ 521627 h 1944000"/>
              <a:gd name="connsiteX118" fmla="*/ 806872 w 1944000"/>
              <a:gd name="connsiteY118" fmla="*/ 519087 h 1944000"/>
              <a:gd name="connsiteX119" fmla="*/ 816408 w 1944000"/>
              <a:gd name="connsiteY119" fmla="*/ 516229 h 1944000"/>
              <a:gd name="connsiteX120" fmla="*/ 825944 w 1944000"/>
              <a:gd name="connsiteY120" fmla="*/ 514324 h 1944000"/>
              <a:gd name="connsiteX121" fmla="*/ 836116 w 1944000"/>
              <a:gd name="connsiteY121" fmla="*/ 512102 h 1944000"/>
              <a:gd name="connsiteX122" fmla="*/ 846923 w 1944000"/>
              <a:gd name="connsiteY122" fmla="*/ 510514 h 1944000"/>
              <a:gd name="connsiteX123" fmla="*/ 858048 w 1944000"/>
              <a:gd name="connsiteY123" fmla="*/ 508927 h 1944000"/>
              <a:gd name="connsiteX124" fmla="*/ 869173 w 1944000"/>
              <a:gd name="connsiteY124" fmla="*/ 507022 h 1944000"/>
              <a:gd name="connsiteX125" fmla="*/ 880616 w 1944000"/>
              <a:gd name="connsiteY125" fmla="*/ 217144 h 1944000"/>
              <a:gd name="connsiteX126" fmla="*/ 880616 w 1944000"/>
              <a:gd name="connsiteY126" fmla="*/ 333984 h 1944000"/>
              <a:gd name="connsiteX127" fmla="*/ 863451 w 1944000"/>
              <a:gd name="connsiteY127" fmla="*/ 335254 h 1944000"/>
              <a:gd name="connsiteX128" fmla="*/ 846287 w 1944000"/>
              <a:gd name="connsiteY128" fmla="*/ 337159 h 1944000"/>
              <a:gd name="connsiteX129" fmla="*/ 829440 w 1944000"/>
              <a:gd name="connsiteY129" fmla="*/ 339382 h 1944000"/>
              <a:gd name="connsiteX130" fmla="*/ 812912 w 1944000"/>
              <a:gd name="connsiteY130" fmla="*/ 341922 h 1944000"/>
              <a:gd name="connsiteX131" fmla="*/ 796701 w 1944000"/>
              <a:gd name="connsiteY131" fmla="*/ 344779 h 1944000"/>
              <a:gd name="connsiteX132" fmla="*/ 780490 w 1944000"/>
              <a:gd name="connsiteY132" fmla="*/ 347954 h 1944000"/>
              <a:gd name="connsiteX133" fmla="*/ 764279 w 1944000"/>
              <a:gd name="connsiteY133" fmla="*/ 351764 h 1944000"/>
              <a:gd name="connsiteX134" fmla="*/ 748386 w 1944000"/>
              <a:gd name="connsiteY134" fmla="*/ 355892 h 1944000"/>
              <a:gd name="connsiteX135" fmla="*/ 726136 w 1944000"/>
              <a:gd name="connsiteY135" fmla="*/ 362242 h 1944000"/>
              <a:gd name="connsiteX136" fmla="*/ 704839 w 1944000"/>
              <a:gd name="connsiteY136" fmla="*/ 368909 h 1944000"/>
              <a:gd name="connsiteX137" fmla="*/ 684814 w 1944000"/>
              <a:gd name="connsiteY137" fmla="*/ 375894 h 1944000"/>
              <a:gd name="connsiteX138" fmla="*/ 666061 w 1944000"/>
              <a:gd name="connsiteY138" fmla="*/ 383197 h 1944000"/>
              <a:gd name="connsiteX139" fmla="*/ 657160 w 1944000"/>
              <a:gd name="connsiteY139" fmla="*/ 387324 h 1944000"/>
              <a:gd name="connsiteX140" fmla="*/ 648260 w 1944000"/>
              <a:gd name="connsiteY140" fmla="*/ 391134 h 1944000"/>
              <a:gd name="connsiteX141" fmla="*/ 639996 w 1944000"/>
              <a:gd name="connsiteY141" fmla="*/ 395262 h 1944000"/>
              <a:gd name="connsiteX142" fmla="*/ 632050 w 1944000"/>
              <a:gd name="connsiteY142" fmla="*/ 399072 h 1944000"/>
              <a:gd name="connsiteX143" fmla="*/ 624103 w 1944000"/>
              <a:gd name="connsiteY143" fmla="*/ 403517 h 1944000"/>
              <a:gd name="connsiteX144" fmla="*/ 616792 w 1944000"/>
              <a:gd name="connsiteY144" fmla="*/ 407644 h 1944000"/>
              <a:gd name="connsiteX145" fmla="*/ 609481 w 1944000"/>
              <a:gd name="connsiteY145" fmla="*/ 412089 h 1944000"/>
              <a:gd name="connsiteX146" fmla="*/ 602806 w 1944000"/>
              <a:gd name="connsiteY146" fmla="*/ 416534 h 1944000"/>
              <a:gd name="connsiteX147" fmla="*/ 593906 w 1944000"/>
              <a:gd name="connsiteY147" fmla="*/ 422567 h 1944000"/>
              <a:gd name="connsiteX148" fmla="*/ 585642 w 1944000"/>
              <a:gd name="connsiteY148" fmla="*/ 428282 h 1944000"/>
              <a:gd name="connsiteX149" fmla="*/ 577060 w 1944000"/>
              <a:gd name="connsiteY149" fmla="*/ 434632 h 1944000"/>
              <a:gd name="connsiteX150" fmla="*/ 569113 w 1944000"/>
              <a:gd name="connsiteY150" fmla="*/ 440982 h 1944000"/>
              <a:gd name="connsiteX151" fmla="*/ 561167 w 1944000"/>
              <a:gd name="connsiteY151" fmla="*/ 447967 h 1944000"/>
              <a:gd name="connsiteX152" fmla="*/ 553538 w 1944000"/>
              <a:gd name="connsiteY152" fmla="*/ 454317 h 1944000"/>
              <a:gd name="connsiteX153" fmla="*/ 545910 w 1944000"/>
              <a:gd name="connsiteY153" fmla="*/ 461302 h 1944000"/>
              <a:gd name="connsiteX154" fmla="*/ 538917 w 1944000"/>
              <a:gd name="connsiteY154" fmla="*/ 468604 h 1944000"/>
              <a:gd name="connsiteX155" fmla="*/ 532241 w 1944000"/>
              <a:gd name="connsiteY155" fmla="*/ 475907 h 1944000"/>
              <a:gd name="connsiteX156" fmla="*/ 525249 w 1944000"/>
              <a:gd name="connsiteY156" fmla="*/ 483527 h 1944000"/>
              <a:gd name="connsiteX157" fmla="*/ 518891 w 1944000"/>
              <a:gd name="connsiteY157" fmla="*/ 491464 h 1944000"/>
              <a:gd name="connsiteX158" fmla="*/ 512534 w 1944000"/>
              <a:gd name="connsiteY158" fmla="*/ 499402 h 1944000"/>
              <a:gd name="connsiteX159" fmla="*/ 506813 w 1944000"/>
              <a:gd name="connsiteY159" fmla="*/ 507022 h 1944000"/>
              <a:gd name="connsiteX160" fmla="*/ 501091 w 1944000"/>
              <a:gd name="connsiteY160" fmla="*/ 515277 h 1944000"/>
              <a:gd name="connsiteX161" fmla="*/ 495370 w 1944000"/>
              <a:gd name="connsiteY161" fmla="*/ 523849 h 1944000"/>
              <a:gd name="connsiteX162" fmla="*/ 490284 w 1944000"/>
              <a:gd name="connsiteY162" fmla="*/ 532422 h 1944000"/>
              <a:gd name="connsiteX163" fmla="*/ 485198 w 1944000"/>
              <a:gd name="connsiteY163" fmla="*/ 541312 h 1944000"/>
              <a:gd name="connsiteX164" fmla="*/ 480430 w 1944000"/>
              <a:gd name="connsiteY164" fmla="*/ 550202 h 1944000"/>
              <a:gd name="connsiteX165" fmla="*/ 475980 w 1944000"/>
              <a:gd name="connsiteY165" fmla="*/ 559092 h 1944000"/>
              <a:gd name="connsiteX166" fmla="*/ 472166 w 1944000"/>
              <a:gd name="connsiteY166" fmla="*/ 568299 h 1944000"/>
              <a:gd name="connsiteX167" fmla="*/ 468352 w 1944000"/>
              <a:gd name="connsiteY167" fmla="*/ 577507 h 1944000"/>
              <a:gd name="connsiteX168" fmla="*/ 464855 w 1944000"/>
              <a:gd name="connsiteY168" fmla="*/ 586714 h 1944000"/>
              <a:gd name="connsiteX169" fmla="*/ 461994 w 1944000"/>
              <a:gd name="connsiteY169" fmla="*/ 596239 h 1944000"/>
              <a:gd name="connsiteX170" fmla="*/ 459134 w 1944000"/>
              <a:gd name="connsiteY170" fmla="*/ 605764 h 1944000"/>
              <a:gd name="connsiteX171" fmla="*/ 456591 w 1944000"/>
              <a:gd name="connsiteY171" fmla="*/ 615289 h 1944000"/>
              <a:gd name="connsiteX172" fmla="*/ 454684 w 1944000"/>
              <a:gd name="connsiteY172" fmla="*/ 624814 h 1944000"/>
              <a:gd name="connsiteX173" fmla="*/ 453094 w 1944000"/>
              <a:gd name="connsiteY173" fmla="*/ 634657 h 1944000"/>
              <a:gd name="connsiteX174" fmla="*/ 451187 w 1944000"/>
              <a:gd name="connsiteY174" fmla="*/ 644182 h 1944000"/>
              <a:gd name="connsiteX175" fmla="*/ 450234 w 1944000"/>
              <a:gd name="connsiteY175" fmla="*/ 654024 h 1944000"/>
              <a:gd name="connsiteX176" fmla="*/ 449280 w 1944000"/>
              <a:gd name="connsiteY176" fmla="*/ 664184 h 1944000"/>
              <a:gd name="connsiteX177" fmla="*/ 448962 w 1944000"/>
              <a:gd name="connsiteY177" fmla="*/ 674344 h 1944000"/>
              <a:gd name="connsiteX178" fmla="*/ 448644 w 1944000"/>
              <a:gd name="connsiteY178" fmla="*/ 684822 h 1944000"/>
              <a:gd name="connsiteX179" fmla="*/ 448962 w 1944000"/>
              <a:gd name="connsiteY179" fmla="*/ 695934 h 1944000"/>
              <a:gd name="connsiteX180" fmla="*/ 449598 w 1944000"/>
              <a:gd name="connsiteY180" fmla="*/ 706729 h 1944000"/>
              <a:gd name="connsiteX181" fmla="*/ 450552 w 1944000"/>
              <a:gd name="connsiteY181" fmla="*/ 717842 h 1944000"/>
              <a:gd name="connsiteX182" fmla="*/ 452141 w 1944000"/>
              <a:gd name="connsiteY182" fmla="*/ 728637 h 1944000"/>
              <a:gd name="connsiteX183" fmla="*/ 453730 w 1944000"/>
              <a:gd name="connsiteY183" fmla="*/ 739432 h 1944000"/>
              <a:gd name="connsiteX184" fmla="*/ 455955 w 1944000"/>
              <a:gd name="connsiteY184" fmla="*/ 749909 h 1944000"/>
              <a:gd name="connsiteX185" fmla="*/ 458180 w 1944000"/>
              <a:gd name="connsiteY185" fmla="*/ 760387 h 1944000"/>
              <a:gd name="connsiteX186" fmla="*/ 461359 w 1944000"/>
              <a:gd name="connsiteY186" fmla="*/ 770547 h 1944000"/>
              <a:gd name="connsiteX187" fmla="*/ 464537 w 1944000"/>
              <a:gd name="connsiteY187" fmla="*/ 781024 h 1944000"/>
              <a:gd name="connsiteX188" fmla="*/ 468352 w 1944000"/>
              <a:gd name="connsiteY188" fmla="*/ 791184 h 1944000"/>
              <a:gd name="connsiteX189" fmla="*/ 472484 w 1944000"/>
              <a:gd name="connsiteY189" fmla="*/ 801027 h 1944000"/>
              <a:gd name="connsiteX190" fmla="*/ 476934 w 1944000"/>
              <a:gd name="connsiteY190" fmla="*/ 810869 h 1944000"/>
              <a:gd name="connsiteX191" fmla="*/ 482020 w 1944000"/>
              <a:gd name="connsiteY191" fmla="*/ 820712 h 1944000"/>
              <a:gd name="connsiteX192" fmla="*/ 487423 w 1944000"/>
              <a:gd name="connsiteY192" fmla="*/ 830237 h 1944000"/>
              <a:gd name="connsiteX193" fmla="*/ 492827 w 1944000"/>
              <a:gd name="connsiteY193" fmla="*/ 839762 h 1944000"/>
              <a:gd name="connsiteX194" fmla="*/ 498866 w 1944000"/>
              <a:gd name="connsiteY194" fmla="*/ 848969 h 1944000"/>
              <a:gd name="connsiteX195" fmla="*/ 505541 w 1944000"/>
              <a:gd name="connsiteY195" fmla="*/ 858177 h 1944000"/>
              <a:gd name="connsiteX196" fmla="*/ 512216 w 1944000"/>
              <a:gd name="connsiteY196" fmla="*/ 867067 h 1944000"/>
              <a:gd name="connsiteX197" fmla="*/ 519527 w 1944000"/>
              <a:gd name="connsiteY197" fmla="*/ 875957 h 1944000"/>
              <a:gd name="connsiteX198" fmla="*/ 527156 w 1944000"/>
              <a:gd name="connsiteY198" fmla="*/ 884212 h 1944000"/>
              <a:gd name="connsiteX199" fmla="*/ 535102 w 1944000"/>
              <a:gd name="connsiteY199" fmla="*/ 892467 h 1944000"/>
              <a:gd name="connsiteX200" fmla="*/ 543367 w 1944000"/>
              <a:gd name="connsiteY200" fmla="*/ 900404 h 1944000"/>
              <a:gd name="connsiteX201" fmla="*/ 551949 w 1944000"/>
              <a:gd name="connsiteY201" fmla="*/ 908024 h 1944000"/>
              <a:gd name="connsiteX202" fmla="*/ 561167 w 1944000"/>
              <a:gd name="connsiteY202" fmla="*/ 915644 h 1944000"/>
              <a:gd name="connsiteX203" fmla="*/ 570385 w 1944000"/>
              <a:gd name="connsiteY203" fmla="*/ 922947 h 1944000"/>
              <a:gd name="connsiteX204" fmla="*/ 580238 w 1944000"/>
              <a:gd name="connsiteY204" fmla="*/ 929932 h 1944000"/>
              <a:gd name="connsiteX205" fmla="*/ 590410 w 1944000"/>
              <a:gd name="connsiteY205" fmla="*/ 936282 h 1944000"/>
              <a:gd name="connsiteX206" fmla="*/ 600899 w 1944000"/>
              <a:gd name="connsiteY206" fmla="*/ 942632 h 1944000"/>
              <a:gd name="connsiteX207" fmla="*/ 611706 w 1944000"/>
              <a:gd name="connsiteY207" fmla="*/ 948982 h 1944000"/>
              <a:gd name="connsiteX208" fmla="*/ 623149 w 1944000"/>
              <a:gd name="connsiteY208" fmla="*/ 954697 h 1944000"/>
              <a:gd name="connsiteX209" fmla="*/ 634592 w 1944000"/>
              <a:gd name="connsiteY209" fmla="*/ 960412 h 1944000"/>
              <a:gd name="connsiteX210" fmla="*/ 646671 w 1944000"/>
              <a:gd name="connsiteY210" fmla="*/ 966127 h 1944000"/>
              <a:gd name="connsiteX211" fmla="*/ 666378 w 1944000"/>
              <a:gd name="connsiteY211" fmla="*/ 974064 h 1944000"/>
              <a:gd name="connsiteX212" fmla="*/ 688629 w 1944000"/>
              <a:gd name="connsiteY212" fmla="*/ 982637 h 1944000"/>
              <a:gd name="connsiteX213" fmla="*/ 713739 w 1944000"/>
              <a:gd name="connsiteY213" fmla="*/ 991209 h 1944000"/>
              <a:gd name="connsiteX214" fmla="*/ 741711 w 1944000"/>
              <a:gd name="connsiteY214" fmla="*/ 1000099 h 1944000"/>
              <a:gd name="connsiteX215" fmla="*/ 772544 w 1944000"/>
              <a:gd name="connsiteY215" fmla="*/ 1009307 h 1944000"/>
              <a:gd name="connsiteX216" fmla="*/ 805919 w 1944000"/>
              <a:gd name="connsiteY216" fmla="*/ 1018514 h 1944000"/>
              <a:gd name="connsiteX217" fmla="*/ 841837 w 1944000"/>
              <a:gd name="connsiteY217" fmla="*/ 1028357 h 1944000"/>
              <a:gd name="connsiteX218" fmla="*/ 880616 w 1944000"/>
              <a:gd name="connsiteY218" fmla="*/ 1038199 h 1944000"/>
              <a:gd name="connsiteX219" fmla="*/ 880616 w 1944000"/>
              <a:gd name="connsiteY219" fmla="*/ 1433487 h 1944000"/>
              <a:gd name="connsiteX220" fmla="*/ 870444 w 1944000"/>
              <a:gd name="connsiteY220" fmla="*/ 1431582 h 1944000"/>
              <a:gd name="connsiteX221" fmla="*/ 860591 w 1944000"/>
              <a:gd name="connsiteY221" fmla="*/ 1429042 h 1944000"/>
              <a:gd name="connsiteX222" fmla="*/ 850737 w 1944000"/>
              <a:gd name="connsiteY222" fmla="*/ 1426820 h 1944000"/>
              <a:gd name="connsiteX223" fmla="*/ 841519 w 1944000"/>
              <a:gd name="connsiteY223" fmla="*/ 1424280 h 1944000"/>
              <a:gd name="connsiteX224" fmla="*/ 831983 w 1944000"/>
              <a:gd name="connsiteY224" fmla="*/ 1421422 h 1944000"/>
              <a:gd name="connsiteX225" fmla="*/ 823083 w 1944000"/>
              <a:gd name="connsiteY225" fmla="*/ 1418247 h 1944000"/>
              <a:gd name="connsiteX226" fmla="*/ 814183 w 1944000"/>
              <a:gd name="connsiteY226" fmla="*/ 1415072 h 1944000"/>
              <a:gd name="connsiteX227" fmla="*/ 805283 w 1944000"/>
              <a:gd name="connsiteY227" fmla="*/ 1411580 h 1944000"/>
              <a:gd name="connsiteX228" fmla="*/ 796701 w 1944000"/>
              <a:gd name="connsiteY228" fmla="*/ 1408087 h 1944000"/>
              <a:gd name="connsiteX229" fmla="*/ 788437 w 1944000"/>
              <a:gd name="connsiteY229" fmla="*/ 1404277 h 1944000"/>
              <a:gd name="connsiteX230" fmla="*/ 780490 w 1944000"/>
              <a:gd name="connsiteY230" fmla="*/ 1400150 h 1944000"/>
              <a:gd name="connsiteX231" fmla="*/ 772544 w 1944000"/>
              <a:gd name="connsiteY231" fmla="*/ 1396022 h 1944000"/>
              <a:gd name="connsiteX232" fmla="*/ 764915 w 1944000"/>
              <a:gd name="connsiteY232" fmla="*/ 1391260 h 1944000"/>
              <a:gd name="connsiteX233" fmla="*/ 757604 w 1944000"/>
              <a:gd name="connsiteY233" fmla="*/ 1386815 h 1944000"/>
              <a:gd name="connsiteX234" fmla="*/ 750293 w 1944000"/>
              <a:gd name="connsiteY234" fmla="*/ 1381735 h 1944000"/>
              <a:gd name="connsiteX235" fmla="*/ 743618 w 1944000"/>
              <a:gd name="connsiteY235" fmla="*/ 1376655 h 1944000"/>
              <a:gd name="connsiteX236" fmla="*/ 732811 w 1944000"/>
              <a:gd name="connsiteY236" fmla="*/ 1368082 h 1944000"/>
              <a:gd name="connsiteX237" fmla="*/ 722640 w 1944000"/>
              <a:gd name="connsiteY237" fmla="*/ 1359192 h 1944000"/>
              <a:gd name="connsiteX238" fmla="*/ 713104 w 1944000"/>
              <a:gd name="connsiteY238" fmla="*/ 1349985 h 1944000"/>
              <a:gd name="connsiteX239" fmla="*/ 704204 w 1944000"/>
              <a:gd name="connsiteY239" fmla="*/ 1340142 h 1944000"/>
              <a:gd name="connsiteX240" fmla="*/ 695621 w 1944000"/>
              <a:gd name="connsiteY240" fmla="*/ 1329982 h 1944000"/>
              <a:gd name="connsiteX241" fmla="*/ 687675 w 1944000"/>
              <a:gd name="connsiteY241" fmla="*/ 1319187 h 1944000"/>
              <a:gd name="connsiteX242" fmla="*/ 680046 w 1944000"/>
              <a:gd name="connsiteY242" fmla="*/ 1308075 h 1944000"/>
              <a:gd name="connsiteX243" fmla="*/ 673371 w 1944000"/>
              <a:gd name="connsiteY243" fmla="*/ 1296327 h 1944000"/>
              <a:gd name="connsiteX244" fmla="*/ 667014 w 1944000"/>
              <a:gd name="connsiteY244" fmla="*/ 1284262 h 1944000"/>
              <a:gd name="connsiteX245" fmla="*/ 660975 w 1944000"/>
              <a:gd name="connsiteY245" fmla="*/ 1271562 h 1944000"/>
              <a:gd name="connsiteX246" fmla="*/ 655889 w 1944000"/>
              <a:gd name="connsiteY246" fmla="*/ 1258862 h 1944000"/>
              <a:gd name="connsiteX247" fmla="*/ 651121 w 1944000"/>
              <a:gd name="connsiteY247" fmla="*/ 1245209 h 1944000"/>
              <a:gd name="connsiteX248" fmla="*/ 646989 w 1944000"/>
              <a:gd name="connsiteY248" fmla="*/ 1231557 h 1944000"/>
              <a:gd name="connsiteX249" fmla="*/ 642857 w 1944000"/>
              <a:gd name="connsiteY249" fmla="*/ 1217269 h 1944000"/>
              <a:gd name="connsiteX250" fmla="*/ 639996 w 1944000"/>
              <a:gd name="connsiteY250" fmla="*/ 1202664 h 1944000"/>
              <a:gd name="connsiteX251" fmla="*/ 637453 w 1944000"/>
              <a:gd name="connsiteY251" fmla="*/ 1187424 h 1944000"/>
              <a:gd name="connsiteX252" fmla="*/ 410819 w 1944000"/>
              <a:gd name="connsiteY252" fmla="*/ 1219492 h 1944000"/>
              <a:gd name="connsiteX253" fmla="*/ 413044 w 1944000"/>
              <a:gd name="connsiteY253" fmla="*/ 1231557 h 1944000"/>
              <a:gd name="connsiteX254" fmla="*/ 415587 w 1944000"/>
              <a:gd name="connsiteY254" fmla="*/ 1243304 h 1944000"/>
              <a:gd name="connsiteX255" fmla="*/ 418766 w 1944000"/>
              <a:gd name="connsiteY255" fmla="*/ 1255370 h 1944000"/>
              <a:gd name="connsiteX256" fmla="*/ 421626 w 1944000"/>
              <a:gd name="connsiteY256" fmla="*/ 1266800 h 1944000"/>
              <a:gd name="connsiteX257" fmla="*/ 424805 w 1944000"/>
              <a:gd name="connsiteY257" fmla="*/ 1278230 h 1944000"/>
              <a:gd name="connsiteX258" fmla="*/ 428619 w 1944000"/>
              <a:gd name="connsiteY258" fmla="*/ 1289660 h 1944000"/>
              <a:gd name="connsiteX259" fmla="*/ 432116 w 1944000"/>
              <a:gd name="connsiteY259" fmla="*/ 1300455 h 1944000"/>
              <a:gd name="connsiteX260" fmla="*/ 435930 w 1944000"/>
              <a:gd name="connsiteY260" fmla="*/ 1311250 h 1944000"/>
              <a:gd name="connsiteX261" fmla="*/ 440062 w 1944000"/>
              <a:gd name="connsiteY261" fmla="*/ 1321727 h 1944000"/>
              <a:gd name="connsiteX262" fmla="*/ 444512 w 1944000"/>
              <a:gd name="connsiteY262" fmla="*/ 1332205 h 1944000"/>
              <a:gd name="connsiteX263" fmla="*/ 448644 w 1944000"/>
              <a:gd name="connsiteY263" fmla="*/ 1342682 h 1944000"/>
              <a:gd name="connsiteX264" fmla="*/ 453412 w 1944000"/>
              <a:gd name="connsiteY264" fmla="*/ 1352525 h 1944000"/>
              <a:gd name="connsiteX265" fmla="*/ 458180 w 1944000"/>
              <a:gd name="connsiteY265" fmla="*/ 1362367 h 1944000"/>
              <a:gd name="connsiteX266" fmla="*/ 463266 w 1944000"/>
              <a:gd name="connsiteY266" fmla="*/ 1372210 h 1944000"/>
              <a:gd name="connsiteX267" fmla="*/ 468352 w 1944000"/>
              <a:gd name="connsiteY267" fmla="*/ 1381735 h 1944000"/>
              <a:gd name="connsiteX268" fmla="*/ 473755 w 1944000"/>
              <a:gd name="connsiteY268" fmla="*/ 1390942 h 1944000"/>
              <a:gd name="connsiteX269" fmla="*/ 479477 w 1944000"/>
              <a:gd name="connsiteY269" fmla="*/ 1399832 h 1944000"/>
              <a:gd name="connsiteX270" fmla="*/ 485198 w 1944000"/>
              <a:gd name="connsiteY270" fmla="*/ 1409040 h 1944000"/>
              <a:gd name="connsiteX271" fmla="*/ 491238 w 1944000"/>
              <a:gd name="connsiteY271" fmla="*/ 1417612 h 1944000"/>
              <a:gd name="connsiteX272" fmla="*/ 497595 w 1944000"/>
              <a:gd name="connsiteY272" fmla="*/ 1426185 h 1944000"/>
              <a:gd name="connsiteX273" fmla="*/ 503634 w 1944000"/>
              <a:gd name="connsiteY273" fmla="*/ 1434757 h 1944000"/>
              <a:gd name="connsiteX274" fmla="*/ 510309 w 1944000"/>
              <a:gd name="connsiteY274" fmla="*/ 1442695 h 1944000"/>
              <a:gd name="connsiteX275" fmla="*/ 517302 w 1944000"/>
              <a:gd name="connsiteY275" fmla="*/ 1450950 h 1944000"/>
              <a:gd name="connsiteX276" fmla="*/ 524295 w 1944000"/>
              <a:gd name="connsiteY276" fmla="*/ 1458570 h 1944000"/>
              <a:gd name="connsiteX277" fmla="*/ 531288 w 1944000"/>
              <a:gd name="connsiteY277" fmla="*/ 1466190 h 1944000"/>
              <a:gd name="connsiteX278" fmla="*/ 538599 w 1944000"/>
              <a:gd name="connsiteY278" fmla="*/ 1473492 h 1944000"/>
              <a:gd name="connsiteX279" fmla="*/ 546227 w 1944000"/>
              <a:gd name="connsiteY279" fmla="*/ 1480795 h 1944000"/>
              <a:gd name="connsiteX280" fmla="*/ 553856 w 1944000"/>
              <a:gd name="connsiteY280" fmla="*/ 1487780 h 1944000"/>
              <a:gd name="connsiteX281" fmla="*/ 561802 w 1944000"/>
              <a:gd name="connsiteY281" fmla="*/ 1494765 h 1944000"/>
              <a:gd name="connsiteX282" fmla="*/ 570067 w 1944000"/>
              <a:gd name="connsiteY282" fmla="*/ 1501750 h 1944000"/>
              <a:gd name="connsiteX283" fmla="*/ 578331 w 1944000"/>
              <a:gd name="connsiteY283" fmla="*/ 1507782 h 1944000"/>
              <a:gd name="connsiteX284" fmla="*/ 586913 w 1944000"/>
              <a:gd name="connsiteY284" fmla="*/ 1514132 h 1944000"/>
              <a:gd name="connsiteX285" fmla="*/ 600581 w 1944000"/>
              <a:gd name="connsiteY285" fmla="*/ 1523657 h 1944000"/>
              <a:gd name="connsiteX286" fmla="*/ 615203 w 1944000"/>
              <a:gd name="connsiteY286" fmla="*/ 1532865 h 1944000"/>
              <a:gd name="connsiteX287" fmla="*/ 630142 w 1944000"/>
              <a:gd name="connsiteY287" fmla="*/ 1541437 h 1944000"/>
              <a:gd name="connsiteX288" fmla="*/ 645717 w 1944000"/>
              <a:gd name="connsiteY288" fmla="*/ 1549375 h 1944000"/>
              <a:gd name="connsiteX289" fmla="*/ 661928 w 1944000"/>
              <a:gd name="connsiteY289" fmla="*/ 1556995 h 1944000"/>
              <a:gd name="connsiteX290" fmla="*/ 678775 w 1944000"/>
              <a:gd name="connsiteY290" fmla="*/ 1563980 h 1944000"/>
              <a:gd name="connsiteX291" fmla="*/ 696257 w 1944000"/>
              <a:gd name="connsiteY291" fmla="*/ 1570647 h 1944000"/>
              <a:gd name="connsiteX292" fmla="*/ 714375 w 1944000"/>
              <a:gd name="connsiteY292" fmla="*/ 1576680 h 1944000"/>
              <a:gd name="connsiteX293" fmla="*/ 733129 w 1944000"/>
              <a:gd name="connsiteY293" fmla="*/ 1582395 h 1944000"/>
              <a:gd name="connsiteX294" fmla="*/ 752518 w 1944000"/>
              <a:gd name="connsiteY294" fmla="*/ 1587475 h 1944000"/>
              <a:gd name="connsiteX295" fmla="*/ 772544 w 1944000"/>
              <a:gd name="connsiteY295" fmla="*/ 1592237 h 1944000"/>
              <a:gd name="connsiteX296" fmla="*/ 792887 w 1944000"/>
              <a:gd name="connsiteY296" fmla="*/ 1596365 h 1944000"/>
              <a:gd name="connsiteX297" fmla="*/ 814183 w 1944000"/>
              <a:gd name="connsiteY297" fmla="*/ 1600175 h 1944000"/>
              <a:gd name="connsiteX298" fmla="*/ 835480 w 1944000"/>
              <a:gd name="connsiteY298" fmla="*/ 1603350 h 1944000"/>
              <a:gd name="connsiteX299" fmla="*/ 858048 w 1944000"/>
              <a:gd name="connsiteY299" fmla="*/ 1606525 h 1944000"/>
              <a:gd name="connsiteX300" fmla="*/ 880616 w 1944000"/>
              <a:gd name="connsiteY300" fmla="*/ 1608747 h 1944000"/>
              <a:gd name="connsiteX301" fmla="*/ 880616 w 1944000"/>
              <a:gd name="connsiteY301" fmla="*/ 1726857 h 1944000"/>
              <a:gd name="connsiteX302" fmla="*/ 1063385 w 1944000"/>
              <a:gd name="connsiteY302" fmla="*/ 1726857 h 1944000"/>
              <a:gd name="connsiteX303" fmla="*/ 1063385 w 1944000"/>
              <a:gd name="connsiteY303" fmla="*/ 1610652 h 1944000"/>
              <a:gd name="connsiteX304" fmla="*/ 1077371 w 1944000"/>
              <a:gd name="connsiteY304" fmla="*/ 1609382 h 1944000"/>
              <a:gd name="connsiteX305" fmla="*/ 1091675 w 1944000"/>
              <a:gd name="connsiteY305" fmla="*/ 1607795 h 1944000"/>
              <a:gd name="connsiteX306" fmla="*/ 1105661 w 1944000"/>
              <a:gd name="connsiteY306" fmla="*/ 1606207 h 1944000"/>
              <a:gd name="connsiteX307" fmla="*/ 1119329 w 1944000"/>
              <a:gd name="connsiteY307" fmla="*/ 1603985 h 1944000"/>
              <a:gd name="connsiteX308" fmla="*/ 1133314 w 1944000"/>
              <a:gd name="connsiteY308" fmla="*/ 1602080 h 1944000"/>
              <a:gd name="connsiteX309" fmla="*/ 1146665 w 1944000"/>
              <a:gd name="connsiteY309" fmla="*/ 1599857 h 1944000"/>
              <a:gd name="connsiteX310" fmla="*/ 1160015 w 1944000"/>
              <a:gd name="connsiteY310" fmla="*/ 1597317 h 1944000"/>
              <a:gd name="connsiteX311" fmla="*/ 1173047 w 1944000"/>
              <a:gd name="connsiteY311" fmla="*/ 1594142 h 1944000"/>
              <a:gd name="connsiteX312" fmla="*/ 1186397 w 1944000"/>
              <a:gd name="connsiteY312" fmla="*/ 1591285 h 1944000"/>
              <a:gd name="connsiteX313" fmla="*/ 1199111 w 1944000"/>
              <a:gd name="connsiteY313" fmla="*/ 1587792 h 1944000"/>
              <a:gd name="connsiteX314" fmla="*/ 1212144 w 1944000"/>
              <a:gd name="connsiteY314" fmla="*/ 1584300 h 1944000"/>
              <a:gd name="connsiteX315" fmla="*/ 1224540 w 1944000"/>
              <a:gd name="connsiteY315" fmla="*/ 1580807 h 1944000"/>
              <a:gd name="connsiteX316" fmla="*/ 1236937 w 1944000"/>
              <a:gd name="connsiteY316" fmla="*/ 1576680 h 1944000"/>
              <a:gd name="connsiteX317" fmla="*/ 1249333 w 1944000"/>
              <a:gd name="connsiteY317" fmla="*/ 1572552 h 1944000"/>
              <a:gd name="connsiteX318" fmla="*/ 1261412 w 1944000"/>
              <a:gd name="connsiteY318" fmla="*/ 1567790 h 1944000"/>
              <a:gd name="connsiteX319" fmla="*/ 1273491 w 1944000"/>
              <a:gd name="connsiteY319" fmla="*/ 1563345 h 1944000"/>
              <a:gd name="connsiteX320" fmla="*/ 1288748 w 1944000"/>
              <a:gd name="connsiteY320" fmla="*/ 1556995 h 1944000"/>
              <a:gd name="connsiteX321" fmla="*/ 1304005 w 1944000"/>
              <a:gd name="connsiteY321" fmla="*/ 1550010 h 1944000"/>
              <a:gd name="connsiteX322" fmla="*/ 1318627 w 1944000"/>
              <a:gd name="connsiteY322" fmla="*/ 1543025 h 1944000"/>
              <a:gd name="connsiteX323" fmla="*/ 1332613 w 1944000"/>
              <a:gd name="connsiteY323" fmla="*/ 1535722 h 1944000"/>
              <a:gd name="connsiteX324" fmla="*/ 1346598 w 1944000"/>
              <a:gd name="connsiteY324" fmla="*/ 1528102 h 1944000"/>
              <a:gd name="connsiteX325" fmla="*/ 1359631 w 1944000"/>
              <a:gd name="connsiteY325" fmla="*/ 1519847 h 1944000"/>
              <a:gd name="connsiteX326" fmla="*/ 1372345 w 1944000"/>
              <a:gd name="connsiteY326" fmla="*/ 1511592 h 1944000"/>
              <a:gd name="connsiteX327" fmla="*/ 1384742 w 1944000"/>
              <a:gd name="connsiteY327" fmla="*/ 1502702 h 1944000"/>
              <a:gd name="connsiteX328" fmla="*/ 1396185 w 1944000"/>
              <a:gd name="connsiteY328" fmla="*/ 1493812 h 1944000"/>
              <a:gd name="connsiteX329" fmla="*/ 1407945 w 1944000"/>
              <a:gd name="connsiteY329" fmla="*/ 1484287 h 1944000"/>
              <a:gd name="connsiteX330" fmla="*/ 1418753 w 1944000"/>
              <a:gd name="connsiteY330" fmla="*/ 1474762 h 1944000"/>
              <a:gd name="connsiteX331" fmla="*/ 1429242 w 1944000"/>
              <a:gd name="connsiteY331" fmla="*/ 1464602 h 1944000"/>
              <a:gd name="connsiteX332" fmla="*/ 1439096 w 1944000"/>
              <a:gd name="connsiteY332" fmla="*/ 1454125 h 1944000"/>
              <a:gd name="connsiteX333" fmla="*/ 1448631 w 1944000"/>
              <a:gd name="connsiteY333" fmla="*/ 1443647 h 1944000"/>
              <a:gd name="connsiteX334" fmla="*/ 1457531 w 1944000"/>
              <a:gd name="connsiteY334" fmla="*/ 1432535 h 1944000"/>
              <a:gd name="connsiteX335" fmla="*/ 1466114 w 1944000"/>
              <a:gd name="connsiteY335" fmla="*/ 1421422 h 1944000"/>
              <a:gd name="connsiteX336" fmla="*/ 1474378 w 1944000"/>
              <a:gd name="connsiteY336" fmla="*/ 1409675 h 1944000"/>
              <a:gd name="connsiteX337" fmla="*/ 1482007 w 1944000"/>
              <a:gd name="connsiteY337" fmla="*/ 1398245 h 1944000"/>
              <a:gd name="connsiteX338" fmla="*/ 1489000 w 1944000"/>
              <a:gd name="connsiteY338" fmla="*/ 1386497 h 1944000"/>
              <a:gd name="connsiteX339" fmla="*/ 1495675 w 1944000"/>
              <a:gd name="connsiteY339" fmla="*/ 1374432 h 1944000"/>
              <a:gd name="connsiteX340" fmla="*/ 1501396 w 1944000"/>
              <a:gd name="connsiteY340" fmla="*/ 1362685 h 1944000"/>
              <a:gd name="connsiteX341" fmla="*/ 1507118 w 1944000"/>
              <a:gd name="connsiteY341" fmla="*/ 1350620 h 1944000"/>
              <a:gd name="connsiteX342" fmla="*/ 1512203 w 1944000"/>
              <a:gd name="connsiteY342" fmla="*/ 1338555 h 1944000"/>
              <a:gd name="connsiteX343" fmla="*/ 1516335 w 1944000"/>
              <a:gd name="connsiteY343" fmla="*/ 1326490 h 1944000"/>
              <a:gd name="connsiteX344" fmla="*/ 1520468 w 1944000"/>
              <a:gd name="connsiteY344" fmla="*/ 1314107 h 1944000"/>
              <a:gd name="connsiteX345" fmla="*/ 1523964 w 1944000"/>
              <a:gd name="connsiteY345" fmla="*/ 1301725 h 1944000"/>
              <a:gd name="connsiteX346" fmla="*/ 1526507 w 1944000"/>
              <a:gd name="connsiteY346" fmla="*/ 1289025 h 1944000"/>
              <a:gd name="connsiteX347" fmla="*/ 1528732 w 1944000"/>
              <a:gd name="connsiteY347" fmla="*/ 1276642 h 1944000"/>
              <a:gd name="connsiteX348" fmla="*/ 1530957 w 1944000"/>
              <a:gd name="connsiteY348" fmla="*/ 1263942 h 1944000"/>
              <a:gd name="connsiteX349" fmla="*/ 1532228 w 1944000"/>
              <a:gd name="connsiteY349" fmla="*/ 1251242 h 1944000"/>
              <a:gd name="connsiteX350" fmla="*/ 1532864 w 1944000"/>
              <a:gd name="connsiteY350" fmla="*/ 1238542 h 1944000"/>
              <a:gd name="connsiteX351" fmla="*/ 1533182 w 1944000"/>
              <a:gd name="connsiteY351" fmla="*/ 1225207 h 1944000"/>
              <a:gd name="connsiteX352" fmla="*/ 1533182 w 1944000"/>
              <a:gd name="connsiteY352" fmla="*/ 1212189 h 1944000"/>
              <a:gd name="connsiteX353" fmla="*/ 1532546 w 1944000"/>
              <a:gd name="connsiteY353" fmla="*/ 1199172 h 1944000"/>
              <a:gd name="connsiteX354" fmla="*/ 1531275 w 1944000"/>
              <a:gd name="connsiteY354" fmla="*/ 1186789 h 1944000"/>
              <a:gd name="connsiteX355" fmla="*/ 1530003 w 1944000"/>
              <a:gd name="connsiteY355" fmla="*/ 1174407 h 1944000"/>
              <a:gd name="connsiteX356" fmla="*/ 1527778 w 1944000"/>
              <a:gd name="connsiteY356" fmla="*/ 1162342 h 1944000"/>
              <a:gd name="connsiteX357" fmla="*/ 1525553 w 1944000"/>
              <a:gd name="connsiteY357" fmla="*/ 1150594 h 1944000"/>
              <a:gd name="connsiteX358" fmla="*/ 1522693 w 1944000"/>
              <a:gd name="connsiteY358" fmla="*/ 1138847 h 1944000"/>
              <a:gd name="connsiteX359" fmla="*/ 1519514 w 1944000"/>
              <a:gd name="connsiteY359" fmla="*/ 1127734 h 1944000"/>
              <a:gd name="connsiteX360" fmla="*/ 1516018 w 1944000"/>
              <a:gd name="connsiteY360" fmla="*/ 1116939 h 1944000"/>
              <a:gd name="connsiteX361" fmla="*/ 1511885 w 1944000"/>
              <a:gd name="connsiteY361" fmla="*/ 1106144 h 1944000"/>
              <a:gd name="connsiteX362" fmla="*/ 1507435 w 1944000"/>
              <a:gd name="connsiteY362" fmla="*/ 1095349 h 1944000"/>
              <a:gd name="connsiteX363" fmla="*/ 1502350 w 1944000"/>
              <a:gd name="connsiteY363" fmla="*/ 1085189 h 1944000"/>
              <a:gd name="connsiteX364" fmla="*/ 1496946 w 1944000"/>
              <a:gd name="connsiteY364" fmla="*/ 1075347 h 1944000"/>
              <a:gd name="connsiteX365" fmla="*/ 1491225 w 1944000"/>
              <a:gd name="connsiteY365" fmla="*/ 1065822 h 1944000"/>
              <a:gd name="connsiteX366" fmla="*/ 1485185 w 1944000"/>
              <a:gd name="connsiteY366" fmla="*/ 1056614 h 1944000"/>
              <a:gd name="connsiteX367" fmla="*/ 1478510 w 1944000"/>
              <a:gd name="connsiteY367" fmla="*/ 1047407 h 1944000"/>
              <a:gd name="connsiteX368" fmla="*/ 1471517 w 1944000"/>
              <a:gd name="connsiteY368" fmla="*/ 1038517 h 1944000"/>
              <a:gd name="connsiteX369" fmla="*/ 1463889 w 1944000"/>
              <a:gd name="connsiteY369" fmla="*/ 1029944 h 1944000"/>
              <a:gd name="connsiteX370" fmla="*/ 1456260 w 1944000"/>
              <a:gd name="connsiteY370" fmla="*/ 1021689 h 1944000"/>
              <a:gd name="connsiteX371" fmla="*/ 1448314 w 1944000"/>
              <a:gd name="connsiteY371" fmla="*/ 1013752 h 1944000"/>
              <a:gd name="connsiteX372" fmla="*/ 1440049 w 1944000"/>
              <a:gd name="connsiteY372" fmla="*/ 1005814 h 1944000"/>
              <a:gd name="connsiteX373" fmla="*/ 1431467 w 1944000"/>
              <a:gd name="connsiteY373" fmla="*/ 998512 h 1944000"/>
              <a:gd name="connsiteX374" fmla="*/ 1422567 w 1944000"/>
              <a:gd name="connsiteY374" fmla="*/ 991527 h 1944000"/>
              <a:gd name="connsiteX375" fmla="*/ 1413349 w 1944000"/>
              <a:gd name="connsiteY375" fmla="*/ 984542 h 1944000"/>
              <a:gd name="connsiteX376" fmla="*/ 1403813 w 1944000"/>
              <a:gd name="connsiteY376" fmla="*/ 977557 h 1944000"/>
              <a:gd name="connsiteX377" fmla="*/ 1393959 w 1944000"/>
              <a:gd name="connsiteY377" fmla="*/ 971207 h 1944000"/>
              <a:gd name="connsiteX378" fmla="*/ 1383788 w 1944000"/>
              <a:gd name="connsiteY378" fmla="*/ 965174 h 1944000"/>
              <a:gd name="connsiteX379" fmla="*/ 1373299 w 1944000"/>
              <a:gd name="connsiteY379" fmla="*/ 959142 h 1944000"/>
              <a:gd name="connsiteX380" fmla="*/ 1362491 w 1944000"/>
              <a:gd name="connsiteY380" fmla="*/ 953427 h 1944000"/>
              <a:gd name="connsiteX381" fmla="*/ 1351048 w 1944000"/>
              <a:gd name="connsiteY381" fmla="*/ 948347 h 1944000"/>
              <a:gd name="connsiteX382" fmla="*/ 1339605 w 1944000"/>
              <a:gd name="connsiteY382" fmla="*/ 942949 h 1944000"/>
              <a:gd name="connsiteX383" fmla="*/ 1327845 w 1944000"/>
              <a:gd name="connsiteY383" fmla="*/ 937869 h 1944000"/>
              <a:gd name="connsiteX384" fmla="*/ 1305912 w 1944000"/>
              <a:gd name="connsiteY384" fmla="*/ 930249 h 1944000"/>
              <a:gd name="connsiteX385" fmla="*/ 1280801 w 1944000"/>
              <a:gd name="connsiteY385" fmla="*/ 921677 h 1944000"/>
              <a:gd name="connsiteX386" fmla="*/ 1252512 w 1944000"/>
              <a:gd name="connsiteY386" fmla="*/ 912469 h 1944000"/>
              <a:gd name="connsiteX387" fmla="*/ 1221362 w 1944000"/>
              <a:gd name="connsiteY387" fmla="*/ 902627 h 1944000"/>
              <a:gd name="connsiteX388" fmla="*/ 1186397 w 1944000"/>
              <a:gd name="connsiteY388" fmla="*/ 892784 h 1944000"/>
              <a:gd name="connsiteX389" fmla="*/ 1148572 w 1944000"/>
              <a:gd name="connsiteY389" fmla="*/ 882307 h 1944000"/>
              <a:gd name="connsiteX390" fmla="*/ 1107568 w 1944000"/>
              <a:gd name="connsiteY390" fmla="*/ 871512 h 1944000"/>
              <a:gd name="connsiteX391" fmla="*/ 1063385 w 1944000"/>
              <a:gd name="connsiteY391" fmla="*/ 860399 h 1944000"/>
              <a:gd name="connsiteX392" fmla="*/ 1063385 w 1944000"/>
              <a:gd name="connsiteY392" fmla="*/ 511149 h 1944000"/>
              <a:gd name="connsiteX393" fmla="*/ 1078960 w 1944000"/>
              <a:gd name="connsiteY393" fmla="*/ 514642 h 1944000"/>
              <a:gd name="connsiteX394" fmla="*/ 1093582 w 1944000"/>
              <a:gd name="connsiteY394" fmla="*/ 518769 h 1944000"/>
              <a:gd name="connsiteX395" fmla="*/ 1108204 w 1944000"/>
              <a:gd name="connsiteY395" fmla="*/ 523214 h 1944000"/>
              <a:gd name="connsiteX396" fmla="*/ 1121554 w 1944000"/>
              <a:gd name="connsiteY396" fmla="*/ 528612 h 1944000"/>
              <a:gd name="connsiteX397" fmla="*/ 1128229 w 1944000"/>
              <a:gd name="connsiteY397" fmla="*/ 531469 h 1944000"/>
              <a:gd name="connsiteX398" fmla="*/ 1134904 w 1944000"/>
              <a:gd name="connsiteY398" fmla="*/ 534644 h 1944000"/>
              <a:gd name="connsiteX399" fmla="*/ 1141261 w 1944000"/>
              <a:gd name="connsiteY399" fmla="*/ 537502 h 1944000"/>
              <a:gd name="connsiteX400" fmla="*/ 1146982 w 1944000"/>
              <a:gd name="connsiteY400" fmla="*/ 540677 h 1944000"/>
              <a:gd name="connsiteX401" fmla="*/ 1153022 w 1944000"/>
              <a:gd name="connsiteY401" fmla="*/ 544169 h 1944000"/>
              <a:gd name="connsiteX402" fmla="*/ 1159061 w 1944000"/>
              <a:gd name="connsiteY402" fmla="*/ 547662 h 1944000"/>
              <a:gd name="connsiteX403" fmla="*/ 1164465 w 1944000"/>
              <a:gd name="connsiteY403" fmla="*/ 551154 h 1944000"/>
              <a:gd name="connsiteX404" fmla="*/ 1169868 w 1944000"/>
              <a:gd name="connsiteY404" fmla="*/ 555282 h 1944000"/>
              <a:gd name="connsiteX405" fmla="*/ 1178768 w 1944000"/>
              <a:gd name="connsiteY405" fmla="*/ 561949 h 1944000"/>
              <a:gd name="connsiteX406" fmla="*/ 1187351 w 1944000"/>
              <a:gd name="connsiteY406" fmla="*/ 568934 h 1944000"/>
              <a:gd name="connsiteX407" fmla="*/ 1195297 w 1944000"/>
              <a:gd name="connsiteY407" fmla="*/ 576554 h 1944000"/>
              <a:gd name="connsiteX408" fmla="*/ 1202926 w 1944000"/>
              <a:gd name="connsiteY408" fmla="*/ 584174 h 1944000"/>
              <a:gd name="connsiteX409" fmla="*/ 1209919 w 1944000"/>
              <a:gd name="connsiteY409" fmla="*/ 592429 h 1944000"/>
              <a:gd name="connsiteX410" fmla="*/ 1216594 w 1944000"/>
              <a:gd name="connsiteY410" fmla="*/ 601002 h 1944000"/>
              <a:gd name="connsiteX411" fmla="*/ 1222633 w 1944000"/>
              <a:gd name="connsiteY411" fmla="*/ 609574 h 1944000"/>
              <a:gd name="connsiteX412" fmla="*/ 1228355 w 1944000"/>
              <a:gd name="connsiteY412" fmla="*/ 618782 h 1944000"/>
              <a:gd name="connsiteX413" fmla="*/ 1233758 w 1944000"/>
              <a:gd name="connsiteY413" fmla="*/ 627989 h 1944000"/>
              <a:gd name="connsiteX414" fmla="*/ 1238844 w 1944000"/>
              <a:gd name="connsiteY414" fmla="*/ 637832 h 1944000"/>
              <a:gd name="connsiteX415" fmla="*/ 1242976 w 1944000"/>
              <a:gd name="connsiteY415" fmla="*/ 647674 h 1944000"/>
              <a:gd name="connsiteX416" fmla="*/ 1247108 w 1944000"/>
              <a:gd name="connsiteY416" fmla="*/ 658469 h 1944000"/>
              <a:gd name="connsiteX417" fmla="*/ 1250287 w 1944000"/>
              <a:gd name="connsiteY417" fmla="*/ 668947 h 1944000"/>
              <a:gd name="connsiteX418" fmla="*/ 1253465 w 1944000"/>
              <a:gd name="connsiteY418" fmla="*/ 680059 h 1944000"/>
              <a:gd name="connsiteX419" fmla="*/ 1256326 w 1944000"/>
              <a:gd name="connsiteY419" fmla="*/ 691172 h 1944000"/>
              <a:gd name="connsiteX420" fmla="*/ 1258233 w 1944000"/>
              <a:gd name="connsiteY420" fmla="*/ 702919 h 1944000"/>
              <a:gd name="connsiteX421" fmla="*/ 1482324 w 1944000"/>
              <a:gd name="connsiteY421" fmla="*/ 675297 h 1944000"/>
              <a:gd name="connsiteX422" fmla="*/ 1479464 w 1944000"/>
              <a:gd name="connsiteY422" fmla="*/ 660692 h 1944000"/>
              <a:gd name="connsiteX423" fmla="*/ 1475967 w 1944000"/>
              <a:gd name="connsiteY423" fmla="*/ 646087 h 1944000"/>
              <a:gd name="connsiteX424" fmla="*/ 1472789 w 1944000"/>
              <a:gd name="connsiteY424" fmla="*/ 632434 h 1944000"/>
              <a:gd name="connsiteX425" fmla="*/ 1469292 w 1944000"/>
              <a:gd name="connsiteY425" fmla="*/ 618782 h 1944000"/>
              <a:gd name="connsiteX426" fmla="*/ 1465160 w 1944000"/>
              <a:gd name="connsiteY426" fmla="*/ 605764 h 1944000"/>
              <a:gd name="connsiteX427" fmla="*/ 1461028 w 1944000"/>
              <a:gd name="connsiteY427" fmla="*/ 592747 h 1944000"/>
              <a:gd name="connsiteX428" fmla="*/ 1456260 w 1944000"/>
              <a:gd name="connsiteY428" fmla="*/ 580364 h 1944000"/>
              <a:gd name="connsiteX429" fmla="*/ 1451810 w 1944000"/>
              <a:gd name="connsiteY429" fmla="*/ 568299 h 1944000"/>
              <a:gd name="connsiteX430" fmla="*/ 1446406 w 1944000"/>
              <a:gd name="connsiteY430" fmla="*/ 556552 h 1944000"/>
              <a:gd name="connsiteX431" fmla="*/ 1441321 w 1944000"/>
              <a:gd name="connsiteY431" fmla="*/ 545439 h 1944000"/>
              <a:gd name="connsiteX432" fmla="*/ 1435599 w 1944000"/>
              <a:gd name="connsiteY432" fmla="*/ 534644 h 1944000"/>
              <a:gd name="connsiteX433" fmla="*/ 1429560 w 1944000"/>
              <a:gd name="connsiteY433" fmla="*/ 523532 h 1944000"/>
              <a:gd name="connsiteX434" fmla="*/ 1423838 w 1944000"/>
              <a:gd name="connsiteY434" fmla="*/ 513689 h 1944000"/>
              <a:gd name="connsiteX435" fmla="*/ 1417163 w 1944000"/>
              <a:gd name="connsiteY435" fmla="*/ 503847 h 1944000"/>
              <a:gd name="connsiteX436" fmla="*/ 1410488 w 1944000"/>
              <a:gd name="connsiteY436" fmla="*/ 494322 h 1944000"/>
              <a:gd name="connsiteX437" fmla="*/ 1403177 w 1944000"/>
              <a:gd name="connsiteY437" fmla="*/ 485432 h 1944000"/>
              <a:gd name="connsiteX438" fmla="*/ 1395867 w 1944000"/>
              <a:gd name="connsiteY438" fmla="*/ 476542 h 1944000"/>
              <a:gd name="connsiteX439" fmla="*/ 1388238 w 1944000"/>
              <a:gd name="connsiteY439" fmla="*/ 467969 h 1944000"/>
              <a:gd name="connsiteX440" fmla="*/ 1379974 w 1944000"/>
              <a:gd name="connsiteY440" fmla="*/ 459714 h 1944000"/>
              <a:gd name="connsiteX441" fmla="*/ 1371074 w 1944000"/>
              <a:gd name="connsiteY441" fmla="*/ 451459 h 1944000"/>
              <a:gd name="connsiteX442" fmla="*/ 1361538 w 1944000"/>
              <a:gd name="connsiteY442" fmla="*/ 443522 h 1944000"/>
              <a:gd name="connsiteX443" fmla="*/ 1351366 w 1944000"/>
              <a:gd name="connsiteY443" fmla="*/ 435902 h 1944000"/>
              <a:gd name="connsiteX444" fmla="*/ 1341195 w 1944000"/>
              <a:gd name="connsiteY444" fmla="*/ 428599 h 1944000"/>
              <a:gd name="connsiteX445" fmla="*/ 1330388 w 1944000"/>
              <a:gd name="connsiteY445" fmla="*/ 421614 h 1944000"/>
              <a:gd name="connsiteX446" fmla="*/ 1319262 w 1944000"/>
              <a:gd name="connsiteY446" fmla="*/ 414629 h 1944000"/>
              <a:gd name="connsiteX447" fmla="*/ 1307184 w 1944000"/>
              <a:gd name="connsiteY447" fmla="*/ 407962 h 1944000"/>
              <a:gd name="connsiteX448" fmla="*/ 1294787 w 1944000"/>
              <a:gd name="connsiteY448" fmla="*/ 401294 h 1944000"/>
              <a:gd name="connsiteX449" fmla="*/ 1282073 w 1944000"/>
              <a:gd name="connsiteY449" fmla="*/ 395262 h 1944000"/>
              <a:gd name="connsiteX450" fmla="*/ 1268723 w 1944000"/>
              <a:gd name="connsiteY450" fmla="*/ 389229 h 1944000"/>
              <a:gd name="connsiteX451" fmla="*/ 1254737 w 1944000"/>
              <a:gd name="connsiteY451" fmla="*/ 383197 h 1944000"/>
              <a:gd name="connsiteX452" fmla="*/ 1240751 w 1944000"/>
              <a:gd name="connsiteY452" fmla="*/ 378117 h 1944000"/>
              <a:gd name="connsiteX453" fmla="*/ 1225812 w 1944000"/>
              <a:gd name="connsiteY453" fmla="*/ 372402 h 1944000"/>
              <a:gd name="connsiteX454" fmla="*/ 1207058 w 1944000"/>
              <a:gd name="connsiteY454" fmla="*/ 366369 h 1944000"/>
              <a:gd name="connsiteX455" fmla="*/ 1187986 w 1944000"/>
              <a:gd name="connsiteY455" fmla="*/ 360972 h 1944000"/>
              <a:gd name="connsiteX456" fmla="*/ 1168279 w 1944000"/>
              <a:gd name="connsiteY456" fmla="*/ 355574 h 1944000"/>
              <a:gd name="connsiteX457" fmla="*/ 1147936 w 1944000"/>
              <a:gd name="connsiteY457" fmla="*/ 351129 h 1944000"/>
              <a:gd name="connsiteX458" fmla="*/ 1127593 w 1944000"/>
              <a:gd name="connsiteY458" fmla="*/ 346684 h 1944000"/>
              <a:gd name="connsiteX459" fmla="*/ 1106614 w 1944000"/>
              <a:gd name="connsiteY459" fmla="*/ 343192 h 1944000"/>
              <a:gd name="connsiteX460" fmla="*/ 1085000 w 1944000"/>
              <a:gd name="connsiteY460" fmla="*/ 339699 h 1944000"/>
              <a:gd name="connsiteX461" fmla="*/ 1063385 w 1944000"/>
              <a:gd name="connsiteY461" fmla="*/ 337159 h 1944000"/>
              <a:gd name="connsiteX462" fmla="*/ 1063385 w 1944000"/>
              <a:gd name="connsiteY462" fmla="*/ 217144 h 1944000"/>
              <a:gd name="connsiteX463" fmla="*/ 972000 w 1944000"/>
              <a:gd name="connsiteY463" fmla="*/ 0 h 1944000"/>
              <a:gd name="connsiteX464" fmla="*/ 1944000 w 1944000"/>
              <a:gd name="connsiteY464" fmla="*/ 972000 h 1944000"/>
              <a:gd name="connsiteX465" fmla="*/ 972000 w 1944000"/>
              <a:gd name="connsiteY465" fmla="*/ 1944000 h 1944000"/>
              <a:gd name="connsiteX466" fmla="*/ 0 w 1944000"/>
              <a:gd name="connsiteY466" fmla="*/ 972000 h 1944000"/>
              <a:gd name="connsiteX467" fmla="*/ 972000 w 1944000"/>
              <a:gd name="connsiteY467" fmla="*/ 0 h 19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1944000" h="1944000">
                <a:moveTo>
                  <a:pt x="1063385" y="1082014"/>
                </a:moveTo>
                <a:lnTo>
                  <a:pt x="1093900" y="1089952"/>
                </a:lnTo>
                <a:lnTo>
                  <a:pt x="1121871" y="1097572"/>
                </a:lnTo>
                <a:lnTo>
                  <a:pt x="1146982" y="1104557"/>
                </a:lnTo>
                <a:lnTo>
                  <a:pt x="1169550" y="1111542"/>
                </a:lnTo>
                <a:lnTo>
                  <a:pt x="1188940" y="1118209"/>
                </a:lnTo>
                <a:lnTo>
                  <a:pt x="1205469" y="1124559"/>
                </a:lnTo>
                <a:lnTo>
                  <a:pt x="1212779" y="1127734"/>
                </a:lnTo>
                <a:lnTo>
                  <a:pt x="1219137" y="1130592"/>
                </a:lnTo>
                <a:lnTo>
                  <a:pt x="1225176" y="1133449"/>
                </a:lnTo>
                <a:lnTo>
                  <a:pt x="1230262" y="1136307"/>
                </a:lnTo>
                <a:lnTo>
                  <a:pt x="1238526" y="1141704"/>
                </a:lnTo>
                <a:lnTo>
                  <a:pt x="1245837" y="1146784"/>
                </a:lnTo>
                <a:lnTo>
                  <a:pt x="1253148" y="1152499"/>
                </a:lnTo>
                <a:lnTo>
                  <a:pt x="1259823" y="1158532"/>
                </a:lnTo>
                <a:lnTo>
                  <a:pt x="1265862" y="1164564"/>
                </a:lnTo>
                <a:lnTo>
                  <a:pt x="1271266" y="1170914"/>
                </a:lnTo>
                <a:lnTo>
                  <a:pt x="1276351" y="1177582"/>
                </a:lnTo>
                <a:lnTo>
                  <a:pt x="1280801" y="1184567"/>
                </a:lnTo>
                <a:lnTo>
                  <a:pt x="1284934" y="1191234"/>
                </a:lnTo>
                <a:lnTo>
                  <a:pt x="1288112" y="1198537"/>
                </a:lnTo>
                <a:lnTo>
                  <a:pt x="1291291" y="1206157"/>
                </a:lnTo>
                <a:lnTo>
                  <a:pt x="1293516" y="1214094"/>
                </a:lnTo>
                <a:lnTo>
                  <a:pt x="1295423" y="1222032"/>
                </a:lnTo>
                <a:lnTo>
                  <a:pt x="1296694" y="1230287"/>
                </a:lnTo>
                <a:lnTo>
                  <a:pt x="1297330" y="1238859"/>
                </a:lnTo>
                <a:lnTo>
                  <a:pt x="1297648" y="1247432"/>
                </a:lnTo>
                <a:lnTo>
                  <a:pt x="1297330" y="1257275"/>
                </a:lnTo>
                <a:lnTo>
                  <a:pt x="1296377" y="1266800"/>
                </a:lnTo>
                <a:lnTo>
                  <a:pt x="1295105" y="1276007"/>
                </a:lnTo>
                <a:lnTo>
                  <a:pt x="1292880" y="1285215"/>
                </a:lnTo>
                <a:lnTo>
                  <a:pt x="1290019" y="1294422"/>
                </a:lnTo>
                <a:lnTo>
                  <a:pt x="1286841" y="1303312"/>
                </a:lnTo>
                <a:lnTo>
                  <a:pt x="1283344" y="1312202"/>
                </a:lnTo>
                <a:lnTo>
                  <a:pt x="1278576" y="1320775"/>
                </a:lnTo>
                <a:lnTo>
                  <a:pt x="1273808" y="1329347"/>
                </a:lnTo>
                <a:lnTo>
                  <a:pt x="1267769" y="1337602"/>
                </a:lnTo>
                <a:lnTo>
                  <a:pt x="1261412" y="1345857"/>
                </a:lnTo>
                <a:lnTo>
                  <a:pt x="1254737" y="1353795"/>
                </a:lnTo>
                <a:lnTo>
                  <a:pt x="1247426" y="1361732"/>
                </a:lnTo>
                <a:lnTo>
                  <a:pt x="1239162" y="1369670"/>
                </a:lnTo>
                <a:lnTo>
                  <a:pt x="1230580" y="1376655"/>
                </a:lnTo>
                <a:lnTo>
                  <a:pt x="1221362" y="1384275"/>
                </a:lnTo>
                <a:lnTo>
                  <a:pt x="1214051" y="1389672"/>
                </a:lnTo>
                <a:lnTo>
                  <a:pt x="1206422" y="1394435"/>
                </a:lnTo>
                <a:lnTo>
                  <a:pt x="1198476" y="1399515"/>
                </a:lnTo>
                <a:lnTo>
                  <a:pt x="1190211" y="1403960"/>
                </a:lnTo>
                <a:lnTo>
                  <a:pt x="1181311" y="1408087"/>
                </a:lnTo>
                <a:lnTo>
                  <a:pt x="1172411" y="1411897"/>
                </a:lnTo>
                <a:lnTo>
                  <a:pt x="1163193" y="1416025"/>
                </a:lnTo>
                <a:lnTo>
                  <a:pt x="1153340" y="1419517"/>
                </a:lnTo>
                <a:lnTo>
                  <a:pt x="1143486" y="1422692"/>
                </a:lnTo>
                <a:lnTo>
                  <a:pt x="1132997" y="1425867"/>
                </a:lnTo>
                <a:lnTo>
                  <a:pt x="1122189" y="1428407"/>
                </a:lnTo>
                <a:lnTo>
                  <a:pt x="1111064" y="1431265"/>
                </a:lnTo>
                <a:lnTo>
                  <a:pt x="1099621" y="1433487"/>
                </a:lnTo>
                <a:lnTo>
                  <a:pt x="1087860" y="1435392"/>
                </a:lnTo>
                <a:lnTo>
                  <a:pt x="1075782" y="1436980"/>
                </a:lnTo>
                <a:lnTo>
                  <a:pt x="1063385" y="1438567"/>
                </a:lnTo>
                <a:close/>
                <a:moveTo>
                  <a:pt x="880616" y="505752"/>
                </a:moveTo>
                <a:lnTo>
                  <a:pt x="880616" y="814362"/>
                </a:lnTo>
                <a:lnTo>
                  <a:pt x="847241" y="805789"/>
                </a:lnTo>
                <a:lnTo>
                  <a:pt x="820223" y="798804"/>
                </a:lnTo>
                <a:lnTo>
                  <a:pt x="799879" y="793089"/>
                </a:lnTo>
                <a:lnTo>
                  <a:pt x="785894" y="788327"/>
                </a:lnTo>
                <a:lnTo>
                  <a:pt x="771590" y="782929"/>
                </a:lnTo>
                <a:lnTo>
                  <a:pt x="757922" y="776897"/>
                </a:lnTo>
                <a:lnTo>
                  <a:pt x="745843" y="770229"/>
                </a:lnTo>
                <a:lnTo>
                  <a:pt x="739804" y="767054"/>
                </a:lnTo>
                <a:lnTo>
                  <a:pt x="734400" y="763879"/>
                </a:lnTo>
                <a:lnTo>
                  <a:pt x="728679" y="760069"/>
                </a:lnTo>
                <a:lnTo>
                  <a:pt x="723593" y="756577"/>
                </a:lnTo>
                <a:lnTo>
                  <a:pt x="718825" y="752767"/>
                </a:lnTo>
                <a:lnTo>
                  <a:pt x="714057" y="749274"/>
                </a:lnTo>
                <a:lnTo>
                  <a:pt x="709925" y="745464"/>
                </a:lnTo>
                <a:lnTo>
                  <a:pt x="705475" y="741337"/>
                </a:lnTo>
                <a:lnTo>
                  <a:pt x="701979" y="737209"/>
                </a:lnTo>
                <a:lnTo>
                  <a:pt x="698164" y="733082"/>
                </a:lnTo>
                <a:lnTo>
                  <a:pt x="694668" y="728954"/>
                </a:lnTo>
                <a:lnTo>
                  <a:pt x="691807" y="724827"/>
                </a:lnTo>
                <a:lnTo>
                  <a:pt x="688629" y="720699"/>
                </a:lnTo>
                <a:lnTo>
                  <a:pt x="686086" y="716254"/>
                </a:lnTo>
                <a:lnTo>
                  <a:pt x="683543" y="712127"/>
                </a:lnTo>
                <a:lnTo>
                  <a:pt x="681000" y="707682"/>
                </a:lnTo>
                <a:lnTo>
                  <a:pt x="679093" y="703237"/>
                </a:lnTo>
                <a:lnTo>
                  <a:pt x="677186" y="698474"/>
                </a:lnTo>
                <a:lnTo>
                  <a:pt x="675596" y="694347"/>
                </a:lnTo>
                <a:lnTo>
                  <a:pt x="674325" y="689584"/>
                </a:lnTo>
                <a:lnTo>
                  <a:pt x="673053" y="684822"/>
                </a:lnTo>
                <a:lnTo>
                  <a:pt x="671782" y="680059"/>
                </a:lnTo>
                <a:lnTo>
                  <a:pt x="671146" y="675297"/>
                </a:lnTo>
                <a:lnTo>
                  <a:pt x="670511" y="670217"/>
                </a:lnTo>
                <a:lnTo>
                  <a:pt x="670193" y="665137"/>
                </a:lnTo>
                <a:lnTo>
                  <a:pt x="670193" y="660374"/>
                </a:lnTo>
                <a:lnTo>
                  <a:pt x="670511" y="652437"/>
                </a:lnTo>
                <a:lnTo>
                  <a:pt x="671146" y="644499"/>
                </a:lnTo>
                <a:lnTo>
                  <a:pt x="672736" y="636879"/>
                </a:lnTo>
                <a:lnTo>
                  <a:pt x="674643" y="629259"/>
                </a:lnTo>
                <a:lnTo>
                  <a:pt x="676868" y="622274"/>
                </a:lnTo>
                <a:lnTo>
                  <a:pt x="679728" y="614972"/>
                </a:lnTo>
                <a:lnTo>
                  <a:pt x="683225" y="607669"/>
                </a:lnTo>
                <a:lnTo>
                  <a:pt x="687039" y="600684"/>
                </a:lnTo>
                <a:lnTo>
                  <a:pt x="691807" y="593699"/>
                </a:lnTo>
                <a:lnTo>
                  <a:pt x="696575" y="587349"/>
                </a:lnTo>
                <a:lnTo>
                  <a:pt x="702297" y="580682"/>
                </a:lnTo>
                <a:lnTo>
                  <a:pt x="708336" y="574014"/>
                </a:lnTo>
                <a:lnTo>
                  <a:pt x="714693" y="567664"/>
                </a:lnTo>
                <a:lnTo>
                  <a:pt x="722004" y="561632"/>
                </a:lnTo>
                <a:lnTo>
                  <a:pt x="729632" y="555282"/>
                </a:lnTo>
                <a:lnTo>
                  <a:pt x="737897" y="549249"/>
                </a:lnTo>
                <a:lnTo>
                  <a:pt x="743936" y="545122"/>
                </a:lnTo>
                <a:lnTo>
                  <a:pt x="750293" y="540994"/>
                </a:lnTo>
                <a:lnTo>
                  <a:pt x="757286" y="537502"/>
                </a:lnTo>
                <a:lnTo>
                  <a:pt x="764597" y="533692"/>
                </a:lnTo>
                <a:lnTo>
                  <a:pt x="772544" y="530517"/>
                </a:lnTo>
                <a:lnTo>
                  <a:pt x="780490" y="527342"/>
                </a:lnTo>
                <a:lnTo>
                  <a:pt x="789072" y="524167"/>
                </a:lnTo>
                <a:lnTo>
                  <a:pt x="797654" y="521627"/>
                </a:lnTo>
                <a:lnTo>
                  <a:pt x="806872" y="519087"/>
                </a:lnTo>
                <a:lnTo>
                  <a:pt x="816408" y="516229"/>
                </a:lnTo>
                <a:lnTo>
                  <a:pt x="825944" y="514324"/>
                </a:lnTo>
                <a:lnTo>
                  <a:pt x="836116" y="512102"/>
                </a:lnTo>
                <a:lnTo>
                  <a:pt x="846923" y="510514"/>
                </a:lnTo>
                <a:lnTo>
                  <a:pt x="858048" y="508927"/>
                </a:lnTo>
                <a:lnTo>
                  <a:pt x="869173" y="507022"/>
                </a:lnTo>
                <a:close/>
                <a:moveTo>
                  <a:pt x="880616" y="217144"/>
                </a:moveTo>
                <a:lnTo>
                  <a:pt x="880616" y="333984"/>
                </a:lnTo>
                <a:lnTo>
                  <a:pt x="863451" y="335254"/>
                </a:lnTo>
                <a:lnTo>
                  <a:pt x="846287" y="337159"/>
                </a:lnTo>
                <a:lnTo>
                  <a:pt x="829440" y="339382"/>
                </a:lnTo>
                <a:lnTo>
                  <a:pt x="812912" y="341922"/>
                </a:lnTo>
                <a:lnTo>
                  <a:pt x="796701" y="344779"/>
                </a:lnTo>
                <a:lnTo>
                  <a:pt x="780490" y="347954"/>
                </a:lnTo>
                <a:lnTo>
                  <a:pt x="764279" y="351764"/>
                </a:lnTo>
                <a:lnTo>
                  <a:pt x="748386" y="355892"/>
                </a:lnTo>
                <a:lnTo>
                  <a:pt x="726136" y="362242"/>
                </a:lnTo>
                <a:lnTo>
                  <a:pt x="704839" y="368909"/>
                </a:lnTo>
                <a:lnTo>
                  <a:pt x="684814" y="375894"/>
                </a:lnTo>
                <a:lnTo>
                  <a:pt x="666061" y="383197"/>
                </a:lnTo>
                <a:lnTo>
                  <a:pt x="657160" y="387324"/>
                </a:lnTo>
                <a:lnTo>
                  <a:pt x="648260" y="391134"/>
                </a:lnTo>
                <a:lnTo>
                  <a:pt x="639996" y="395262"/>
                </a:lnTo>
                <a:lnTo>
                  <a:pt x="632050" y="399072"/>
                </a:lnTo>
                <a:lnTo>
                  <a:pt x="624103" y="403517"/>
                </a:lnTo>
                <a:lnTo>
                  <a:pt x="616792" y="407644"/>
                </a:lnTo>
                <a:lnTo>
                  <a:pt x="609481" y="412089"/>
                </a:lnTo>
                <a:lnTo>
                  <a:pt x="602806" y="416534"/>
                </a:lnTo>
                <a:lnTo>
                  <a:pt x="593906" y="422567"/>
                </a:lnTo>
                <a:lnTo>
                  <a:pt x="585642" y="428282"/>
                </a:lnTo>
                <a:lnTo>
                  <a:pt x="577060" y="434632"/>
                </a:lnTo>
                <a:lnTo>
                  <a:pt x="569113" y="440982"/>
                </a:lnTo>
                <a:lnTo>
                  <a:pt x="561167" y="447967"/>
                </a:lnTo>
                <a:lnTo>
                  <a:pt x="553538" y="454317"/>
                </a:lnTo>
                <a:lnTo>
                  <a:pt x="545910" y="461302"/>
                </a:lnTo>
                <a:lnTo>
                  <a:pt x="538917" y="468604"/>
                </a:lnTo>
                <a:lnTo>
                  <a:pt x="532241" y="475907"/>
                </a:lnTo>
                <a:lnTo>
                  <a:pt x="525249" y="483527"/>
                </a:lnTo>
                <a:lnTo>
                  <a:pt x="518891" y="491464"/>
                </a:lnTo>
                <a:lnTo>
                  <a:pt x="512534" y="499402"/>
                </a:lnTo>
                <a:lnTo>
                  <a:pt x="506813" y="507022"/>
                </a:lnTo>
                <a:lnTo>
                  <a:pt x="501091" y="515277"/>
                </a:lnTo>
                <a:lnTo>
                  <a:pt x="495370" y="523849"/>
                </a:lnTo>
                <a:lnTo>
                  <a:pt x="490284" y="532422"/>
                </a:lnTo>
                <a:lnTo>
                  <a:pt x="485198" y="541312"/>
                </a:lnTo>
                <a:lnTo>
                  <a:pt x="480430" y="550202"/>
                </a:lnTo>
                <a:lnTo>
                  <a:pt x="475980" y="559092"/>
                </a:lnTo>
                <a:lnTo>
                  <a:pt x="472166" y="568299"/>
                </a:lnTo>
                <a:lnTo>
                  <a:pt x="468352" y="577507"/>
                </a:lnTo>
                <a:lnTo>
                  <a:pt x="464855" y="586714"/>
                </a:lnTo>
                <a:lnTo>
                  <a:pt x="461994" y="596239"/>
                </a:lnTo>
                <a:lnTo>
                  <a:pt x="459134" y="605764"/>
                </a:lnTo>
                <a:lnTo>
                  <a:pt x="456591" y="615289"/>
                </a:lnTo>
                <a:lnTo>
                  <a:pt x="454684" y="624814"/>
                </a:lnTo>
                <a:lnTo>
                  <a:pt x="453094" y="634657"/>
                </a:lnTo>
                <a:lnTo>
                  <a:pt x="451187" y="644182"/>
                </a:lnTo>
                <a:lnTo>
                  <a:pt x="450234" y="654024"/>
                </a:lnTo>
                <a:lnTo>
                  <a:pt x="449280" y="664184"/>
                </a:lnTo>
                <a:lnTo>
                  <a:pt x="448962" y="674344"/>
                </a:lnTo>
                <a:lnTo>
                  <a:pt x="448644" y="684822"/>
                </a:lnTo>
                <a:lnTo>
                  <a:pt x="448962" y="695934"/>
                </a:lnTo>
                <a:lnTo>
                  <a:pt x="449598" y="706729"/>
                </a:lnTo>
                <a:lnTo>
                  <a:pt x="450552" y="717842"/>
                </a:lnTo>
                <a:lnTo>
                  <a:pt x="452141" y="728637"/>
                </a:lnTo>
                <a:lnTo>
                  <a:pt x="453730" y="739432"/>
                </a:lnTo>
                <a:lnTo>
                  <a:pt x="455955" y="749909"/>
                </a:lnTo>
                <a:lnTo>
                  <a:pt x="458180" y="760387"/>
                </a:lnTo>
                <a:lnTo>
                  <a:pt x="461359" y="770547"/>
                </a:lnTo>
                <a:lnTo>
                  <a:pt x="464537" y="781024"/>
                </a:lnTo>
                <a:lnTo>
                  <a:pt x="468352" y="791184"/>
                </a:lnTo>
                <a:lnTo>
                  <a:pt x="472484" y="801027"/>
                </a:lnTo>
                <a:lnTo>
                  <a:pt x="476934" y="810869"/>
                </a:lnTo>
                <a:lnTo>
                  <a:pt x="482020" y="820712"/>
                </a:lnTo>
                <a:lnTo>
                  <a:pt x="487423" y="830237"/>
                </a:lnTo>
                <a:lnTo>
                  <a:pt x="492827" y="839762"/>
                </a:lnTo>
                <a:lnTo>
                  <a:pt x="498866" y="848969"/>
                </a:lnTo>
                <a:lnTo>
                  <a:pt x="505541" y="858177"/>
                </a:lnTo>
                <a:lnTo>
                  <a:pt x="512216" y="867067"/>
                </a:lnTo>
                <a:lnTo>
                  <a:pt x="519527" y="875957"/>
                </a:lnTo>
                <a:lnTo>
                  <a:pt x="527156" y="884212"/>
                </a:lnTo>
                <a:lnTo>
                  <a:pt x="535102" y="892467"/>
                </a:lnTo>
                <a:lnTo>
                  <a:pt x="543367" y="900404"/>
                </a:lnTo>
                <a:lnTo>
                  <a:pt x="551949" y="908024"/>
                </a:lnTo>
                <a:lnTo>
                  <a:pt x="561167" y="915644"/>
                </a:lnTo>
                <a:lnTo>
                  <a:pt x="570385" y="922947"/>
                </a:lnTo>
                <a:lnTo>
                  <a:pt x="580238" y="929932"/>
                </a:lnTo>
                <a:lnTo>
                  <a:pt x="590410" y="936282"/>
                </a:lnTo>
                <a:lnTo>
                  <a:pt x="600899" y="942632"/>
                </a:lnTo>
                <a:lnTo>
                  <a:pt x="611706" y="948982"/>
                </a:lnTo>
                <a:lnTo>
                  <a:pt x="623149" y="954697"/>
                </a:lnTo>
                <a:lnTo>
                  <a:pt x="634592" y="960412"/>
                </a:lnTo>
                <a:lnTo>
                  <a:pt x="646671" y="966127"/>
                </a:lnTo>
                <a:lnTo>
                  <a:pt x="666378" y="974064"/>
                </a:lnTo>
                <a:lnTo>
                  <a:pt x="688629" y="982637"/>
                </a:lnTo>
                <a:lnTo>
                  <a:pt x="713739" y="991209"/>
                </a:lnTo>
                <a:lnTo>
                  <a:pt x="741711" y="1000099"/>
                </a:lnTo>
                <a:lnTo>
                  <a:pt x="772544" y="1009307"/>
                </a:lnTo>
                <a:lnTo>
                  <a:pt x="805919" y="1018514"/>
                </a:lnTo>
                <a:lnTo>
                  <a:pt x="841837" y="1028357"/>
                </a:lnTo>
                <a:lnTo>
                  <a:pt x="880616" y="1038199"/>
                </a:lnTo>
                <a:lnTo>
                  <a:pt x="880616" y="1433487"/>
                </a:lnTo>
                <a:lnTo>
                  <a:pt x="870444" y="1431582"/>
                </a:lnTo>
                <a:lnTo>
                  <a:pt x="860591" y="1429042"/>
                </a:lnTo>
                <a:lnTo>
                  <a:pt x="850737" y="1426820"/>
                </a:lnTo>
                <a:lnTo>
                  <a:pt x="841519" y="1424280"/>
                </a:lnTo>
                <a:lnTo>
                  <a:pt x="831983" y="1421422"/>
                </a:lnTo>
                <a:lnTo>
                  <a:pt x="823083" y="1418247"/>
                </a:lnTo>
                <a:lnTo>
                  <a:pt x="814183" y="1415072"/>
                </a:lnTo>
                <a:lnTo>
                  <a:pt x="805283" y="1411580"/>
                </a:lnTo>
                <a:lnTo>
                  <a:pt x="796701" y="1408087"/>
                </a:lnTo>
                <a:lnTo>
                  <a:pt x="788437" y="1404277"/>
                </a:lnTo>
                <a:lnTo>
                  <a:pt x="780490" y="1400150"/>
                </a:lnTo>
                <a:lnTo>
                  <a:pt x="772544" y="1396022"/>
                </a:lnTo>
                <a:lnTo>
                  <a:pt x="764915" y="1391260"/>
                </a:lnTo>
                <a:lnTo>
                  <a:pt x="757604" y="1386815"/>
                </a:lnTo>
                <a:lnTo>
                  <a:pt x="750293" y="1381735"/>
                </a:lnTo>
                <a:lnTo>
                  <a:pt x="743618" y="1376655"/>
                </a:lnTo>
                <a:lnTo>
                  <a:pt x="732811" y="1368082"/>
                </a:lnTo>
                <a:lnTo>
                  <a:pt x="722640" y="1359192"/>
                </a:lnTo>
                <a:lnTo>
                  <a:pt x="713104" y="1349985"/>
                </a:lnTo>
                <a:lnTo>
                  <a:pt x="704204" y="1340142"/>
                </a:lnTo>
                <a:lnTo>
                  <a:pt x="695621" y="1329982"/>
                </a:lnTo>
                <a:lnTo>
                  <a:pt x="687675" y="1319187"/>
                </a:lnTo>
                <a:lnTo>
                  <a:pt x="680046" y="1308075"/>
                </a:lnTo>
                <a:lnTo>
                  <a:pt x="673371" y="1296327"/>
                </a:lnTo>
                <a:lnTo>
                  <a:pt x="667014" y="1284262"/>
                </a:lnTo>
                <a:lnTo>
                  <a:pt x="660975" y="1271562"/>
                </a:lnTo>
                <a:lnTo>
                  <a:pt x="655889" y="1258862"/>
                </a:lnTo>
                <a:lnTo>
                  <a:pt x="651121" y="1245209"/>
                </a:lnTo>
                <a:lnTo>
                  <a:pt x="646989" y="1231557"/>
                </a:lnTo>
                <a:lnTo>
                  <a:pt x="642857" y="1217269"/>
                </a:lnTo>
                <a:lnTo>
                  <a:pt x="639996" y="1202664"/>
                </a:lnTo>
                <a:lnTo>
                  <a:pt x="637453" y="1187424"/>
                </a:lnTo>
                <a:lnTo>
                  <a:pt x="410819" y="1219492"/>
                </a:lnTo>
                <a:lnTo>
                  <a:pt x="413044" y="1231557"/>
                </a:lnTo>
                <a:lnTo>
                  <a:pt x="415587" y="1243304"/>
                </a:lnTo>
                <a:lnTo>
                  <a:pt x="418766" y="1255370"/>
                </a:lnTo>
                <a:lnTo>
                  <a:pt x="421626" y="1266800"/>
                </a:lnTo>
                <a:lnTo>
                  <a:pt x="424805" y="1278230"/>
                </a:lnTo>
                <a:lnTo>
                  <a:pt x="428619" y="1289660"/>
                </a:lnTo>
                <a:lnTo>
                  <a:pt x="432116" y="1300455"/>
                </a:lnTo>
                <a:lnTo>
                  <a:pt x="435930" y="1311250"/>
                </a:lnTo>
                <a:lnTo>
                  <a:pt x="440062" y="1321727"/>
                </a:lnTo>
                <a:lnTo>
                  <a:pt x="444512" y="1332205"/>
                </a:lnTo>
                <a:lnTo>
                  <a:pt x="448644" y="1342682"/>
                </a:lnTo>
                <a:lnTo>
                  <a:pt x="453412" y="1352525"/>
                </a:lnTo>
                <a:lnTo>
                  <a:pt x="458180" y="1362367"/>
                </a:lnTo>
                <a:lnTo>
                  <a:pt x="463266" y="1372210"/>
                </a:lnTo>
                <a:lnTo>
                  <a:pt x="468352" y="1381735"/>
                </a:lnTo>
                <a:lnTo>
                  <a:pt x="473755" y="1390942"/>
                </a:lnTo>
                <a:lnTo>
                  <a:pt x="479477" y="1399832"/>
                </a:lnTo>
                <a:lnTo>
                  <a:pt x="485198" y="1409040"/>
                </a:lnTo>
                <a:lnTo>
                  <a:pt x="491238" y="1417612"/>
                </a:lnTo>
                <a:lnTo>
                  <a:pt x="497595" y="1426185"/>
                </a:lnTo>
                <a:lnTo>
                  <a:pt x="503634" y="1434757"/>
                </a:lnTo>
                <a:lnTo>
                  <a:pt x="510309" y="1442695"/>
                </a:lnTo>
                <a:lnTo>
                  <a:pt x="517302" y="1450950"/>
                </a:lnTo>
                <a:lnTo>
                  <a:pt x="524295" y="1458570"/>
                </a:lnTo>
                <a:lnTo>
                  <a:pt x="531288" y="1466190"/>
                </a:lnTo>
                <a:lnTo>
                  <a:pt x="538599" y="1473492"/>
                </a:lnTo>
                <a:lnTo>
                  <a:pt x="546227" y="1480795"/>
                </a:lnTo>
                <a:lnTo>
                  <a:pt x="553856" y="1487780"/>
                </a:lnTo>
                <a:lnTo>
                  <a:pt x="561802" y="1494765"/>
                </a:lnTo>
                <a:lnTo>
                  <a:pt x="570067" y="1501750"/>
                </a:lnTo>
                <a:lnTo>
                  <a:pt x="578331" y="1507782"/>
                </a:lnTo>
                <a:lnTo>
                  <a:pt x="586913" y="1514132"/>
                </a:lnTo>
                <a:lnTo>
                  <a:pt x="600581" y="1523657"/>
                </a:lnTo>
                <a:lnTo>
                  <a:pt x="615203" y="1532865"/>
                </a:lnTo>
                <a:lnTo>
                  <a:pt x="630142" y="1541437"/>
                </a:lnTo>
                <a:lnTo>
                  <a:pt x="645717" y="1549375"/>
                </a:lnTo>
                <a:lnTo>
                  <a:pt x="661928" y="1556995"/>
                </a:lnTo>
                <a:lnTo>
                  <a:pt x="678775" y="1563980"/>
                </a:lnTo>
                <a:lnTo>
                  <a:pt x="696257" y="1570647"/>
                </a:lnTo>
                <a:lnTo>
                  <a:pt x="714375" y="1576680"/>
                </a:lnTo>
                <a:lnTo>
                  <a:pt x="733129" y="1582395"/>
                </a:lnTo>
                <a:lnTo>
                  <a:pt x="752518" y="1587475"/>
                </a:lnTo>
                <a:lnTo>
                  <a:pt x="772544" y="1592237"/>
                </a:lnTo>
                <a:lnTo>
                  <a:pt x="792887" y="1596365"/>
                </a:lnTo>
                <a:lnTo>
                  <a:pt x="814183" y="1600175"/>
                </a:lnTo>
                <a:lnTo>
                  <a:pt x="835480" y="1603350"/>
                </a:lnTo>
                <a:lnTo>
                  <a:pt x="858048" y="1606525"/>
                </a:lnTo>
                <a:lnTo>
                  <a:pt x="880616" y="1608747"/>
                </a:lnTo>
                <a:lnTo>
                  <a:pt x="880616" y="1726857"/>
                </a:lnTo>
                <a:lnTo>
                  <a:pt x="1063385" y="1726857"/>
                </a:lnTo>
                <a:lnTo>
                  <a:pt x="1063385" y="1610652"/>
                </a:lnTo>
                <a:lnTo>
                  <a:pt x="1077371" y="1609382"/>
                </a:lnTo>
                <a:lnTo>
                  <a:pt x="1091675" y="1607795"/>
                </a:lnTo>
                <a:lnTo>
                  <a:pt x="1105661" y="1606207"/>
                </a:lnTo>
                <a:lnTo>
                  <a:pt x="1119329" y="1603985"/>
                </a:lnTo>
                <a:lnTo>
                  <a:pt x="1133314" y="1602080"/>
                </a:lnTo>
                <a:lnTo>
                  <a:pt x="1146665" y="1599857"/>
                </a:lnTo>
                <a:lnTo>
                  <a:pt x="1160015" y="1597317"/>
                </a:lnTo>
                <a:lnTo>
                  <a:pt x="1173047" y="1594142"/>
                </a:lnTo>
                <a:lnTo>
                  <a:pt x="1186397" y="1591285"/>
                </a:lnTo>
                <a:lnTo>
                  <a:pt x="1199111" y="1587792"/>
                </a:lnTo>
                <a:lnTo>
                  <a:pt x="1212144" y="1584300"/>
                </a:lnTo>
                <a:lnTo>
                  <a:pt x="1224540" y="1580807"/>
                </a:lnTo>
                <a:lnTo>
                  <a:pt x="1236937" y="1576680"/>
                </a:lnTo>
                <a:lnTo>
                  <a:pt x="1249333" y="1572552"/>
                </a:lnTo>
                <a:lnTo>
                  <a:pt x="1261412" y="1567790"/>
                </a:lnTo>
                <a:lnTo>
                  <a:pt x="1273491" y="1563345"/>
                </a:lnTo>
                <a:lnTo>
                  <a:pt x="1288748" y="1556995"/>
                </a:lnTo>
                <a:lnTo>
                  <a:pt x="1304005" y="1550010"/>
                </a:lnTo>
                <a:lnTo>
                  <a:pt x="1318627" y="1543025"/>
                </a:lnTo>
                <a:lnTo>
                  <a:pt x="1332613" y="1535722"/>
                </a:lnTo>
                <a:lnTo>
                  <a:pt x="1346598" y="1528102"/>
                </a:lnTo>
                <a:lnTo>
                  <a:pt x="1359631" y="1519847"/>
                </a:lnTo>
                <a:lnTo>
                  <a:pt x="1372345" y="1511592"/>
                </a:lnTo>
                <a:lnTo>
                  <a:pt x="1384742" y="1502702"/>
                </a:lnTo>
                <a:lnTo>
                  <a:pt x="1396185" y="1493812"/>
                </a:lnTo>
                <a:lnTo>
                  <a:pt x="1407945" y="1484287"/>
                </a:lnTo>
                <a:lnTo>
                  <a:pt x="1418753" y="1474762"/>
                </a:lnTo>
                <a:lnTo>
                  <a:pt x="1429242" y="1464602"/>
                </a:lnTo>
                <a:lnTo>
                  <a:pt x="1439096" y="1454125"/>
                </a:lnTo>
                <a:lnTo>
                  <a:pt x="1448631" y="1443647"/>
                </a:lnTo>
                <a:lnTo>
                  <a:pt x="1457531" y="1432535"/>
                </a:lnTo>
                <a:lnTo>
                  <a:pt x="1466114" y="1421422"/>
                </a:lnTo>
                <a:lnTo>
                  <a:pt x="1474378" y="1409675"/>
                </a:lnTo>
                <a:lnTo>
                  <a:pt x="1482007" y="1398245"/>
                </a:lnTo>
                <a:lnTo>
                  <a:pt x="1489000" y="1386497"/>
                </a:lnTo>
                <a:lnTo>
                  <a:pt x="1495675" y="1374432"/>
                </a:lnTo>
                <a:lnTo>
                  <a:pt x="1501396" y="1362685"/>
                </a:lnTo>
                <a:lnTo>
                  <a:pt x="1507118" y="1350620"/>
                </a:lnTo>
                <a:lnTo>
                  <a:pt x="1512203" y="1338555"/>
                </a:lnTo>
                <a:lnTo>
                  <a:pt x="1516335" y="1326490"/>
                </a:lnTo>
                <a:lnTo>
                  <a:pt x="1520468" y="1314107"/>
                </a:lnTo>
                <a:lnTo>
                  <a:pt x="1523964" y="1301725"/>
                </a:lnTo>
                <a:lnTo>
                  <a:pt x="1526507" y="1289025"/>
                </a:lnTo>
                <a:lnTo>
                  <a:pt x="1528732" y="1276642"/>
                </a:lnTo>
                <a:lnTo>
                  <a:pt x="1530957" y="1263942"/>
                </a:lnTo>
                <a:lnTo>
                  <a:pt x="1532228" y="1251242"/>
                </a:lnTo>
                <a:lnTo>
                  <a:pt x="1532864" y="1238542"/>
                </a:lnTo>
                <a:lnTo>
                  <a:pt x="1533182" y="1225207"/>
                </a:lnTo>
                <a:lnTo>
                  <a:pt x="1533182" y="1212189"/>
                </a:lnTo>
                <a:lnTo>
                  <a:pt x="1532546" y="1199172"/>
                </a:lnTo>
                <a:lnTo>
                  <a:pt x="1531275" y="1186789"/>
                </a:lnTo>
                <a:lnTo>
                  <a:pt x="1530003" y="1174407"/>
                </a:lnTo>
                <a:lnTo>
                  <a:pt x="1527778" y="1162342"/>
                </a:lnTo>
                <a:lnTo>
                  <a:pt x="1525553" y="1150594"/>
                </a:lnTo>
                <a:lnTo>
                  <a:pt x="1522693" y="1138847"/>
                </a:lnTo>
                <a:lnTo>
                  <a:pt x="1519514" y="1127734"/>
                </a:lnTo>
                <a:lnTo>
                  <a:pt x="1516018" y="1116939"/>
                </a:lnTo>
                <a:lnTo>
                  <a:pt x="1511885" y="1106144"/>
                </a:lnTo>
                <a:lnTo>
                  <a:pt x="1507435" y="1095349"/>
                </a:lnTo>
                <a:lnTo>
                  <a:pt x="1502350" y="1085189"/>
                </a:lnTo>
                <a:lnTo>
                  <a:pt x="1496946" y="1075347"/>
                </a:lnTo>
                <a:lnTo>
                  <a:pt x="1491225" y="1065822"/>
                </a:lnTo>
                <a:lnTo>
                  <a:pt x="1485185" y="1056614"/>
                </a:lnTo>
                <a:lnTo>
                  <a:pt x="1478510" y="1047407"/>
                </a:lnTo>
                <a:lnTo>
                  <a:pt x="1471517" y="1038517"/>
                </a:lnTo>
                <a:lnTo>
                  <a:pt x="1463889" y="1029944"/>
                </a:lnTo>
                <a:lnTo>
                  <a:pt x="1456260" y="1021689"/>
                </a:lnTo>
                <a:lnTo>
                  <a:pt x="1448314" y="1013752"/>
                </a:lnTo>
                <a:lnTo>
                  <a:pt x="1440049" y="1005814"/>
                </a:lnTo>
                <a:lnTo>
                  <a:pt x="1431467" y="998512"/>
                </a:lnTo>
                <a:lnTo>
                  <a:pt x="1422567" y="991527"/>
                </a:lnTo>
                <a:lnTo>
                  <a:pt x="1413349" y="984542"/>
                </a:lnTo>
                <a:lnTo>
                  <a:pt x="1403813" y="977557"/>
                </a:lnTo>
                <a:lnTo>
                  <a:pt x="1393959" y="971207"/>
                </a:lnTo>
                <a:lnTo>
                  <a:pt x="1383788" y="965174"/>
                </a:lnTo>
                <a:lnTo>
                  <a:pt x="1373299" y="959142"/>
                </a:lnTo>
                <a:lnTo>
                  <a:pt x="1362491" y="953427"/>
                </a:lnTo>
                <a:lnTo>
                  <a:pt x="1351048" y="948347"/>
                </a:lnTo>
                <a:lnTo>
                  <a:pt x="1339605" y="942949"/>
                </a:lnTo>
                <a:lnTo>
                  <a:pt x="1327845" y="937869"/>
                </a:lnTo>
                <a:lnTo>
                  <a:pt x="1305912" y="930249"/>
                </a:lnTo>
                <a:lnTo>
                  <a:pt x="1280801" y="921677"/>
                </a:lnTo>
                <a:lnTo>
                  <a:pt x="1252512" y="912469"/>
                </a:lnTo>
                <a:lnTo>
                  <a:pt x="1221362" y="902627"/>
                </a:lnTo>
                <a:lnTo>
                  <a:pt x="1186397" y="892784"/>
                </a:lnTo>
                <a:lnTo>
                  <a:pt x="1148572" y="882307"/>
                </a:lnTo>
                <a:lnTo>
                  <a:pt x="1107568" y="871512"/>
                </a:lnTo>
                <a:lnTo>
                  <a:pt x="1063385" y="860399"/>
                </a:lnTo>
                <a:lnTo>
                  <a:pt x="1063385" y="511149"/>
                </a:lnTo>
                <a:lnTo>
                  <a:pt x="1078960" y="514642"/>
                </a:lnTo>
                <a:lnTo>
                  <a:pt x="1093582" y="518769"/>
                </a:lnTo>
                <a:lnTo>
                  <a:pt x="1108204" y="523214"/>
                </a:lnTo>
                <a:lnTo>
                  <a:pt x="1121554" y="528612"/>
                </a:lnTo>
                <a:lnTo>
                  <a:pt x="1128229" y="531469"/>
                </a:lnTo>
                <a:lnTo>
                  <a:pt x="1134904" y="534644"/>
                </a:lnTo>
                <a:lnTo>
                  <a:pt x="1141261" y="537502"/>
                </a:lnTo>
                <a:lnTo>
                  <a:pt x="1146982" y="540677"/>
                </a:lnTo>
                <a:lnTo>
                  <a:pt x="1153022" y="544169"/>
                </a:lnTo>
                <a:lnTo>
                  <a:pt x="1159061" y="547662"/>
                </a:lnTo>
                <a:lnTo>
                  <a:pt x="1164465" y="551154"/>
                </a:lnTo>
                <a:lnTo>
                  <a:pt x="1169868" y="555282"/>
                </a:lnTo>
                <a:lnTo>
                  <a:pt x="1178768" y="561949"/>
                </a:lnTo>
                <a:lnTo>
                  <a:pt x="1187351" y="568934"/>
                </a:lnTo>
                <a:lnTo>
                  <a:pt x="1195297" y="576554"/>
                </a:lnTo>
                <a:lnTo>
                  <a:pt x="1202926" y="584174"/>
                </a:lnTo>
                <a:lnTo>
                  <a:pt x="1209919" y="592429"/>
                </a:lnTo>
                <a:lnTo>
                  <a:pt x="1216594" y="601002"/>
                </a:lnTo>
                <a:lnTo>
                  <a:pt x="1222633" y="609574"/>
                </a:lnTo>
                <a:lnTo>
                  <a:pt x="1228355" y="618782"/>
                </a:lnTo>
                <a:lnTo>
                  <a:pt x="1233758" y="627989"/>
                </a:lnTo>
                <a:lnTo>
                  <a:pt x="1238844" y="637832"/>
                </a:lnTo>
                <a:lnTo>
                  <a:pt x="1242976" y="647674"/>
                </a:lnTo>
                <a:lnTo>
                  <a:pt x="1247108" y="658469"/>
                </a:lnTo>
                <a:lnTo>
                  <a:pt x="1250287" y="668947"/>
                </a:lnTo>
                <a:lnTo>
                  <a:pt x="1253465" y="680059"/>
                </a:lnTo>
                <a:lnTo>
                  <a:pt x="1256326" y="691172"/>
                </a:lnTo>
                <a:lnTo>
                  <a:pt x="1258233" y="702919"/>
                </a:lnTo>
                <a:lnTo>
                  <a:pt x="1482324" y="675297"/>
                </a:lnTo>
                <a:lnTo>
                  <a:pt x="1479464" y="660692"/>
                </a:lnTo>
                <a:lnTo>
                  <a:pt x="1475967" y="646087"/>
                </a:lnTo>
                <a:lnTo>
                  <a:pt x="1472789" y="632434"/>
                </a:lnTo>
                <a:lnTo>
                  <a:pt x="1469292" y="618782"/>
                </a:lnTo>
                <a:lnTo>
                  <a:pt x="1465160" y="605764"/>
                </a:lnTo>
                <a:lnTo>
                  <a:pt x="1461028" y="592747"/>
                </a:lnTo>
                <a:lnTo>
                  <a:pt x="1456260" y="580364"/>
                </a:lnTo>
                <a:lnTo>
                  <a:pt x="1451810" y="568299"/>
                </a:lnTo>
                <a:lnTo>
                  <a:pt x="1446406" y="556552"/>
                </a:lnTo>
                <a:lnTo>
                  <a:pt x="1441321" y="545439"/>
                </a:lnTo>
                <a:lnTo>
                  <a:pt x="1435599" y="534644"/>
                </a:lnTo>
                <a:lnTo>
                  <a:pt x="1429560" y="523532"/>
                </a:lnTo>
                <a:lnTo>
                  <a:pt x="1423838" y="513689"/>
                </a:lnTo>
                <a:lnTo>
                  <a:pt x="1417163" y="503847"/>
                </a:lnTo>
                <a:lnTo>
                  <a:pt x="1410488" y="494322"/>
                </a:lnTo>
                <a:lnTo>
                  <a:pt x="1403177" y="485432"/>
                </a:lnTo>
                <a:lnTo>
                  <a:pt x="1395867" y="476542"/>
                </a:lnTo>
                <a:lnTo>
                  <a:pt x="1388238" y="467969"/>
                </a:lnTo>
                <a:lnTo>
                  <a:pt x="1379974" y="459714"/>
                </a:lnTo>
                <a:lnTo>
                  <a:pt x="1371074" y="451459"/>
                </a:lnTo>
                <a:lnTo>
                  <a:pt x="1361538" y="443522"/>
                </a:lnTo>
                <a:lnTo>
                  <a:pt x="1351366" y="435902"/>
                </a:lnTo>
                <a:lnTo>
                  <a:pt x="1341195" y="428599"/>
                </a:lnTo>
                <a:lnTo>
                  <a:pt x="1330388" y="421614"/>
                </a:lnTo>
                <a:lnTo>
                  <a:pt x="1319262" y="414629"/>
                </a:lnTo>
                <a:lnTo>
                  <a:pt x="1307184" y="407962"/>
                </a:lnTo>
                <a:lnTo>
                  <a:pt x="1294787" y="401294"/>
                </a:lnTo>
                <a:lnTo>
                  <a:pt x="1282073" y="395262"/>
                </a:lnTo>
                <a:lnTo>
                  <a:pt x="1268723" y="389229"/>
                </a:lnTo>
                <a:lnTo>
                  <a:pt x="1254737" y="383197"/>
                </a:lnTo>
                <a:lnTo>
                  <a:pt x="1240751" y="378117"/>
                </a:lnTo>
                <a:lnTo>
                  <a:pt x="1225812" y="372402"/>
                </a:lnTo>
                <a:lnTo>
                  <a:pt x="1207058" y="366369"/>
                </a:lnTo>
                <a:lnTo>
                  <a:pt x="1187986" y="360972"/>
                </a:lnTo>
                <a:lnTo>
                  <a:pt x="1168279" y="355574"/>
                </a:lnTo>
                <a:lnTo>
                  <a:pt x="1147936" y="351129"/>
                </a:lnTo>
                <a:lnTo>
                  <a:pt x="1127593" y="346684"/>
                </a:lnTo>
                <a:lnTo>
                  <a:pt x="1106614" y="343192"/>
                </a:lnTo>
                <a:lnTo>
                  <a:pt x="1085000" y="339699"/>
                </a:lnTo>
                <a:lnTo>
                  <a:pt x="1063385" y="337159"/>
                </a:lnTo>
                <a:lnTo>
                  <a:pt x="1063385" y="217144"/>
                </a:ln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dirty="0">
              <a:solidFill>
                <a:srgbClr val="FFFFFF"/>
              </a:solidFill>
              <a:ea typeface="微软雅黑" pitchFamily="34" charset="-122"/>
            </a:endParaRPr>
          </a:p>
        </p:txBody>
      </p:sp>
      <p:sp>
        <p:nvSpPr>
          <p:cNvPr id="32" name="TextBox 31"/>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itchFamily="34" charset="-122"/>
                <a:ea typeface="微软雅黑" pitchFamily="34" charset="-122"/>
              </a:rPr>
              <a:t>可行性分析</a:t>
            </a:r>
            <a:endParaRPr lang="zh-CN" altLang="en-US" sz="1000" dirty="0">
              <a:latin typeface="微软雅黑" pitchFamily="34" charset="-122"/>
              <a:ea typeface="微软雅黑" pitchFamily="34" charset="-122"/>
            </a:endParaRPr>
          </a:p>
        </p:txBody>
      </p:sp>
    </p:spTree>
    <p:extLst>
      <p:ext uri="{BB962C8B-B14F-4D97-AF65-F5344CB8AC3E}">
        <p14:creationId xmlns:p14="http://schemas.microsoft.com/office/powerpoint/2010/main" val="1957109736"/>
      </p:ext>
    </p:extLst>
  </p:cSld>
  <p:clrMapOvr>
    <a:masterClrMapping/>
  </p:clrMapOvr>
  <p:transition spd="slow"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4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44000">
                                          <p:cBhvr additive="base">
                                            <p:cTn id="7" dur="500" fill="hold"/>
                                            <p:tgtEl>
                                              <p:spTgt spid="21"/>
                                            </p:tgtEl>
                                            <p:attrNameLst>
                                              <p:attrName>ppt_x</p:attrName>
                                            </p:attrNameLst>
                                          </p:cBhvr>
                                          <p:tavLst>
                                            <p:tav tm="0">
                                              <p:val>
                                                <p:strVal val="0-#ppt_w/2"/>
                                              </p:val>
                                            </p:tav>
                                            <p:tav tm="100000">
                                              <p:val>
                                                <p:strVal val="#ppt_x"/>
                                              </p:val>
                                            </p:tav>
                                          </p:tavLst>
                                        </p:anim>
                                        <p:anim calcmode="lin" valueType="num" p14:bounceEnd="44000">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12" presetClass="entr" presetSubtype="8" fill="hold" grpId="0" nodeType="withEffect">
                                      <p:stCondLst>
                                        <p:cond delay="20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300"/>
                                            <p:tgtEl>
                                              <p:spTgt spid="25"/>
                                            </p:tgtEl>
                                            <p:attrNameLst>
                                              <p:attrName>ppt_x</p:attrName>
                                            </p:attrNameLst>
                                          </p:cBhvr>
                                          <p:tavLst>
                                            <p:tav tm="0">
                                              <p:val>
                                                <p:strVal val="#ppt_x-#ppt_w*1.125000"/>
                                              </p:val>
                                            </p:tav>
                                            <p:tav tm="100000">
                                              <p:val>
                                                <p:strVal val="#ppt_x"/>
                                              </p:val>
                                            </p:tav>
                                          </p:tavLst>
                                        </p:anim>
                                        <p:animEffect transition="in" filter="wipe(right)">
                                          <p:cBhvr>
                                            <p:cTn id="12" dur="300"/>
                                            <p:tgtEl>
                                              <p:spTgt spid="25"/>
                                            </p:tgtEl>
                                          </p:cBhvr>
                                        </p:animEffect>
                                      </p:childTnLst>
                                    </p:cTn>
                                  </p:par>
                                  <p:par>
                                    <p:cTn id="13" presetID="12" presetClass="entr" presetSubtype="8" fill="hold" grpId="0" nodeType="withEffect">
                                      <p:stCondLst>
                                        <p:cond delay="2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300"/>
                                            <p:tgtEl>
                                              <p:spTgt spid="18"/>
                                            </p:tgtEl>
                                            <p:attrNameLst>
                                              <p:attrName>ppt_x</p:attrName>
                                            </p:attrNameLst>
                                          </p:cBhvr>
                                          <p:tavLst>
                                            <p:tav tm="0">
                                              <p:val>
                                                <p:strVal val="#ppt_x-#ppt_w*1.125000"/>
                                              </p:val>
                                            </p:tav>
                                            <p:tav tm="100000">
                                              <p:val>
                                                <p:strVal val="#ppt_x"/>
                                              </p:val>
                                            </p:tav>
                                          </p:tavLst>
                                        </p:anim>
                                        <p:animEffect transition="in" filter="wipe(right)">
                                          <p:cBhvr>
                                            <p:cTn id="16" dur="300"/>
                                            <p:tgtEl>
                                              <p:spTgt spid="18"/>
                                            </p:tgtEl>
                                          </p:cBhvr>
                                        </p:animEffect>
                                      </p:childTnLst>
                                    </p:cTn>
                                  </p:par>
                                </p:childTnLst>
                              </p:cTn>
                            </p:par>
                            <p:par>
                              <p:cTn id="17" fill="hold">
                                <p:stCondLst>
                                  <p:cond delay="500"/>
                                </p:stCondLst>
                                <p:childTnLst>
                                  <p:par>
                                    <p:cTn id="18" presetID="2" presetClass="entr" presetSubtype="2" fill="hold" grpId="0" nodeType="afterEffect" p14:presetBounceEnd="44000">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14:bounceEnd="44000">
                                          <p:cBhvr additive="base">
                                            <p:cTn id="20" dur="500" fill="hold"/>
                                            <p:tgtEl>
                                              <p:spTgt spid="20"/>
                                            </p:tgtEl>
                                            <p:attrNameLst>
                                              <p:attrName>ppt_x</p:attrName>
                                            </p:attrNameLst>
                                          </p:cBhvr>
                                          <p:tavLst>
                                            <p:tav tm="0">
                                              <p:val>
                                                <p:strVal val="1+#ppt_w/2"/>
                                              </p:val>
                                            </p:tav>
                                            <p:tav tm="100000">
                                              <p:val>
                                                <p:strVal val="#ppt_x"/>
                                              </p:val>
                                            </p:tav>
                                          </p:tavLst>
                                        </p:anim>
                                        <p:anim calcmode="lin" valueType="num" p14:bounceEnd="44000">
                                          <p:cBhvr additive="base">
                                            <p:cTn id="21" dur="500" fill="hold"/>
                                            <p:tgtEl>
                                              <p:spTgt spid="20"/>
                                            </p:tgtEl>
                                            <p:attrNameLst>
                                              <p:attrName>ppt_y</p:attrName>
                                            </p:attrNameLst>
                                          </p:cBhvr>
                                          <p:tavLst>
                                            <p:tav tm="0">
                                              <p:val>
                                                <p:strVal val="#ppt_y"/>
                                              </p:val>
                                            </p:tav>
                                            <p:tav tm="100000">
                                              <p:val>
                                                <p:strVal val="#ppt_y"/>
                                              </p:val>
                                            </p:tav>
                                          </p:tavLst>
                                        </p:anim>
                                      </p:childTnLst>
                                    </p:cTn>
                                  </p:par>
                                  <p:par>
                                    <p:cTn id="22" presetID="12" presetClass="entr" presetSubtype="2" fill="hold" grpId="0" nodeType="withEffect">
                                      <p:stCondLst>
                                        <p:cond delay="2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300"/>
                                            <p:tgtEl>
                                              <p:spTgt spid="19"/>
                                            </p:tgtEl>
                                            <p:attrNameLst>
                                              <p:attrName>ppt_x</p:attrName>
                                            </p:attrNameLst>
                                          </p:cBhvr>
                                          <p:tavLst>
                                            <p:tav tm="0">
                                              <p:val>
                                                <p:strVal val="#ppt_x+#ppt_w*1.125000"/>
                                              </p:val>
                                            </p:tav>
                                            <p:tav tm="100000">
                                              <p:val>
                                                <p:strVal val="#ppt_x"/>
                                              </p:val>
                                            </p:tav>
                                          </p:tavLst>
                                        </p:anim>
                                        <p:animEffect transition="in" filter="wipe(left)">
                                          <p:cBhvr>
                                            <p:cTn id="25" dur="300"/>
                                            <p:tgtEl>
                                              <p:spTgt spid="19"/>
                                            </p:tgtEl>
                                          </p:cBhvr>
                                        </p:animEffect>
                                      </p:childTnLst>
                                    </p:cTn>
                                  </p:par>
                                  <p:par>
                                    <p:cTn id="26" presetID="12" presetClass="entr" presetSubtype="2" fill="hold" grpId="0" nodeType="withEffect">
                                      <p:stCondLst>
                                        <p:cond delay="20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300"/>
                                            <p:tgtEl>
                                              <p:spTgt spid="24"/>
                                            </p:tgtEl>
                                            <p:attrNameLst>
                                              <p:attrName>ppt_x</p:attrName>
                                            </p:attrNameLst>
                                          </p:cBhvr>
                                          <p:tavLst>
                                            <p:tav tm="0">
                                              <p:val>
                                                <p:strVal val="#ppt_x+#ppt_w*1.125000"/>
                                              </p:val>
                                            </p:tav>
                                            <p:tav tm="100000">
                                              <p:val>
                                                <p:strVal val="#ppt_x"/>
                                              </p:val>
                                            </p:tav>
                                          </p:tavLst>
                                        </p:anim>
                                        <p:animEffect transition="in" filter="wipe(left)">
                                          <p:cBhvr>
                                            <p:cTn id="29" dur="300"/>
                                            <p:tgtEl>
                                              <p:spTgt spid="24"/>
                                            </p:tgtEl>
                                          </p:cBhvr>
                                        </p:animEffect>
                                      </p:childTnLst>
                                    </p:cTn>
                                  </p:par>
                                </p:childTnLst>
                              </p:cTn>
                            </p:par>
                            <p:par>
                              <p:cTn id="30" fill="hold">
                                <p:stCondLst>
                                  <p:cond delay="1000"/>
                                </p:stCondLst>
                                <p:childTnLst>
                                  <p:par>
                                    <p:cTn id="31" presetID="2" presetClass="entr" presetSubtype="8" fill="hold" grpId="0" nodeType="afterEffect" p14:presetBounceEnd="44000">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14:bounceEnd="44000">
                                          <p:cBhvr additive="base">
                                            <p:cTn id="33" dur="500" fill="hold"/>
                                            <p:tgtEl>
                                              <p:spTgt spid="6"/>
                                            </p:tgtEl>
                                            <p:attrNameLst>
                                              <p:attrName>ppt_x</p:attrName>
                                            </p:attrNameLst>
                                          </p:cBhvr>
                                          <p:tavLst>
                                            <p:tav tm="0">
                                              <p:val>
                                                <p:strVal val="0-#ppt_w/2"/>
                                              </p:val>
                                            </p:tav>
                                            <p:tav tm="100000">
                                              <p:val>
                                                <p:strVal val="#ppt_x"/>
                                              </p:val>
                                            </p:tav>
                                          </p:tavLst>
                                        </p:anim>
                                        <p:anim calcmode="lin" valueType="num" p14:bounceEnd="44000">
                                          <p:cBhvr additive="base">
                                            <p:cTn id="34" dur="500" fill="hold"/>
                                            <p:tgtEl>
                                              <p:spTgt spid="6"/>
                                            </p:tgtEl>
                                            <p:attrNameLst>
                                              <p:attrName>ppt_y</p:attrName>
                                            </p:attrNameLst>
                                          </p:cBhvr>
                                          <p:tavLst>
                                            <p:tav tm="0">
                                              <p:val>
                                                <p:strVal val="#ppt_y"/>
                                              </p:val>
                                            </p:tav>
                                            <p:tav tm="100000">
                                              <p:val>
                                                <p:strVal val="#ppt_y"/>
                                              </p:val>
                                            </p:tav>
                                          </p:tavLst>
                                        </p:anim>
                                      </p:childTnLst>
                                    </p:cTn>
                                  </p:par>
                                  <p:par>
                                    <p:cTn id="35" presetID="12" presetClass="entr" presetSubtype="8" fill="hold" grpId="0" nodeType="withEffect">
                                      <p:stCondLst>
                                        <p:cond delay="20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300"/>
                                            <p:tgtEl>
                                              <p:spTgt spid="2"/>
                                            </p:tgtEl>
                                            <p:attrNameLst>
                                              <p:attrName>ppt_x</p:attrName>
                                            </p:attrNameLst>
                                          </p:cBhvr>
                                          <p:tavLst>
                                            <p:tav tm="0">
                                              <p:val>
                                                <p:strVal val="#ppt_x-#ppt_w*1.125000"/>
                                              </p:val>
                                            </p:tav>
                                            <p:tav tm="100000">
                                              <p:val>
                                                <p:strVal val="#ppt_x"/>
                                              </p:val>
                                            </p:tav>
                                          </p:tavLst>
                                        </p:anim>
                                        <p:animEffect transition="in" filter="wipe(right)">
                                          <p:cBhvr>
                                            <p:cTn id="38" dur="300"/>
                                            <p:tgtEl>
                                              <p:spTgt spid="2"/>
                                            </p:tgtEl>
                                          </p:cBhvr>
                                        </p:animEffect>
                                      </p:childTnLst>
                                    </p:cTn>
                                  </p:par>
                                  <p:par>
                                    <p:cTn id="39" presetID="12" presetClass="entr" presetSubtype="8" fill="hold" grpId="0" nodeType="withEffect">
                                      <p:stCondLst>
                                        <p:cond delay="20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300"/>
                                            <p:tgtEl>
                                              <p:spTgt spid="15"/>
                                            </p:tgtEl>
                                            <p:attrNameLst>
                                              <p:attrName>ppt_x</p:attrName>
                                            </p:attrNameLst>
                                          </p:cBhvr>
                                          <p:tavLst>
                                            <p:tav tm="0">
                                              <p:val>
                                                <p:strVal val="#ppt_x-#ppt_w*1.125000"/>
                                              </p:val>
                                            </p:tav>
                                            <p:tav tm="100000">
                                              <p:val>
                                                <p:strVal val="#ppt_x"/>
                                              </p:val>
                                            </p:tav>
                                          </p:tavLst>
                                        </p:anim>
                                        <p:animEffect transition="in" filter="wipe(right)">
                                          <p:cBhvr>
                                            <p:cTn id="42" dur="300"/>
                                            <p:tgtEl>
                                              <p:spTgt spid="15"/>
                                            </p:tgtEl>
                                          </p:cBhvr>
                                        </p:animEffect>
                                      </p:childTnLst>
                                    </p:cTn>
                                  </p:par>
                                </p:childTnLst>
                              </p:cTn>
                            </p:par>
                            <p:par>
                              <p:cTn id="43" fill="hold">
                                <p:stCondLst>
                                  <p:cond delay="1500"/>
                                </p:stCondLst>
                                <p:childTnLst>
                                  <p:par>
                                    <p:cTn id="44" presetID="2" presetClass="entr" presetSubtype="2" fill="hold" nodeType="afterEffect" p14:presetBounceEnd="44000">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14:bounceEnd="44000">
                                          <p:cBhvr additive="base">
                                            <p:cTn id="46" dur="500" fill="hold"/>
                                            <p:tgtEl>
                                              <p:spTgt spid="7"/>
                                            </p:tgtEl>
                                            <p:attrNameLst>
                                              <p:attrName>ppt_x</p:attrName>
                                            </p:attrNameLst>
                                          </p:cBhvr>
                                          <p:tavLst>
                                            <p:tav tm="0">
                                              <p:val>
                                                <p:strVal val="1+#ppt_w/2"/>
                                              </p:val>
                                            </p:tav>
                                            <p:tav tm="100000">
                                              <p:val>
                                                <p:strVal val="#ppt_x"/>
                                              </p:val>
                                            </p:tav>
                                          </p:tavLst>
                                        </p:anim>
                                        <p:anim calcmode="lin" valueType="num" p14:bounceEnd="44000">
                                          <p:cBhvr additive="base">
                                            <p:cTn id="47" dur="500" fill="hold"/>
                                            <p:tgtEl>
                                              <p:spTgt spid="7"/>
                                            </p:tgtEl>
                                            <p:attrNameLst>
                                              <p:attrName>ppt_y</p:attrName>
                                            </p:attrNameLst>
                                          </p:cBhvr>
                                          <p:tavLst>
                                            <p:tav tm="0">
                                              <p:val>
                                                <p:strVal val="#ppt_y"/>
                                              </p:val>
                                            </p:tav>
                                            <p:tav tm="100000">
                                              <p:val>
                                                <p:strVal val="#ppt_y"/>
                                              </p:val>
                                            </p:tav>
                                          </p:tavLst>
                                        </p:anim>
                                      </p:childTnLst>
                                    </p:cTn>
                                  </p:par>
                                  <p:par>
                                    <p:cTn id="48" presetID="12" presetClass="entr" presetSubtype="2" fill="hold" grpId="0" nodeType="withEffect">
                                      <p:stCondLst>
                                        <p:cond delay="20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300"/>
                                            <p:tgtEl>
                                              <p:spTgt spid="4"/>
                                            </p:tgtEl>
                                            <p:attrNameLst>
                                              <p:attrName>ppt_x</p:attrName>
                                            </p:attrNameLst>
                                          </p:cBhvr>
                                          <p:tavLst>
                                            <p:tav tm="0">
                                              <p:val>
                                                <p:strVal val="#ppt_x+#ppt_w*1.125000"/>
                                              </p:val>
                                            </p:tav>
                                            <p:tav tm="100000">
                                              <p:val>
                                                <p:strVal val="#ppt_x"/>
                                              </p:val>
                                            </p:tav>
                                          </p:tavLst>
                                        </p:anim>
                                        <p:animEffect transition="in" filter="wipe(left)">
                                          <p:cBhvr>
                                            <p:cTn id="51" dur="300"/>
                                            <p:tgtEl>
                                              <p:spTgt spid="4"/>
                                            </p:tgtEl>
                                          </p:cBhvr>
                                        </p:animEffect>
                                      </p:childTnLst>
                                    </p:cTn>
                                  </p:par>
                                  <p:par>
                                    <p:cTn id="52" presetID="12" presetClass="entr" presetSubtype="2" fill="hold" grpId="0" nodeType="withEffect">
                                      <p:stCondLst>
                                        <p:cond delay="20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300"/>
                                            <p:tgtEl>
                                              <p:spTgt spid="17"/>
                                            </p:tgtEl>
                                            <p:attrNameLst>
                                              <p:attrName>ppt_x</p:attrName>
                                            </p:attrNameLst>
                                          </p:cBhvr>
                                          <p:tavLst>
                                            <p:tav tm="0">
                                              <p:val>
                                                <p:strVal val="#ppt_x+#ppt_w*1.125000"/>
                                              </p:val>
                                            </p:tav>
                                            <p:tav tm="100000">
                                              <p:val>
                                                <p:strVal val="#ppt_x"/>
                                              </p:val>
                                            </p:tav>
                                          </p:tavLst>
                                        </p:anim>
                                        <p:animEffect transition="in" filter="wipe(left)">
                                          <p:cBhvr>
                                            <p:cTn id="55" dur="300"/>
                                            <p:tgtEl>
                                              <p:spTgt spid="17"/>
                                            </p:tgtEl>
                                          </p:cBhvr>
                                        </p:animEffect>
                                      </p:childTnLst>
                                    </p:cTn>
                                  </p:par>
                                </p:childTnLst>
                              </p:cTn>
                            </p:par>
                            <p:par>
                              <p:cTn id="56" fill="hold">
                                <p:stCondLst>
                                  <p:cond delay="2000"/>
                                </p:stCondLst>
                                <p:childTnLst>
                                  <p:par>
                                    <p:cTn id="57" presetID="2" presetClass="entr" presetSubtype="8" fill="hold" nodeType="afterEffect" p14:presetBounceEnd="44000">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14:bounceEnd="44000">
                                          <p:cBhvr additive="base">
                                            <p:cTn id="59" dur="500" fill="hold"/>
                                            <p:tgtEl>
                                              <p:spTgt spid="11"/>
                                            </p:tgtEl>
                                            <p:attrNameLst>
                                              <p:attrName>ppt_x</p:attrName>
                                            </p:attrNameLst>
                                          </p:cBhvr>
                                          <p:tavLst>
                                            <p:tav tm="0">
                                              <p:val>
                                                <p:strVal val="0-#ppt_w/2"/>
                                              </p:val>
                                            </p:tav>
                                            <p:tav tm="100000">
                                              <p:val>
                                                <p:strVal val="#ppt_x"/>
                                              </p:val>
                                            </p:tav>
                                          </p:tavLst>
                                        </p:anim>
                                        <p:anim calcmode="lin" valueType="num" p14:bounceEnd="44000">
                                          <p:cBhvr additive="base">
                                            <p:cTn id="60" dur="500" fill="hold"/>
                                            <p:tgtEl>
                                              <p:spTgt spid="11"/>
                                            </p:tgtEl>
                                            <p:attrNameLst>
                                              <p:attrName>ppt_y</p:attrName>
                                            </p:attrNameLst>
                                          </p:cBhvr>
                                          <p:tavLst>
                                            <p:tav tm="0">
                                              <p:val>
                                                <p:strVal val="#ppt_y"/>
                                              </p:val>
                                            </p:tav>
                                            <p:tav tm="100000">
                                              <p:val>
                                                <p:strVal val="#ppt_y"/>
                                              </p:val>
                                            </p:tav>
                                          </p:tavLst>
                                        </p:anim>
                                      </p:childTnLst>
                                    </p:cTn>
                                  </p:par>
                                  <p:par>
                                    <p:cTn id="61" presetID="12" presetClass="entr" presetSubtype="8" fill="hold" grpId="0" nodeType="withEffect">
                                      <p:stCondLst>
                                        <p:cond delay="20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300"/>
                                            <p:tgtEl>
                                              <p:spTgt spid="16"/>
                                            </p:tgtEl>
                                            <p:attrNameLst>
                                              <p:attrName>ppt_x</p:attrName>
                                            </p:attrNameLst>
                                          </p:cBhvr>
                                          <p:tavLst>
                                            <p:tav tm="0">
                                              <p:val>
                                                <p:strVal val="#ppt_x-#ppt_w*1.125000"/>
                                              </p:val>
                                            </p:tav>
                                            <p:tav tm="100000">
                                              <p:val>
                                                <p:strVal val="#ppt_x"/>
                                              </p:val>
                                            </p:tav>
                                          </p:tavLst>
                                        </p:anim>
                                        <p:animEffect transition="in" filter="wipe(right)">
                                          <p:cBhvr>
                                            <p:cTn id="64" dur="300"/>
                                            <p:tgtEl>
                                              <p:spTgt spid="16"/>
                                            </p:tgtEl>
                                          </p:cBhvr>
                                        </p:animEffect>
                                      </p:childTnLst>
                                    </p:cTn>
                                  </p:par>
                                  <p:par>
                                    <p:cTn id="65" presetID="12" presetClass="entr" presetSubtype="8" fill="hold" grpId="0" nodeType="withEffect">
                                      <p:stCondLst>
                                        <p:cond delay="200"/>
                                      </p:stCondLst>
                                      <p:childTnLst>
                                        <p:set>
                                          <p:cBhvr>
                                            <p:cTn id="66" dur="1" fill="hold">
                                              <p:stCondLst>
                                                <p:cond delay="0"/>
                                              </p:stCondLst>
                                            </p:cTn>
                                            <p:tgtEl>
                                              <p:spTgt spid="3"/>
                                            </p:tgtEl>
                                            <p:attrNameLst>
                                              <p:attrName>style.visibility</p:attrName>
                                            </p:attrNameLst>
                                          </p:cBhvr>
                                          <p:to>
                                            <p:strVal val="visible"/>
                                          </p:to>
                                        </p:set>
                                        <p:anim calcmode="lin" valueType="num">
                                          <p:cBhvr additive="base">
                                            <p:cTn id="67" dur="300"/>
                                            <p:tgtEl>
                                              <p:spTgt spid="3"/>
                                            </p:tgtEl>
                                            <p:attrNameLst>
                                              <p:attrName>ppt_x</p:attrName>
                                            </p:attrNameLst>
                                          </p:cBhvr>
                                          <p:tavLst>
                                            <p:tav tm="0">
                                              <p:val>
                                                <p:strVal val="#ppt_x-#ppt_w*1.125000"/>
                                              </p:val>
                                            </p:tav>
                                            <p:tav tm="100000">
                                              <p:val>
                                                <p:strVal val="#ppt_x"/>
                                              </p:val>
                                            </p:tav>
                                          </p:tavLst>
                                        </p:anim>
                                        <p:animEffect transition="in" filter="wipe(right)">
                                          <p:cBhvr>
                                            <p:cTn id="68" dur="300"/>
                                            <p:tgtEl>
                                              <p:spTgt spid="3"/>
                                            </p:tgtEl>
                                          </p:cBhvr>
                                        </p:animEffect>
                                      </p:childTnLst>
                                    </p:cTn>
                                  </p:par>
                                </p:childTnLst>
                              </p:cTn>
                            </p:par>
                            <p:par>
                              <p:cTn id="69" fill="hold">
                                <p:stCondLst>
                                  <p:cond delay="2500"/>
                                </p:stCondLst>
                                <p:childTnLst>
                                  <p:par>
                                    <p:cTn id="70" presetID="2" presetClass="entr" presetSubtype="2" fill="hold" grpId="0" nodeType="afterEffect" p14:presetBounceEnd="44000">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14:bounceEnd="44000">
                                          <p:cBhvr additive="base">
                                            <p:cTn id="72" dur="500" fill="hold"/>
                                            <p:tgtEl>
                                              <p:spTgt spid="10"/>
                                            </p:tgtEl>
                                            <p:attrNameLst>
                                              <p:attrName>ppt_x</p:attrName>
                                            </p:attrNameLst>
                                          </p:cBhvr>
                                          <p:tavLst>
                                            <p:tav tm="0">
                                              <p:val>
                                                <p:strVal val="1+#ppt_w/2"/>
                                              </p:val>
                                            </p:tav>
                                            <p:tav tm="100000">
                                              <p:val>
                                                <p:strVal val="#ppt_x"/>
                                              </p:val>
                                            </p:tav>
                                          </p:tavLst>
                                        </p:anim>
                                        <p:anim calcmode="lin" valueType="num" p14:bounceEnd="44000">
                                          <p:cBhvr additive="base">
                                            <p:cTn id="73" dur="500" fill="hold"/>
                                            <p:tgtEl>
                                              <p:spTgt spid="10"/>
                                            </p:tgtEl>
                                            <p:attrNameLst>
                                              <p:attrName>ppt_y</p:attrName>
                                            </p:attrNameLst>
                                          </p:cBhvr>
                                          <p:tavLst>
                                            <p:tav tm="0">
                                              <p:val>
                                                <p:strVal val="#ppt_y"/>
                                              </p:val>
                                            </p:tav>
                                            <p:tav tm="100000">
                                              <p:val>
                                                <p:strVal val="#ppt_y"/>
                                              </p:val>
                                            </p:tav>
                                          </p:tavLst>
                                        </p:anim>
                                      </p:childTnLst>
                                    </p:cTn>
                                  </p:par>
                                  <p:par>
                                    <p:cTn id="74" presetID="12" presetClass="entr" presetSubtype="2" fill="hold" grpId="0" nodeType="withEffect">
                                      <p:stCondLst>
                                        <p:cond delay="200"/>
                                      </p:stCondLst>
                                      <p:childTnLst>
                                        <p:set>
                                          <p:cBhvr>
                                            <p:cTn id="75" dur="1" fill="hold">
                                              <p:stCondLst>
                                                <p:cond delay="0"/>
                                              </p:stCondLst>
                                            </p:cTn>
                                            <p:tgtEl>
                                              <p:spTgt spid="5"/>
                                            </p:tgtEl>
                                            <p:attrNameLst>
                                              <p:attrName>style.visibility</p:attrName>
                                            </p:attrNameLst>
                                          </p:cBhvr>
                                          <p:to>
                                            <p:strVal val="visible"/>
                                          </p:to>
                                        </p:set>
                                        <p:anim calcmode="lin" valueType="num">
                                          <p:cBhvr additive="base">
                                            <p:cTn id="76" dur="300"/>
                                            <p:tgtEl>
                                              <p:spTgt spid="5"/>
                                            </p:tgtEl>
                                            <p:attrNameLst>
                                              <p:attrName>ppt_x</p:attrName>
                                            </p:attrNameLst>
                                          </p:cBhvr>
                                          <p:tavLst>
                                            <p:tav tm="0">
                                              <p:val>
                                                <p:strVal val="#ppt_x+#ppt_w*1.125000"/>
                                              </p:val>
                                            </p:tav>
                                            <p:tav tm="100000">
                                              <p:val>
                                                <p:strVal val="#ppt_x"/>
                                              </p:val>
                                            </p:tav>
                                          </p:tavLst>
                                        </p:anim>
                                        <p:animEffect transition="in" filter="wipe(left)">
                                          <p:cBhvr>
                                            <p:cTn id="77" dur="300"/>
                                            <p:tgtEl>
                                              <p:spTgt spid="5"/>
                                            </p:tgtEl>
                                          </p:cBhvr>
                                        </p:animEffect>
                                      </p:childTnLst>
                                    </p:cTn>
                                  </p:par>
                                  <p:par>
                                    <p:cTn id="78" presetID="12" presetClass="entr" presetSubtype="2" fill="hold" grpId="0" nodeType="withEffect">
                                      <p:stCondLst>
                                        <p:cond delay="200"/>
                                      </p:stCondLst>
                                      <p:childTnLst>
                                        <p:set>
                                          <p:cBhvr>
                                            <p:cTn id="79" dur="1" fill="hold">
                                              <p:stCondLst>
                                                <p:cond delay="0"/>
                                              </p:stCondLst>
                                            </p:cTn>
                                            <p:tgtEl>
                                              <p:spTgt spid="14"/>
                                            </p:tgtEl>
                                            <p:attrNameLst>
                                              <p:attrName>style.visibility</p:attrName>
                                            </p:attrNameLst>
                                          </p:cBhvr>
                                          <p:to>
                                            <p:strVal val="visible"/>
                                          </p:to>
                                        </p:set>
                                        <p:anim calcmode="lin" valueType="num">
                                          <p:cBhvr additive="base">
                                            <p:cTn id="80" dur="300"/>
                                            <p:tgtEl>
                                              <p:spTgt spid="14"/>
                                            </p:tgtEl>
                                            <p:attrNameLst>
                                              <p:attrName>ppt_x</p:attrName>
                                            </p:attrNameLst>
                                          </p:cBhvr>
                                          <p:tavLst>
                                            <p:tav tm="0">
                                              <p:val>
                                                <p:strVal val="#ppt_x+#ppt_w*1.125000"/>
                                              </p:val>
                                            </p:tav>
                                            <p:tav tm="100000">
                                              <p:val>
                                                <p:strVal val="#ppt_x"/>
                                              </p:val>
                                            </p:tav>
                                          </p:tavLst>
                                        </p:anim>
                                        <p:animEffect transition="in" filter="wipe(left)">
                                          <p:cBhvr>
                                            <p:cTn id="81" dur="300"/>
                                            <p:tgtEl>
                                              <p:spTgt spid="14"/>
                                            </p:tgtEl>
                                          </p:cBhvr>
                                        </p:animEffect>
                                      </p:childTnLst>
                                    </p:cTn>
                                  </p:par>
                                </p:childTnLst>
                              </p:cTn>
                            </p:par>
                            <p:par>
                              <p:cTn id="82" fill="hold">
                                <p:stCondLst>
                                  <p:cond delay="3000"/>
                                </p:stCondLst>
                                <p:childTnLst>
                                  <p:par>
                                    <p:cTn id="83" presetID="53" presetClass="entr" presetSubtype="528"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p:cTn id="85" dur="500" fill="hold"/>
                                            <p:tgtEl>
                                              <p:spTgt spid="29"/>
                                            </p:tgtEl>
                                            <p:attrNameLst>
                                              <p:attrName>ppt_w</p:attrName>
                                            </p:attrNameLst>
                                          </p:cBhvr>
                                          <p:tavLst>
                                            <p:tav tm="0">
                                              <p:val>
                                                <p:fltVal val="0"/>
                                              </p:val>
                                            </p:tav>
                                            <p:tav tm="100000">
                                              <p:val>
                                                <p:strVal val="#ppt_w"/>
                                              </p:val>
                                            </p:tav>
                                          </p:tavLst>
                                        </p:anim>
                                        <p:anim calcmode="lin" valueType="num">
                                          <p:cBhvr>
                                            <p:cTn id="86" dur="500" fill="hold"/>
                                            <p:tgtEl>
                                              <p:spTgt spid="29"/>
                                            </p:tgtEl>
                                            <p:attrNameLst>
                                              <p:attrName>ppt_h</p:attrName>
                                            </p:attrNameLst>
                                          </p:cBhvr>
                                          <p:tavLst>
                                            <p:tav tm="0">
                                              <p:val>
                                                <p:fltVal val="0"/>
                                              </p:val>
                                            </p:tav>
                                            <p:tav tm="100000">
                                              <p:val>
                                                <p:strVal val="#ppt_h"/>
                                              </p:val>
                                            </p:tav>
                                          </p:tavLst>
                                        </p:anim>
                                        <p:animEffect transition="in" filter="fade">
                                          <p:cBhvr>
                                            <p:cTn id="87" dur="500"/>
                                            <p:tgtEl>
                                              <p:spTgt spid="29"/>
                                            </p:tgtEl>
                                          </p:cBhvr>
                                        </p:animEffect>
                                        <p:anim calcmode="lin" valueType="num">
                                          <p:cBhvr>
                                            <p:cTn id="88" dur="500" fill="hold"/>
                                            <p:tgtEl>
                                              <p:spTgt spid="29"/>
                                            </p:tgtEl>
                                            <p:attrNameLst>
                                              <p:attrName>ppt_x</p:attrName>
                                            </p:attrNameLst>
                                          </p:cBhvr>
                                          <p:tavLst>
                                            <p:tav tm="0">
                                              <p:val>
                                                <p:fltVal val="0.5"/>
                                              </p:val>
                                            </p:tav>
                                            <p:tav tm="100000">
                                              <p:val>
                                                <p:strVal val="#ppt_x"/>
                                              </p:val>
                                            </p:tav>
                                          </p:tavLst>
                                        </p:anim>
                                        <p:anim calcmode="lin" valueType="num">
                                          <p:cBhvr>
                                            <p:cTn id="89" dur="500" fill="hold"/>
                                            <p:tgtEl>
                                              <p:spTgt spid="29"/>
                                            </p:tgtEl>
                                            <p:attrNameLst>
                                              <p:attrName>ppt_y</p:attrName>
                                            </p:attrNameLst>
                                          </p:cBhvr>
                                          <p:tavLst>
                                            <p:tav tm="0">
                                              <p:val>
                                                <p:fltVal val="0.5"/>
                                              </p:val>
                                            </p:tav>
                                            <p:tav tm="100000">
                                              <p:val>
                                                <p:strVal val="#ppt_y"/>
                                              </p:val>
                                            </p:tav>
                                          </p:tavLst>
                                        </p:anim>
                                      </p:childTnLst>
                                    </p:cTn>
                                  </p:par>
                                  <p:par>
                                    <p:cTn id="90" presetID="53" presetClass="entr" presetSubtype="528" fill="hold" grpId="0" nodeType="withEffect">
                                      <p:stCondLst>
                                        <p:cond delay="1000"/>
                                      </p:stCondLst>
                                      <p:childTnLst>
                                        <p:set>
                                          <p:cBhvr>
                                            <p:cTn id="91" dur="1" fill="hold">
                                              <p:stCondLst>
                                                <p:cond delay="0"/>
                                              </p:stCondLst>
                                            </p:cTn>
                                            <p:tgtEl>
                                              <p:spTgt spid="26"/>
                                            </p:tgtEl>
                                            <p:attrNameLst>
                                              <p:attrName>style.visibility</p:attrName>
                                            </p:attrNameLst>
                                          </p:cBhvr>
                                          <p:to>
                                            <p:strVal val="visible"/>
                                          </p:to>
                                        </p:set>
                                        <p:anim calcmode="lin" valueType="num">
                                          <p:cBhvr>
                                            <p:cTn id="92" dur="500" fill="hold"/>
                                            <p:tgtEl>
                                              <p:spTgt spid="26"/>
                                            </p:tgtEl>
                                            <p:attrNameLst>
                                              <p:attrName>ppt_w</p:attrName>
                                            </p:attrNameLst>
                                          </p:cBhvr>
                                          <p:tavLst>
                                            <p:tav tm="0">
                                              <p:val>
                                                <p:fltVal val="0"/>
                                              </p:val>
                                            </p:tav>
                                            <p:tav tm="100000">
                                              <p:val>
                                                <p:strVal val="#ppt_w"/>
                                              </p:val>
                                            </p:tav>
                                          </p:tavLst>
                                        </p:anim>
                                        <p:anim calcmode="lin" valueType="num">
                                          <p:cBhvr>
                                            <p:cTn id="93" dur="500" fill="hold"/>
                                            <p:tgtEl>
                                              <p:spTgt spid="26"/>
                                            </p:tgtEl>
                                            <p:attrNameLst>
                                              <p:attrName>ppt_h</p:attrName>
                                            </p:attrNameLst>
                                          </p:cBhvr>
                                          <p:tavLst>
                                            <p:tav tm="0">
                                              <p:val>
                                                <p:fltVal val="0"/>
                                              </p:val>
                                            </p:tav>
                                            <p:tav tm="100000">
                                              <p:val>
                                                <p:strVal val="#ppt_h"/>
                                              </p:val>
                                            </p:tav>
                                          </p:tavLst>
                                        </p:anim>
                                        <p:animEffect transition="in" filter="fade">
                                          <p:cBhvr>
                                            <p:cTn id="94" dur="500"/>
                                            <p:tgtEl>
                                              <p:spTgt spid="26"/>
                                            </p:tgtEl>
                                          </p:cBhvr>
                                        </p:animEffect>
                                        <p:anim calcmode="lin" valueType="num">
                                          <p:cBhvr>
                                            <p:cTn id="95" dur="500" fill="hold"/>
                                            <p:tgtEl>
                                              <p:spTgt spid="26"/>
                                            </p:tgtEl>
                                            <p:attrNameLst>
                                              <p:attrName>ppt_x</p:attrName>
                                            </p:attrNameLst>
                                          </p:cBhvr>
                                          <p:tavLst>
                                            <p:tav tm="0">
                                              <p:val>
                                                <p:fltVal val="0.5"/>
                                              </p:val>
                                            </p:tav>
                                            <p:tav tm="100000">
                                              <p:val>
                                                <p:strVal val="#ppt_x"/>
                                              </p:val>
                                            </p:tav>
                                          </p:tavLst>
                                        </p:anim>
                                        <p:anim calcmode="lin" valueType="num">
                                          <p:cBhvr>
                                            <p:cTn id="96" dur="5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80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anim calcmode="lin" valueType="num">
                                          <p:cBhvr>
                                            <p:cTn id="102" dur="500" fill="hold"/>
                                            <p:tgtEl>
                                              <p:spTgt spid="27"/>
                                            </p:tgtEl>
                                            <p:attrNameLst>
                                              <p:attrName>ppt_x</p:attrName>
                                            </p:attrNameLst>
                                          </p:cBhvr>
                                          <p:tavLst>
                                            <p:tav tm="0">
                                              <p:val>
                                                <p:fltVal val="0.5"/>
                                              </p:val>
                                            </p:tav>
                                            <p:tav tm="100000">
                                              <p:val>
                                                <p:strVal val="#ppt_x"/>
                                              </p:val>
                                            </p:tav>
                                          </p:tavLst>
                                        </p:anim>
                                        <p:anim calcmode="lin" valueType="num">
                                          <p:cBhvr>
                                            <p:cTn id="103" dur="500" fill="hold"/>
                                            <p:tgtEl>
                                              <p:spTgt spid="27"/>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600"/>
                                      </p:stCondLst>
                                      <p:childTnLst>
                                        <p:set>
                                          <p:cBhvr>
                                            <p:cTn id="105" dur="1" fill="hold">
                                              <p:stCondLst>
                                                <p:cond delay="0"/>
                                              </p:stCondLst>
                                            </p:cTn>
                                            <p:tgtEl>
                                              <p:spTgt spid="28"/>
                                            </p:tgtEl>
                                            <p:attrNameLst>
                                              <p:attrName>style.visibility</p:attrName>
                                            </p:attrNameLst>
                                          </p:cBhvr>
                                          <p:to>
                                            <p:strVal val="visible"/>
                                          </p:to>
                                        </p:set>
                                        <p:anim calcmode="lin" valueType="num">
                                          <p:cBhvr>
                                            <p:cTn id="106" dur="500" fill="hold"/>
                                            <p:tgtEl>
                                              <p:spTgt spid="28"/>
                                            </p:tgtEl>
                                            <p:attrNameLst>
                                              <p:attrName>ppt_w</p:attrName>
                                            </p:attrNameLst>
                                          </p:cBhvr>
                                          <p:tavLst>
                                            <p:tav tm="0">
                                              <p:val>
                                                <p:fltVal val="0"/>
                                              </p:val>
                                            </p:tav>
                                            <p:tav tm="100000">
                                              <p:val>
                                                <p:strVal val="#ppt_w"/>
                                              </p:val>
                                            </p:tav>
                                          </p:tavLst>
                                        </p:anim>
                                        <p:anim calcmode="lin" valueType="num">
                                          <p:cBhvr>
                                            <p:cTn id="107" dur="500" fill="hold"/>
                                            <p:tgtEl>
                                              <p:spTgt spid="28"/>
                                            </p:tgtEl>
                                            <p:attrNameLst>
                                              <p:attrName>ppt_h</p:attrName>
                                            </p:attrNameLst>
                                          </p:cBhvr>
                                          <p:tavLst>
                                            <p:tav tm="0">
                                              <p:val>
                                                <p:fltVal val="0"/>
                                              </p:val>
                                            </p:tav>
                                            <p:tav tm="100000">
                                              <p:val>
                                                <p:strVal val="#ppt_h"/>
                                              </p:val>
                                            </p:tav>
                                          </p:tavLst>
                                        </p:anim>
                                        <p:animEffect transition="in" filter="fade">
                                          <p:cBhvr>
                                            <p:cTn id="108" dur="500"/>
                                            <p:tgtEl>
                                              <p:spTgt spid="28"/>
                                            </p:tgtEl>
                                          </p:cBhvr>
                                        </p:animEffect>
                                        <p:anim calcmode="lin" valueType="num">
                                          <p:cBhvr>
                                            <p:cTn id="109" dur="500" fill="hold"/>
                                            <p:tgtEl>
                                              <p:spTgt spid="28"/>
                                            </p:tgtEl>
                                            <p:attrNameLst>
                                              <p:attrName>ppt_x</p:attrName>
                                            </p:attrNameLst>
                                          </p:cBhvr>
                                          <p:tavLst>
                                            <p:tav tm="0">
                                              <p:val>
                                                <p:fltVal val="0.5"/>
                                              </p:val>
                                            </p:tav>
                                            <p:tav tm="100000">
                                              <p:val>
                                                <p:strVal val="#ppt_x"/>
                                              </p:val>
                                            </p:tav>
                                          </p:tavLst>
                                        </p:anim>
                                        <p:anim calcmode="lin" valueType="num">
                                          <p:cBhvr>
                                            <p:cTn id="110" dur="500" fill="hold"/>
                                            <p:tgtEl>
                                              <p:spTgt spid="28"/>
                                            </p:tgtEl>
                                            <p:attrNameLst>
                                              <p:attrName>ppt_y</p:attrName>
                                            </p:attrNameLst>
                                          </p:cBhvr>
                                          <p:tavLst>
                                            <p:tav tm="0">
                                              <p:val>
                                                <p:fltVal val="0.5"/>
                                              </p:val>
                                            </p:tav>
                                            <p:tav tm="100000">
                                              <p:val>
                                                <p:strVal val="#ppt_y"/>
                                              </p:val>
                                            </p:tav>
                                          </p:tavLst>
                                        </p:anim>
                                      </p:childTnLst>
                                    </p:cTn>
                                  </p:par>
                                  <p:par>
                                    <p:cTn id="111" presetID="53" presetClass="entr" presetSubtype="528" fill="hold" grpId="0" nodeType="withEffect">
                                      <p:stCondLst>
                                        <p:cond delay="200"/>
                                      </p:stCondLst>
                                      <p:childTnLst>
                                        <p:set>
                                          <p:cBhvr>
                                            <p:cTn id="112" dur="1" fill="hold">
                                              <p:stCondLst>
                                                <p:cond delay="0"/>
                                              </p:stCondLst>
                                            </p:cTn>
                                            <p:tgtEl>
                                              <p:spTgt spid="30"/>
                                            </p:tgtEl>
                                            <p:attrNameLst>
                                              <p:attrName>style.visibility</p:attrName>
                                            </p:attrNameLst>
                                          </p:cBhvr>
                                          <p:to>
                                            <p:strVal val="visible"/>
                                          </p:to>
                                        </p:set>
                                        <p:anim calcmode="lin" valueType="num">
                                          <p:cBhvr>
                                            <p:cTn id="113" dur="500" fill="hold"/>
                                            <p:tgtEl>
                                              <p:spTgt spid="30"/>
                                            </p:tgtEl>
                                            <p:attrNameLst>
                                              <p:attrName>ppt_w</p:attrName>
                                            </p:attrNameLst>
                                          </p:cBhvr>
                                          <p:tavLst>
                                            <p:tav tm="0">
                                              <p:val>
                                                <p:fltVal val="0"/>
                                              </p:val>
                                            </p:tav>
                                            <p:tav tm="100000">
                                              <p:val>
                                                <p:strVal val="#ppt_w"/>
                                              </p:val>
                                            </p:tav>
                                          </p:tavLst>
                                        </p:anim>
                                        <p:anim calcmode="lin" valueType="num">
                                          <p:cBhvr>
                                            <p:cTn id="114" dur="500" fill="hold"/>
                                            <p:tgtEl>
                                              <p:spTgt spid="30"/>
                                            </p:tgtEl>
                                            <p:attrNameLst>
                                              <p:attrName>ppt_h</p:attrName>
                                            </p:attrNameLst>
                                          </p:cBhvr>
                                          <p:tavLst>
                                            <p:tav tm="0">
                                              <p:val>
                                                <p:fltVal val="0"/>
                                              </p:val>
                                            </p:tav>
                                            <p:tav tm="100000">
                                              <p:val>
                                                <p:strVal val="#ppt_h"/>
                                              </p:val>
                                            </p:tav>
                                          </p:tavLst>
                                        </p:anim>
                                        <p:animEffect transition="in" filter="fade">
                                          <p:cBhvr>
                                            <p:cTn id="115" dur="500"/>
                                            <p:tgtEl>
                                              <p:spTgt spid="30"/>
                                            </p:tgtEl>
                                          </p:cBhvr>
                                        </p:animEffect>
                                        <p:anim calcmode="lin" valueType="num">
                                          <p:cBhvr>
                                            <p:cTn id="116" dur="500" fill="hold"/>
                                            <p:tgtEl>
                                              <p:spTgt spid="30"/>
                                            </p:tgtEl>
                                            <p:attrNameLst>
                                              <p:attrName>ppt_x</p:attrName>
                                            </p:attrNameLst>
                                          </p:cBhvr>
                                          <p:tavLst>
                                            <p:tav tm="0">
                                              <p:val>
                                                <p:fltVal val="0.5"/>
                                              </p:val>
                                            </p:tav>
                                            <p:tav tm="100000">
                                              <p:val>
                                                <p:strVal val="#ppt_x"/>
                                              </p:val>
                                            </p:tav>
                                          </p:tavLst>
                                        </p:anim>
                                        <p:anim calcmode="lin" valueType="num">
                                          <p:cBhvr>
                                            <p:cTn id="117" dur="500" fill="hold"/>
                                            <p:tgtEl>
                                              <p:spTgt spid="30"/>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400"/>
                                      </p:stCondLst>
                                      <p:childTnLst>
                                        <p:set>
                                          <p:cBhvr>
                                            <p:cTn id="119" dur="1" fill="hold">
                                              <p:stCondLst>
                                                <p:cond delay="0"/>
                                              </p:stCondLst>
                                            </p:cTn>
                                            <p:tgtEl>
                                              <p:spTgt spid="31"/>
                                            </p:tgtEl>
                                            <p:attrNameLst>
                                              <p:attrName>style.visibility</p:attrName>
                                            </p:attrNameLst>
                                          </p:cBhvr>
                                          <p:to>
                                            <p:strVal val="visible"/>
                                          </p:to>
                                        </p:set>
                                        <p:anim calcmode="lin" valueType="num">
                                          <p:cBhvr>
                                            <p:cTn id="120" dur="500" fill="hold"/>
                                            <p:tgtEl>
                                              <p:spTgt spid="31"/>
                                            </p:tgtEl>
                                            <p:attrNameLst>
                                              <p:attrName>ppt_w</p:attrName>
                                            </p:attrNameLst>
                                          </p:cBhvr>
                                          <p:tavLst>
                                            <p:tav tm="0">
                                              <p:val>
                                                <p:fltVal val="0"/>
                                              </p:val>
                                            </p:tav>
                                            <p:tav tm="100000">
                                              <p:val>
                                                <p:strVal val="#ppt_w"/>
                                              </p:val>
                                            </p:tav>
                                          </p:tavLst>
                                        </p:anim>
                                        <p:anim calcmode="lin" valueType="num">
                                          <p:cBhvr>
                                            <p:cTn id="121" dur="500" fill="hold"/>
                                            <p:tgtEl>
                                              <p:spTgt spid="31"/>
                                            </p:tgtEl>
                                            <p:attrNameLst>
                                              <p:attrName>ppt_h</p:attrName>
                                            </p:attrNameLst>
                                          </p:cBhvr>
                                          <p:tavLst>
                                            <p:tav tm="0">
                                              <p:val>
                                                <p:fltVal val="0"/>
                                              </p:val>
                                            </p:tav>
                                            <p:tav tm="100000">
                                              <p:val>
                                                <p:strVal val="#ppt_h"/>
                                              </p:val>
                                            </p:tav>
                                          </p:tavLst>
                                        </p:anim>
                                        <p:animEffect transition="in" filter="fade">
                                          <p:cBhvr>
                                            <p:cTn id="122" dur="500"/>
                                            <p:tgtEl>
                                              <p:spTgt spid="31"/>
                                            </p:tgtEl>
                                          </p:cBhvr>
                                        </p:animEffect>
                                        <p:anim calcmode="lin" valueType="num">
                                          <p:cBhvr>
                                            <p:cTn id="123" dur="500" fill="hold"/>
                                            <p:tgtEl>
                                              <p:spTgt spid="31"/>
                                            </p:tgtEl>
                                            <p:attrNameLst>
                                              <p:attrName>ppt_x</p:attrName>
                                            </p:attrNameLst>
                                          </p:cBhvr>
                                          <p:tavLst>
                                            <p:tav tm="0">
                                              <p:val>
                                                <p:fltVal val="0.5"/>
                                              </p:val>
                                            </p:tav>
                                            <p:tav tm="100000">
                                              <p:val>
                                                <p:strVal val="#ppt_x"/>
                                              </p:val>
                                            </p:tav>
                                          </p:tavLst>
                                        </p:anim>
                                        <p:anim calcmode="lin" valueType="num">
                                          <p:cBhvr>
                                            <p:cTn id="124" dur="500" fill="hold"/>
                                            <p:tgtEl>
                                              <p:spTgt spid="3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10" grpId="0" animBg="1"/>
          <p:bldP spid="14" grpId="0"/>
          <p:bldP spid="15" grpId="0"/>
          <p:bldP spid="16" grpId="0"/>
          <p:bldP spid="17" grpId="0"/>
          <p:bldP spid="18" grpId="0"/>
          <p:bldP spid="19" grpId="0"/>
          <p:bldP spid="20" grpId="0" animBg="1"/>
          <p:bldP spid="24" grpId="0"/>
          <p:bldP spid="25" grpId="0"/>
          <p:bldP spid="26" grpId="0" animBg="1"/>
          <p:bldP spid="27" grpId="0" animBg="1"/>
          <p:bldP spid="28" grpId="0" animBg="1"/>
          <p:bldP spid="29" grpId="0" animBg="1"/>
          <p:bldP spid="30" grpId="0" animBg="1"/>
          <p:bldP spid="3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12" presetClass="entr" presetSubtype="8" fill="hold" grpId="0" nodeType="withEffect">
                                      <p:stCondLst>
                                        <p:cond delay="20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300"/>
                                            <p:tgtEl>
                                              <p:spTgt spid="25"/>
                                            </p:tgtEl>
                                            <p:attrNameLst>
                                              <p:attrName>ppt_x</p:attrName>
                                            </p:attrNameLst>
                                          </p:cBhvr>
                                          <p:tavLst>
                                            <p:tav tm="0">
                                              <p:val>
                                                <p:strVal val="#ppt_x-#ppt_w*1.125000"/>
                                              </p:val>
                                            </p:tav>
                                            <p:tav tm="100000">
                                              <p:val>
                                                <p:strVal val="#ppt_x"/>
                                              </p:val>
                                            </p:tav>
                                          </p:tavLst>
                                        </p:anim>
                                        <p:animEffect transition="in" filter="wipe(right)">
                                          <p:cBhvr>
                                            <p:cTn id="12" dur="300"/>
                                            <p:tgtEl>
                                              <p:spTgt spid="25"/>
                                            </p:tgtEl>
                                          </p:cBhvr>
                                        </p:animEffect>
                                      </p:childTnLst>
                                    </p:cTn>
                                  </p:par>
                                  <p:par>
                                    <p:cTn id="13" presetID="12" presetClass="entr" presetSubtype="8" fill="hold" grpId="0" nodeType="withEffect">
                                      <p:stCondLst>
                                        <p:cond delay="2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300"/>
                                            <p:tgtEl>
                                              <p:spTgt spid="18"/>
                                            </p:tgtEl>
                                            <p:attrNameLst>
                                              <p:attrName>ppt_x</p:attrName>
                                            </p:attrNameLst>
                                          </p:cBhvr>
                                          <p:tavLst>
                                            <p:tav tm="0">
                                              <p:val>
                                                <p:strVal val="#ppt_x-#ppt_w*1.125000"/>
                                              </p:val>
                                            </p:tav>
                                            <p:tav tm="100000">
                                              <p:val>
                                                <p:strVal val="#ppt_x"/>
                                              </p:val>
                                            </p:tav>
                                          </p:tavLst>
                                        </p:anim>
                                        <p:animEffect transition="in" filter="wipe(right)">
                                          <p:cBhvr>
                                            <p:cTn id="16" dur="300"/>
                                            <p:tgtEl>
                                              <p:spTgt spid="18"/>
                                            </p:tgtEl>
                                          </p:cBhvr>
                                        </p:animEffect>
                                      </p:childTnLst>
                                    </p:cTn>
                                  </p:par>
                                </p:childTnLst>
                              </p:cTn>
                            </p:par>
                            <p:par>
                              <p:cTn id="17" fill="hold">
                                <p:stCondLst>
                                  <p:cond delay="500"/>
                                </p:stCondLst>
                                <p:childTnLst>
                                  <p:par>
                                    <p:cTn id="18" presetID="2" presetClass="entr" presetSubtype="2"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1+#ppt_w/2"/>
                                              </p:val>
                                            </p:tav>
                                            <p:tav tm="100000">
                                              <p:val>
                                                <p:strVal val="#ppt_x"/>
                                              </p:val>
                                            </p:tav>
                                          </p:tavLst>
                                        </p:anim>
                                        <p:anim calcmode="lin" valueType="num">
                                          <p:cBhvr additive="base">
                                            <p:cTn id="21" dur="500" fill="hold"/>
                                            <p:tgtEl>
                                              <p:spTgt spid="20"/>
                                            </p:tgtEl>
                                            <p:attrNameLst>
                                              <p:attrName>ppt_y</p:attrName>
                                            </p:attrNameLst>
                                          </p:cBhvr>
                                          <p:tavLst>
                                            <p:tav tm="0">
                                              <p:val>
                                                <p:strVal val="#ppt_y"/>
                                              </p:val>
                                            </p:tav>
                                            <p:tav tm="100000">
                                              <p:val>
                                                <p:strVal val="#ppt_y"/>
                                              </p:val>
                                            </p:tav>
                                          </p:tavLst>
                                        </p:anim>
                                      </p:childTnLst>
                                    </p:cTn>
                                  </p:par>
                                  <p:par>
                                    <p:cTn id="22" presetID="12" presetClass="entr" presetSubtype="2" fill="hold" grpId="0" nodeType="withEffect">
                                      <p:stCondLst>
                                        <p:cond delay="2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300"/>
                                            <p:tgtEl>
                                              <p:spTgt spid="19"/>
                                            </p:tgtEl>
                                            <p:attrNameLst>
                                              <p:attrName>ppt_x</p:attrName>
                                            </p:attrNameLst>
                                          </p:cBhvr>
                                          <p:tavLst>
                                            <p:tav tm="0">
                                              <p:val>
                                                <p:strVal val="#ppt_x+#ppt_w*1.125000"/>
                                              </p:val>
                                            </p:tav>
                                            <p:tav tm="100000">
                                              <p:val>
                                                <p:strVal val="#ppt_x"/>
                                              </p:val>
                                            </p:tav>
                                          </p:tavLst>
                                        </p:anim>
                                        <p:animEffect transition="in" filter="wipe(left)">
                                          <p:cBhvr>
                                            <p:cTn id="25" dur="300"/>
                                            <p:tgtEl>
                                              <p:spTgt spid="19"/>
                                            </p:tgtEl>
                                          </p:cBhvr>
                                        </p:animEffect>
                                      </p:childTnLst>
                                    </p:cTn>
                                  </p:par>
                                  <p:par>
                                    <p:cTn id="26" presetID="12" presetClass="entr" presetSubtype="2" fill="hold" grpId="0" nodeType="withEffect">
                                      <p:stCondLst>
                                        <p:cond delay="20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300"/>
                                            <p:tgtEl>
                                              <p:spTgt spid="24"/>
                                            </p:tgtEl>
                                            <p:attrNameLst>
                                              <p:attrName>ppt_x</p:attrName>
                                            </p:attrNameLst>
                                          </p:cBhvr>
                                          <p:tavLst>
                                            <p:tav tm="0">
                                              <p:val>
                                                <p:strVal val="#ppt_x+#ppt_w*1.125000"/>
                                              </p:val>
                                            </p:tav>
                                            <p:tav tm="100000">
                                              <p:val>
                                                <p:strVal val="#ppt_x"/>
                                              </p:val>
                                            </p:tav>
                                          </p:tavLst>
                                        </p:anim>
                                        <p:animEffect transition="in" filter="wipe(left)">
                                          <p:cBhvr>
                                            <p:cTn id="29" dur="300"/>
                                            <p:tgtEl>
                                              <p:spTgt spid="24"/>
                                            </p:tgtEl>
                                          </p:cBhvr>
                                        </p:animEffect>
                                      </p:childTnLst>
                                    </p:cTn>
                                  </p:par>
                                </p:childTnLst>
                              </p:cTn>
                            </p:par>
                            <p:par>
                              <p:cTn id="30" fill="hold">
                                <p:stCondLst>
                                  <p:cond delay="1000"/>
                                </p:stCondLst>
                                <p:childTnLst>
                                  <p:par>
                                    <p:cTn id="31" presetID="2" presetClass="entr" presetSubtype="8"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0-#ppt_w/2"/>
                                              </p:val>
                                            </p:tav>
                                            <p:tav tm="100000">
                                              <p:val>
                                                <p:strVal val="#ppt_x"/>
                                              </p:val>
                                            </p:tav>
                                          </p:tavLst>
                                        </p:anim>
                                        <p:anim calcmode="lin" valueType="num">
                                          <p:cBhvr additive="base">
                                            <p:cTn id="34" dur="500" fill="hold"/>
                                            <p:tgtEl>
                                              <p:spTgt spid="6"/>
                                            </p:tgtEl>
                                            <p:attrNameLst>
                                              <p:attrName>ppt_y</p:attrName>
                                            </p:attrNameLst>
                                          </p:cBhvr>
                                          <p:tavLst>
                                            <p:tav tm="0">
                                              <p:val>
                                                <p:strVal val="#ppt_y"/>
                                              </p:val>
                                            </p:tav>
                                            <p:tav tm="100000">
                                              <p:val>
                                                <p:strVal val="#ppt_y"/>
                                              </p:val>
                                            </p:tav>
                                          </p:tavLst>
                                        </p:anim>
                                      </p:childTnLst>
                                    </p:cTn>
                                  </p:par>
                                  <p:par>
                                    <p:cTn id="35" presetID="12" presetClass="entr" presetSubtype="8" fill="hold" grpId="0" nodeType="withEffect">
                                      <p:stCondLst>
                                        <p:cond delay="20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300"/>
                                            <p:tgtEl>
                                              <p:spTgt spid="2"/>
                                            </p:tgtEl>
                                            <p:attrNameLst>
                                              <p:attrName>ppt_x</p:attrName>
                                            </p:attrNameLst>
                                          </p:cBhvr>
                                          <p:tavLst>
                                            <p:tav tm="0">
                                              <p:val>
                                                <p:strVal val="#ppt_x-#ppt_w*1.125000"/>
                                              </p:val>
                                            </p:tav>
                                            <p:tav tm="100000">
                                              <p:val>
                                                <p:strVal val="#ppt_x"/>
                                              </p:val>
                                            </p:tav>
                                          </p:tavLst>
                                        </p:anim>
                                        <p:animEffect transition="in" filter="wipe(right)">
                                          <p:cBhvr>
                                            <p:cTn id="38" dur="300"/>
                                            <p:tgtEl>
                                              <p:spTgt spid="2"/>
                                            </p:tgtEl>
                                          </p:cBhvr>
                                        </p:animEffect>
                                      </p:childTnLst>
                                    </p:cTn>
                                  </p:par>
                                  <p:par>
                                    <p:cTn id="39" presetID="12" presetClass="entr" presetSubtype="8" fill="hold" grpId="0" nodeType="withEffect">
                                      <p:stCondLst>
                                        <p:cond delay="20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300"/>
                                            <p:tgtEl>
                                              <p:spTgt spid="15"/>
                                            </p:tgtEl>
                                            <p:attrNameLst>
                                              <p:attrName>ppt_x</p:attrName>
                                            </p:attrNameLst>
                                          </p:cBhvr>
                                          <p:tavLst>
                                            <p:tav tm="0">
                                              <p:val>
                                                <p:strVal val="#ppt_x-#ppt_w*1.125000"/>
                                              </p:val>
                                            </p:tav>
                                            <p:tav tm="100000">
                                              <p:val>
                                                <p:strVal val="#ppt_x"/>
                                              </p:val>
                                            </p:tav>
                                          </p:tavLst>
                                        </p:anim>
                                        <p:animEffect transition="in" filter="wipe(right)">
                                          <p:cBhvr>
                                            <p:cTn id="42" dur="300"/>
                                            <p:tgtEl>
                                              <p:spTgt spid="15"/>
                                            </p:tgtEl>
                                          </p:cBhvr>
                                        </p:animEffect>
                                      </p:childTnLst>
                                    </p:cTn>
                                  </p:par>
                                </p:childTnLst>
                              </p:cTn>
                            </p:par>
                            <p:par>
                              <p:cTn id="43" fill="hold">
                                <p:stCondLst>
                                  <p:cond delay="1500"/>
                                </p:stCondLst>
                                <p:childTnLst>
                                  <p:par>
                                    <p:cTn id="44" presetID="2" presetClass="entr" presetSubtype="2"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1+#ppt_w/2"/>
                                              </p:val>
                                            </p:tav>
                                            <p:tav tm="100000">
                                              <p:val>
                                                <p:strVal val="#ppt_x"/>
                                              </p:val>
                                            </p:tav>
                                          </p:tavLst>
                                        </p:anim>
                                        <p:anim calcmode="lin" valueType="num">
                                          <p:cBhvr additive="base">
                                            <p:cTn id="47" dur="500" fill="hold"/>
                                            <p:tgtEl>
                                              <p:spTgt spid="7"/>
                                            </p:tgtEl>
                                            <p:attrNameLst>
                                              <p:attrName>ppt_y</p:attrName>
                                            </p:attrNameLst>
                                          </p:cBhvr>
                                          <p:tavLst>
                                            <p:tav tm="0">
                                              <p:val>
                                                <p:strVal val="#ppt_y"/>
                                              </p:val>
                                            </p:tav>
                                            <p:tav tm="100000">
                                              <p:val>
                                                <p:strVal val="#ppt_y"/>
                                              </p:val>
                                            </p:tav>
                                          </p:tavLst>
                                        </p:anim>
                                      </p:childTnLst>
                                    </p:cTn>
                                  </p:par>
                                  <p:par>
                                    <p:cTn id="48" presetID="12" presetClass="entr" presetSubtype="2" fill="hold" grpId="0" nodeType="withEffect">
                                      <p:stCondLst>
                                        <p:cond delay="20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300"/>
                                            <p:tgtEl>
                                              <p:spTgt spid="4"/>
                                            </p:tgtEl>
                                            <p:attrNameLst>
                                              <p:attrName>ppt_x</p:attrName>
                                            </p:attrNameLst>
                                          </p:cBhvr>
                                          <p:tavLst>
                                            <p:tav tm="0">
                                              <p:val>
                                                <p:strVal val="#ppt_x+#ppt_w*1.125000"/>
                                              </p:val>
                                            </p:tav>
                                            <p:tav tm="100000">
                                              <p:val>
                                                <p:strVal val="#ppt_x"/>
                                              </p:val>
                                            </p:tav>
                                          </p:tavLst>
                                        </p:anim>
                                        <p:animEffect transition="in" filter="wipe(left)">
                                          <p:cBhvr>
                                            <p:cTn id="51" dur="300"/>
                                            <p:tgtEl>
                                              <p:spTgt spid="4"/>
                                            </p:tgtEl>
                                          </p:cBhvr>
                                        </p:animEffect>
                                      </p:childTnLst>
                                    </p:cTn>
                                  </p:par>
                                  <p:par>
                                    <p:cTn id="52" presetID="12" presetClass="entr" presetSubtype="2" fill="hold" grpId="0" nodeType="withEffect">
                                      <p:stCondLst>
                                        <p:cond delay="20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300"/>
                                            <p:tgtEl>
                                              <p:spTgt spid="17"/>
                                            </p:tgtEl>
                                            <p:attrNameLst>
                                              <p:attrName>ppt_x</p:attrName>
                                            </p:attrNameLst>
                                          </p:cBhvr>
                                          <p:tavLst>
                                            <p:tav tm="0">
                                              <p:val>
                                                <p:strVal val="#ppt_x+#ppt_w*1.125000"/>
                                              </p:val>
                                            </p:tav>
                                            <p:tav tm="100000">
                                              <p:val>
                                                <p:strVal val="#ppt_x"/>
                                              </p:val>
                                            </p:tav>
                                          </p:tavLst>
                                        </p:anim>
                                        <p:animEffect transition="in" filter="wipe(left)">
                                          <p:cBhvr>
                                            <p:cTn id="55" dur="300"/>
                                            <p:tgtEl>
                                              <p:spTgt spid="17"/>
                                            </p:tgtEl>
                                          </p:cBhvr>
                                        </p:animEffect>
                                      </p:childTnLst>
                                    </p:cTn>
                                  </p:par>
                                </p:childTnLst>
                              </p:cTn>
                            </p:par>
                            <p:par>
                              <p:cTn id="56" fill="hold">
                                <p:stCondLst>
                                  <p:cond delay="2000"/>
                                </p:stCondLst>
                                <p:childTnLst>
                                  <p:par>
                                    <p:cTn id="57" presetID="2" presetClass="entr" presetSubtype="8"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0-#ppt_w/2"/>
                                              </p:val>
                                            </p:tav>
                                            <p:tav tm="100000">
                                              <p:val>
                                                <p:strVal val="#ppt_x"/>
                                              </p:val>
                                            </p:tav>
                                          </p:tavLst>
                                        </p:anim>
                                        <p:anim calcmode="lin" valueType="num">
                                          <p:cBhvr additive="base">
                                            <p:cTn id="60" dur="500" fill="hold"/>
                                            <p:tgtEl>
                                              <p:spTgt spid="11"/>
                                            </p:tgtEl>
                                            <p:attrNameLst>
                                              <p:attrName>ppt_y</p:attrName>
                                            </p:attrNameLst>
                                          </p:cBhvr>
                                          <p:tavLst>
                                            <p:tav tm="0">
                                              <p:val>
                                                <p:strVal val="#ppt_y"/>
                                              </p:val>
                                            </p:tav>
                                            <p:tav tm="100000">
                                              <p:val>
                                                <p:strVal val="#ppt_y"/>
                                              </p:val>
                                            </p:tav>
                                          </p:tavLst>
                                        </p:anim>
                                      </p:childTnLst>
                                    </p:cTn>
                                  </p:par>
                                  <p:par>
                                    <p:cTn id="61" presetID="12" presetClass="entr" presetSubtype="8" fill="hold" grpId="0" nodeType="withEffect">
                                      <p:stCondLst>
                                        <p:cond delay="20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300"/>
                                            <p:tgtEl>
                                              <p:spTgt spid="16"/>
                                            </p:tgtEl>
                                            <p:attrNameLst>
                                              <p:attrName>ppt_x</p:attrName>
                                            </p:attrNameLst>
                                          </p:cBhvr>
                                          <p:tavLst>
                                            <p:tav tm="0">
                                              <p:val>
                                                <p:strVal val="#ppt_x-#ppt_w*1.125000"/>
                                              </p:val>
                                            </p:tav>
                                            <p:tav tm="100000">
                                              <p:val>
                                                <p:strVal val="#ppt_x"/>
                                              </p:val>
                                            </p:tav>
                                          </p:tavLst>
                                        </p:anim>
                                        <p:animEffect transition="in" filter="wipe(right)">
                                          <p:cBhvr>
                                            <p:cTn id="64" dur="300"/>
                                            <p:tgtEl>
                                              <p:spTgt spid="16"/>
                                            </p:tgtEl>
                                          </p:cBhvr>
                                        </p:animEffect>
                                      </p:childTnLst>
                                    </p:cTn>
                                  </p:par>
                                  <p:par>
                                    <p:cTn id="65" presetID="12" presetClass="entr" presetSubtype="8" fill="hold" grpId="0" nodeType="withEffect">
                                      <p:stCondLst>
                                        <p:cond delay="200"/>
                                      </p:stCondLst>
                                      <p:childTnLst>
                                        <p:set>
                                          <p:cBhvr>
                                            <p:cTn id="66" dur="1" fill="hold">
                                              <p:stCondLst>
                                                <p:cond delay="0"/>
                                              </p:stCondLst>
                                            </p:cTn>
                                            <p:tgtEl>
                                              <p:spTgt spid="3"/>
                                            </p:tgtEl>
                                            <p:attrNameLst>
                                              <p:attrName>style.visibility</p:attrName>
                                            </p:attrNameLst>
                                          </p:cBhvr>
                                          <p:to>
                                            <p:strVal val="visible"/>
                                          </p:to>
                                        </p:set>
                                        <p:anim calcmode="lin" valueType="num">
                                          <p:cBhvr additive="base">
                                            <p:cTn id="67" dur="300"/>
                                            <p:tgtEl>
                                              <p:spTgt spid="3"/>
                                            </p:tgtEl>
                                            <p:attrNameLst>
                                              <p:attrName>ppt_x</p:attrName>
                                            </p:attrNameLst>
                                          </p:cBhvr>
                                          <p:tavLst>
                                            <p:tav tm="0">
                                              <p:val>
                                                <p:strVal val="#ppt_x-#ppt_w*1.125000"/>
                                              </p:val>
                                            </p:tav>
                                            <p:tav tm="100000">
                                              <p:val>
                                                <p:strVal val="#ppt_x"/>
                                              </p:val>
                                            </p:tav>
                                          </p:tavLst>
                                        </p:anim>
                                        <p:animEffect transition="in" filter="wipe(right)">
                                          <p:cBhvr>
                                            <p:cTn id="68" dur="300"/>
                                            <p:tgtEl>
                                              <p:spTgt spid="3"/>
                                            </p:tgtEl>
                                          </p:cBhvr>
                                        </p:animEffect>
                                      </p:childTnLst>
                                    </p:cTn>
                                  </p:par>
                                </p:childTnLst>
                              </p:cTn>
                            </p:par>
                            <p:par>
                              <p:cTn id="69" fill="hold">
                                <p:stCondLst>
                                  <p:cond delay="2500"/>
                                </p:stCondLst>
                                <p:childTnLst>
                                  <p:par>
                                    <p:cTn id="70" presetID="2" presetClass="entr" presetSubtype="2" fill="hold" grpId="0" nodeType="after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additive="base">
                                            <p:cTn id="72" dur="500" fill="hold"/>
                                            <p:tgtEl>
                                              <p:spTgt spid="10"/>
                                            </p:tgtEl>
                                            <p:attrNameLst>
                                              <p:attrName>ppt_x</p:attrName>
                                            </p:attrNameLst>
                                          </p:cBhvr>
                                          <p:tavLst>
                                            <p:tav tm="0">
                                              <p:val>
                                                <p:strVal val="1+#ppt_w/2"/>
                                              </p:val>
                                            </p:tav>
                                            <p:tav tm="100000">
                                              <p:val>
                                                <p:strVal val="#ppt_x"/>
                                              </p:val>
                                            </p:tav>
                                          </p:tavLst>
                                        </p:anim>
                                        <p:anim calcmode="lin" valueType="num">
                                          <p:cBhvr additive="base">
                                            <p:cTn id="73" dur="500" fill="hold"/>
                                            <p:tgtEl>
                                              <p:spTgt spid="10"/>
                                            </p:tgtEl>
                                            <p:attrNameLst>
                                              <p:attrName>ppt_y</p:attrName>
                                            </p:attrNameLst>
                                          </p:cBhvr>
                                          <p:tavLst>
                                            <p:tav tm="0">
                                              <p:val>
                                                <p:strVal val="#ppt_y"/>
                                              </p:val>
                                            </p:tav>
                                            <p:tav tm="100000">
                                              <p:val>
                                                <p:strVal val="#ppt_y"/>
                                              </p:val>
                                            </p:tav>
                                          </p:tavLst>
                                        </p:anim>
                                      </p:childTnLst>
                                    </p:cTn>
                                  </p:par>
                                  <p:par>
                                    <p:cTn id="74" presetID="12" presetClass="entr" presetSubtype="2" fill="hold" grpId="0" nodeType="withEffect">
                                      <p:stCondLst>
                                        <p:cond delay="200"/>
                                      </p:stCondLst>
                                      <p:childTnLst>
                                        <p:set>
                                          <p:cBhvr>
                                            <p:cTn id="75" dur="1" fill="hold">
                                              <p:stCondLst>
                                                <p:cond delay="0"/>
                                              </p:stCondLst>
                                            </p:cTn>
                                            <p:tgtEl>
                                              <p:spTgt spid="5"/>
                                            </p:tgtEl>
                                            <p:attrNameLst>
                                              <p:attrName>style.visibility</p:attrName>
                                            </p:attrNameLst>
                                          </p:cBhvr>
                                          <p:to>
                                            <p:strVal val="visible"/>
                                          </p:to>
                                        </p:set>
                                        <p:anim calcmode="lin" valueType="num">
                                          <p:cBhvr additive="base">
                                            <p:cTn id="76" dur="300"/>
                                            <p:tgtEl>
                                              <p:spTgt spid="5"/>
                                            </p:tgtEl>
                                            <p:attrNameLst>
                                              <p:attrName>ppt_x</p:attrName>
                                            </p:attrNameLst>
                                          </p:cBhvr>
                                          <p:tavLst>
                                            <p:tav tm="0">
                                              <p:val>
                                                <p:strVal val="#ppt_x+#ppt_w*1.125000"/>
                                              </p:val>
                                            </p:tav>
                                            <p:tav tm="100000">
                                              <p:val>
                                                <p:strVal val="#ppt_x"/>
                                              </p:val>
                                            </p:tav>
                                          </p:tavLst>
                                        </p:anim>
                                        <p:animEffect transition="in" filter="wipe(left)">
                                          <p:cBhvr>
                                            <p:cTn id="77" dur="300"/>
                                            <p:tgtEl>
                                              <p:spTgt spid="5"/>
                                            </p:tgtEl>
                                          </p:cBhvr>
                                        </p:animEffect>
                                      </p:childTnLst>
                                    </p:cTn>
                                  </p:par>
                                  <p:par>
                                    <p:cTn id="78" presetID="12" presetClass="entr" presetSubtype="2" fill="hold" grpId="0" nodeType="withEffect">
                                      <p:stCondLst>
                                        <p:cond delay="200"/>
                                      </p:stCondLst>
                                      <p:childTnLst>
                                        <p:set>
                                          <p:cBhvr>
                                            <p:cTn id="79" dur="1" fill="hold">
                                              <p:stCondLst>
                                                <p:cond delay="0"/>
                                              </p:stCondLst>
                                            </p:cTn>
                                            <p:tgtEl>
                                              <p:spTgt spid="14"/>
                                            </p:tgtEl>
                                            <p:attrNameLst>
                                              <p:attrName>style.visibility</p:attrName>
                                            </p:attrNameLst>
                                          </p:cBhvr>
                                          <p:to>
                                            <p:strVal val="visible"/>
                                          </p:to>
                                        </p:set>
                                        <p:anim calcmode="lin" valueType="num">
                                          <p:cBhvr additive="base">
                                            <p:cTn id="80" dur="300"/>
                                            <p:tgtEl>
                                              <p:spTgt spid="14"/>
                                            </p:tgtEl>
                                            <p:attrNameLst>
                                              <p:attrName>ppt_x</p:attrName>
                                            </p:attrNameLst>
                                          </p:cBhvr>
                                          <p:tavLst>
                                            <p:tav tm="0">
                                              <p:val>
                                                <p:strVal val="#ppt_x+#ppt_w*1.125000"/>
                                              </p:val>
                                            </p:tav>
                                            <p:tav tm="100000">
                                              <p:val>
                                                <p:strVal val="#ppt_x"/>
                                              </p:val>
                                            </p:tav>
                                          </p:tavLst>
                                        </p:anim>
                                        <p:animEffect transition="in" filter="wipe(left)">
                                          <p:cBhvr>
                                            <p:cTn id="81" dur="300"/>
                                            <p:tgtEl>
                                              <p:spTgt spid="14"/>
                                            </p:tgtEl>
                                          </p:cBhvr>
                                        </p:animEffect>
                                      </p:childTnLst>
                                    </p:cTn>
                                  </p:par>
                                </p:childTnLst>
                              </p:cTn>
                            </p:par>
                            <p:par>
                              <p:cTn id="82" fill="hold">
                                <p:stCondLst>
                                  <p:cond delay="3000"/>
                                </p:stCondLst>
                                <p:childTnLst>
                                  <p:par>
                                    <p:cTn id="83" presetID="53" presetClass="entr" presetSubtype="528"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p:cTn id="85" dur="500" fill="hold"/>
                                            <p:tgtEl>
                                              <p:spTgt spid="29"/>
                                            </p:tgtEl>
                                            <p:attrNameLst>
                                              <p:attrName>ppt_w</p:attrName>
                                            </p:attrNameLst>
                                          </p:cBhvr>
                                          <p:tavLst>
                                            <p:tav tm="0">
                                              <p:val>
                                                <p:fltVal val="0"/>
                                              </p:val>
                                            </p:tav>
                                            <p:tav tm="100000">
                                              <p:val>
                                                <p:strVal val="#ppt_w"/>
                                              </p:val>
                                            </p:tav>
                                          </p:tavLst>
                                        </p:anim>
                                        <p:anim calcmode="lin" valueType="num">
                                          <p:cBhvr>
                                            <p:cTn id="86" dur="500" fill="hold"/>
                                            <p:tgtEl>
                                              <p:spTgt spid="29"/>
                                            </p:tgtEl>
                                            <p:attrNameLst>
                                              <p:attrName>ppt_h</p:attrName>
                                            </p:attrNameLst>
                                          </p:cBhvr>
                                          <p:tavLst>
                                            <p:tav tm="0">
                                              <p:val>
                                                <p:fltVal val="0"/>
                                              </p:val>
                                            </p:tav>
                                            <p:tav tm="100000">
                                              <p:val>
                                                <p:strVal val="#ppt_h"/>
                                              </p:val>
                                            </p:tav>
                                          </p:tavLst>
                                        </p:anim>
                                        <p:animEffect transition="in" filter="fade">
                                          <p:cBhvr>
                                            <p:cTn id="87" dur="500"/>
                                            <p:tgtEl>
                                              <p:spTgt spid="29"/>
                                            </p:tgtEl>
                                          </p:cBhvr>
                                        </p:animEffect>
                                        <p:anim calcmode="lin" valueType="num">
                                          <p:cBhvr>
                                            <p:cTn id="88" dur="500" fill="hold"/>
                                            <p:tgtEl>
                                              <p:spTgt spid="29"/>
                                            </p:tgtEl>
                                            <p:attrNameLst>
                                              <p:attrName>ppt_x</p:attrName>
                                            </p:attrNameLst>
                                          </p:cBhvr>
                                          <p:tavLst>
                                            <p:tav tm="0">
                                              <p:val>
                                                <p:fltVal val="0.5"/>
                                              </p:val>
                                            </p:tav>
                                            <p:tav tm="100000">
                                              <p:val>
                                                <p:strVal val="#ppt_x"/>
                                              </p:val>
                                            </p:tav>
                                          </p:tavLst>
                                        </p:anim>
                                        <p:anim calcmode="lin" valueType="num">
                                          <p:cBhvr>
                                            <p:cTn id="89" dur="500" fill="hold"/>
                                            <p:tgtEl>
                                              <p:spTgt spid="29"/>
                                            </p:tgtEl>
                                            <p:attrNameLst>
                                              <p:attrName>ppt_y</p:attrName>
                                            </p:attrNameLst>
                                          </p:cBhvr>
                                          <p:tavLst>
                                            <p:tav tm="0">
                                              <p:val>
                                                <p:fltVal val="0.5"/>
                                              </p:val>
                                            </p:tav>
                                            <p:tav tm="100000">
                                              <p:val>
                                                <p:strVal val="#ppt_y"/>
                                              </p:val>
                                            </p:tav>
                                          </p:tavLst>
                                        </p:anim>
                                      </p:childTnLst>
                                    </p:cTn>
                                  </p:par>
                                  <p:par>
                                    <p:cTn id="90" presetID="53" presetClass="entr" presetSubtype="528" fill="hold" grpId="0" nodeType="withEffect">
                                      <p:stCondLst>
                                        <p:cond delay="1000"/>
                                      </p:stCondLst>
                                      <p:childTnLst>
                                        <p:set>
                                          <p:cBhvr>
                                            <p:cTn id="91" dur="1" fill="hold">
                                              <p:stCondLst>
                                                <p:cond delay="0"/>
                                              </p:stCondLst>
                                            </p:cTn>
                                            <p:tgtEl>
                                              <p:spTgt spid="26"/>
                                            </p:tgtEl>
                                            <p:attrNameLst>
                                              <p:attrName>style.visibility</p:attrName>
                                            </p:attrNameLst>
                                          </p:cBhvr>
                                          <p:to>
                                            <p:strVal val="visible"/>
                                          </p:to>
                                        </p:set>
                                        <p:anim calcmode="lin" valueType="num">
                                          <p:cBhvr>
                                            <p:cTn id="92" dur="500" fill="hold"/>
                                            <p:tgtEl>
                                              <p:spTgt spid="26"/>
                                            </p:tgtEl>
                                            <p:attrNameLst>
                                              <p:attrName>ppt_w</p:attrName>
                                            </p:attrNameLst>
                                          </p:cBhvr>
                                          <p:tavLst>
                                            <p:tav tm="0">
                                              <p:val>
                                                <p:fltVal val="0"/>
                                              </p:val>
                                            </p:tav>
                                            <p:tav tm="100000">
                                              <p:val>
                                                <p:strVal val="#ppt_w"/>
                                              </p:val>
                                            </p:tav>
                                          </p:tavLst>
                                        </p:anim>
                                        <p:anim calcmode="lin" valueType="num">
                                          <p:cBhvr>
                                            <p:cTn id="93" dur="500" fill="hold"/>
                                            <p:tgtEl>
                                              <p:spTgt spid="26"/>
                                            </p:tgtEl>
                                            <p:attrNameLst>
                                              <p:attrName>ppt_h</p:attrName>
                                            </p:attrNameLst>
                                          </p:cBhvr>
                                          <p:tavLst>
                                            <p:tav tm="0">
                                              <p:val>
                                                <p:fltVal val="0"/>
                                              </p:val>
                                            </p:tav>
                                            <p:tav tm="100000">
                                              <p:val>
                                                <p:strVal val="#ppt_h"/>
                                              </p:val>
                                            </p:tav>
                                          </p:tavLst>
                                        </p:anim>
                                        <p:animEffect transition="in" filter="fade">
                                          <p:cBhvr>
                                            <p:cTn id="94" dur="500"/>
                                            <p:tgtEl>
                                              <p:spTgt spid="26"/>
                                            </p:tgtEl>
                                          </p:cBhvr>
                                        </p:animEffect>
                                        <p:anim calcmode="lin" valueType="num">
                                          <p:cBhvr>
                                            <p:cTn id="95" dur="500" fill="hold"/>
                                            <p:tgtEl>
                                              <p:spTgt spid="26"/>
                                            </p:tgtEl>
                                            <p:attrNameLst>
                                              <p:attrName>ppt_x</p:attrName>
                                            </p:attrNameLst>
                                          </p:cBhvr>
                                          <p:tavLst>
                                            <p:tav tm="0">
                                              <p:val>
                                                <p:fltVal val="0.5"/>
                                              </p:val>
                                            </p:tav>
                                            <p:tav tm="100000">
                                              <p:val>
                                                <p:strVal val="#ppt_x"/>
                                              </p:val>
                                            </p:tav>
                                          </p:tavLst>
                                        </p:anim>
                                        <p:anim calcmode="lin" valueType="num">
                                          <p:cBhvr>
                                            <p:cTn id="96" dur="5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80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anim calcmode="lin" valueType="num">
                                          <p:cBhvr>
                                            <p:cTn id="102" dur="500" fill="hold"/>
                                            <p:tgtEl>
                                              <p:spTgt spid="27"/>
                                            </p:tgtEl>
                                            <p:attrNameLst>
                                              <p:attrName>ppt_x</p:attrName>
                                            </p:attrNameLst>
                                          </p:cBhvr>
                                          <p:tavLst>
                                            <p:tav tm="0">
                                              <p:val>
                                                <p:fltVal val="0.5"/>
                                              </p:val>
                                            </p:tav>
                                            <p:tav tm="100000">
                                              <p:val>
                                                <p:strVal val="#ppt_x"/>
                                              </p:val>
                                            </p:tav>
                                          </p:tavLst>
                                        </p:anim>
                                        <p:anim calcmode="lin" valueType="num">
                                          <p:cBhvr>
                                            <p:cTn id="103" dur="500" fill="hold"/>
                                            <p:tgtEl>
                                              <p:spTgt spid="27"/>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600"/>
                                      </p:stCondLst>
                                      <p:childTnLst>
                                        <p:set>
                                          <p:cBhvr>
                                            <p:cTn id="105" dur="1" fill="hold">
                                              <p:stCondLst>
                                                <p:cond delay="0"/>
                                              </p:stCondLst>
                                            </p:cTn>
                                            <p:tgtEl>
                                              <p:spTgt spid="28"/>
                                            </p:tgtEl>
                                            <p:attrNameLst>
                                              <p:attrName>style.visibility</p:attrName>
                                            </p:attrNameLst>
                                          </p:cBhvr>
                                          <p:to>
                                            <p:strVal val="visible"/>
                                          </p:to>
                                        </p:set>
                                        <p:anim calcmode="lin" valueType="num">
                                          <p:cBhvr>
                                            <p:cTn id="106" dur="500" fill="hold"/>
                                            <p:tgtEl>
                                              <p:spTgt spid="28"/>
                                            </p:tgtEl>
                                            <p:attrNameLst>
                                              <p:attrName>ppt_w</p:attrName>
                                            </p:attrNameLst>
                                          </p:cBhvr>
                                          <p:tavLst>
                                            <p:tav tm="0">
                                              <p:val>
                                                <p:fltVal val="0"/>
                                              </p:val>
                                            </p:tav>
                                            <p:tav tm="100000">
                                              <p:val>
                                                <p:strVal val="#ppt_w"/>
                                              </p:val>
                                            </p:tav>
                                          </p:tavLst>
                                        </p:anim>
                                        <p:anim calcmode="lin" valueType="num">
                                          <p:cBhvr>
                                            <p:cTn id="107" dur="500" fill="hold"/>
                                            <p:tgtEl>
                                              <p:spTgt spid="28"/>
                                            </p:tgtEl>
                                            <p:attrNameLst>
                                              <p:attrName>ppt_h</p:attrName>
                                            </p:attrNameLst>
                                          </p:cBhvr>
                                          <p:tavLst>
                                            <p:tav tm="0">
                                              <p:val>
                                                <p:fltVal val="0"/>
                                              </p:val>
                                            </p:tav>
                                            <p:tav tm="100000">
                                              <p:val>
                                                <p:strVal val="#ppt_h"/>
                                              </p:val>
                                            </p:tav>
                                          </p:tavLst>
                                        </p:anim>
                                        <p:animEffect transition="in" filter="fade">
                                          <p:cBhvr>
                                            <p:cTn id="108" dur="500"/>
                                            <p:tgtEl>
                                              <p:spTgt spid="28"/>
                                            </p:tgtEl>
                                          </p:cBhvr>
                                        </p:animEffect>
                                        <p:anim calcmode="lin" valueType="num">
                                          <p:cBhvr>
                                            <p:cTn id="109" dur="500" fill="hold"/>
                                            <p:tgtEl>
                                              <p:spTgt spid="28"/>
                                            </p:tgtEl>
                                            <p:attrNameLst>
                                              <p:attrName>ppt_x</p:attrName>
                                            </p:attrNameLst>
                                          </p:cBhvr>
                                          <p:tavLst>
                                            <p:tav tm="0">
                                              <p:val>
                                                <p:fltVal val="0.5"/>
                                              </p:val>
                                            </p:tav>
                                            <p:tav tm="100000">
                                              <p:val>
                                                <p:strVal val="#ppt_x"/>
                                              </p:val>
                                            </p:tav>
                                          </p:tavLst>
                                        </p:anim>
                                        <p:anim calcmode="lin" valueType="num">
                                          <p:cBhvr>
                                            <p:cTn id="110" dur="500" fill="hold"/>
                                            <p:tgtEl>
                                              <p:spTgt spid="28"/>
                                            </p:tgtEl>
                                            <p:attrNameLst>
                                              <p:attrName>ppt_y</p:attrName>
                                            </p:attrNameLst>
                                          </p:cBhvr>
                                          <p:tavLst>
                                            <p:tav tm="0">
                                              <p:val>
                                                <p:fltVal val="0.5"/>
                                              </p:val>
                                            </p:tav>
                                            <p:tav tm="100000">
                                              <p:val>
                                                <p:strVal val="#ppt_y"/>
                                              </p:val>
                                            </p:tav>
                                          </p:tavLst>
                                        </p:anim>
                                      </p:childTnLst>
                                    </p:cTn>
                                  </p:par>
                                  <p:par>
                                    <p:cTn id="111" presetID="53" presetClass="entr" presetSubtype="528" fill="hold" grpId="0" nodeType="withEffect">
                                      <p:stCondLst>
                                        <p:cond delay="200"/>
                                      </p:stCondLst>
                                      <p:childTnLst>
                                        <p:set>
                                          <p:cBhvr>
                                            <p:cTn id="112" dur="1" fill="hold">
                                              <p:stCondLst>
                                                <p:cond delay="0"/>
                                              </p:stCondLst>
                                            </p:cTn>
                                            <p:tgtEl>
                                              <p:spTgt spid="30"/>
                                            </p:tgtEl>
                                            <p:attrNameLst>
                                              <p:attrName>style.visibility</p:attrName>
                                            </p:attrNameLst>
                                          </p:cBhvr>
                                          <p:to>
                                            <p:strVal val="visible"/>
                                          </p:to>
                                        </p:set>
                                        <p:anim calcmode="lin" valueType="num">
                                          <p:cBhvr>
                                            <p:cTn id="113" dur="500" fill="hold"/>
                                            <p:tgtEl>
                                              <p:spTgt spid="30"/>
                                            </p:tgtEl>
                                            <p:attrNameLst>
                                              <p:attrName>ppt_w</p:attrName>
                                            </p:attrNameLst>
                                          </p:cBhvr>
                                          <p:tavLst>
                                            <p:tav tm="0">
                                              <p:val>
                                                <p:fltVal val="0"/>
                                              </p:val>
                                            </p:tav>
                                            <p:tav tm="100000">
                                              <p:val>
                                                <p:strVal val="#ppt_w"/>
                                              </p:val>
                                            </p:tav>
                                          </p:tavLst>
                                        </p:anim>
                                        <p:anim calcmode="lin" valueType="num">
                                          <p:cBhvr>
                                            <p:cTn id="114" dur="500" fill="hold"/>
                                            <p:tgtEl>
                                              <p:spTgt spid="30"/>
                                            </p:tgtEl>
                                            <p:attrNameLst>
                                              <p:attrName>ppt_h</p:attrName>
                                            </p:attrNameLst>
                                          </p:cBhvr>
                                          <p:tavLst>
                                            <p:tav tm="0">
                                              <p:val>
                                                <p:fltVal val="0"/>
                                              </p:val>
                                            </p:tav>
                                            <p:tav tm="100000">
                                              <p:val>
                                                <p:strVal val="#ppt_h"/>
                                              </p:val>
                                            </p:tav>
                                          </p:tavLst>
                                        </p:anim>
                                        <p:animEffect transition="in" filter="fade">
                                          <p:cBhvr>
                                            <p:cTn id="115" dur="500"/>
                                            <p:tgtEl>
                                              <p:spTgt spid="30"/>
                                            </p:tgtEl>
                                          </p:cBhvr>
                                        </p:animEffect>
                                        <p:anim calcmode="lin" valueType="num">
                                          <p:cBhvr>
                                            <p:cTn id="116" dur="500" fill="hold"/>
                                            <p:tgtEl>
                                              <p:spTgt spid="30"/>
                                            </p:tgtEl>
                                            <p:attrNameLst>
                                              <p:attrName>ppt_x</p:attrName>
                                            </p:attrNameLst>
                                          </p:cBhvr>
                                          <p:tavLst>
                                            <p:tav tm="0">
                                              <p:val>
                                                <p:fltVal val="0.5"/>
                                              </p:val>
                                            </p:tav>
                                            <p:tav tm="100000">
                                              <p:val>
                                                <p:strVal val="#ppt_x"/>
                                              </p:val>
                                            </p:tav>
                                          </p:tavLst>
                                        </p:anim>
                                        <p:anim calcmode="lin" valueType="num">
                                          <p:cBhvr>
                                            <p:cTn id="117" dur="500" fill="hold"/>
                                            <p:tgtEl>
                                              <p:spTgt spid="30"/>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400"/>
                                      </p:stCondLst>
                                      <p:childTnLst>
                                        <p:set>
                                          <p:cBhvr>
                                            <p:cTn id="119" dur="1" fill="hold">
                                              <p:stCondLst>
                                                <p:cond delay="0"/>
                                              </p:stCondLst>
                                            </p:cTn>
                                            <p:tgtEl>
                                              <p:spTgt spid="31"/>
                                            </p:tgtEl>
                                            <p:attrNameLst>
                                              <p:attrName>style.visibility</p:attrName>
                                            </p:attrNameLst>
                                          </p:cBhvr>
                                          <p:to>
                                            <p:strVal val="visible"/>
                                          </p:to>
                                        </p:set>
                                        <p:anim calcmode="lin" valueType="num">
                                          <p:cBhvr>
                                            <p:cTn id="120" dur="500" fill="hold"/>
                                            <p:tgtEl>
                                              <p:spTgt spid="31"/>
                                            </p:tgtEl>
                                            <p:attrNameLst>
                                              <p:attrName>ppt_w</p:attrName>
                                            </p:attrNameLst>
                                          </p:cBhvr>
                                          <p:tavLst>
                                            <p:tav tm="0">
                                              <p:val>
                                                <p:fltVal val="0"/>
                                              </p:val>
                                            </p:tav>
                                            <p:tav tm="100000">
                                              <p:val>
                                                <p:strVal val="#ppt_w"/>
                                              </p:val>
                                            </p:tav>
                                          </p:tavLst>
                                        </p:anim>
                                        <p:anim calcmode="lin" valueType="num">
                                          <p:cBhvr>
                                            <p:cTn id="121" dur="500" fill="hold"/>
                                            <p:tgtEl>
                                              <p:spTgt spid="31"/>
                                            </p:tgtEl>
                                            <p:attrNameLst>
                                              <p:attrName>ppt_h</p:attrName>
                                            </p:attrNameLst>
                                          </p:cBhvr>
                                          <p:tavLst>
                                            <p:tav tm="0">
                                              <p:val>
                                                <p:fltVal val="0"/>
                                              </p:val>
                                            </p:tav>
                                            <p:tav tm="100000">
                                              <p:val>
                                                <p:strVal val="#ppt_h"/>
                                              </p:val>
                                            </p:tav>
                                          </p:tavLst>
                                        </p:anim>
                                        <p:animEffect transition="in" filter="fade">
                                          <p:cBhvr>
                                            <p:cTn id="122" dur="500"/>
                                            <p:tgtEl>
                                              <p:spTgt spid="31"/>
                                            </p:tgtEl>
                                          </p:cBhvr>
                                        </p:animEffect>
                                        <p:anim calcmode="lin" valueType="num">
                                          <p:cBhvr>
                                            <p:cTn id="123" dur="500" fill="hold"/>
                                            <p:tgtEl>
                                              <p:spTgt spid="31"/>
                                            </p:tgtEl>
                                            <p:attrNameLst>
                                              <p:attrName>ppt_x</p:attrName>
                                            </p:attrNameLst>
                                          </p:cBhvr>
                                          <p:tavLst>
                                            <p:tav tm="0">
                                              <p:val>
                                                <p:fltVal val="0.5"/>
                                              </p:val>
                                            </p:tav>
                                            <p:tav tm="100000">
                                              <p:val>
                                                <p:strVal val="#ppt_x"/>
                                              </p:val>
                                            </p:tav>
                                          </p:tavLst>
                                        </p:anim>
                                        <p:anim calcmode="lin" valueType="num">
                                          <p:cBhvr>
                                            <p:cTn id="124" dur="500" fill="hold"/>
                                            <p:tgtEl>
                                              <p:spTgt spid="3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10" grpId="0" animBg="1"/>
          <p:bldP spid="14" grpId="0"/>
          <p:bldP spid="15" grpId="0"/>
          <p:bldP spid="16" grpId="0"/>
          <p:bldP spid="17" grpId="0"/>
          <p:bldP spid="18" grpId="0"/>
          <p:bldP spid="19" grpId="0"/>
          <p:bldP spid="20" grpId="0" animBg="1"/>
          <p:bldP spid="24" grpId="0"/>
          <p:bldP spid="25" grpId="0"/>
          <p:bldP spid="26" grpId="0" animBg="1"/>
          <p:bldP spid="27" grpId="0" animBg="1"/>
          <p:bldP spid="28" grpId="0" animBg="1"/>
          <p:bldP spid="29" grpId="0" animBg="1"/>
          <p:bldP spid="30" grpId="0" animBg="1"/>
          <p:bldP spid="31"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95936" y="1773787"/>
            <a:ext cx="2685351" cy="646331"/>
          </a:xfrm>
          <a:prstGeom prst="rect">
            <a:avLst/>
          </a:prstGeom>
          <a:noFill/>
        </p:spPr>
        <p:txBody>
          <a:bodyPr wrap="none" rtlCol="0">
            <a:spAutoFit/>
          </a:bodyPr>
          <a:lstStyle/>
          <a:p>
            <a:pPr marL="0" lvl="1"/>
            <a:r>
              <a:rPr lang="zh-CN" altLang="en-US" sz="3600" b="1" spc="300" dirty="0" smtClean="0">
                <a:solidFill>
                  <a:srgbClr val="C00000"/>
                </a:solidFill>
                <a:latin typeface="微软雅黑" pitchFamily="34" charset="-122"/>
                <a:ea typeface="微软雅黑" pitchFamily="34" charset="-122"/>
              </a:rPr>
              <a:t>产品与运营</a:t>
            </a:r>
            <a:endParaRPr lang="zh-CN" altLang="en-US" sz="3600" b="1" spc="300" dirty="0">
              <a:solidFill>
                <a:srgbClr val="C00000"/>
              </a:solidFill>
              <a:latin typeface="微软雅黑" pitchFamily="34" charset="-122"/>
              <a:ea typeface="微软雅黑" pitchFamily="34" charset="-122"/>
            </a:endParaRPr>
          </a:p>
        </p:txBody>
      </p:sp>
      <p:cxnSp>
        <p:nvCxnSpPr>
          <p:cNvPr id="7" name="直接连接符 6"/>
          <p:cNvCxnSpPr/>
          <p:nvPr/>
        </p:nvCxnSpPr>
        <p:spPr>
          <a:xfrm flipV="1">
            <a:off x="3779912" y="1203598"/>
            <a:ext cx="0" cy="280831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文本框 9"/>
          <p:cNvSpPr txBox="1"/>
          <p:nvPr/>
        </p:nvSpPr>
        <p:spPr>
          <a:xfrm>
            <a:off x="4101203" y="2640500"/>
            <a:ext cx="2007940" cy="230832"/>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500" dirty="0" smtClean="0">
                <a:latin typeface="微软雅黑" pitchFamily="34" charset="-122"/>
                <a:ea typeface="微软雅黑" pitchFamily="34" charset="-122"/>
              </a:rPr>
              <a:t>产品概述</a:t>
            </a:r>
            <a:endParaRPr lang="zh-CN" altLang="en-US" sz="1500" dirty="0">
              <a:latin typeface="微软雅黑" pitchFamily="34" charset="-122"/>
              <a:ea typeface="微软雅黑" pitchFamily="34" charset="-122"/>
            </a:endParaRPr>
          </a:p>
        </p:txBody>
      </p:sp>
      <p:sp>
        <p:nvSpPr>
          <p:cNvPr id="9" name="文本框 9"/>
          <p:cNvSpPr txBox="1"/>
          <p:nvPr/>
        </p:nvSpPr>
        <p:spPr>
          <a:xfrm>
            <a:off x="4101202" y="2965940"/>
            <a:ext cx="2007940" cy="230832"/>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500" dirty="0" smtClean="0">
                <a:latin typeface="微软雅黑" pitchFamily="34" charset="-122"/>
                <a:ea typeface="微软雅黑" pitchFamily="34" charset="-122"/>
              </a:rPr>
              <a:t>产品形式</a:t>
            </a:r>
            <a:endParaRPr lang="zh-CN" altLang="en-US" sz="1500" dirty="0">
              <a:latin typeface="微软雅黑" pitchFamily="34" charset="-122"/>
              <a:ea typeface="微软雅黑" pitchFamily="34" charset="-122"/>
            </a:endParaRPr>
          </a:p>
        </p:txBody>
      </p:sp>
      <p:sp>
        <p:nvSpPr>
          <p:cNvPr id="10" name="文本框 9"/>
          <p:cNvSpPr txBox="1"/>
          <p:nvPr/>
        </p:nvSpPr>
        <p:spPr>
          <a:xfrm>
            <a:off x="4101203" y="3291830"/>
            <a:ext cx="2007940" cy="230832"/>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500" dirty="0" smtClean="0">
                <a:latin typeface="微软雅黑" pitchFamily="34" charset="-122"/>
                <a:ea typeface="微软雅黑" pitchFamily="34" charset="-122"/>
              </a:rPr>
              <a:t>产品功能</a:t>
            </a:r>
            <a:endParaRPr lang="zh-CN" altLang="en-US" sz="1500" dirty="0">
              <a:latin typeface="微软雅黑" pitchFamily="34" charset="-122"/>
              <a:ea typeface="微软雅黑" pitchFamily="34" charset="-122"/>
            </a:endParaRPr>
          </a:p>
        </p:txBody>
      </p:sp>
      <p:sp>
        <p:nvSpPr>
          <p:cNvPr id="11" name="文本框 9"/>
          <p:cNvSpPr txBox="1"/>
          <p:nvPr/>
        </p:nvSpPr>
        <p:spPr>
          <a:xfrm>
            <a:off x="4101202" y="3613209"/>
            <a:ext cx="2007940" cy="230832"/>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500" dirty="0" smtClean="0">
                <a:latin typeface="微软雅黑" pitchFamily="34" charset="-122"/>
                <a:ea typeface="微软雅黑" pitchFamily="34" charset="-122"/>
              </a:rPr>
              <a:t>网络营销方案</a:t>
            </a:r>
            <a:endParaRPr lang="zh-CN" altLang="en-US" sz="1500" dirty="0">
              <a:latin typeface="微软雅黑" pitchFamily="34" charset="-122"/>
              <a:ea typeface="微软雅黑" pitchFamily="34" charset="-122"/>
            </a:endParaRPr>
          </a:p>
        </p:txBody>
      </p:sp>
      <p:sp>
        <p:nvSpPr>
          <p:cNvPr id="12" name="文本框 9"/>
          <p:cNvSpPr txBox="1"/>
          <p:nvPr/>
        </p:nvSpPr>
        <p:spPr>
          <a:xfrm>
            <a:off x="5804419" y="2643758"/>
            <a:ext cx="2007940" cy="230832"/>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500" dirty="0">
                <a:latin typeface="微软雅黑" pitchFamily="34" charset="-122"/>
                <a:ea typeface="微软雅黑" pitchFamily="34" charset="-122"/>
              </a:rPr>
              <a:t>线</a:t>
            </a:r>
            <a:r>
              <a:rPr lang="zh-CN" altLang="en-US" sz="1500" dirty="0" smtClean="0">
                <a:latin typeface="微软雅黑" pitchFamily="34" charset="-122"/>
                <a:ea typeface="微软雅黑" pitchFamily="34" charset="-122"/>
              </a:rPr>
              <a:t>下推广方案</a:t>
            </a:r>
            <a:endParaRPr lang="zh-CN" altLang="en-US" sz="1500" dirty="0">
              <a:latin typeface="微软雅黑" pitchFamily="34" charset="-122"/>
              <a:ea typeface="微软雅黑" pitchFamily="34" charset="-122"/>
            </a:endParaRPr>
          </a:p>
        </p:txBody>
      </p:sp>
      <p:sp>
        <p:nvSpPr>
          <p:cNvPr id="13" name="文本框 9"/>
          <p:cNvSpPr txBox="1"/>
          <p:nvPr/>
        </p:nvSpPr>
        <p:spPr>
          <a:xfrm>
            <a:off x="5804420" y="2969648"/>
            <a:ext cx="2007940" cy="230832"/>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500" dirty="0" smtClean="0">
                <a:latin typeface="微软雅黑" pitchFamily="34" charset="-122"/>
                <a:ea typeface="微软雅黑" pitchFamily="34" charset="-122"/>
              </a:rPr>
              <a:t>执行方式</a:t>
            </a:r>
            <a:endParaRPr lang="zh-CN" altLang="en-US" sz="1500" dirty="0">
              <a:latin typeface="微软雅黑" pitchFamily="34" charset="-122"/>
              <a:ea typeface="微软雅黑" pitchFamily="34" charset="-122"/>
            </a:endParaRPr>
          </a:p>
        </p:txBody>
      </p:sp>
      <p:sp>
        <p:nvSpPr>
          <p:cNvPr id="14" name="文本框 9"/>
          <p:cNvSpPr txBox="1"/>
          <p:nvPr/>
        </p:nvSpPr>
        <p:spPr>
          <a:xfrm>
            <a:off x="5804419" y="3291027"/>
            <a:ext cx="2007940" cy="230832"/>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500" dirty="0" smtClean="0">
                <a:latin typeface="微软雅黑" pitchFamily="34" charset="-122"/>
                <a:ea typeface="微软雅黑" pitchFamily="34" charset="-122"/>
              </a:rPr>
              <a:t>利润来源分析</a:t>
            </a:r>
            <a:endParaRPr lang="zh-CN" altLang="en-US" sz="1500" dirty="0">
              <a:latin typeface="微软雅黑" pitchFamily="34" charset="-122"/>
              <a:ea typeface="微软雅黑" pitchFamily="34" charset="-122"/>
            </a:endParaRPr>
          </a:p>
        </p:txBody>
      </p:sp>
      <p:sp>
        <p:nvSpPr>
          <p:cNvPr id="15" name="TextBox 14"/>
          <p:cNvSpPr txBox="1"/>
          <p:nvPr/>
        </p:nvSpPr>
        <p:spPr>
          <a:xfrm>
            <a:off x="2461912" y="2896649"/>
            <a:ext cx="902846" cy="246221"/>
          </a:xfrm>
          <a:prstGeom prst="rect">
            <a:avLst/>
          </a:prstGeom>
          <a:noFill/>
        </p:spPr>
        <p:txBody>
          <a:bodyPr wrap="square" lIns="0" tIns="0" rIns="0" bIns="0" rtlCol="0">
            <a:spAutoFit/>
          </a:bodyPr>
          <a:lstStyle/>
          <a:p>
            <a:r>
              <a:rPr lang="en-US" altLang="zh-CN" sz="1600" dirty="0" smtClean="0">
                <a:latin typeface="微软雅黑" pitchFamily="34" charset="-122"/>
                <a:ea typeface="微软雅黑" pitchFamily="34" charset="-122"/>
              </a:rPr>
              <a:t>PART 03</a:t>
            </a:r>
            <a:endParaRPr lang="zh-CN" altLang="en-US" sz="1600" dirty="0" smtClean="0">
              <a:latin typeface="微软雅黑" pitchFamily="34" charset="-122"/>
              <a:ea typeface="微软雅黑" pitchFamily="34" charset="-122"/>
            </a:endParaRPr>
          </a:p>
        </p:txBody>
      </p:sp>
      <p:grpSp>
        <p:nvGrpSpPr>
          <p:cNvPr id="3" name="组合 2"/>
          <p:cNvGrpSpPr/>
          <p:nvPr/>
        </p:nvGrpSpPr>
        <p:grpSpPr>
          <a:xfrm>
            <a:off x="2262782" y="1446400"/>
            <a:ext cx="1301106" cy="1301106"/>
            <a:chOff x="2262782" y="1446400"/>
            <a:chExt cx="1301106" cy="1301106"/>
          </a:xfrm>
        </p:grpSpPr>
        <p:sp>
          <p:nvSpPr>
            <p:cNvPr id="5" name="椭圆 4"/>
            <p:cNvSpPr/>
            <p:nvPr/>
          </p:nvSpPr>
          <p:spPr>
            <a:xfrm>
              <a:off x="2262782" y="1446400"/>
              <a:ext cx="1301106" cy="1301106"/>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KSO_Shape"/>
            <p:cNvSpPr>
              <a:spLocks/>
            </p:cNvSpPr>
            <p:nvPr/>
          </p:nvSpPr>
          <p:spPr bwMode="auto">
            <a:xfrm>
              <a:off x="2563246" y="1776063"/>
              <a:ext cx="713918" cy="706777"/>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itchFamily="34" charset="-122"/>
              </a:endParaRPr>
            </a:p>
          </p:txBody>
        </p:sp>
      </p:grpSp>
    </p:spTree>
    <p:extLst>
      <p:ext uri="{BB962C8B-B14F-4D97-AF65-F5344CB8AC3E}">
        <p14:creationId xmlns:p14="http://schemas.microsoft.com/office/powerpoint/2010/main" val="1120419131"/>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ppt_x</p:attrName>
                                        </p:attrNameLst>
                                      </p:cBhvr>
                                      <p:tavLst>
                                        <p:tav tm="0">
                                          <p:val>
                                            <p:strVal val="#ppt_x+#ppt_w*1.125000"/>
                                          </p:val>
                                        </p:tav>
                                        <p:tav tm="100000">
                                          <p:val>
                                            <p:strVal val="#ppt_x"/>
                                          </p:val>
                                        </p:tav>
                                      </p:tavLst>
                                    </p:anim>
                                    <p:animEffect transition="in" filter="wipe(left)">
                                      <p:cBhvr>
                                        <p:cTn id="12" dur="500"/>
                                        <p:tgtEl>
                                          <p:spTgt spid="3"/>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p:tgtEl>
                                          <p:spTgt spid="2"/>
                                        </p:tgtEl>
                                        <p:attrNameLst>
                                          <p:attrName>ppt_x</p:attrName>
                                        </p:attrNameLst>
                                      </p:cBhvr>
                                      <p:tavLst>
                                        <p:tav tm="0">
                                          <p:val>
                                            <p:strVal val="#ppt_x-#ppt_w*1.125000"/>
                                          </p:val>
                                        </p:tav>
                                        <p:tav tm="100000">
                                          <p:val>
                                            <p:strVal val="#ppt_x"/>
                                          </p:val>
                                        </p:tav>
                                      </p:tavLst>
                                    </p:anim>
                                    <p:animEffect transition="in" filter="wipe(right)">
                                      <p:cBhvr>
                                        <p:cTn id="16" dur="500"/>
                                        <p:tgtEl>
                                          <p:spTgt spid="2"/>
                                        </p:tgtEl>
                                      </p:cBhvr>
                                    </p:animEffect>
                                  </p:childTnLst>
                                </p:cTn>
                              </p:par>
                            </p:childTnLst>
                          </p:cTn>
                        </p:par>
                        <p:par>
                          <p:cTn id="17" fill="hold">
                            <p:stCondLst>
                              <p:cond delay="1000"/>
                            </p:stCondLst>
                            <p:childTnLst>
                              <p:par>
                                <p:cTn id="18" presetID="47"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anim calcmode="lin" valueType="num">
                                      <p:cBhvr>
                                        <p:cTn id="21" dur="500" fill="hold"/>
                                        <p:tgtEl>
                                          <p:spTgt spid="15"/>
                                        </p:tgtEl>
                                        <p:attrNameLst>
                                          <p:attrName>ppt_x</p:attrName>
                                        </p:attrNameLst>
                                      </p:cBhvr>
                                      <p:tavLst>
                                        <p:tav tm="0">
                                          <p:val>
                                            <p:strVal val="#ppt_x"/>
                                          </p:val>
                                        </p:tav>
                                        <p:tav tm="100000">
                                          <p:val>
                                            <p:strVal val="#ppt_x"/>
                                          </p:val>
                                        </p:tav>
                                      </p:tavLst>
                                    </p:anim>
                                    <p:anim calcmode="lin" valueType="num">
                                      <p:cBhvr>
                                        <p:cTn id="22" dur="5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0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40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60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20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40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60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ppt_x"/>
                                          </p:val>
                                        </p:tav>
                                        <p:tav tm="100000">
                                          <p:val>
                                            <p:strVal val="#ppt_x"/>
                                          </p:val>
                                        </p:tav>
                                      </p:tavLst>
                                    </p:anim>
                                    <p:anim calcmode="lin" valueType="num">
                                      <p:cBhvr additive="base">
                                        <p:cTn id="5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1430102" y="2090401"/>
            <a:ext cx="6260551" cy="1135924"/>
          </a:xfrm>
          <a:custGeom>
            <a:avLst/>
            <a:gdLst>
              <a:gd name="connsiteX0" fmla="*/ 0 w 5689600"/>
              <a:gd name="connsiteY0" fmla="*/ 1079512 h 1079512"/>
              <a:gd name="connsiteX1" fmla="*/ 1917700 w 5689600"/>
              <a:gd name="connsiteY1" fmla="*/ 12 h 1079512"/>
              <a:gd name="connsiteX2" fmla="*/ 3810000 w 5689600"/>
              <a:gd name="connsiteY2" fmla="*/ 1054112 h 1079512"/>
              <a:gd name="connsiteX3" fmla="*/ 5689600 w 5689600"/>
              <a:gd name="connsiteY3" fmla="*/ 12712 h 1079512"/>
              <a:gd name="connsiteX0" fmla="*/ 0 w 7762075"/>
              <a:gd name="connsiteY0" fmla="*/ 1079512 h 1079512"/>
              <a:gd name="connsiteX1" fmla="*/ 1917700 w 7762075"/>
              <a:gd name="connsiteY1" fmla="*/ 12 h 1079512"/>
              <a:gd name="connsiteX2" fmla="*/ 3810000 w 7762075"/>
              <a:gd name="connsiteY2" fmla="*/ 1054112 h 1079512"/>
              <a:gd name="connsiteX3" fmla="*/ 7762075 w 7762075"/>
              <a:gd name="connsiteY3" fmla="*/ 887355 h 1079512"/>
              <a:gd name="connsiteX0" fmla="*/ 0 w 7762075"/>
              <a:gd name="connsiteY0" fmla="*/ 1258016 h 1258016"/>
              <a:gd name="connsiteX1" fmla="*/ 1917700 w 7762075"/>
              <a:gd name="connsiteY1" fmla="*/ 178516 h 1258016"/>
              <a:gd name="connsiteX2" fmla="*/ 3810000 w 7762075"/>
              <a:gd name="connsiteY2" fmla="*/ 1232616 h 1258016"/>
              <a:gd name="connsiteX3" fmla="*/ 6120167 w 7762075"/>
              <a:gd name="connsiteY3" fmla="*/ 511 h 1258016"/>
              <a:gd name="connsiteX4" fmla="*/ 7762075 w 7762075"/>
              <a:gd name="connsiteY4" fmla="*/ 1065859 h 1258016"/>
              <a:gd name="connsiteX0" fmla="*/ 0 w 7872948"/>
              <a:gd name="connsiteY0" fmla="*/ 1257930 h 1296609"/>
              <a:gd name="connsiteX1" fmla="*/ 1917700 w 7872948"/>
              <a:gd name="connsiteY1" fmla="*/ 178430 h 1296609"/>
              <a:gd name="connsiteX2" fmla="*/ 3810000 w 7872948"/>
              <a:gd name="connsiteY2" fmla="*/ 1232530 h 1296609"/>
              <a:gd name="connsiteX3" fmla="*/ 6120167 w 7872948"/>
              <a:gd name="connsiteY3" fmla="*/ 425 h 1296609"/>
              <a:gd name="connsiteX4" fmla="*/ 7872948 w 7872948"/>
              <a:gd name="connsiteY4" fmla="*/ 1296361 h 1296609"/>
              <a:gd name="connsiteX0" fmla="*/ 0 w 7872948"/>
              <a:gd name="connsiteY0" fmla="*/ 1257930 h 1296609"/>
              <a:gd name="connsiteX1" fmla="*/ 1650430 w 7872948"/>
              <a:gd name="connsiteY1" fmla="*/ 263677 h 1296609"/>
              <a:gd name="connsiteX2" fmla="*/ 3810000 w 7872948"/>
              <a:gd name="connsiteY2" fmla="*/ 1232530 h 1296609"/>
              <a:gd name="connsiteX3" fmla="*/ 6120167 w 7872948"/>
              <a:gd name="connsiteY3" fmla="*/ 425 h 1296609"/>
              <a:gd name="connsiteX4" fmla="*/ 7872948 w 7872948"/>
              <a:gd name="connsiteY4" fmla="*/ 1296361 h 1296609"/>
              <a:gd name="connsiteX0" fmla="*/ 0 w 7872948"/>
              <a:gd name="connsiteY0" fmla="*/ 1257930 h 1296609"/>
              <a:gd name="connsiteX1" fmla="*/ 1650430 w 7872948"/>
              <a:gd name="connsiteY1" fmla="*/ 263677 h 1296609"/>
              <a:gd name="connsiteX2" fmla="*/ 3430071 w 7872948"/>
              <a:gd name="connsiteY2" fmla="*/ 1226591 h 1296609"/>
              <a:gd name="connsiteX3" fmla="*/ 6120167 w 7872948"/>
              <a:gd name="connsiteY3" fmla="*/ 425 h 1296609"/>
              <a:gd name="connsiteX4" fmla="*/ 7872948 w 7872948"/>
              <a:gd name="connsiteY4" fmla="*/ 1296361 h 1296609"/>
              <a:gd name="connsiteX0" fmla="*/ 0 w 7872948"/>
              <a:gd name="connsiteY0" fmla="*/ 1191562 h 1230254"/>
              <a:gd name="connsiteX1" fmla="*/ 1650430 w 7872948"/>
              <a:gd name="connsiteY1" fmla="*/ 197309 h 1230254"/>
              <a:gd name="connsiteX2" fmla="*/ 3430071 w 7872948"/>
              <a:gd name="connsiteY2" fmla="*/ 1160223 h 1230254"/>
              <a:gd name="connsiteX3" fmla="*/ 5639957 w 7872948"/>
              <a:gd name="connsiteY3" fmla="*/ 447 h 1230254"/>
              <a:gd name="connsiteX4" fmla="*/ 7872948 w 7872948"/>
              <a:gd name="connsiteY4" fmla="*/ 1229993 h 1230254"/>
              <a:gd name="connsiteX0" fmla="*/ 0 w 7681228"/>
              <a:gd name="connsiteY0" fmla="*/ 1191632 h 1191632"/>
              <a:gd name="connsiteX1" fmla="*/ 1650430 w 7681228"/>
              <a:gd name="connsiteY1" fmla="*/ 197379 h 1191632"/>
              <a:gd name="connsiteX2" fmla="*/ 3430071 w 7681228"/>
              <a:gd name="connsiteY2" fmla="*/ 1160293 h 1191632"/>
              <a:gd name="connsiteX3" fmla="*/ 5639957 w 7681228"/>
              <a:gd name="connsiteY3" fmla="*/ 517 h 1191632"/>
              <a:gd name="connsiteX4" fmla="*/ 7681228 w 7681228"/>
              <a:gd name="connsiteY4" fmla="*/ 1053214 h 1191632"/>
              <a:gd name="connsiteX0" fmla="*/ 0 w 7681228"/>
              <a:gd name="connsiteY0" fmla="*/ 1191576 h 1191576"/>
              <a:gd name="connsiteX1" fmla="*/ 1650430 w 7681228"/>
              <a:gd name="connsiteY1" fmla="*/ 197323 h 1191576"/>
              <a:gd name="connsiteX2" fmla="*/ 3430071 w 7681228"/>
              <a:gd name="connsiteY2" fmla="*/ 1160237 h 1191576"/>
              <a:gd name="connsiteX3" fmla="*/ 5639957 w 7681228"/>
              <a:gd name="connsiteY3" fmla="*/ 461 h 1191576"/>
              <a:gd name="connsiteX4" fmla="*/ 7681228 w 7681228"/>
              <a:gd name="connsiteY4" fmla="*/ 1053158 h 1191576"/>
              <a:gd name="connsiteX0" fmla="*/ 0 w 7826216"/>
              <a:gd name="connsiteY0" fmla="*/ 1191456 h 1508838"/>
              <a:gd name="connsiteX1" fmla="*/ 1650430 w 7826216"/>
              <a:gd name="connsiteY1" fmla="*/ 197203 h 1508838"/>
              <a:gd name="connsiteX2" fmla="*/ 3430071 w 7826216"/>
              <a:gd name="connsiteY2" fmla="*/ 1160117 h 1508838"/>
              <a:gd name="connsiteX3" fmla="*/ 5639957 w 7826216"/>
              <a:gd name="connsiteY3" fmla="*/ 341 h 1508838"/>
              <a:gd name="connsiteX4" fmla="*/ 7826216 w 7826216"/>
              <a:gd name="connsiteY4" fmla="*/ 1498311 h 1508838"/>
              <a:gd name="connsiteX0" fmla="*/ 0 w 7826216"/>
              <a:gd name="connsiteY0" fmla="*/ 1008617 h 1327197"/>
              <a:gd name="connsiteX1" fmla="*/ 1650430 w 7826216"/>
              <a:gd name="connsiteY1" fmla="*/ 14364 h 1327197"/>
              <a:gd name="connsiteX2" fmla="*/ 3430071 w 7826216"/>
              <a:gd name="connsiteY2" fmla="*/ 977278 h 1327197"/>
              <a:gd name="connsiteX3" fmla="*/ 5725245 w 7826216"/>
              <a:gd name="connsiteY3" fmla="*/ 382 h 1327197"/>
              <a:gd name="connsiteX4" fmla="*/ 7826216 w 7826216"/>
              <a:gd name="connsiteY4" fmla="*/ 1315472 h 1327197"/>
              <a:gd name="connsiteX0" fmla="*/ 0 w 7826216"/>
              <a:gd name="connsiteY0" fmla="*/ 1008617 h 1327197"/>
              <a:gd name="connsiteX1" fmla="*/ 1650430 w 7826216"/>
              <a:gd name="connsiteY1" fmla="*/ 14364 h 1327197"/>
              <a:gd name="connsiteX2" fmla="*/ 3737105 w 7826216"/>
              <a:gd name="connsiteY2" fmla="*/ 1136304 h 1327197"/>
              <a:gd name="connsiteX3" fmla="*/ 5725245 w 7826216"/>
              <a:gd name="connsiteY3" fmla="*/ 382 h 1327197"/>
              <a:gd name="connsiteX4" fmla="*/ 7826216 w 7826216"/>
              <a:gd name="connsiteY4" fmla="*/ 1315472 h 1327197"/>
              <a:gd name="connsiteX0" fmla="*/ 0 w 7826216"/>
              <a:gd name="connsiteY0" fmla="*/ 1008617 h 1327197"/>
              <a:gd name="connsiteX1" fmla="*/ 1650430 w 7826216"/>
              <a:gd name="connsiteY1" fmla="*/ 14364 h 1327197"/>
              <a:gd name="connsiteX2" fmla="*/ 3737105 w 7826216"/>
              <a:gd name="connsiteY2" fmla="*/ 1136304 h 1327197"/>
              <a:gd name="connsiteX3" fmla="*/ 5725245 w 7826216"/>
              <a:gd name="connsiteY3" fmla="*/ 382 h 1327197"/>
              <a:gd name="connsiteX4" fmla="*/ 7826216 w 7826216"/>
              <a:gd name="connsiteY4" fmla="*/ 1315472 h 1327197"/>
              <a:gd name="connsiteX0" fmla="*/ 0 w 7826216"/>
              <a:gd name="connsiteY0" fmla="*/ 1008617 h 1327197"/>
              <a:gd name="connsiteX1" fmla="*/ 1650430 w 7826216"/>
              <a:gd name="connsiteY1" fmla="*/ 14364 h 1327197"/>
              <a:gd name="connsiteX2" fmla="*/ 3737105 w 7826216"/>
              <a:gd name="connsiteY2" fmla="*/ 1136304 h 1327197"/>
              <a:gd name="connsiteX3" fmla="*/ 5725245 w 7826216"/>
              <a:gd name="connsiteY3" fmla="*/ 382 h 1327197"/>
              <a:gd name="connsiteX4" fmla="*/ 7826216 w 7826216"/>
              <a:gd name="connsiteY4" fmla="*/ 1315472 h 1327197"/>
              <a:gd name="connsiteX0" fmla="*/ 0 w 7826216"/>
              <a:gd name="connsiteY0" fmla="*/ 994938 h 1314128"/>
              <a:gd name="connsiteX1" fmla="*/ 1650430 w 7826216"/>
              <a:gd name="connsiteY1" fmla="*/ 685 h 1314128"/>
              <a:gd name="connsiteX2" fmla="*/ 3737105 w 7826216"/>
              <a:gd name="connsiteY2" fmla="*/ 1122625 h 1314128"/>
              <a:gd name="connsiteX3" fmla="*/ 5946991 w 7826216"/>
              <a:gd name="connsiteY3" fmla="*/ 66216 h 1314128"/>
              <a:gd name="connsiteX4" fmla="*/ 7826216 w 7826216"/>
              <a:gd name="connsiteY4" fmla="*/ 1301793 h 1314128"/>
              <a:gd name="connsiteX0" fmla="*/ 0 w 7826216"/>
              <a:gd name="connsiteY0" fmla="*/ 929125 h 1248315"/>
              <a:gd name="connsiteX1" fmla="*/ 1641902 w 7826216"/>
              <a:gd name="connsiteY1" fmla="*/ 30287 h 1248315"/>
              <a:gd name="connsiteX2" fmla="*/ 3737105 w 7826216"/>
              <a:gd name="connsiteY2" fmla="*/ 1056812 h 1248315"/>
              <a:gd name="connsiteX3" fmla="*/ 5946991 w 7826216"/>
              <a:gd name="connsiteY3" fmla="*/ 403 h 1248315"/>
              <a:gd name="connsiteX4" fmla="*/ 7826216 w 7826216"/>
              <a:gd name="connsiteY4" fmla="*/ 1235980 h 1248315"/>
              <a:gd name="connsiteX0" fmla="*/ 0 w 7826216"/>
              <a:gd name="connsiteY0" fmla="*/ 929125 h 1248315"/>
              <a:gd name="connsiteX1" fmla="*/ 1641902 w 7826216"/>
              <a:gd name="connsiteY1" fmla="*/ 30287 h 1248315"/>
              <a:gd name="connsiteX2" fmla="*/ 3941795 w 7826216"/>
              <a:gd name="connsiteY2" fmla="*/ 1088617 h 1248315"/>
              <a:gd name="connsiteX3" fmla="*/ 5946991 w 7826216"/>
              <a:gd name="connsiteY3" fmla="*/ 403 h 1248315"/>
              <a:gd name="connsiteX4" fmla="*/ 7826216 w 7826216"/>
              <a:gd name="connsiteY4" fmla="*/ 1235980 h 1248315"/>
              <a:gd name="connsiteX0" fmla="*/ 0 w 7698285"/>
              <a:gd name="connsiteY0" fmla="*/ 929138 h 1201018"/>
              <a:gd name="connsiteX1" fmla="*/ 1641902 w 7698285"/>
              <a:gd name="connsiteY1" fmla="*/ 30300 h 1201018"/>
              <a:gd name="connsiteX2" fmla="*/ 3941795 w 7698285"/>
              <a:gd name="connsiteY2" fmla="*/ 1088630 h 1201018"/>
              <a:gd name="connsiteX3" fmla="*/ 5946991 w 7698285"/>
              <a:gd name="connsiteY3" fmla="*/ 416 h 1201018"/>
              <a:gd name="connsiteX4" fmla="*/ 7698285 w 7698285"/>
              <a:gd name="connsiteY4" fmla="*/ 1188285 h 1201018"/>
              <a:gd name="connsiteX0" fmla="*/ 0 w 7698285"/>
              <a:gd name="connsiteY0" fmla="*/ 929194 h 1188341"/>
              <a:gd name="connsiteX1" fmla="*/ 1641902 w 7698285"/>
              <a:gd name="connsiteY1" fmla="*/ 30356 h 1188341"/>
              <a:gd name="connsiteX2" fmla="*/ 3941795 w 7698285"/>
              <a:gd name="connsiteY2" fmla="*/ 1088686 h 1188341"/>
              <a:gd name="connsiteX3" fmla="*/ 5946991 w 7698285"/>
              <a:gd name="connsiteY3" fmla="*/ 472 h 1188341"/>
              <a:gd name="connsiteX4" fmla="*/ 7698285 w 7698285"/>
              <a:gd name="connsiteY4" fmla="*/ 1188341 h 1188341"/>
              <a:gd name="connsiteX0" fmla="*/ 0 w 7766515"/>
              <a:gd name="connsiteY0" fmla="*/ 1064367 h 1188341"/>
              <a:gd name="connsiteX1" fmla="*/ 1710132 w 7766515"/>
              <a:gd name="connsiteY1" fmla="*/ 30356 h 1188341"/>
              <a:gd name="connsiteX2" fmla="*/ 4010025 w 7766515"/>
              <a:gd name="connsiteY2" fmla="*/ 1088686 h 1188341"/>
              <a:gd name="connsiteX3" fmla="*/ 6015221 w 7766515"/>
              <a:gd name="connsiteY3" fmla="*/ 472 h 1188341"/>
              <a:gd name="connsiteX4" fmla="*/ 7766515 w 7766515"/>
              <a:gd name="connsiteY4" fmla="*/ 1188341 h 1188341"/>
              <a:gd name="connsiteX0" fmla="*/ 0 w 7809158"/>
              <a:gd name="connsiteY0" fmla="*/ 682705 h 1188341"/>
              <a:gd name="connsiteX1" fmla="*/ 1752775 w 7809158"/>
              <a:gd name="connsiteY1" fmla="*/ 30356 h 1188341"/>
              <a:gd name="connsiteX2" fmla="*/ 4052668 w 7809158"/>
              <a:gd name="connsiteY2" fmla="*/ 1088686 h 1188341"/>
              <a:gd name="connsiteX3" fmla="*/ 6057864 w 7809158"/>
              <a:gd name="connsiteY3" fmla="*/ 472 h 1188341"/>
              <a:gd name="connsiteX4" fmla="*/ 7809158 w 7809158"/>
              <a:gd name="connsiteY4" fmla="*/ 1188341 h 1188341"/>
              <a:gd name="connsiteX0" fmla="*/ 0 w 7809158"/>
              <a:gd name="connsiteY0" fmla="*/ 682705 h 1188341"/>
              <a:gd name="connsiteX1" fmla="*/ 1752775 w 7809158"/>
              <a:gd name="connsiteY1" fmla="*/ 30356 h 1188341"/>
              <a:gd name="connsiteX2" fmla="*/ 4052668 w 7809158"/>
              <a:gd name="connsiteY2" fmla="*/ 1088686 h 1188341"/>
              <a:gd name="connsiteX3" fmla="*/ 6057864 w 7809158"/>
              <a:gd name="connsiteY3" fmla="*/ 472 h 1188341"/>
              <a:gd name="connsiteX4" fmla="*/ 7809158 w 7809158"/>
              <a:gd name="connsiteY4" fmla="*/ 1188341 h 1188341"/>
              <a:gd name="connsiteX0" fmla="*/ 0 w 7800630"/>
              <a:gd name="connsiteY0" fmla="*/ 1104124 h 1188341"/>
              <a:gd name="connsiteX1" fmla="*/ 1744247 w 7800630"/>
              <a:gd name="connsiteY1" fmla="*/ 30356 h 1188341"/>
              <a:gd name="connsiteX2" fmla="*/ 4044140 w 7800630"/>
              <a:gd name="connsiteY2" fmla="*/ 1088686 h 1188341"/>
              <a:gd name="connsiteX3" fmla="*/ 6049336 w 7800630"/>
              <a:gd name="connsiteY3" fmla="*/ 472 h 1188341"/>
              <a:gd name="connsiteX4" fmla="*/ 7800630 w 7800630"/>
              <a:gd name="connsiteY4" fmla="*/ 1188341 h 1188341"/>
              <a:gd name="connsiteX0" fmla="*/ 0 w 7800630"/>
              <a:gd name="connsiteY0" fmla="*/ 1120027 h 1188341"/>
              <a:gd name="connsiteX1" fmla="*/ 1744247 w 7800630"/>
              <a:gd name="connsiteY1" fmla="*/ 30356 h 1188341"/>
              <a:gd name="connsiteX2" fmla="*/ 4044140 w 7800630"/>
              <a:gd name="connsiteY2" fmla="*/ 1088686 h 1188341"/>
              <a:gd name="connsiteX3" fmla="*/ 6049336 w 7800630"/>
              <a:gd name="connsiteY3" fmla="*/ 472 h 1188341"/>
              <a:gd name="connsiteX4" fmla="*/ 7800630 w 7800630"/>
              <a:gd name="connsiteY4" fmla="*/ 1188341 h 1188341"/>
              <a:gd name="connsiteX0" fmla="*/ 0 w 7800630"/>
              <a:gd name="connsiteY0" fmla="*/ 1120027 h 1188341"/>
              <a:gd name="connsiteX1" fmla="*/ 1744247 w 7800630"/>
              <a:gd name="connsiteY1" fmla="*/ 30356 h 1188341"/>
              <a:gd name="connsiteX2" fmla="*/ 4044140 w 7800630"/>
              <a:gd name="connsiteY2" fmla="*/ 1088686 h 1188341"/>
              <a:gd name="connsiteX3" fmla="*/ 6049336 w 7800630"/>
              <a:gd name="connsiteY3" fmla="*/ 472 h 1188341"/>
              <a:gd name="connsiteX4" fmla="*/ 7800630 w 7800630"/>
              <a:gd name="connsiteY4" fmla="*/ 1188341 h 1188341"/>
              <a:gd name="connsiteX0" fmla="*/ 0 w 7851801"/>
              <a:gd name="connsiteY0" fmla="*/ 1120082 h 1120082"/>
              <a:gd name="connsiteX1" fmla="*/ 1744247 w 7851801"/>
              <a:gd name="connsiteY1" fmla="*/ 30411 h 1120082"/>
              <a:gd name="connsiteX2" fmla="*/ 4044140 w 7851801"/>
              <a:gd name="connsiteY2" fmla="*/ 1088741 h 1120082"/>
              <a:gd name="connsiteX3" fmla="*/ 6049336 w 7851801"/>
              <a:gd name="connsiteY3" fmla="*/ 527 h 1120082"/>
              <a:gd name="connsiteX4" fmla="*/ 7851801 w 7851801"/>
              <a:gd name="connsiteY4" fmla="*/ 1061175 h 1120082"/>
              <a:gd name="connsiteX0" fmla="*/ 0 w 7851801"/>
              <a:gd name="connsiteY0" fmla="*/ 1120082 h 1120082"/>
              <a:gd name="connsiteX1" fmla="*/ 1744247 w 7851801"/>
              <a:gd name="connsiteY1" fmla="*/ 30411 h 1120082"/>
              <a:gd name="connsiteX2" fmla="*/ 4044140 w 7851801"/>
              <a:gd name="connsiteY2" fmla="*/ 1088741 h 1120082"/>
              <a:gd name="connsiteX3" fmla="*/ 6049336 w 7851801"/>
              <a:gd name="connsiteY3" fmla="*/ 527 h 1120082"/>
              <a:gd name="connsiteX4" fmla="*/ 7851801 w 7851801"/>
              <a:gd name="connsiteY4" fmla="*/ 1061175 h 1120082"/>
              <a:gd name="connsiteX0" fmla="*/ 0 w 7851801"/>
              <a:gd name="connsiteY0" fmla="*/ 1120082 h 1120082"/>
              <a:gd name="connsiteX1" fmla="*/ 1744247 w 7851801"/>
              <a:gd name="connsiteY1" fmla="*/ 30411 h 1120082"/>
              <a:gd name="connsiteX2" fmla="*/ 4044140 w 7851801"/>
              <a:gd name="connsiteY2" fmla="*/ 1088741 h 1120082"/>
              <a:gd name="connsiteX3" fmla="*/ 6049336 w 7851801"/>
              <a:gd name="connsiteY3" fmla="*/ 527 h 1120082"/>
              <a:gd name="connsiteX4" fmla="*/ 7851801 w 7851801"/>
              <a:gd name="connsiteY4" fmla="*/ 1061175 h 1120082"/>
              <a:gd name="connsiteX0" fmla="*/ 0 w 7851801"/>
              <a:gd name="connsiteY0" fmla="*/ 1119555 h 1119555"/>
              <a:gd name="connsiteX1" fmla="*/ 1744247 w 7851801"/>
              <a:gd name="connsiteY1" fmla="*/ 29884 h 1119555"/>
              <a:gd name="connsiteX2" fmla="*/ 4044140 w 7851801"/>
              <a:gd name="connsiteY2" fmla="*/ 1088214 h 1119555"/>
              <a:gd name="connsiteX3" fmla="*/ 6049336 w 7851801"/>
              <a:gd name="connsiteY3" fmla="*/ 0 h 1119555"/>
              <a:gd name="connsiteX4" fmla="*/ 7851801 w 7851801"/>
              <a:gd name="connsiteY4" fmla="*/ 1060648 h 1119555"/>
              <a:gd name="connsiteX0" fmla="*/ 0 w 7851801"/>
              <a:gd name="connsiteY0" fmla="*/ 1119555 h 1119555"/>
              <a:gd name="connsiteX1" fmla="*/ 1744247 w 7851801"/>
              <a:gd name="connsiteY1" fmla="*/ 29884 h 1119555"/>
              <a:gd name="connsiteX2" fmla="*/ 4044140 w 7851801"/>
              <a:gd name="connsiteY2" fmla="*/ 1088214 h 1119555"/>
              <a:gd name="connsiteX3" fmla="*/ 6049336 w 7851801"/>
              <a:gd name="connsiteY3" fmla="*/ 0 h 1119555"/>
              <a:gd name="connsiteX4" fmla="*/ 7851801 w 7851801"/>
              <a:gd name="connsiteY4" fmla="*/ 1060648 h 1119555"/>
              <a:gd name="connsiteX0" fmla="*/ 0 w 7851801"/>
              <a:gd name="connsiteY0" fmla="*/ 1119555 h 1119555"/>
              <a:gd name="connsiteX1" fmla="*/ 2349784 w 7851801"/>
              <a:gd name="connsiteY1" fmla="*/ 13981 h 1119555"/>
              <a:gd name="connsiteX2" fmla="*/ 4044140 w 7851801"/>
              <a:gd name="connsiteY2" fmla="*/ 1088214 h 1119555"/>
              <a:gd name="connsiteX3" fmla="*/ 6049336 w 7851801"/>
              <a:gd name="connsiteY3" fmla="*/ 0 h 1119555"/>
              <a:gd name="connsiteX4" fmla="*/ 7851801 w 7851801"/>
              <a:gd name="connsiteY4" fmla="*/ 1060648 h 1119555"/>
              <a:gd name="connsiteX0" fmla="*/ 0 w 7118332"/>
              <a:gd name="connsiteY0" fmla="*/ 1079799 h 1088237"/>
              <a:gd name="connsiteX1" fmla="*/ 1616315 w 7118332"/>
              <a:gd name="connsiteY1" fmla="*/ 13981 h 1088237"/>
              <a:gd name="connsiteX2" fmla="*/ 3310671 w 7118332"/>
              <a:gd name="connsiteY2" fmla="*/ 1088214 h 1088237"/>
              <a:gd name="connsiteX3" fmla="*/ 5315867 w 7118332"/>
              <a:gd name="connsiteY3" fmla="*/ 0 h 1088237"/>
              <a:gd name="connsiteX4" fmla="*/ 7118332 w 7118332"/>
              <a:gd name="connsiteY4" fmla="*/ 1060648 h 1088237"/>
              <a:gd name="connsiteX0" fmla="*/ 0 w 7118332"/>
              <a:gd name="connsiteY0" fmla="*/ 1079799 h 1088237"/>
              <a:gd name="connsiteX1" fmla="*/ 1616315 w 7118332"/>
              <a:gd name="connsiteY1" fmla="*/ 13981 h 1088237"/>
              <a:gd name="connsiteX2" fmla="*/ 3310671 w 7118332"/>
              <a:gd name="connsiteY2" fmla="*/ 1088214 h 1088237"/>
              <a:gd name="connsiteX3" fmla="*/ 5315867 w 7118332"/>
              <a:gd name="connsiteY3" fmla="*/ 0 h 1088237"/>
              <a:gd name="connsiteX4" fmla="*/ 7118332 w 7118332"/>
              <a:gd name="connsiteY4" fmla="*/ 1060648 h 1088237"/>
              <a:gd name="connsiteX0" fmla="*/ 0 w 7118332"/>
              <a:gd name="connsiteY0" fmla="*/ 1065820 h 1074258"/>
              <a:gd name="connsiteX1" fmla="*/ 1616315 w 7118332"/>
              <a:gd name="connsiteY1" fmla="*/ 2 h 1074258"/>
              <a:gd name="connsiteX2" fmla="*/ 3310671 w 7118332"/>
              <a:gd name="connsiteY2" fmla="*/ 1074235 h 1074258"/>
              <a:gd name="connsiteX3" fmla="*/ 4974720 w 7118332"/>
              <a:gd name="connsiteY3" fmla="*/ 1924 h 1074258"/>
              <a:gd name="connsiteX4" fmla="*/ 7118332 w 7118332"/>
              <a:gd name="connsiteY4" fmla="*/ 1046669 h 1074258"/>
              <a:gd name="connsiteX0" fmla="*/ 0 w 6623667"/>
              <a:gd name="connsiteY0" fmla="*/ 1065820 h 1074258"/>
              <a:gd name="connsiteX1" fmla="*/ 1616315 w 6623667"/>
              <a:gd name="connsiteY1" fmla="*/ 2 h 1074258"/>
              <a:gd name="connsiteX2" fmla="*/ 3310671 w 6623667"/>
              <a:gd name="connsiteY2" fmla="*/ 1074235 h 1074258"/>
              <a:gd name="connsiteX3" fmla="*/ 4974720 w 6623667"/>
              <a:gd name="connsiteY3" fmla="*/ 1924 h 1074258"/>
              <a:gd name="connsiteX4" fmla="*/ 6623667 w 6623667"/>
              <a:gd name="connsiteY4" fmla="*/ 1038718 h 1074258"/>
              <a:gd name="connsiteX0" fmla="*/ 0 w 6478679"/>
              <a:gd name="connsiteY0" fmla="*/ 1065820 h 1074258"/>
              <a:gd name="connsiteX1" fmla="*/ 1616315 w 6478679"/>
              <a:gd name="connsiteY1" fmla="*/ 2 h 1074258"/>
              <a:gd name="connsiteX2" fmla="*/ 3310671 w 6478679"/>
              <a:gd name="connsiteY2" fmla="*/ 1074235 h 1074258"/>
              <a:gd name="connsiteX3" fmla="*/ 4974720 w 6478679"/>
              <a:gd name="connsiteY3" fmla="*/ 1924 h 1074258"/>
              <a:gd name="connsiteX4" fmla="*/ 6478679 w 6478679"/>
              <a:gd name="connsiteY4" fmla="*/ 1070523 h 1074258"/>
              <a:gd name="connsiteX0" fmla="*/ 0 w 6700425"/>
              <a:gd name="connsiteY0" fmla="*/ 1065820 h 1074258"/>
              <a:gd name="connsiteX1" fmla="*/ 1616315 w 6700425"/>
              <a:gd name="connsiteY1" fmla="*/ 2 h 1074258"/>
              <a:gd name="connsiteX2" fmla="*/ 3310671 w 6700425"/>
              <a:gd name="connsiteY2" fmla="*/ 1074235 h 1074258"/>
              <a:gd name="connsiteX3" fmla="*/ 4974720 w 6700425"/>
              <a:gd name="connsiteY3" fmla="*/ 1924 h 1074258"/>
              <a:gd name="connsiteX4" fmla="*/ 6700425 w 6700425"/>
              <a:gd name="connsiteY4" fmla="*/ 1038717 h 1074258"/>
              <a:gd name="connsiteX0" fmla="*/ 0 w 6700425"/>
              <a:gd name="connsiteY0" fmla="*/ 1127507 h 1135945"/>
              <a:gd name="connsiteX1" fmla="*/ 1616315 w 6700425"/>
              <a:gd name="connsiteY1" fmla="*/ 61689 h 1135945"/>
              <a:gd name="connsiteX2" fmla="*/ 3310671 w 6700425"/>
              <a:gd name="connsiteY2" fmla="*/ 1135922 h 1135945"/>
              <a:gd name="connsiteX3" fmla="*/ 5034421 w 6700425"/>
              <a:gd name="connsiteY3" fmla="*/ 0 h 1135945"/>
              <a:gd name="connsiteX4" fmla="*/ 6700425 w 6700425"/>
              <a:gd name="connsiteY4" fmla="*/ 1100404 h 1135945"/>
              <a:gd name="connsiteX0" fmla="*/ 0 w 6700425"/>
              <a:gd name="connsiteY0" fmla="*/ 1127507 h 1135945"/>
              <a:gd name="connsiteX1" fmla="*/ 1616315 w 6700425"/>
              <a:gd name="connsiteY1" fmla="*/ 61689 h 1135945"/>
              <a:gd name="connsiteX2" fmla="*/ 3310671 w 6700425"/>
              <a:gd name="connsiteY2" fmla="*/ 1135922 h 1135945"/>
              <a:gd name="connsiteX3" fmla="*/ 5034421 w 6700425"/>
              <a:gd name="connsiteY3" fmla="*/ 0 h 1135945"/>
              <a:gd name="connsiteX4" fmla="*/ 6700425 w 6700425"/>
              <a:gd name="connsiteY4" fmla="*/ 1100404 h 1135945"/>
              <a:gd name="connsiteX0" fmla="*/ 0 w 6700425"/>
              <a:gd name="connsiteY0" fmla="*/ 1127507 h 1135945"/>
              <a:gd name="connsiteX1" fmla="*/ 1616315 w 6700425"/>
              <a:gd name="connsiteY1" fmla="*/ 61689 h 1135945"/>
              <a:gd name="connsiteX2" fmla="*/ 3310671 w 6700425"/>
              <a:gd name="connsiteY2" fmla="*/ 1135922 h 1135945"/>
              <a:gd name="connsiteX3" fmla="*/ 5034421 w 6700425"/>
              <a:gd name="connsiteY3" fmla="*/ 0 h 1135945"/>
              <a:gd name="connsiteX4" fmla="*/ 6700425 w 6700425"/>
              <a:gd name="connsiteY4" fmla="*/ 1100404 h 1135945"/>
              <a:gd name="connsiteX0" fmla="*/ 0 w 6700425"/>
              <a:gd name="connsiteY0" fmla="*/ 1127507 h 1135945"/>
              <a:gd name="connsiteX1" fmla="*/ 1616315 w 6700425"/>
              <a:gd name="connsiteY1" fmla="*/ 61689 h 1135945"/>
              <a:gd name="connsiteX2" fmla="*/ 3310671 w 6700425"/>
              <a:gd name="connsiteY2" fmla="*/ 1135922 h 1135945"/>
              <a:gd name="connsiteX3" fmla="*/ 5034421 w 6700425"/>
              <a:gd name="connsiteY3" fmla="*/ 0 h 1135945"/>
              <a:gd name="connsiteX4" fmla="*/ 6700425 w 6700425"/>
              <a:gd name="connsiteY4" fmla="*/ 1100404 h 1135945"/>
              <a:gd name="connsiteX0" fmla="*/ 0 w 6700425"/>
              <a:gd name="connsiteY0" fmla="*/ 1127507 h 1135922"/>
              <a:gd name="connsiteX1" fmla="*/ 1616315 w 6700425"/>
              <a:gd name="connsiteY1" fmla="*/ 61689 h 1135922"/>
              <a:gd name="connsiteX2" fmla="*/ 3310671 w 6700425"/>
              <a:gd name="connsiteY2" fmla="*/ 1135922 h 1135922"/>
              <a:gd name="connsiteX3" fmla="*/ 5034421 w 6700425"/>
              <a:gd name="connsiteY3" fmla="*/ 0 h 1135922"/>
              <a:gd name="connsiteX4" fmla="*/ 6700425 w 6700425"/>
              <a:gd name="connsiteY4" fmla="*/ 1100404 h 1135922"/>
              <a:gd name="connsiteX0" fmla="*/ 0 w 6700425"/>
              <a:gd name="connsiteY0" fmla="*/ 1127509 h 1135924"/>
              <a:gd name="connsiteX1" fmla="*/ 1616315 w 6700425"/>
              <a:gd name="connsiteY1" fmla="*/ 61691 h 1135924"/>
              <a:gd name="connsiteX2" fmla="*/ 3310671 w 6700425"/>
              <a:gd name="connsiteY2" fmla="*/ 1135924 h 1135924"/>
              <a:gd name="connsiteX3" fmla="*/ 5034421 w 6700425"/>
              <a:gd name="connsiteY3" fmla="*/ 2 h 1135924"/>
              <a:gd name="connsiteX4" fmla="*/ 6700425 w 6700425"/>
              <a:gd name="connsiteY4" fmla="*/ 1100406 h 1135924"/>
              <a:gd name="connsiteX0" fmla="*/ 0 w 6700425"/>
              <a:gd name="connsiteY0" fmla="*/ 1127509 h 1135924"/>
              <a:gd name="connsiteX1" fmla="*/ 1616315 w 6700425"/>
              <a:gd name="connsiteY1" fmla="*/ 61691 h 1135924"/>
              <a:gd name="connsiteX2" fmla="*/ 3310671 w 6700425"/>
              <a:gd name="connsiteY2" fmla="*/ 1135924 h 1135924"/>
              <a:gd name="connsiteX3" fmla="*/ 5034421 w 6700425"/>
              <a:gd name="connsiteY3" fmla="*/ 2 h 1135924"/>
              <a:gd name="connsiteX4" fmla="*/ 6700425 w 6700425"/>
              <a:gd name="connsiteY4" fmla="*/ 1100406 h 1135924"/>
              <a:gd name="connsiteX0" fmla="*/ 0 w 6700425"/>
              <a:gd name="connsiteY0" fmla="*/ 1127509 h 1135924"/>
              <a:gd name="connsiteX1" fmla="*/ 1616315 w 6700425"/>
              <a:gd name="connsiteY1" fmla="*/ 61691 h 1135924"/>
              <a:gd name="connsiteX2" fmla="*/ 3310671 w 6700425"/>
              <a:gd name="connsiteY2" fmla="*/ 1135924 h 1135924"/>
              <a:gd name="connsiteX3" fmla="*/ 5034421 w 6700425"/>
              <a:gd name="connsiteY3" fmla="*/ 2 h 1135924"/>
              <a:gd name="connsiteX4" fmla="*/ 6700425 w 6700425"/>
              <a:gd name="connsiteY4" fmla="*/ 1072905 h 1135924"/>
              <a:gd name="connsiteX0" fmla="*/ 0 w 6715173"/>
              <a:gd name="connsiteY0" fmla="*/ 1127509 h 1135924"/>
              <a:gd name="connsiteX1" fmla="*/ 1616315 w 6715173"/>
              <a:gd name="connsiteY1" fmla="*/ 61691 h 1135924"/>
              <a:gd name="connsiteX2" fmla="*/ 3310671 w 6715173"/>
              <a:gd name="connsiteY2" fmla="*/ 1135924 h 1135924"/>
              <a:gd name="connsiteX3" fmla="*/ 5034421 w 6715173"/>
              <a:gd name="connsiteY3" fmla="*/ 2 h 1135924"/>
              <a:gd name="connsiteX4" fmla="*/ 6715173 w 6715173"/>
              <a:gd name="connsiteY4" fmla="*/ 1059155 h 113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73" h="1135924">
                <a:moveTo>
                  <a:pt x="0" y="1127509"/>
                </a:moveTo>
                <a:cubicBezTo>
                  <a:pt x="507007" y="1133134"/>
                  <a:pt x="1064537" y="60289"/>
                  <a:pt x="1616315" y="61691"/>
                </a:cubicBezTo>
                <a:cubicBezTo>
                  <a:pt x="2168093" y="63093"/>
                  <a:pt x="2778719" y="1127987"/>
                  <a:pt x="3310671" y="1135924"/>
                </a:cubicBezTo>
                <a:cubicBezTo>
                  <a:pt x="3866607" y="1117437"/>
                  <a:pt x="4488155" y="10816"/>
                  <a:pt x="5034421" y="2"/>
                </a:cubicBezTo>
                <a:cubicBezTo>
                  <a:pt x="5562285" y="-1785"/>
                  <a:pt x="6713956" y="1071307"/>
                  <a:pt x="6715173" y="1059155"/>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 name="TextBox 6"/>
          <p:cNvSpPr txBox="1">
            <a:spLocks noChangeArrowheads="1"/>
          </p:cNvSpPr>
          <p:nvPr/>
        </p:nvSpPr>
        <p:spPr bwMode="auto">
          <a:xfrm>
            <a:off x="476362" y="1903967"/>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smtClean="0">
                <a:latin typeface="微软雅黑" pitchFamily="34" charset="-122"/>
                <a:ea typeface="微软雅黑" pitchFamily="34" charset="-122"/>
              </a:rPr>
              <a:t>公司与团队</a:t>
            </a:r>
            <a:endParaRPr lang="zh-CN" altLang="en-US" sz="2000" b="1" dirty="0">
              <a:latin typeface="微软雅黑" pitchFamily="34" charset="-122"/>
              <a:ea typeface="微软雅黑" pitchFamily="34" charset="-122"/>
            </a:endParaRPr>
          </a:p>
        </p:txBody>
      </p:sp>
      <p:sp>
        <p:nvSpPr>
          <p:cNvPr id="5" name="TextBox 6"/>
          <p:cNvSpPr txBox="1">
            <a:spLocks noChangeArrowheads="1"/>
          </p:cNvSpPr>
          <p:nvPr/>
        </p:nvSpPr>
        <p:spPr bwMode="auto">
          <a:xfrm>
            <a:off x="2060538" y="2904191"/>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smtClean="0">
                <a:latin typeface="微软雅黑" pitchFamily="34" charset="-122"/>
                <a:ea typeface="微软雅黑" pitchFamily="34" charset="-122"/>
              </a:rPr>
              <a:t>项目介绍</a:t>
            </a:r>
            <a:endParaRPr lang="zh-CN" altLang="en-US" sz="2000" b="1" dirty="0">
              <a:latin typeface="微软雅黑" pitchFamily="34" charset="-122"/>
              <a:ea typeface="微软雅黑" pitchFamily="34" charset="-122"/>
            </a:endParaRPr>
          </a:p>
        </p:txBody>
      </p:sp>
      <p:sp>
        <p:nvSpPr>
          <p:cNvPr id="6" name="TextBox 6"/>
          <p:cNvSpPr txBox="1">
            <a:spLocks noChangeArrowheads="1"/>
          </p:cNvSpPr>
          <p:nvPr/>
        </p:nvSpPr>
        <p:spPr bwMode="auto">
          <a:xfrm>
            <a:off x="3658326" y="1901113"/>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smtClean="0">
                <a:latin typeface="微软雅黑" pitchFamily="34" charset="-122"/>
                <a:ea typeface="微软雅黑" pitchFamily="34" charset="-122"/>
              </a:rPr>
              <a:t>产品与运营</a:t>
            </a:r>
            <a:endParaRPr lang="zh-CN" altLang="en-US" sz="2000" b="1" dirty="0">
              <a:latin typeface="微软雅黑" pitchFamily="34" charset="-122"/>
              <a:ea typeface="微软雅黑" pitchFamily="34" charset="-122"/>
            </a:endParaRPr>
          </a:p>
        </p:txBody>
      </p:sp>
      <p:sp>
        <p:nvSpPr>
          <p:cNvPr id="7" name="TextBox 6"/>
          <p:cNvSpPr txBox="1">
            <a:spLocks noChangeArrowheads="1"/>
          </p:cNvSpPr>
          <p:nvPr/>
        </p:nvSpPr>
        <p:spPr bwMode="auto">
          <a:xfrm>
            <a:off x="5220072" y="2918132"/>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2000" b="1" dirty="0">
                <a:latin typeface="微软雅黑" pitchFamily="34" charset="-122"/>
                <a:ea typeface="微软雅黑" pitchFamily="34" charset="-122"/>
              </a:rPr>
              <a:t>发展前景</a:t>
            </a:r>
            <a:endParaRPr lang="zh-CN" sz="2000" b="1" dirty="0">
              <a:latin typeface="微软雅黑" pitchFamily="34" charset="-122"/>
              <a:ea typeface="微软雅黑" pitchFamily="34" charset="-122"/>
            </a:endParaRPr>
          </a:p>
        </p:txBody>
      </p:sp>
      <p:sp>
        <p:nvSpPr>
          <p:cNvPr id="8" name="TextBox 7"/>
          <p:cNvSpPr txBox="1"/>
          <p:nvPr/>
        </p:nvSpPr>
        <p:spPr>
          <a:xfrm>
            <a:off x="984119" y="2246468"/>
            <a:ext cx="748923" cy="261610"/>
          </a:xfrm>
          <a:prstGeom prst="rect">
            <a:avLst/>
          </a:prstGeom>
          <a:noFill/>
        </p:spPr>
        <p:txBody>
          <a:bodyPr wrap="none" rtlCol="0">
            <a:spAutoFit/>
          </a:bodyPr>
          <a:lstStyle/>
          <a:p>
            <a:pPr marL="0" lvl="1" algn="ctr"/>
            <a:r>
              <a:rPr lang="zh-CN" altLang="en-US" sz="1100" dirty="0" smtClean="0">
                <a:latin typeface="微软雅黑" pitchFamily="34" charset="-122"/>
                <a:ea typeface="微软雅黑" pitchFamily="34" charset="-122"/>
              </a:rPr>
              <a:t>我们是谁</a:t>
            </a:r>
            <a:endParaRPr lang="zh-CN" altLang="en-US" sz="1100" dirty="0">
              <a:latin typeface="微软雅黑" pitchFamily="34" charset="-122"/>
              <a:ea typeface="微软雅黑" pitchFamily="34" charset="-122"/>
            </a:endParaRPr>
          </a:p>
        </p:txBody>
      </p:sp>
      <p:sp>
        <p:nvSpPr>
          <p:cNvPr id="9" name="TextBox 8"/>
          <p:cNvSpPr txBox="1"/>
          <p:nvPr/>
        </p:nvSpPr>
        <p:spPr>
          <a:xfrm>
            <a:off x="2395306" y="3256146"/>
            <a:ext cx="1031051" cy="261610"/>
          </a:xfrm>
          <a:prstGeom prst="rect">
            <a:avLst/>
          </a:prstGeom>
          <a:noFill/>
        </p:spPr>
        <p:txBody>
          <a:bodyPr wrap="none" rtlCol="0">
            <a:spAutoFit/>
          </a:bodyPr>
          <a:lstStyle/>
          <a:p>
            <a:pPr marL="0" lvl="1" algn="ctr"/>
            <a:r>
              <a:rPr lang="zh-CN" altLang="en-US" sz="1100" dirty="0" smtClean="0">
                <a:latin typeface="微软雅黑" pitchFamily="34" charset="-122"/>
                <a:ea typeface="微软雅黑" pitchFamily="34" charset="-122"/>
              </a:rPr>
              <a:t>我们要做什么</a:t>
            </a:r>
            <a:endParaRPr lang="zh-CN" altLang="en-US" sz="1100" dirty="0">
              <a:latin typeface="微软雅黑" pitchFamily="34" charset="-122"/>
              <a:ea typeface="微软雅黑" pitchFamily="34" charset="-122"/>
            </a:endParaRPr>
          </a:p>
        </p:txBody>
      </p:sp>
      <p:sp>
        <p:nvSpPr>
          <p:cNvPr id="10" name="TextBox 9"/>
          <p:cNvSpPr txBox="1"/>
          <p:nvPr/>
        </p:nvSpPr>
        <p:spPr>
          <a:xfrm>
            <a:off x="4064604" y="2233018"/>
            <a:ext cx="889987" cy="261610"/>
          </a:xfrm>
          <a:prstGeom prst="rect">
            <a:avLst/>
          </a:prstGeom>
          <a:noFill/>
        </p:spPr>
        <p:txBody>
          <a:bodyPr wrap="none" rtlCol="0">
            <a:spAutoFit/>
          </a:bodyPr>
          <a:lstStyle/>
          <a:p>
            <a:pPr marL="0" lvl="1" algn="ctr"/>
            <a:r>
              <a:rPr lang="zh-CN" altLang="en-US" sz="1100" dirty="0" smtClean="0">
                <a:latin typeface="微软雅黑" pitchFamily="34" charset="-122"/>
                <a:ea typeface="微软雅黑" pitchFamily="34" charset="-122"/>
              </a:rPr>
              <a:t>我们怎么做</a:t>
            </a:r>
            <a:endParaRPr lang="zh-CN" altLang="en-US" sz="1100" dirty="0">
              <a:latin typeface="微软雅黑" pitchFamily="34" charset="-122"/>
              <a:ea typeface="微软雅黑" pitchFamily="34" charset="-122"/>
            </a:endParaRPr>
          </a:p>
        </p:txBody>
      </p:sp>
      <p:sp>
        <p:nvSpPr>
          <p:cNvPr id="11" name="TextBox 10"/>
          <p:cNvSpPr txBox="1"/>
          <p:nvPr/>
        </p:nvSpPr>
        <p:spPr>
          <a:xfrm>
            <a:off x="5529432" y="3254811"/>
            <a:ext cx="1172117" cy="261610"/>
          </a:xfrm>
          <a:prstGeom prst="rect">
            <a:avLst/>
          </a:prstGeom>
          <a:noFill/>
        </p:spPr>
        <p:txBody>
          <a:bodyPr wrap="none" rtlCol="0">
            <a:spAutoFit/>
          </a:bodyPr>
          <a:lstStyle/>
          <a:p>
            <a:pPr marL="0" lvl="1" algn="ctr"/>
            <a:r>
              <a:rPr lang="zh-CN" altLang="en-US" sz="1100" dirty="0">
                <a:latin typeface="微软雅黑" pitchFamily="34" charset="-122"/>
                <a:ea typeface="微软雅黑" pitchFamily="34" charset="-122"/>
              </a:rPr>
              <a:t>长期的战略目标</a:t>
            </a:r>
          </a:p>
        </p:txBody>
      </p:sp>
      <p:grpSp>
        <p:nvGrpSpPr>
          <p:cNvPr id="16" name="组合 15"/>
          <p:cNvGrpSpPr/>
          <p:nvPr/>
        </p:nvGrpSpPr>
        <p:grpSpPr>
          <a:xfrm>
            <a:off x="862349" y="2676127"/>
            <a:ext cx="1047751" cy="1047751"/>
            <a:chOff x="1008115" y="2542722"/>
            <a:chExt cx="1360493" cy="1360493"/>
          </a:xfrm>
        </p:grpSpPr>
        <p:grpSp>
          <p:nvGrpSpPr>
            <p:cNvPr id="17" name="组合 16"/>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椭圆 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8" name="TextBox 17"/>
            <p:cNvSpPr txBox="1"/>
            <p:nvPr/>
          </p:nvSpPr>
          <p:spPr>
            <a:xfrm>
              <a:off x="1351287" y="2797030"/>
              <a:ext cx="649839" cy="919182"/>
            </a:xfrm>
            <a:prstGeom prst="rect">
              <a:avLst/>
            </a:prstGeom>
            <a:noFill/>
          </p:spPr>
          <p:txBody>
            <a:bodyPr wrap="none" rtlCol="0">
              <a:spAutoFit/>
            </a:bodyPr>
            <a:lstStyle/>
            <a:p>
              <a:pPr algn="ctr"/>
              <a:r>
                <a:rPr lang="en-US" altLang="zh-CN" sz="4000" b="1" dirty="0" smtClean="0">
                  <a:solidFill>
                    <a:srgbClr val="C00000"/>
                  </a:solidFill>
                  <a:latin typeface="微软雅黑" pitchFamily="34" charset="-122"/>
                  <a:ea typeface="造字工房劲黑（非商用）常规体" pitchFamily="50" charset="-122"/>
                </a:rPr>
                <a:t>1</a:t>
              </a:r>
              <a:endParaRPr lang="zh-CN" altLang="en-US" sz="4000" b="1" dirty="0">
                <a:solidFill>
                  <a:srgbClr val="C00000"/>
                </a:solidFill>
                <a:latin typeface="微软雅黑" pitchFamily="34" charset="-122"/>
                <a:ea typeface="造字工房劲黑（非商用）常规体" pitchFamily="50" charset="-122"/>
              </a:endParaRPr>
            </a:p>
          </p:txBody>
        </p:sp>
      </p:grpSp>
      <p:grpSp>
        <p:nvGrpSpPr>
          <p:cNvPr id="21" name="组合 20"/>
          <p:cNvGrpSpPr/>
          <p:nvPr/>
        </p:nvGrpSpPr>
        <p:grpSpPr>
          <a:xfrm>
            <a:off x="3998332" y="2647118"/>
            <a:ext cx="1047751" cy="1047751"/>
            <a:chOff x="4770261" y="2542722"/>
            <a:chExt cx="1360493" cy="1360493"/>
          </a:xfrm>
        </p:grpSpPr>
        <p:grpSp>
          <p:nvGrpSpPr>
            <p:cNvPr id="22" name="组合 21"/>
            <p:cNvGrpSpPr/>
            <p:nvPr/>
          </p:nvGrpSpPr>
          <p:grpSpPr>
            <a:xfrm>
              <a:off x="4770261" y="2542722"/>
              <a:ext cx="1360493" cy="1360493"/>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3" name="TextBox 22"/>
            <p:cNvSpPr txBox="1"/>
            <p:nvPr/>
          </p:nvSpPr>
          <p:spPr>
            <a:xfrm>
              <a:off x="5124493" y="2780033"/>
              <a:ext cx="649839" cy="919182"/>
            </a:xfrm>
            <a:prstGeom prst="rect">
              <a:avLst/>
            </a:prstGeom>
            <a:noFill/>
          </p:spPr>
          <p:txBody>
            <a:bodyPr wrap="none" rtlCol="0">
              <a:spAutoFit/>
            </a:bodyPr>
            <a:lstStyle/>
            <a:p>
              <a:pPr algn="ctr"/>
              <a:r>
                <a:rPr lang="en-US" altLang="zh-CN" sz="4000" b="1" dirty="0" smtClean="0">
                  <a:solidFill>
                    <a:srgbClr val="C00000"/>
                  </a:solidFill>
                  <a:latin typeface="微软雅黑" pitchFamily="34" charset="-122"/>
                  <a:ea typeface="造字工房劲黑（非商用）常规体" pitchFamily="50" charset="-122"/>
                </a:rPr>
                <a:t>3</a:t>
              </a:r>
              <a:endParaRPr lang="zh-CN" altLang="en-US" sz="4000" b="1" dirty="0">
                <a:solidFill>
                  <a:srgbClr val="C00000"/>
                </a:solidFill>
                <a:latin typeface="微软雅黑" pitchFamily="34" charset="-122"/>
                <a:ea typeface="造字工房劲黑（非商用）常规体" pitchFamily="50" charset="-122"/>
              </a:endParaRPr>
            </a:p>
          </p:txBody>
        </p:sp>
      </p:grpSp>
      <p:grpSp>
        <p:nvGrpSpPr>
          <p:cNvPr id="26" name="组合 25"/>
          <p:cNvGrpSpPr/>
          <p:nvPr/>
        </p:nvGrpSpPr>
        <p:grpSpPr>
          <a:xfrm>
            <a:off x="2398370" y="1648195"/>
            <a:ext cx="1047751" cy="1047751"/>
            <a:chOff x="2889188" y="1494971"/>
            <a:chExt cx="1360493" cy="1360493"/>
          </a:xfrm>
        </p:grpSpPr>
        <p:grpSp>
          <p:nvGrpSpPr>
            <p:cNvPr id="27" name="组合 26"/>
            <p:cNvGrpSpPr/>
            <p:nvPr/>
          </p:nvGrpSpPr>
          <p:grpSpPr>
            <a:xfrm>
              <a:off x="2889188" y="1494971"/>
              <a:ext cx="1360493" cy="1360493"/>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8" name="TextBox 27"/>
            <p:cNvSpPr txBox="1"/>
            <p:nvPr/>
          </p:nvSpPr>
          <p:spPr>
            <a:xfrm>
              <a:off x="3243268" y="1759181"/>
              <a:ext cx="649839" cy="919182"/>
            </a:xfrm>
            <a:prstGeom prst="rect">
              <a:avLst/>
            </a:prstGeom>
            <a:noFill/>
          </p:spPr>
          <p:txBody>
            <a:bodyPr wrap="none" rtlCol="0">
              <a:spAutoFit/>
            </a:bodyPr>
            <a:lstStyle/>
            <a:p>
              <a:pPr algn="ctr"/>
              <a:r>
                <a:rPr lang="en-US" altLang="zh-CN" sz="4000" b="1" dirty="0" smtClean="0">
                  <a:solidFill>
                    <a:srgbClr val="C00000"/>
                  </a:solidFill>
                  <a:latin typeface="微软雅黑" pitchFamily="34" charset="-122"/>
                  <a:ea typeface="造字工房劲黑（非商用）常规体" pitchFamily="50" charset="-122"/>
                </a:rPr>
                <a:t>2</a:t>
              </a:r>
              <a:endParaRPr lang="zh-CN" altLang="en-US" sz="4000" b="1" dirty="0">
                <a:solidFill>
                  <a:srgbClr val="C00000"/>
                </a:solidFill>
                <a:latin typeface="微软雅黑" pitchFamily="34" charset="-122"/>
                <a:ea typeface="造字工房劲黑（非商用）常规体" pitchFamily="50" charset="-122"/>
              </a:endParaRPr>
            </a:p>
          </p:txBody>
        </p:sp>
      </p:grpSp>
      <p:grpSp>
        <p:nvGrpSpPr>
          <p:cNvPr id="31" name="组合 30"/>
          <p:cNvGrpSpPr/>
          <p:nvPr/>
        </p:nvGrpSpPr>
        <p:grpSpPr>
          <a:xfrm>
            <a:off x="5582508" y="1561903"/>
            <a:ext cx="1047751" cy="1047751"/>
            <a:chOff x="6651335" y="1494971"/>
            <a:chExt cx="1360493" cy="1360493"/>
          </a:xfrm>
        </p:grpSpPr>
        <p:grpSp>
          <p:nvGrpSpPr>
            <p:cNvPr id="32" name="组合 31"/>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椭圆 3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3" name="TextBox 32"/>
            <p:cNvSpPr txBox="1"/>
            <p:nvPr/>
          </p:nvSpPr>
          <p:spPr>
            <a:xfrm>
              <a:off x="6980723" y="1724166"/>
              <a:ext cx="649839" cy="919182"/>
            </a:xfrm>
            <a:prstGeom prst="rect">
              <a:avLst/>
            </a:prstGeom>
            <a:noFill/>
          </p:spPr>
          <p:txBody>
            <a:bodyPr wrap="none" rtlCol="0">
              <a:spAutoFit/>
            </a:bodyPr>
            <a:lstStyle/>
            <a:p>
              <a:pPr algn="ctr"/>
              <a:r>
                <a:rPr lang="en-US" altLang="zh-CN" sz="4000" b="1" dirty="0" smtClean="0">
                  <a:solidFill>
                    <a:srgbClr val="C00000"/>
                  </a:solidFill>
                  <a:latin typeface="微软雅黑" pitchFamily="34" charset="-122"/>
                  <a:ea typeface="造字工房劲黑（非商用）常规体" pitchFamily="50" charset="-122"/>
                </a:rPr>
                <a:t>4</a:t>
              </a:r>
              <a:endParaRPr lang="zh-CN" altLang="en-US" sz="4000" b="1" dirty="0">
                <a:solidFill>
                  <a:srgbClr val="C00000"/>
                </a:solidFill>
                <a:latin typeface="微软雅黑" pitchFamily="34" charset="-122"/>
                <a:ea typeface="造字工房劲黑（非商用）常规体" pitchFamily="50" charset="-122"/>
              </a:endParaRPr>
            </a:p>
          </p:txBody>
        </p:sp>
      </p:grpSp>
      <p:grpSp>
        <p:nvGrpSpPr>
          <p:cNvPr id="36" name="组合 35"/>
          <p:cNvGrpSpPr/>
          <p:nvPr/>
        </p:nvGrpSpPr>
        <p:grpSpPr>
          <a:xfrm>
            <a:off x="7120313" y="2635778"/>
            <a:ext cx="1047751" cy="1047751"/>
            <a:chOff x="6651335" y="1494971"/>
            <a:chExt cx="1360493" cy="1360493"/>
          </a:xfrm>
        </p:grpSpPr>
        <p:grpSp>
          <p:nvGrpSpPr>
            <p:cNvPr id="37" name="组合 36"/>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39" name="同心圆 3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椭圆 3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8" name="TextBox 37"/>
            <p:cNvSpPr txBox="1"/>
            <p:nvPr/>
          </p:nvSpPr>
          <p:spPr>
            <a:xfrm>
              <a:off x="7011696" y="1738356"/>
              <a:ext cx="649839" cy="919182"/>
            </a:xfrm>
            <a:prstGeom prst="rect">
              <a:avLst/>
            </a:prstGeom>
            <a:noFill/>
          </p:spPr>
          <p:txBody>
            <a:bodyPr wrap="none" rtlCol="0">
              <a:spAutoFit/>
            </a:bodyPr>
            <a:lstStyle/>
            <a:p>
              <a:pPr algn="ctr"/>
              <a:r>
                <a:rPr lang="en-US" altLang="zh-CN" sz="4000" b="1" dirty="0" smtClean="0">
                  <a:solidFill>
                    <a:srgbClr val="C00000"/>
                  </a:solidFill>
                  <a:latin typeface="微软雅黑" pitchFamily="34" charset="-122"/>
                  <a:ea typeface="造字工房劲黑（非商用）常规体" pitchFamily="50" charset="-122"/>
                </a:rPr>
                <a:t>5</a:t>
              </a:r>
            </a:p>
          </p:txBody>
        </p:sp>
      </p:grpSp>
      <p:sp>
        <p:nvSpPr>
          <p:cNvPr id="41" name="TextBox 40"/>
          <p:cNvSpPr txBox="1">
            <a:spLocks noChangeArrowheads="1"/>
          </p:cNvSpPr>
          <p:nvPr/>
        </p:nvSpPr>
        <p:spPr bwMode="auto">
          <a:xfrm>
            <a:off x="6732240" y="1883608"/>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a:latin typeface="微软雅黑" pitchFamily="34" charset="-122"/>
                <a:ea typeface="微软雅黑" pitchFamily="34" charset="-122"/>
              </a:rPr>
              <a:t>财务与融资</a:t>
            </a:r>
          </a:p>
        </p:txBody>
      </p:sp>
      <p:sp>
        <p:nvSpPr>
          <p:cNvPr id="42" name="TextBox 41"/>
          <p:cNvSpPr txBox="1"/>
          <p:nvPr/>
        </p:nvSpPr>
        <p:spPr>
          <a:xfrm>
            <a:off x="7117930" y="2211710"/>
            <a:ext cx="1031052" cy="261610"/>
          </a:xfrm>
          <a:prstGeom prst="rect">
            <a:avLst/>
          </a:prstGeom>
          <a:noFill/>
        </p:spPr>
        <p:txBody>
          <a:bodyPr wrap="none" rtlCol="0">
            <a:spAutoFit/>
          </a:bodyPr>
          <a:lstStyle/>
          <a:p>
            <a:pPr marL="0" lvl="1" algn="ctr"/>
            <a:r>
              <a:rPr lang="zh-CN" altLang="en-US" sz="1100" dirty="0" smtClean="0">
                <a:latin typeface="微软雅黑" pitchFamily="34" charset="-122"/>
                <a:ea typeface="微软雅黑" pitchFamily="34" charset="-122"/>
              </a:rPr>
              <a:t>商务合作方式</a:t>
            </a:r>
            <a:endParaRPr lang="zh-CN" altLang="en-US" sz="1100" dirty="0">
              <a:latin typeface="微软雅黑" pitchFamily="34" charset="-122"/>
              <a:ea typeface="微软雅黑" pitchFamily="34" charset="-122"/>
            </a:endParaRPr>
          </a:p>
        </p:txBody>
      </p:sp>
      <p:sp>
        <p:nvSpPr>
          <p:cNvPr id="44" name="TextBox 43"/>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itchFamily="34" charset="-122"/>
                <a:ea typeface="微软雅黑" pitchFamily="34" charset="-122"/>
              </a:rPr>
              <a:t>目 录 页</a:t>
            </a:r>
            <a:endParaRPr lang="zh-CN" altLang="en-US" sz="1000" dirty="0">
              <a:latin typeface="微软雅黑" pitchFamily="34" charset="-122"/>
              <a:ea typeface="微软雅黑" pitchFamily="34" charset="-122"/>
            </a:endParaRPr>
          </a:p>
        </p:txBody>
      </p:sp>
    </p:spTree>
    <p:extLst>
      <p:ext uri="{BB962C8B-B14F-4D97-AF65-F5344CB8AC3E}">
        <p14:creationId xmlns:p14="http://schemas.microsoft.com/office/powerpoint/2010/main" val="2072148222"/>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2000"/>
                                        <p:tgtEl>
                                          <p:spTgt spid="3"/>
                                        </p:tgtEl>
                                      </p:cBhvr>
                                    </p:animEffect>
                                  </p:childTnLst>
                                </p:cTn>
                              </p:par>
                              <p:par>
                                <p:cTn id="14" presetID="53" presetClass="entr" presetSubtype="16" fill="hold" nodeType="withEffect">
                                  <p:stCondLst>
                                    <p:cond delay="30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par>
                                <p:cTn id="19" presetID="53" presetClass="entr" presetSubtype="16" fill="hold" nodeType="withEffect">
                                  <p:stCondLst>
                                    <p:cond delay="90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53" presetClass="entr" presetSubtype="16" fill="hold" nodeType="withEffect">
                                  <p:stCondLst>
                                    <p:cond delay="1400"/>
                                  </p:stCondLst>
                                  <p:childTnLst>
                                    <p:set>
                                      <p:cBhvr>
                                        <p:cTn id="25" dur="1" fill="hold">
                                          <p:stCondLst>
                                            <p:cond delay="0"/>
                                          </p:stCondLst>
                                        </p:cTn>
                                        <p:tgtEl>
                                          <p:spTgt spid="31"/>
                                        </p:tgtEl>
                                        <p:attrNameLst>
                                          <p:attrName>style.visibility</p:attrName>
                                        </p:attrNameLst>
                                      </p:cBhvr>
                                      <p:to>
                                        <p:strVal val="visible"/>
                                      </p:to>
                                    </p:set>
                                    <p:anim calcmode="lin" valueType="num">
                                      <p:cBhvr>
                                        <p:cTn id="26" dur="500" fill="hold"/>
                                        <p:tgtEl>
                                          <p:spTgt spid="31"/>
                                        </p:tgtEl>
                                        <p:attrNameLst>
                                          <p:attrName>ppt_w</p:attrName>
                                        </p:attrNameLst>
                                      </p:cBhvr>
                                      <p:tavLst>
                                        <p:tav tm="0">
                                          <p:val>
                                            <p:fltVal val="0"/>
                                          </p:val>
                                        </p:tav>
                                        <p:tav tm="100000">
                                          <p:val>
                                            <p:strVal val="#ppt_w"/>
                                          </p:val>
                                        </p:tav>
                                      </p:tavLst>
                                    </p:anim>
                                    <p:anim calcmode="lin" valueType="num">
                                      <p:cBhvr>
                                        <p:cTn id="27" dur="500" fill="hold"/>
                                        <p:tgtEl>
                                          <p:spTgt spid="31"/>
                                        </p:tgtEl>
                                        <p:attrNameLst>
                                          <p:attrName>ppt_h</p:attrName>
                                        </p:attrNameLst>
                                      </p:cBhvr>
                                      <p:tavLst>
                                        <p:tav tm="0">
                                          <p:val>
                                            <p:fltVal val="0"/>
                                          </p:val>
                                        </p:tav>
                                        <p:tav tm="100000">
                                          <p:val>
                                            <p:strVal val="#ppt_h"/>
                                          </p:val>
                                        </p:tav>
                                      </p:tavLst>
                                    </p:anim>
                                    <p:animEffect transition="in" filter="fade">
                                      <p:cBhvr>
                                        <p:cTn id="28" dur="500"/>
                                        <p:tgtEl>
                                          <p:spTgt spid="31"/>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80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80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140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strVal val="#ppt_x"/>
                                          </p:val>
                                        </p:tav>
                                        <p:tav tm="100000">
                                          <p:val>
                                            <p:strVal val="#ppt_x"/>
                                          </p:val>
                                        </p:tav>
                                      </p:tavLst>
                                    </p:anim>
                                    <p:anim calcmode="lin" valueType="num">
                                      <p:cBhvr>
                                        <p:cTn id="53" dur="1000" fill="hold"/>
                                        <p:tgtEl>
                                          <p:spTgt spid="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140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190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1000"/>
                                        <p:tgtEl>
                                          <p:spTgt spid="7"/>
                                        </p:tgtEl>
                                      </p:cBhvr>
                                    </p:animEffect>
                                    <p:anim calcmode="lin" valueType="num">
                                      <p:cBhvr>
                                        <p:cTn id="62" dur="1000" fill="hold"/>
                                        <p:tgtEl>
                                          <p:spTgt spid="7"/>
                                        </p:tgtEl>
                                        <p:attrNameLst>
                                          <p:attrName>ppt_x</p:attrName>
                                        </p:attrNameLst>
                                      </p:cBhvr>
                                      <p:tavLst>
                                        <p:tav tm="0">
                                          <p:val>
                                            <p:strVal val="#ppt_x"/>
                                          </p:val>
                                        </p:tav>
                                        <p:tav tm="100000">
                                          <p:val>
                                            <p:strVal val="#ppt_x"/>
                                          </p:val>
                                        </p:tav>
                                      </p:tavLst>
                                    </p:anim>
                                    <p:anim calcmode="lin" valueType="num">
                                      <p:cBhvr>
                                        <p:cTn id="63" dur="1000" fill="hold"/>
                                        <p:tgtEl>
                                          <p:spTgt spid="7"/>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190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1000"/>
                                        <p:tgtEl>
                                          <p:spTgt spid="11"/>
                                        </p:tgtEl>
                                      </p:cBhvr>
                                    </p:animEffect>
                                    <p:anim calcmode="lin" valueType="num">
                                      <p:cBhvr>
                                        <p:cTn id="67" dur="1000" fill="hold"/>
                                        <p:tgtEl>
                                          <p:spTgt spid="11"/>
                                        </p:tgtEl>
                                        <p:attrNameLst>
                                          <p:attrName>ppt_x</p:attrName>
                                        </p:attrNameLst>
                                      </p:cBhvr>
                                      <p:tavLst>
                                        <p:tav tm="0">
                                          <p:val>
                                            <p:strVal val="#ppt_x"/>
                                          </p:val>
                                        </p:tav>
                                        <p:tav tm="100000">
                                          <p:val>
                                            <p:strVal val="#ppt_x"/>
                                          </p:val>
                                        </p:tav>
                                      </p:tavLst>
                                    </p:anim>
                                    <p:anim calcmode="lin" valueType="num">
                                      <p:cBhvr>
                                        <p:cTn id="68" dur="1000" fill="hold"/>
                                        <p:tgtEl>
                                          <p:spTgt spid="11"/>
                                        </p:tgtEl>
                                        <p:attrNameLst>
                                          <p:attrName>ppt_y</p:attrName>
                                        </p:attrNameLst>
                                      </p:cBhvr>
                                      <p:tavLst>
                                        <p:tav tm="0">
                                          <p:val>
                                            <p:strVal val="#ppt_y-.1"/>
                                          </p:val>
                                        </p:tav>
                                        <p:tav tm="100000">
                                          <p:val>
                                            <p:strVal val="#ppt_y"/>
                                          </p:val>
                                        </p:tav>
                                      </p:tavLst>
                                    </p:anim>
                                  </p:childTnLst>
                                </p:cTn>
                              </p:par>
                              <p:par>
                                <p:cTn id="69" presetID="53" presetClass="entr" presetSubtype="16" fill="hold" nodeType="withEffect">
                                  <p:stCondLst>
                                    <p:cond delay="140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par>
                                <p:cTn id="74" presetID="47" presetClass="entr" presetSubtype="0" fill="hold" grpId="0" nodeType="withEffect">
                                  <p:stCondLst>
                                    <p:cond delay="1900"/>
                                  </p:stCondLst>
                                  <p:childTnLst>
                                    <p:set>
                                      <p:cBhvr>
                                        <p:cTn id="75" dur="1" fill="hold">
                                          <p:stCondLst>
                                            <p:cond delay="0"/>
                                          </p:stCondLst>
                                        </p:cTn>
                                        <p:tgtEl>
                                          <p:spTgt spid="41"/>
                                        </p:tgtEl>
                                        <p:attrNameLst>
                                          <p:attrName>style.visibility</p:attrName>
                                        </p:attrNameLst>
                                      </p:cBhvr>
                                      <p:to>
                                        <p:strVal val="visible"/>
                                      </p:to>
                                    </p:set>
                                    <p:animEffect transition="in" filter="fade">
                                      <p:cBhvr>
                                        <p:cTn id="76" dur="1000"/>
                                        <p:tgtEl>
                                          <p:spTgt spid="41"/>
                                        </p:tgtEl>
                                      </p:cBhvr>
                                    </p:animEffect>
                                    <p:anim calcmode="lin" valueType="num">
                                      <p:cBhvr>
                                        <p:cTn id="77" dur="1000" fill="hold"/>
                                        <p:tgtEl>
                                          <p:spTgt spid="41"/>
                                        </p:tgtEl>
                                        <p:attrNameLst>
                                          <p:attrName>ppt_x</p:attrName>
                                        </p:attrNameLst>
                                      </p:cBhvr>
                                      <p:tavLst>
                                        <p:tav tm="0">
                                          <p:val>
                                            <p:strVal val="#ppt_x"/>
                                          </p:val>
                                        </p:tav>
                                        <p:tav tm="100000">
                                          <p:val>
                                            <p:strVal val="#ppt_x"/>
                                          </p:val>
                                        </p:tav>
                                      </p:tavLst>
                                    </p:anim>
                                    <p:anim calcmode="lin" valueType="num">
                                      <p:cBhvr>
                                        <p:cTn id="78" dur="1000" fill="hold"/>
                                        <p:tgtEl>
                                          <p:spTgt spid="41"/>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190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1000"/>
                                        <p:tgtEl>
                                          <p:spTgt spid="42"/>
                                        </p:tgtEl>
                                      </p:cBhvr>
                                    </p:animEffect>
                                    <p:anim calcmode="lin" valueType="num">
                                      <p:cBhvr>
                                        <p:cTn id="82" dur="1000" fill="hold"/>
                                        <p:tgtEl>
                                          <p:spTgt spid="42"/>
                                        </p:tgtEl>
                                        <p:attrNameLst>
                                          <p:attrName>ppt_x</p:attrName>
                                        </p:attrNameLst>
                                      </p:cBhvr>
                                      <p:tavLst>
                                        <p:tav tm="0">
                                          <p:val>
                                            <p:strVal val="#ppt_x"/>
                                          </p:val>
                                        </p:tav>
                                        <p:tav tm="100000">
                                          <p:val>
                                            <p:strVal val="#ppt_x"/>
                                          </p:val>
                                        </p:tav>
                                      </p:tavLst>
                                    </p:anim>
                                    <p:anim calcmode="lin" valueType="num">
                                      <p:cBhvr>
                                        <p:cTn id="8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P spid="9" grpId="0"/>
      <p:bldP spid="10" grpId="0"/>
      <p:bldP spid="11"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586952" y="853215"/>
            <a:ext cx="3192960" cy="3950783"/>
            <a:chOff x="865232" y="1286330"/>
            <a:chExt cx="4013321" cy="4966128"/>
          </a:xfrm>
        </p:grpSpPr>
        <p:pic>
          <p:nvPicPr>
            <p:cNvPr id="3" name="Picture 3"/>
            <p:cNvPicPr>
              <a:picLocks noChangeAspect="1"/>
            </p:cNvPicPr>
            <p:nvPr/>
          </p:nvPicPr>
          <p:blipFill>
            <a:blip r:embed="rId3"/>
            <a:srcRect l="5354" t="8440" r="6203" b="10136"/>
            <a:stretch>
              <a:fillRect/>
            </a:stretch>
          </p:blipFill>
          <p:spPr bwMode="auto">
            <a:xfrm>
              <a:off x="865232" y="1286330"/>
              <a:ext cx="4013321" cy="4966128"/>
            </a:xfrm>
            <a:prstGeom prst="rect">
              <a:avLst/>
            </a:prstGeom>
            <a:noFill/>
            <a:ln w="9525">
              <a:noFill/>
              <a:miter lim="800000"/>
              <a:headEnd/>
              <a:tailEnd/>
            </a:ln>
          </p:spPr>
        </p:pic>
        <p:sp>
          <p:nvSpPr>
            <p:cNvPr id="4" name="Rectangle 4"/>
            <p:cNvSpPr/>
            <p:nvPr/>
          </p:nvSpPr>
          <p:spPr>
            <a:xfrm>
              <a:off x="1454212" y="1875344"/>
              <a:ext cx="2840124" cy="3699194"/>
            </a:xfrm>
            <a:prstGeom prst="rect">
              <a:avLst/>
            </a:prstGeom>
            <a:blipFill>
              <a:blip r:embed="rId4" cstate="prin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2" fontAlgn="auto">
                <a:spcBef>
                  <a:spcPts val="0"/>
                </a:spcBef>
                <a:spcAft>
                  <a:spcPts val="0"/>
                </a:spcAft>
                <a:defRPr/>
              </a:pPr>
              <a:endParaRPr lang="en-US" sz="3200"/>
            </a:p>
          </p:txBody>
        </p:sp>
      </p:grpSp>
      <p:sp>
        <p:nvSpPr>
          <p:cNvPr id="17" name="矩形 16"/>
          <p:cNvSpPr>
            <a:spLocks noChangeArrowheads="1"/>
          </p:cNvSpPr>
          <p:nvPr/>
        </p:nvSpPr>
        <p:spPr bwMode="auto">
          <a:xfrm>
            <a:off x="4208606" y="3534278"/>
            <a:ext cx="843538" cy="261608"/>
          </a:xfrm>
          <a:prstGeom prst="rect">
            <a:avLst/>
          </a:prstGeom>
          <a:noFill/>
          <a:ln w="9525">
            <a:noFill/>
            <a:miter lim="800000"/>
            <a:headEnd/>
            <a:tailEnd/>
          </a:ln>
        </p:spPr>
        <p:txBody>
          <a:bodyPr wrap="square" lIns="91435" tIns="45719" rIns="91435" bIns="45719">
            <a:spAutoFit/>
          </a:bodyPr>
          <a:lstStyle/>
          <a:p>
            <a:r>
              <a:rPr lang="zh-CN" altLang="en-US" sz="1100" b="1" dirty="0">
                <a:solidFill>
                  <a:schemeClr val="tx1">
                    <a:lumMod val="65000"/>
                    <a:lumOff val="35000"/>
                  </a:schemeClr>
                </a:solidFill>
                <a:latin typeface="微软雅黑" pitchFamily="34" charset="-122"/>
                <a:ea typeface="微软雅黑" pitchFamily="34" charset="-122"/>
              </a:rPr>
              <a:t>添加标题</a:t>
            </a:r>
            <a:endParaRPr lang="en-US" altLang="zh-CN" sz="1100" b="1" dirty="0">
              <a:solidFill>
                <a:schemeClr val="tx1">
                  <a:lumMod val="65000"/>
                  <a:lumOff val="35000"/>
                </a:schemeClr>
              </a:solidFill>
              <a:latin typeface="微软雅黑" pitchFamily="34" charset="-122"/>
              <a:ea typeface="微软雅黑" pitchFamily="34" charset="-122"/>
            </a:endParaRPr>
          </a:p>
        </p:txBody>
      </p:sp>
      <p:sp>
        <p:nvSpPr>
          <p:cNvPr id="18" name="矩形 47"/>
          <p:cNvSpPr>
            <a:spLocks noChangeArrowheads="1"/>
          </p:cNvSpPr>
          <p:nvPr/>
        </p:nvSpPr>
        <p:spPr bwMode="auto">
          <a:xfrm>
            <a:off x="4194319" y="3846285"/>
            <a:ext cx="1928420" cy="701729"/>
          </a:xfrm>
          <a:prstGeom prst="rect">
            <a:avLst/>
          </a:prstGeom>
          <a:noFill/>
          <a:ln>
            <a:noFill/>
          </a:ln>
          <a:extLst/>
        </p:spPr>
        <p:txBody>
          <a:bodyPr wrap="square" lIns="91435" tIns="45719" rIns="91435" bIns="45719">
            <a:spAutoFit/>
          </a:bodyPr>
          <a:lstStyle/>
          <a:p>
            <a:pPr defTabSz="914332" fontAlgn="auto">
              <a:lnSpc>
                <a:spcPct val="120000"/>
              </a:lnSpc>
              <a:spcAft>
                <a:spcPts val="0"/>
              </a:spcAft>
              <a:buFont typeface="Arial" charset="0"/>
              <a:buNone/>
              <a:defRPr/>
            </a:pPr>
            <a:r>
              <a:rPr lang="zh-CN" altLang="en-US" sz="1100" dirty="0">
                <a:solidFill>
                  <a:schemeClr val="tx1">
                    <a:lumMod val="65000"/>
                    <a:lumOff val="35000"/>
                  </a:schemeClr>
                </a:solidFill>
                <a:latin typeface="微软雅黑" pitchFamily="34" charset="-122"/>
                <a:ea typeface="微软雅黑" pitchFamily="34" charset="-122"/>
                <a:sym typeface="微软雅黑" pitchFamily="34" charset="-122"/>
              </a:rPr>
              <a:t>在此录入本图表的综合描述说明，在此录入本图表的综合描述说明。</a:t>
            </a:r>
          </a:p>
        </p:txBody>
      </p:sp>
      <p:sp>
        <p:nvSpPr>
          <p:cNvPr id="19" name="矩形 18"/>
          <p:cNvSpPr>
            <a:spLocks noChangeArrowheads="1"/>
          </p:cNvSpPr>
          <p:nvPr/>
        </p:nvSpPr>
        <p:spPr bwMode="auto">
          <a:xfrm>
            <a:off x="6402283" y="3534278"/>
            <a:ext cx="843538" cy="261608"/>
          </a:xfrm>
          <a:prstGeom prst="rect">
            <a:avLst/>
          </a:prstGeom>
          <a:noFill/>
          <a:ln w="9525">
            <a:noFill/>
            <a:miter lim="800000"/>
            <a:headEnd/>
            <a:tailEnd/>
          </a:ln>
        </p:spPr>
        <p:txBody>
          <a:bodyPr wrap="square" lIns="91435" tIns="45719" rIns="91435" bIns="45719">
            <a:spAutoFit/>
          </a:bodyPr>
          <a:lstStyle/>
          <a:p>
            <a:r>
              <a:rPr lang="zh-CN" altLang="en-US" sz="1100" b="1" dirty="0">
                <a:solidFill>
                  <a:schemeClr val="tx1">
                    <a:lumMod val="65000"/>
                    <a:lumOff val="35000"/>
                  </a:schemeClr>
                </a:solidFill>
                <a:latin typeface="微软雅黑" pitchFamily="34" charset="-122"/>
                <a:ea typeface="微软雅黑" pitchFamily="34" charset="-122"/>
              </a:rPr>
              <a:t>添加标题</a:t>
            </a:r>
            <a:endParaRPr lang="en-US" altLang="zh-CN" sz="1100" b="1" dirty="0">
              <a:solidFill>
                <a:schemeClr val="tx1">
                  <a:lumMod val="65000"/>
                  <a:lumOff val="35000"/>
                </a:schemeClr>
              </a:solidFill>
              <a:latin typeface="微软雅黑" pitchFamily="34" charset="-122"/>
              <a:ea typeface="微软雅黑" pitchFamily="34" charset="-122"/>
            </a:endParaRPr>
          </a:p>
        </p:txBody>
      </p:sp>
      <p:sp>
        <p:nvSpPr>
          <p:cNvPr id="20" name="矩形 19"/>
          <p:cNvSpPr>
            <a:spLocks noChangeArrowheads="1"/>
          </p:cNvSpPr>
          <p:nvPr/>
        </p:nvSpPr>
        <p:spPr bwMode="auto">
          <a:xfrm>
            <a:off x="6387996" y="3846285"/>
            <a:ext cx="1928420" cy="701729"/>
          </a:xfrm>
          <a:prstGeom prst="rect">
            <a:avLst/>
          </a:prstGeom>
          <a:noFill/>
          <a:ln>
            <a:noFill/>
          </a:ln>
          <a:extLst/>
        </p:spPr>
        <p:txBody>
          <a:bodyPr wrap="square" lIns="91435" tIns="45719" rIns="91435" bIns="45719">
            <a:spAutoFit/>
          </a:bodyPr>
          <a:lstStyle/>
          <a:p>
            <a:pPr defTabSz="914332" fontAlgn="auto">
              <a:lnSpc>
                <a:spcPct val="120000"/>
              </a:lnSpc>
              <a:spcAft>
                <a:spcPts val="0"/>
              </a:spcAft>
              <a:buFont typeface="Arial" charset="0"/>
              <a:buNone/>
              <a:defRPr/>
            </a:pPr>
            <a:r>
              <a:rPr lang="zh-CN" altLang="en-US" sz="1100" dirty="0">
                <a:solidFill>
                  <a:schemeClr val="tx1">
                    <a:lumMod val="65000"/>
                    <a:lumOff val="35000"/>
                  </a:schemeClr>
                </a:solidFill>
                <a:latin typeface="微软雅黑" pitchFamily="34" charset="-122"/>
                <a:ea typeface="微软雅黑" pitchFamily="34" charset="-122"/>
                <a:sym typeface="微软雅黑" pitchFamily="34" charset="-122"/>
              </a:rPr>
              <a:t>在此录入本图表的综合描述说明，在此录入本图表的综合描述说明。</a:t>
            </a:r>
          </a:p>
        </p:txBody>
      </p:sp>
      <p:sp>
        <p:nvSpPr>
          <p:cNvPr id="21" name="TextBox 20"/>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itchFamily="34" charset="-122"/>
                <a:ea typeface="微软雅黑" pitchFamily="34" charset="-122"/>
              </a:rPr>
              <a:t>产品概述</a:t>
            </a:r>
            <a:endParaRPr lang="zh-CN" altLang="en-US" sz="1000" dirty="0">
              <a:latin typeface="微软雅黑" pitchFamily="34" charset="-122"/>
              <a:ea typeface="微软雅黑" pitchFamily="34" charset="-122"/>
            </a:endParaRPr>
          </a:p>
        </p:txBody>
      </p:sp>
      <p:grpSp>
        <p:nvGrpSpPr>
          <p:cNvPr id="23" name="组合 22"/>
          <p:cNvGrpSpPr/>
          <p:nvPr/>
        </p:nvGrpSpPr>
        <p:grpSpPr>
          <a:xfrm>
            <a:off x="4195493" y="1059583"/>
            <a:ext cx="2263519" cy="350012"/>
            <a:chOff x="814328" y="3219334"/>
            <a:chExt cx="2797200" cy="432536"/>
          </a:xfrm>
        </p:grpSpPr>
        <p:grpSp>
          <p:nvGrpSpPr>
            <p:cNvPr id="24" name="组合 23"/>
            <p:cNvGrpSpPr/>
            <p:nvPr/>
          </p:nvGrpSpPr>
          <p:grpSpPr>
            <a:xfrm>
              <a:off x="814328" y="3219334"/>
              <a:ext cx="2797200" cy="432536"/>
              <a:chOff x="2173927" y="3285519"/>
              <a:chExt cx="3549387" cy="548848"/>
            </a:xfrm>
          </p:grpSpPr>
          <p:grpSp>
            <p:nvGrpSpPr>
              <p:cNvPr id="26" name="组合 25"/>
              <p:cNvGrpSpPr/>
              <p:nvPr/>
            </p:nvGrpSpPr>
            <p:grpSpPr>
              <a:xfrm>
                <a:off x="2173927" y="3285519"/>
                <a:ext cx="3549387" cy="548848"/>
                <a:chOff x="4304043" y="1286668"/>
                <a:chExt cx="7914744" cy="2757793"/>
              </a:xfrm>
              <a:effectLst>
                <a:outerShdw blurRad="381000" dist="254000" dir="8100000" algn="tr" rotWithShape="0">
                  <a:prstClr val="black">
                    <a:alpha val="40000"/>
                  </a:prstClr>
                </a:outerShdw>
              </a:effectLst>
            </p:grpSpPr>
            <p:sp>
              <p:nvSpPr>
                <p:cNvPr id="28" name="圆角矩形 27"/>
                <p:cNvSpPr/>
                <p:nvPr/>
              </p:nvSpPr>
              <p:spPr>
                <a:xfrm>
                  <a:off x="4304043" y="1286668"/>
                  <a:ext cx="79147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sp>
              <p:nvSpPr>
                <p:cNvPr id="29" name="圆角矩形 28"/>
                <p:cNvSpPr/>
                <p:nvPr/>
              </p:nvSpPr>
              <p:spPr>
                <a:xfrm>
                  <a:off x="4351924" y="1373342"/>
                  <a:ext cx="7812881"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grpSp>
          <p:sp>
            <p:nvSpPr>
              <p:cNvPr id="27" name="椭圆 26"/>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grpSp>
        <p:sp>
          <p:nvSpPr>
            <p:cNvPr id="25" name="TextBox 24"/>
            <p:cNvSpPr txBox="1"/>
            <p:nvPr/>
          </p:nvSpPr>
          <p:spPr>
            <a:xfrm>
              <a:off x="1224125" y="3331792"/>
              <a:ext cx="2191136"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algn="l"/>
              <a:r>
                <a:rPr lang="zh-CN" altLang="en-US" sz="1100" b="0" dirty="0">
                  <a:solidFill>
                    <a:srgbClr val="C00000"/>
                  </a:solidFill>
                </a:rPr>
                <a:t>点击输入标题</a:t>
              </a:r>
              <a:r>
                <a:rPr lang="zh-CN" altLang="en-US" sz="1100" b="0" dirty="0" smtClean="0">
                  <a:solidFill>
                    <a:srgbClr val="C00000"/>
                  </a:solidFill>
                </a:rPr>
                <a:t>文本小标签</a:t>
              </a:r>
              <a:endParaRPr lang="zh-CN" altLang="en-US" sz="1100" b="0" dirty="0">
                <a:solidFill>
                  <a:srgbClr val="C00000"/>
                </a:solidFill>
              </a:endParaRPr>
            </a:p>
          </p:txBody>
        </p:sp>
      </p:grpSp>
      <p:grpSp>
        <p:nvGrpSpPr>
          <p:cNvPr id="30" name="组合 29"/>
          <p:cNvGrpSpPr/>
          <p:nvPr/>
        </p:nvGrpSpPr>
        <p:grpSpPr>
          <a:xfrm>
            <a:off x="4197376" y="1491630"/>
            <a:ext cx="2916000" cy="350012"/>
            <a:chOff x="814327" y="3219334"/>
            <a:chExt cx="3603522" cy="432536"/>
          </a:xfrm>
        </p:grpSpPr>
        <p:grpSp>
          <p:nvGrpSpPr>
            <p:cNvPr id="31" name="组合 30"/>
            <p:cNvGrpSpPr/>
            <p:nvPr/>
          </p:nvGrpSpPr>
          <p:grpSpPr>
            <a:xfrm>
              <a:off x="814327" y="3219334"/>
              <a:ext cx="3603522" cy="432536"/>
              <a:chOff x="2173926" y="3285519"/>
              <a:chExt cx="4572535" cy="548848"/>
            </a:xfrm>
          </p:grpSpPr>
          <p:grpSp>
            <p:nvGrpSpPr>
              <p:cNvPr id="33" name="组合 32"/>
              <p:cNvGrpSpPr/>
              <p:nvPr/>
            </p:nvGrpSpPr>
            <p:grpSpPr>
              <a:xfrm>
                <a:off x="2173926" y="3285519"/>
                <a:ext cx="4572535" cy="548848"/>
                <a:chOff x="4304040" y="1286668"/>
                <a:chExt cx="10196250" cy="2757793"/>
              </a:xfrm>
              <a:effectLst>
                <a:outerShdw blurRad="381000" dist="254000" dir="8100000" algn="tr" rotWithShape="0">
                  <a:prstClr val="black">
                    <a:alpha val="40000"/>
                  </a:prstClr>
                </a:outerShdw>
              </a:effectLst>
            </p:grpSpPr>
            <p:sp>
              <p:nvSpPr>
                <p:cNvPr id="35" name="圆角矩形 34"/>
                <p:cNvSpPr/>
                <p:nvPr/>
              </p:nvSpPr>
              <p:spPr>
                <a:xfrm>
                  <a:off x="4304040" y="1286668"/>
                  <a:ext cx="10196250"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sp>
              <p:nvSpPr>
                <p:cNvPr id="36" name="圆角矩形 35"/>
                <p:cNvSpPr/>
                <p:nvPr/>
              </p:nvSpPr>
              <p:spPr>
                <a:xfrm>
                  <a:off x="4351920" y="1373339"/>
                  <a:ext cx="10095546"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grpSp>
          <p:sp>
            <p:nvSpPr>
              <p:cNvPr id="34" name="椭圆 33"/>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grpSp>
        <p:sp>
          <p:nvSpPr>
            <p:cNvPr id="32" name="TextBox 31"/>
            <p:cNvSpPr txBox="1"/>
            <p:nvPr/>
          </p:nvSpPr>
          <p:spPr>
            <a:xfrm>
              <a:off x="1224125" y="3331792"/>
              <a:ext cx="2989681"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algn="l"/>
              <a:r>
                <a:rPr lang="zh-CN" altLang="en-US" sz="1100" b="0" dirty="0">
                  <a:solidFill>
                    <a:srgbClr val="C00000"/>
                  </a:solidFill>
                </a:rPr>
                <a:t>点击输入标题</a:t>
              </a:r>
              <a:r>
                <a:rPr lang="zh-CN" altLang="en-US" sz="1100" b="0" dirty="0" smtClean="0">
                  <a:solidFill>
                    <a:srgbClr val="C00000"/>
                  </a:solidFill>
                </a:rPr>
                <a:t>文本及描述说明</a:t>
              </a:r>
              <a:endParaRPr lang="zh-CN" altLang="en-US" sz="1100" b="0" dirty="0">
                <a:solidFill>
                  <a:srgbClr val="C00000"/>
                </a:solidFill>
              </a:endParaRPr>
            </a:p>
          </p:txBody>
        </p:sp>
      </p:grpSp>
      <p:grpSp>
        <p:nvGrpSpPr>
          <p:cNvPr id="37" name="组合 36"/>
          <p:cNvGrpSpPr/>
          <p:nvPr/>
        </p:nvGrpSpPr>
        <p:grpSpPr>
          <a:xfrm>
            <a:off x="4208607" y="1923678"/>
            <a:ext cx="2401200" cy="350012"/>
            <a:chOff x="814328" y="3219334"/>
            <a:chExt cx="2967344" cy="432536"/>
          </a:xfrm>
        </p:grpSpPr>
        <p:grpSp>
          <p:nvGrpSpPr>
            <p:cNvPr id="38" name="组合 37"/>
            <p:cNvGrpSpPr/>
            <p:nvPr/>
          </p:nvGrpSpPr>
          <p:grpSpPr>
            <a:xfrm>
              <a:off x="814328" y="3219334"/>
              <a:ext cx="2967344" cy="432536"/>
              <a:chOff x="2173927" y="3285519"/>
              <a:chExt cx="3765284" cy="548848"/>
            </a:xfrm>
          </p:grpSpPr>
          <p:grpSp>
            <p:nvGrpSpPr>
              <p:cNvPr id="40" name="组合 39"/>
              <p:cNvGrpSpPr/>
              <p:nvPr/>
            </p:nvGrpSpPr>
            <p:grpSpPr>
              <a:xfrm>
                <a:off x="2173927" y="3285519"/>
                <a:ext cx="3765284" cy="548848"/>
                <a:chOff x="4304043" y="1286668"/>
                <a:chExt cx="8396171" cy="2757793"/>
              </a:xfrm>
              <a:effectLst>
                <a:outerShdw blurRad="381000" dist="254000" dir="8100000" algn="tr" rotWithShape="0">
                  <a:prstClr val="black">
                    <a:alpha val="40000"/>
                  </a:prstClr>
                </a:outerShdw>
              </a:effectLst>
            </p:grpSpPr>
            <p:sp>
              <p:nvSpPr>
                <p:cNvPr id="42" name="圆角矩形 41"/>
                <p:cNvSpPr/>
                <p:nvPr/>
              </p:nvSpPr>
              <p:spPr>
                <a:xfrm>
                  <a:off x="4304043" y="1286668"/>
                  <a:ext cx="8396171"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sp>
              <p:nvSpPr>
                <p:cNvPr id="43" name="圆角矩形 42"/>
                <p:cNvSpPr/>
                <p:nvPr/>
              </p:nvSpPr>
              <p:spPr>
                <a:xfrm>
                  <a:off x="4351923" y="1373339"/>
                  <a:ext cx="8295467"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grpSp>
          <p:sp>
            <p:nvSpPr>
              <p:cNvPr id="41" name="椭圆 40"/>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grpSp>
        <p:sp>
          <p:nvSpPr>
            <p:cNvPr id="39" name="TextBox 38"/>
            <p:cNvSpPr txBox="1"/>
            <p:nvPr/>
          </p:nvSpPr>
          <p:spPr>
            <a:xfrm>
              <a:off x="1224125" y="3331792"/>
              <a:ext cx="2371197"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algn="l"/>
              <a:r>
                <a:rPr lang="zh-CN" altLang="en-US" sz="1100" b="0" dirty="0">
                  <a:solidFill>
                    <a:srgbClr val="C00000"/>
                  </a:solidFill>
                </a:rPr>
                <a:t>点击输入标题</a:t>
              </a:r>
              <a:r>
                <a:rPr lang="zh-CN" altLang="en-US" sz="1100" b="0" dirty="0" smtClean="0">
                  <a:solidFill>
                    <a:srgbClr val="C00000"/>
                  </a:solidFill>
                </a:rPr>
                <a:t>文本小标签</a:t>
              </a:r>
              <a:endParaRPr lang="zh-CN" altLang="en-US" sz="1100" b="0" dirty="0">
                <a:solidFill>
                  <a:srgbClr val="C00000"/>
                </a:solidFill>
              </a:endParaRPr>
            </a:p>
          </p:txBody>
        </p:sp>
      </p:grpSp>
      <p:grpSp>
        <p:nvGrpSpPr>
          <p:cNvPr id="44" name="组合 43"/>
          <p:cNvGrpSpPr/>
          <p:nvPr/>
        </p:nvGrpSpPr>
        <p:grpSpPr>
          <a:xfrm>
            <a:off x="4206136" y="2355726"/>
            <a:ext cx="1972203" cy="350012"/>
            <a:chOff x="814328" y="3219334"/>
            <a:chExt cx="2437200" cy="432536"/>
          </a:xfrm>
        </p:grpSpPr>
        <p:grpSp>
          <p:nvGrpSpPr>
            <p:cNvPr id="45" name="组合 44"/>
            <p:cNvGrpSpPr/>
            <p:nvPr/>
          </p:nvGrpSpPr>
          <p:grpSpPr>
            <a:xfrm>
              <a:off x="814328" y="3219334"/>
              <a:ext cx="2437200" cy="432536"/>
              <a:chOff x="2173927" y="3285519"/>
              <a:chExt cx="3092581" cy="548848"/>
            </a:xfrm>
          </p:grpSpPr>
          <p:grpSp>
            <p:nvGrpSpPr>
              <p:cNvPr id="47" name="组合 46"/>
              <p:cNvGrpSpPr/>
              <p:nvPr/>
            </p:nvGrpSpPr>
            <p:grpSpPr>
              <a:xfrm>
                <a:off x="2173927" y="3285519"/>
                <a:ext cx="3092581" cy="548848"/>
                <a:chOff x="4304043" y="1286668"/>
                <a:chExt cx="6896116" cy="2757793"/>
              </a:xfrm>
              <a:effectLst>
                <a:outerShdw blurRad="381000" dist="254000" dir="8100000" algn="tr" rotWithShape="0">
                  <a:prstClr val="black">
                    <a:alpha val="40000"/>
                  </a:prstClr>
                </a:outerShdw>
              </a:effectLst>
            </p:grpSpPr>
            <p:sp>
              <p:nvSpPr>
                <p:cNvPr id="49" name="圆角矩形 48"/>
                <p:cNvSpPr/>
                <p:nvPr/>
              </p:nvSpPr>
              <p:spPr>
                <a:xfrm>
                  <a:off x="4304043" y="1286668"/>
                  <a:ext cx="6896116"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sp>
              <p:nvSpPr>
                <p:cNvPr id="50" name="圆角矩形 49"/>
                <p:cNvSpPr/>
                <p:nvPr/>
              </p:nvSpPr>
              <p:spPr>
                <a:xfrm>
                  <a:off x="4351924" y="1373342"/>
                  <a:ext cx="679425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grpSp>
          <p:sp>
            <p:nvSpPr>
              <p:cNvPr id="48" name="椭圆 47"/>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grpSp>
        <p:sp>
          <p:nvSpPr>
            <p:cNvPr id="46" name="TextBox 45"/>
            <p:cNvSpPr txBox="1"/>
            <p:nvPr/>
          </p:nvSpPr>
          <p:spPr>
            <a:xfrm>
              <a:off x="1224126" y="3331792"/>
              <a:ext cx="1911028"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algn="l"/>
              <a:r>
                <a:rPr lang="zh-CN" altLang="en-US" sz="1100" b="0" dirty="0">
                  <a:solidFill>
                    <a:srgbClr val="C00000"/>
                  </a:solidFill>
                </a:rPr>
                <a:t>点击输入标题文本</a:t>
              </a:r>
            </a:p>
          </p:txBody>
        </p:sp>
      </p:grpSp>
      <p:grpSp>
        <p:nvGrpSpPr>
          <p:cNvPr id="51" name="组合 50"/>
          <p:cNvGrpSpPr/>
          <p:nvPr/>
        </p:nvGrpSpPr>
        <p:grpSpPr>
          <a:xfrm>
            <a:off x="4223058" y="2787774"/>
            <a:ext cx="2344214" cy="350012"/>
            <a:chOff x="814328" y="3219334"/>
            <a:chExt cx="2896922" cy="432536"/>
          </a:xfrm>
        </p:grpSpPr>
        <p:grpSp>
          <p:nvGrpSpPr>
            <p:cNvPr id="52" name="组合 51"/>
            <p:cNvGrpSpPr/>
            <p:nvPr/>
          </p:nvGrpSpPr>
          <p:grpSpPr>
            <a:xfrm>
              <a:off x="814328" y="3219334"/>
              <a:ext cx="2896922" cy="432536"/>
              <a:chOff x="2173927" y="3285519"/>
              <a:chExt cx="3675925" cy="548848"/>
            </a:xfrm>
          </p:grpSpPr>
          <p:grpSp>
            <p:nvGrpSpPr>
              <p:cNvPr id="54" name="组合 53"/>
              <p:cNvGrpSpPr/>
              <p:nvPr/>
            </p:nvGrpSpPr>
            <p:grpSpPr>
              <a:xfrm>
                <a:off x="2173927" y="3285519"/>
                <a:ext cx="3675925" cy="548848"/>
                <a:chOff x="4304043" y="1286668"/>
                <a:chExt cx="8196910" cy="2757793"/>
              </a:xfrm>
              <a:effectLst>
                <a:outerShdw blurRad="381000" dist="254000" dir="8100000" algn="tr" rotWithShape="0">
                  <a:prstClr val="black">
                    <a:alpha val="40000"/>
                  </a:prstClr>
                </a:outerShdw>
              </a:effectLst>
            </p:grpSpPr>
            <p:sp>
              <p:nvSpPr>
                <p:cNvPr id="56" name="圆角矩形 55"/>
                <p:cNvSpPr/>
                <p:nvPr/>
              </p:nvSpPr>
              <p:spPr>
                <a:xfrm>
                  <a:off x="4304043" y="1286668"/>
                  <a:ext cx="8149029"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sp>
              <p:nvSpPr>
                <p:cNvPr id="57" name="圆角矩形 56"/>
                <p:cNvSpPr/>
                <p:nvPr/>
              </p:nvSpPr>
              <p:spPr>
                <a:xfrm>
                  <a:off x="4351924" y="1373342"/>
                  <a:ext cx="8149029"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grpSp>
          <p:sp>
            <p:nvSpPr>
              <p:cNvPr id="55" name="椭圆 54"/>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grpSp>
        <p:sp>
          <p:nvSpPr>
            <p:cNvPr id="53" name="TextBox 52"/>
            <p:cNvSpPr txBox="1"/>
            <p:nvPr/>
          </p:nvSpPr>
          <p:spPr>
            <a:xfrm>
              <a:off x="1224125" y="3331792"/>
              <a:ext cx="2334260"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algn="l"/>
              <a:r>
                <a:rPr lang="zh-CN" altLang="en-US" sz="1100" b="0" dirty="0">
                  <a:solidFill>
                    <a:srgbClr val="C00000"/>
                  </a:solidFill>
                </a:rPr>
                <a:t>点击输入</a:t>
              </a:r>
              <a:r>
                <a:rPr lang="zh-CN" altLang="en-US" sz="1100" b="0" dirty="0" smtClean="0">
                  <a:solidFill>
                    <a:srgbClr val="C00000"/>
                  </a:solidFill>
                </a:rPr>
                <a:t>标题描述文本</a:t>
              </a:r>
              <a:endParaRPr lang="zh-CN" altLang="en-US" sz="1100" b="0" dirty="0">
                <a:solidFill>
                  <a:srgbClr val="C00000"/>
                </a:solidFill>
              </a:endParaRPr>
            </a:p>
          </p:txBody>
        </p:sp>
      </p:grpSp>
    </p:spTree>
    <p:extLst>
      <p:ext uri="{BB962C8B-B14F-4D97-AF65-F5344CB8AC3E}">
        <p14:creationId xmlns:p14="http://schemas.microsoft.com/office/powerpoint/2010/main" val="370363776"/>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350"/>
                                        <p:tgtEl>
                                          <p:spTgt spid="23"/>
                                        </p:tgtEl>
                                        <p:attrNameLst>
                                          <p:attrName>ppt_x</p:attrName>
                                        </p:attrNameLst>
                                      </p:cBhvr>
                                      <p:tavLst>
                                        <p:tav tm="0">
                                          <p:val>
                                            <p:strVal val="#ppt_x-#ppt_w*1.125000"/>
                                          </p:val>
                                        </p:tav>
                                        <p:tav tm="100000">
                                          <p:val>
                                            <p:strVal val="#ppt_x"/>
                                          </p:val>
                                        </p:tav>
                                      </p:tavLst>
                                    </p:anim>
                                    <p:animEffect transition="in" filter="wipe(right)">
                                      <p:cBhvr>
                                        <p:cTn id="13" dur="350"/>
                                        <p:tgtEl>
                                          <p:spTgt spid="23"/>
                                        </p:tgtEl>
                                      </p:cBhvr>
                                    </p:animEffect>
                                  </p:childTnLst>
                                </p:cTn>
                              </p:par>
                              <p:par>
                                <p:cTn id="14" presetID="12" presetClass="entr" presetSubtype="8" fill="hold" nodeType="withEffect">
                                  <p:stCondLst>
                                    <p:cond delay="10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350"/>
                                        <p:tgtEl>
                                          <p:spTgt spid="30"/>
                                        </p:tgtEl>
                                        <p:attrNameLst>
                                          <p:attrName>ppt_x</p:attrName>
                                        </p:attrNameLst>
                                      </p:cBhvr>
                                      <p:tavLst>
                                        <p:tav tm="0">
                                          <p:val>
                                            <p:strVal val="#ppt_x-#ppt_w*1.125000"/>
                                          </p:val>
                                        </p:tav>
                                        <p:tav tm="100000">
                                          <p:val>
                                            <p:strVal val="#ppt_x"/>
                                          </p:val>
                                        </p:tav>
                                      </p:tavLst>
                                    </p:anim>
                                    <p:animEffect transition="in" filter="wipe(right)">
                                      <p:cBhvr>
                                        <p:cTn id="17" dur="350"/>
                                        <p:tgtEl>
                                          <p:spTgt spid="30"/>
                                        </p:tgtEl>
                                      </p:cBhvr>
                                    </p:animEffect>
                                  </p:childTnLst>
                                </p:cTn>
                              </p:par>
                              <p:par>
                                <p:cTn id="18" presetID="12" presetClass="entr" presetSubtype="8" fill="hold" nodeType="withEffect">
                                  <p:stCondLst>
                                    <p:cond delay="20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350"/>
                                        <p:tgtEl>
                                          <p:spTgt spid="37"/>
                                        </p:tgtEl>
                                        <p:attrNameLst>
                                          <p:attrName>ppt_x</p:attrName>
                                        </p:attrNameLst>
                                      </p:cBhvr>
                                      <p:tavLst>
                                        <p:tav tm="0">
                                          <p:val>
                                            <p:strVal val="#ppt_x-#ppt_w*1.125000"/>
                                          </p:val>
                                        </p:tav>
                                        <p:tav tm="100000">
                                          <p:val>
                                            <p:strVal val="#ppt_x"/>
                                          </p:val>
                                        </p:tav>
                                      </p:tavLst>
                                    </p:anim>
                                    <p:animEffect transition="in" filter="wipe(right)">
                                      <p:cBhvr>
                                        <p:cTn id="21" dur="350"/>
                                        <p:tgtEl>
                                          <p:spTgt spid="37"/>
                                        </p:tgtEl>
                                      </p:cBhvr>
                                    </p:animEffect>
                                  </p:childTnLst>
                                </p:cTn>
                              </p:par>
                              <p:par>
                                <p:cTn id="22" presetID="12" presetClass="entr" presetSubtype="8" fill="hold" nodeType="withEffect">
                                  <p:stCondLst>
                                    <p:cond delay="300"/>
                                  </p:stCondLst>
                                  <p:childTnLst>
                                    <p:set>
                                      <p:cBhvr>
                                        <p:cTn id="23" dur="1" fill="hold">
                                          <p:stCondLst>
                                            <p:cond delay="0"/>
                                          </p:stCondLst>
                                        </p:cTn>
                                        <p:tgtEl>
                                          <p:spTgt spid="44"/>
                                        </p:tgtEl>
                                        <p:attrNameLst>
                                          <p:attrName>style.visibility</p:attrName>
                                        </p:attrNameLst>
                                      </p:cBhvr>
                                      <p:to>
                                        <p:strVal val="visible"/>
                                      </p:to>
                                    </p:set>
                                    <p:anim calcmode="lin" valueType="num">
                                      <p:cBhvr additive="base">
                                        <p:cTn id="24" dur="350"/>
                                        <p:tgtEl>
                                          <p:spTgt spid="44"/>
                                        </p:tgtEl>
                                        <p:attrNameLst>
                                          <p:attrName>ppt_x</p:attrName>
                                        </p:attrNameLst>
                                      </p:cBhvr>
                                      <p:tavLst>
                                        <p:tav tm="0">
                                          <p:val>
                                            <p:strVal val="#ppt_x-#ppt_w*1.125000"/>
                                          </p:val>
                                        </p:tav>
                                        <p:tav tm="100000">
                                          <p:val>
                                            <p:strVal val="#ppt_x"/>
                                          </p:val>
                                        </p:tav>
                                      </p:tavLst>
                                    </p:anim>
                                    <p:animEffect transition="in" filter="wipe(right)">
                                      <p:cBhvr>
                                        <p:cTn id="25" dur="350"/>
                                        <p:tgtEl>
                                          <p:spTgt spid="44"/>
                                        </p:tgtEl>
                                      </p:cBhvr>
                                    </p:animEffect>
                                  </p:childTnLst>
                                </p:cTn>
                              </p:par>
                              <p:par>
                                <p:cTn id="26" presetID="12" presetClass="entr" presetSubtype="8" fill="hold" nodeType="withEffect">
                                  <p:stCondLst>
                                    <p:cond delay="400"/>
                                  </p:stCondLst>
                                  <p:childTnLst>
                                    <p:set>
                                      <p:cBhvr>
                                        <p:cTn id="27" dur="1" fill="hold">
                                          <p:stCondLst>
                                            <p:cond delay="0"/>
                                          </p:stCondLst>
                                        </p:cTn>
                                        <p:tgtEl>
                                          <p:spTgt spid="51"/>
                                        </p:tgtEl>
                                        <p:attrNameLst>
                                          <p:attrName>style.visibility</p:attrName>
                                        </p:attrNameLst>
                                      </p:cBhvr>
                                      <p:to>
                                        <p:strVal val="visible"/>
                                      </p:to>
                                    </p:set>
                                    <p:anim calcmode="lin" valueType="num">
                                      <p:cBhvr additive="base">
                                        <p:cTn id="28" dur="350"/>
                                        <p:tgtEl>
                                          <p:spTgt spid="51"/>
                                        </p:tgtEl>
                                        <p:attrNameLst>
                                          <p:attrName>ppt_x</p:attrName>
                                        </p:attrNameLst>
                                      </p:cBhvr>
                                      <p:tavLst>
                                        <p:tav tm="0">
                                          <p:val>
                                            <p:strVal val="#ppt_x-#ppt_w*1.125000"/>
                                          </p:val>
                                        </p:tav>
                                        <p:tav tm="100000">
                                          <p:val>
                                            <p:strVal val="#ppt_x"/>
                                          </p:val>
                                        </p:tav>
                                      </p:tavLst>
                                    </p:anim>
                                    <p:animEffect transition="in" filter="wipe(right)">
                                      <p:cBhvr>
                                        <p:cTn id="29" dur="350"/>
                                        <p:tgtEl>
                                          <p:spTgt spid="51"/>
                                        </p:tgtEl>
                                      </p:cBhvr>
                                    </p:animEffect>
                                  </p:childTnLst>
                                </p:cTn>
                              </p:par>
                            </p:childTnLst>
                          </p:cTn>
                        </p:par>
                        <p:par>
                          <p:cTn id="30" fill="hold">
                            <p:stCondLst>
                              <p:cond delay="1250"/>
                            </p:stCondLst>
                            <p:childTnLst>
                              <p:par>
                                <p:cTn id="31" presetID="12" presetClass="entr" presetSubtype="4"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p:tgtEl>
                                          <p:spTgt spid="17"/>
                                        </p:tgtEl>
                                        <p:attrNameLst>
                                          <p:attrName>ppt_y</p:attrName>
                                        </p:attrNameLst>
                                      </p:cBhvr>
                                      <p:tavLst>
                                        <p:tav tm="0">
                                          <p:val>
                                            <p:strVal val="#ppt_y+#ppt_h*1.125000"/>
                                          </p:val>
                                        </p:tav>
                                        <p:tav tm="100000">
                                          <p:val>
                                            <p:strVal val="#ppt_y"/>
                                          </p:val>
                                        </p:tav>
                                      </p:tavLst>
                                    </p:anim>
                                    <p:animEffect transition="in" filter="wipe(up)">
                                      <p:cBhvr>
                                        <p:cTn id="34" dur="500"/>
                                        <p:tgtEl>
                                          <p:spTgt spid="17"/>
                                        </p:tgtEl>
                                      </p:cBhvr>
                                    </p:animEffect>
                                  </p:childTnLst>
                                </p:cTn>
                              </p:par>
                              <p:par>
                                <p:cTn id="35" presetID="12" presetClass="entr" presetSubtype="4" fill="hold" grpId="0" nodeType="withEffect">
                                  <p:stCondLst>
                                    <p:cond delay="20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p:tgtEl>
                                          <p:spTgt spid="18"/>
                                        </p:tgtEl>
                                        <p:attrNameLst>
                                          <p:attrName>ppt_y</p:attrName>
                                        </p:attrNameLst>
                                      </p:cBhvr>
                                      <p:tavLst>
                                        <p:tav tm="0">
                                          <p:val>
                                            <p:strVal val="#ppt_y+#ppt_h*1.125000"/>
                                          </p:val>
                                        </p:tav>
                                        <p:tav tm="100000">
                                          <p:val>
                                            <p:strVal val="#ppt_y"/>
                                          </p:val>
                                        </p:tav>
                                      </p:tavLst>
                                    </p:anim>
                                    <p:animEffect transition="in" filter="wipe(up)">
                                      <p:cBhvr>
                                        <p:cTn id="38" dur="500"/>
                                        <p:tgtEl>
                                          <p:spTgt spid="18"/>
                                        </p:tgtEl>
                                      </p:cBhvr>
                                    </p:animEffect>
                                  </p:childTnLst>
                                </p:cTn>
                              </p:par>
                              <p:par>
                                <p:cTn id="39" presetID="12" presetClass="entr" presetSubtype="4" fill="hold" grpId="0" nodeType="withEffect">
                                  <p:stCondLst>
                                    <p:cond delay="40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p:tgtEl>
                                          <p:spTgt spid="19"/>
                                        </p:tgtEl>
                                        <p:attrNameLst>
                                          <p:attrName>ppt_y</p:attrName>
                                        </p:attrNameLst>
                                      </p:cBhvr>
                                      <p:tavLst>
                                        <p:tav tm="0">
                                          <p:val>
                                            <p:strVal val="#ppt_y+#ppt_h*1.125000"/>
                                          </p:val>
                                        </p:tav>
                                        <p:tav tm="100000">
                                          <p:val>
                                            <p:strVal val="#ppt_y"/>
                                          </p:val>
                                        </p:tav>
                                      </p:tavLst>
                                    </p:anim>
                                    <p:animEffect transition="in" filter="wipe(up)">
                                      <p:cBhvr>
                                        <p:cTn id="42" dur="500"/>
                                        <p:tgtEl>
                                          <p:spTgt spid="19"/>
                                        </p:tgtEl>
                                      </p:cBhvr>
                                    </p:animEffect>
                                  </p:childTnLst>
                                </p:cTn>
                              </p:par>
                              <p:par>
                                <p:cTn id="43" presetID="12" presetClass="entr" presetSubtype="4" fill="hold" grpId="0" nodeType="withEffect">
                                  <p:stCondLst>
                                    <p:cond delay="60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p:tgtEl>
                                          <p:spTgt spid="20"/>
                                        </p:tgtEl>
                                        <p:attrNameLst>
                                          <p:attrName>ppt_y</p:attrName>
                                        </p:attrNameLst>
                                      </p:cBhvr>
                                      <p:tavLst>
                                        <p:tav tm="0">
                                          <p:val>
                                            <p:strVal val="#ppt_y+#ppt_h*1.125000"/>
                                          </p:val>
                                        </p:tav>
                                        <p:tav tm="100000">
                                          <p:val>
                                            <p:strVal val="#ppt_y"/>
                                          </p:val>
                                        </p:tav>
                                      </p:tavLst>
                                    </p:anim>
                                    <p:animEffect transition="in" filter="wipe(up)">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7"/>
          <p:cNvSpPr>
            <a:spLocks/>
          </p:cNvSpPr>
          <p:nvPr/>
        </p:nvSpPr>
        <p:spPr bwMode="auto">
          <a:xfrm>
            <a:off x="2791930" y="1205986"/>
            <a:ext cx="1005569" cy="3174831"/>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8" name="Line 11"/>
          <p:cNvSpPr>
            <a:spLocks noChangeShapeType="1"/>
          </p:cNvSpPr>
          <p:nvPr/>
        </p:nvSpPr>
        <p:spPr bwMode="auto">
          <a:xfrm flipH="1" flipV="1">
            <a:off x="3916421" y="1998074"/>
            <a:ext cx="1105214" cy="565931"/>
          </a:xfrm>
          <a:prstGeom prst="line">
            <a:avLst/>
          </a:prstGeom>
          <a:noFill/>
          <a:ln w="38100" cap="flat">
            <a:solidFill>
              <a:srgbClr val="2E2C2C"/>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Line 12"/>
          <p:cNvSpPr>
            <a:spLocks noChangeShapeType="1"/>
          </p:cNvSpPr>
          <p:nvPr/>
        </p:nvSpPr>
        <p:spPr bwMode="auto">
          <a:xfrm flipH="1">
            <a:off x="4083143" y="3134714"/>
            <a:ext cx="938492" cy="576195"/>
          </a:xfrm>
          <a:prstGeom prst="line">
            <a:avLst/>
          </a:prstGeom>
          <a:noFill/>
          <a:ln w="38100" cap="flat">
            <a:solidFill>
              <a:srgbClr val="2E2C2C"/>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Line 13"/>
          <p:cNvSpPr>
            <a:spLocks noChangeShapeType="1"/>
          </p:cNvSpPr>
          <p:nvPr/>
        </p:nvSpPr>
        <p:spPr bwMode="auto">
          <a:xfrm flipH="1">
            <a:off x="3537205" y="2862170"/>
            <a:ext cx="1484430" cy="0"/>
          </a:xfrm>
          <a:prstGeom prst="line">
            <a:avLst/>
          </a:prstGeom>
          <a:noFill/>
          <a:ln w="38100" cap="flat">
            <a:solidFill>
              <a:srgbClr val="2E2C2C"/>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椭圆 64"/>
          <p:cNvSpPr/>
          <p:nvPr/>
        </p:nvSpPr>
        <p:spPr>
          <a:xfrm>
            <a:off x="5165651" y="2358114"/>
            <a:ext cx="1057687" cy="1057687"/>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 name="组合 1"/>
          <p:cNvGrpSpPr/>
          <p:nvPr/>
        </p:nvGrpSpPr>
        <p:grpSpPr>
          <a:xfrm>
            <a:off x="2791775" y="967751"/>
            <a:ext cx="1149740" cy="1149740"/>
            <a:chOff x="2342140" y="893355"/>
            <a:chExt cx="1149740" cy="1149740"/>
          </a:xfrm>
        </p:grpSpPr>
        <p:grpSp>
          <p:nvGrpSpPr>
            <p:cNvPr id="51" name="组合 50"/>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KSO_Shape"/>
            <p:cNvSpPr>
              <a:spLocks/>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C00000"/>
            </a:solidFill>
            <a:ln>
              <a:noFill/>
            </a:ln>
            <a:extLst/>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itchFamily="34" charset="-122"/>
              </a:endParaRPr>
            </a:p>
          </p:txBody>
        </p:sp>
      </p:grpSp>
      <p:grpSp>
        <p:nvGrpSpPr>
          <p:cNvPr id="3" name="组合 2"/>
          <p:cNvGrpSpPr/>
          <p:nvPr/>
        </p:nvGrpSpPr>
        <p:grpSpPr>
          <a:xfrm>
            <a:off x="2285331" y="2286106"/>
            <a:ext cx="1149740" cy="1149740"/>
            <a:chOff x="1835696" y="2211710"/>
            <a:chExt cx="1149740" cy="1149740"/>
          </a:xfrm>
        </p:grpSpPr>
        <p:grpSp>
          <p:nvGrpSpPr>
            <p:cNvPr id="56" name="组合 55"/>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9" name="椭圆 5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7" name="KSO_Shape"/>
            <p:cNvSpPr>
              <a:spLocks/>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C00000"/>
            </a:solidFill>
            <a:ln>
              <a:noFill/>
            </a:ln>
            <a:extLst/>
          </p:spPr>
          <p:txBody>
            <a:bodyPr bIns="360000"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itchFamily="34" charset="-122"/>
              </a:endParaRPr>
            </a:p>
          </p:txBody>
        </p:sp>
      </p:grpSp>
      <p:grpSp>
        <p:nvGrpSpPr>
          <p:cNvPr id="4" name="组合 3"/>
          <p:cNvGrpSpPr/>
          <p:nvPr/>
        </p:nvGrpSpPr>
        <p:grpSpPr>
          <a:xfrm>
            <a:off x="2933403" y="3510242"/>
            <a:ext cx="1149740" cy="1149740"/>
            <a:chOff x="2483768" y="3435846"/>
            <a:chExt cx="1149740" cy="1149740"/>
          </a:xfrm>
        </p:grpSpPr>
        <p:grpSp>
          <p:nvGrpSpPr>
            <p:cNvPr id="61" name="组合 60"/>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椭圆 6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8" name="KSO_Shape"/>
            <p:cNvSpPr>
              <a:spLocks/>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C00000"/>
            </a:solidFill>
            <a:ln>
              <a:noFill/>
            </a:ln>
            <a:extLst/>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itchFamily="34" charset="-122"/>
              </a:endParaRPr>
            </a:p>
          </p:txBody>
        </p:sp>
      </p:grpSp>
      <p:sp>
        <p:nvSpPr>
          <p:cNvPr id="72" name="TextBox 71"/>
          <p:cNvSpPr txBox="1"/>
          <p:nvPr/>
        </p:nvSpPr>
        <p:spPr>
          <a:xfrm>
            <a:off x="6444208" y="1651003"/>
            <a:ext cx="2016224" cy="2072875"/>
          </a:xfrm>
          <a:prstGeom prst="rect">
            <a:avLst/>
          </a:prstGeom>
          <a:noFill/>
          <a:ln>
            <a:noFill/>
          </a:ln>
        </p:spPr>
        <p:txBody>
          <a:bodyPr wrap="square" rtlCol="0">
            <a:spAutoFit/>
          </a:bodyPr>
          <a:lstStyle/>
          <a:p>
            <a:pPr>
              <a:lnSpc>
                <a:spcPct val="130000"/>
              </a:lnSpc>
              <a:defRPr/>
            </a:pPr>
            <a:r>
              <a:rPr lang="zh-CN" altLang="en-US" sz="1100" dirty="0">
                <a:latin typeface="微软雅黑" pitchFamily="34" charset="-122"/>
                <a:ea typeface="微软雅黑" pitchFamily="34" charset="-122"/>
              </a:rPr>
              <a:t>点击输入简要文字内容，文字内容需概括精炼，不用多余的文字修饰，言简意赅的说明分项内容</a:t>
            </a:r>
            <a:r>
              <a:rPr lang="en-US" altLang="zh-CN" sz="1100" dirty="0" smtClean="0">
                <a:latin typeface="微软雅黑" pitchFamily="34" charset="-122"/>
                <a:ea typeface="微软雅黑" pitchFamily="34" charset="-122"/>
              </a:rPr>
              <a:t>……</a:t>
            </a:r>
          </a:p>
          <a:p>
            <a:pPr>
              <a:lnSpc>
                <a:spcPct val="130000"/>
              </a:lnSpc>
              <a:defRPr/>
            </a:pPr>
            <a:endParaRPr lang="en-US" altLang="zh-CN" sz="1100" dirty="0" smtClean="0">
              <a:latin typeface="微软雅黑" pitchFamily="34" charset="-122"/>
              <a:ea typeface="微软雅黑" pitchFamily="34" charset="-122"/>
            </a:endParaRPr>
          </a:p>
          <a:p>
            <a:pPr>
              <a:lnSpc>
                <a:spcPct val="130000"/>
              </a:lnSpc>
              <a:defRPr/>
            </a:pPr>
            <a:r>
              <a:rPr lang="zh-CN" altLang="en-US" sz="1100" dirty="0" smtClean="0">
                <a:latin typeface="微软雅黑" pitchFamily="34" charset="-122"/>
                <a:ea typeface="微软雅黑" pitchFamily="34" charset="-122"/>
              </a:rPr>
              <a:t>点击</a:t>
            </a:r>
            <a:r>
              <a:rPr lang="zh-CN" altLang="en-US" sz="1100" dirty="0">
                <a:latin typeface="微软雅黑" pitchFamily="34" charset="-122"/>
                <a:ea typeface="微软雅黑" pitchFamily="34" charset="-122"/>
              </a:rPr>
              <a:t>输入简要文字内容，文字内容需概括精炼，不用多余的文字修饰，言简意赅的说明分项内容</a:t>
            </a:r>
            <a:r>
              <a:rPr lang="en-US" altLang="zh-CN" sz="1100" dirty="0" smtClean="0">
                <a:latin typeface="微软雅黑" pitchFamily="34" charset="-122"/>
                <a:ea typeface="微软雅黑" pitchFamily="34" charset="-122"/>
              </a:rPr>
              <a:t>……</a:t>
            </a:r>
            <a:endParaRPr lang="en-US" altLang="zh-CN" sz="1100" dirty="0">
              <a:latin typeface="微软雅黑" pitchFamily="34" charset="-122"/>
              <a:ea typeface="微软雅黑" pitchFamily="34" charset="-122"/>
            </a:endParaRPr>
          </a:p>
        </p:txBody>
      </p:sp>
      <p:sp>
        <p:nvSpPr>
          <p:cNvPr id="73" name="TextBox 72"/>
          <p:cNvSpPr txBox="1"/>
          <p:nvPr/>
        </p:nvSpPr>
        <p:spPr>
          <a:xfrm>
            <a:off x="1421235" y="1316053"/>
            <a:ext cx="1036867" cy="215444"/>
          </a:xfrm>
          <a:prstGeom prst="rect">
            <a:avLst/>
          </a:prstGeom>
          <a:noFill/>
        </p:spPr>
        <p:txBody>
          <a:bodyPr wrap="square" lIns="0" tIns="0" rIns="0" bIns="0" rtlCol="0">
            <a:spAutoFit/>
          </a:bodyPr>
          <a:lstStyle/>
          <a:p>
            <a:pPr algn="ctr"/>
            <a:r>
              <a:rPr lang="zh-CN" altLang="en-US" sz="1400" b="1" dirty="0">
                <a:latin typeface="微软雅黑" pitchFamily="34" charset="-122"/>
                <a:ea typeface="微软雅黑" pitchFamily="34" charset="-122"/>
              </a:rPr>
              <a:t>线下门店</a:t>
            </a:r>
          </a:p>
        </p:txBody>
      </p:sp>
      <p:sp>
        <p:nvSpPr>
          <p:cNvPr id="74" name="TextBox 73"/>
          <p:cNvSpPr txBox="1"/>
          <p:nvPr/>
        </p:nvSpPr>
        <p:spPr>
          <a:xfrm>
            <a:off x="1254787" y="1646466"/>
            <a:ext cx="1203316" cy="169277"/>
          </a:xfrm>
          <a:prstGeom prst="rect">
            <a:avLst/>
          </a:prstGeom>
          <a:noFill/>
        </p:spPr>
        <p:txBody>
          <a:bodyPr wrap="square" lIns="0" tIns="0" rIns="0" bIns="0" rtlCol="0">
            <a:spAutoFit/>
          </a:bodyPr>
          <a:lstStyle/>
          <a:p>
            <a:pPr algn="ctr"/>
            <a:r>
              <a:rPr lang="zh-CN" altLang="en-US" sz="1100" dirty="0">
                <a:latin typeface="微软雅黑" pitchFamily="34" charset="-122"/>
                <a:ea typeface="微软雅黑" pitchFamily="34" charset="-122"/>
              </a:rPr>
              <a:t>点击输入说明文字</a:t>
            </a:r>
          </a:p>
        </p:txBody>
      </p:sp>
      <p:sp>
        <p:nvSpPr>
          <p:cNvPr id="75" name="TextBox 74"/>
          <p:cNvSpPr txBox="1"/>
          <p:nvPr/>
        </p:nvSpPr>
        <p:spPr>
          <a:xfrm>
            <a:off x="755576" y="2650413"/>
            <a:ext cx="1331318" cy="215444"/>
          </a:xfrm>
          <a:prstGeom prst="rect">
            <a:avLst/>
          </a:prstGeom>
          <a:noFill/>
        </p:spPr>
        <p:txBody>
          <a:bodyPr wrap="square" lIns="0" tIns="0" rIns="0" bIns="0" rtlCol="0">
            <a:spAutoFit/>
          </a:bodyPr>
          <a:lstStyle/>
          <a:p>
            <a:pPr algn="ctr"/>
            <a:r>
              <a:rPr lang="zh-CN" altLang="en-US" sz="1400" b="1" dirty="0">
                <a:latin typeface="微软雅黑" pitchFamily="34" charset="-122"/>
                <a:ea typeface="微软雅黑" pitchFamily="34" charset="-122"/>
              </a:rPr>
              <a:t>电脑客户端</a:t>
            </a:r>
          </a:p>
        </p:txBody>
      </p:sp>
      <p:sp>
        <p:nvSpPr>
          <p:cNvPr id="76" name="TextBox 75"/>
          <p:cNvSpPr txBox="1"/>
          <p:nvPr/>
        </p:nvSpPr>
        <p:spPr>
          <a:xfrm>
            <a:off x="837982" y="2980826"/>
            <a:ext cx="1166506" cy="169277"/>
          </a:xfrm>
          <a:prstGeom prst="rect">
            <a:avLst/>
          </a:prstGeom>
          <a:noFill/>
        </p:spPr>
        <p:txBody>
          <a:bodyPr wrap="square" lIns="0" tIns="0" rIns="0" bIns="0" rtlCol="0">
            <a:spAutoFit/>
          </a:bodyPr>
          <a:lstStyle/>
          <a:p>
            <a:pPr algn="ctr"/>
            <a:r>
              <a:rPr lang="zh-CN" altLang="en-US" sz="1100" dirty="0">
                <a:latin typeface="微软雅黑" pitchFamily="34" charset="-122"/>
                <a:ea typeface="微软雅黑" pitchFamily="34" charset="-122"/>
              </a:rPr>
              <a:t>点击输入说明文字</a:t>
            </a:r>
          </a:p>
        </p:txBody>
      </p:sp>
      <p:sp>
        <p:nvSpPr>
          <p:cNvPr id="77" name="TextBox 76"/>
          <p:cNvSpPr txBox="1"/>
          <p:nvPr/>
        </p:nvSpPr>
        <p:spPr>
          <a:xfrm>
            <a:off x="1432434" y="4050404"/>
            <a:ext cx="1166506" cy="215444"/>
          </a:xfrm>
          <a:prstGeom prst="rect">
            <a:avLst/>
          </a:prstGeom>
          <a:noFill/>
        </p:spPr>
        <p:txBody>
          <a:bodyPr wrap="square" lIns="0" tIns="0" rIns="0" bIns="0" rtlCol="0">
            <a:spAutoFit/>
          </a:bodyPr>
          <a:lstStyle/>
          <a:p>
            <a:pPr algn="ctr"/>
            <a:r>
              <a:rPr lang="zh-CN" altLang="en-US" sz="1400" b="1" dirty="0">
                <a:latin typeface="微软雅黑" pitchFamily="34" charset="-122"/>
                <a:ea typeface="微软雅黑" pitchFamily="34" charset="-122"/>
              </a:rPr>
              <a:t>手机</a:t>
            </a:r>
            <a:r>
              <a:rPr lang="en-US" altLang="zh-CN" sz="1400" b="1" dirty="0">
                <a:latin typeface="微软雅黑" pitchFamily="34" charset="-122"/>
                <a:ea typeface="微软雅黑" pitchFamily="34" charset="-122"/>
              </a:rPr>
              <a:t>APP</a:t>
            </a:r>
            <a:endParaRPr lang="zh-CN" altLang="en-US" sz="1400" b="1" dirty="0">
              <a:latin typeface="微软雅黑" pitchFamily="34" charset="-122"/>
              <a:ea typeface="微软雅黑" pitchFamily="34" charset="-122"/>
            </a:endParaRPr>
          </a:p>
        </p:txBody>
      </p:sp>
      <p:sp>
        <p:nvSpPr>
          <p:cNvPr id="78" name="TextBox 77"/>
          <p:cNvSpPr txBox="1"/>
          <p:nvPr/>
        </p:nvSpPr>
        <p:spPr>
          <a:xfrm>
            <a:off x="1432434" y="4380817"/>
            <a:ext cx="1166506" cy="169277"/>
          </a:xfrm>
          <a:prstGeom prst="rect">
            <a:avLst/>
          </a:prstGeom>
          <a:noFill/>
        </p:spPr>
        <p:txBody>
          <a:bodyPr wrap="square" lIns="0" tIns="0" rIns="0" bIns="0" rtlCol="0">
            <a:spAutoFit/>
          </a:bodyPr>
          <a:lstStyle/>
          <a:p>
            <a:pPr algn="ctr"/>
            <a:r>
              <a:rPr lang="zh-CN" altLang="en-US" sz="1100" dirty="0">
                <a:latin typeface="微软雅黑" pitchFamily="34" charset="-122"/>
                <a:ea typeface="微软雅黑" pitchFamily="34" charset="-122"/>
              </a:rPr>
              <a:t>点击输入说明文字</a:t>
            </a:r>
          </a:p>
        </p:txBody>
      </p:sp>
      <p:sp>
        <p:nvSpPr>
          <p:cNvPr id="79" name="TextBox 78"/>
          <p:cNvSpPr txBox="1"/>
          <p:nvPr/>
        </p:nvSpPr>
        <p:spPr>
          <a:xfrm>
            <a:off x="5181979" y="2564005"/>
            <a:ext cx="1036867" cy="615553"/>
          </a:xfrm>
          <a:prstGeom prst="rect">
            <a:avLst/>
          </a:prstGeom>
          <a:noFill/>
        </p:spPr>
        <p:txBody>
          <a:bodyPr wrap="square" lIns="0" tIns="0" rIns="0" bIns="0" rtlCol="0">
            <a:spAutoFit/>
          </a:bodyPr>
          <a:lstStyle/>
          <a:p>
            <a:pPr algn="ctr"/>
            <a:r>
              <a:rPr lang="zh-CN" altLang="en-US" sz="2000" b="1" dirty="0" smtClean="0">
                <a:solidFill>
                  <a:schemeClr val="bg1"/>
                </a:solidFill>
                <a:latin typeface="微软雅黑" pitchFamily="34" charset="-122"/>
                <a:ea typeface="微软雅黑" pitchFamily="34" charset="-122"/>
              </a:rPr>
              <a:t>产品</a:t>
            </a:r>
            <a:endParaRPr lang="en-US" altLang="zh-CN" sz="2000" b="1" dirty="0" smtClean="0">
              <a:solidFill>
                <a:schemeClr val="bg1"/>
              </a:solidFill>
              <a:latin typeface="微软雅黑" pitchFamily="34" charset="-122"/>
              <a:ea typeface="微软雅黑" pitchFamily="34" charset="-122"/>
            </a:endParaRPr>
          </a:p>
          <a:p>
            <a:pPr algn="ctr"/>
            <a:r>
              <a:rPr lang="zh-CN" altLang="en-US" sz="2000" b="1" dirty="0" smtClean="0">
                <a:solidFill>
                  <a:schemeClr val="bg1"/>
                </a:solidFill>
                <a:latin typeface="微软雅黑" pitchFamily="34" charset="-122"/>
                <a:ea typeface="微软雅黑" pitchFamily="34" charset="-122"/>
              </a:rPr>
              <a:t>形式</a:t>
            </a:r>
            <a:endParaRPr lang="en-US" altLang="zh-CN" sz="2000" b="1" dirty="0" smtClean="0">
              <a:solidFill>
                <a:schemeClr val="bg1"/>
              </a:solidFill>
              <a:latin typeface="微软雅黑" pitchFamily="34" charset="-122"/>
              <a:ea typeface="微软雅黑" pitchFamily="34" charset="-122"/>
            </a:endParaRPr>
          </a:p>
        </p:txBody>
      </p:sp>
      <p:sp>
        <p:nvSpPr>
          <p:cNvPr id="27" name="TextBox 26"/>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itchFamily="34" charset="-122"/>
                <a:ea typeface="微软雅黑" pitchFamily="34" charset="-122"/>
              </a:rPr>
              <a:t>产品形式</a:t>
            </a:r>
            <a:endParaRPr lang="zh-CN" altLang="en-US" sz="1000" dirty="0">
              <a:latin typeface="微软雅黑" pitchFamily="34" charset="-122"/>
              <a:ea typeface="微软雅黑" pitchFamily="34" charset="-122"/>
            </a:endParaRPr>
          </a:p>
        </p:txBody>
      </p:sp>
    </p:spTree>
    <p:extLst>
      <p:ext uri="{BB962C8B-B14F-4D97-AF65-F5344CB8AC3E}">
        <p14:creationId xmlns:p14="http://schemas.microsoft.com/office/powerpoint/2010/main" val="2158806810"/>
      </p:ext>
    </p:extLst>
  </p:cSld>
  <p:clrMapOvr>
    <a:masterClrMapping/>
  </p:clrMapOvr>
  <p:transition spd="slow"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44000">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14:bounceEnd="44000">
                                          <p:cBhvr additive="base">
                                            <p:cTn id="7" dur="500" fill="hold"/>
                                            <p:tgtEl>
                                              <p:spTgt spid="65"/>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6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500"/>
                                            <p:tgtEl>
                                              <p:spTgt spid="79"/>
                                            </p:tgtEl>
                                          </p:cBhvr>
                                        </p:animEffect>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right)">
                                          <p:cBhvr>
                                            <p:cTn id="16" dur="500"/>
                                            <p:tgtEl>
                                              <p:spTgt spid="38"/>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right)">
                                          <p:cBhvr>
                                            <p:cTn id="19" dur="500"/>
                                            <p:tgtEl>
                                              <p:spTgt spid="40"/>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right)">
                                          <p:cBhvr>
                                            <p:cTn id="22" dur="500"/>
                                            <p:tgtEl>
                                              <p:spTgt spid="39"/>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par>
                                    <p:cTn id="29" presetID="53" presetClass="entr" presetSubtype="16"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par>
                                    <p:cTn id="34" presetID="53" presetClass="entr" presetSubtype="16"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par>
                              <p:cTn id="39" fill="hold">
                                <p:stCondLst>
                                  <p:cond delay="2000"/>
                                </p:stCondLst>
                                <p:childTnLst>
                                  <p:par>
                                    <p:cTn id="40" presetID="22" presetClass="entr" presetSubtype="1"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up)">
                                          <p:cBhvr>
                                            <p:cTn id="42" dur="500"/>
                                            <p:tgtEl>
                                              <p:spTgt spid="34"/>
                                            </p:tgtEl>
                                          </p:cBhvr>
                                        </p:animEffect>
                                      </p:childTnLst>
                                    </p:cTn>
                                  </p:par>
                                </p:childTnLst>
                              </p:cTn>
                            </p:par>
                            <p:par>
                              <p:cTn id="43" fill="hold">
                                <p:stCondLst>
                                  <p:cond delay="2500"/>
                                </p:stCondLst>
                                <p:childTnLst>
                                  <p:par>
                                    <p:cTn id="44" presetID="26" presetClass="entr" presetSubtype="0" fill="hold" grpId="0" nodeType="afterEffect">
                                      <p:stCondLst>
                                        <p:cond delay="0"/>
                                      </p:stCondLst>
                                      <p:childTnLst>
                                        <p:set>
                                          <p:cBhvr>
                                            <p:cTn id="45" dur="1" fill="hold">
                                              <p:stCondLst>
                                                <p:cond delay="0"/>
                                              </p:stCondLst>
                                            </p:cTn>
                                            <p:tgtEl>
                                              <p:spTgt spid="73"/>
                                            </p:tgtEl>
                                            <p:attrNameLst>
                                              <p:attrName>style.visibility</p:attrName>
                                            </p:attrNameLst>
                                          </p:cBhvr>
                                          <p:to>
                                            <p:strVal val="visible"/>
                                          </p:to>
                                        </p:set>
                                        <p:animEffect transition="in" filter="wipe(down)">
                                          <p:cBhvr>
                                            <p:cTn id="46" dur="290">
                                              <p:stCondLst>
                                                <p:cond delay="0"/>
                                              </p:stCondLst>
                                            </p:cTn>
                                            <p:tgtEl>
                                              <p:spTgt spid="73"/>
                                            </p:tgtEl>
                                          </p:cBhvr>
                                        </p:animEffect>
                                        <p:anim calcmode="lin" valueType="num">
                                          <p:cBhvr>
                                            <p:cTn id="47" dur="911"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48" dur="332"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49" dur="332" tmFilter="0, 0; 0.125,0.2665; 0.25,0.4; 0.375,0.465; 0.5,0.5;  0.625,0.535; 0.75,0.6; 0.875,0.7335; 1,1">
                                              <p:stCondLst>
                                                <p:cond delay="332"/>
                                              </p:stCondLst>
                                            </p:cTn>
                                            <p:tgtEl>
                                              <p:spTgt spid="73"/>
                                            </p:tgtEl>
                                            <p:attrNameLst>
                                              <p:attrName>ppt_y</p:attrName>
                                            </p:attrNameLst>
                                          </p:cBhvr>
                                          <p:tavLst>
                                            <p:tav tm="0" fmla="#ppt_y-sin(pi*$)/9">
                                              <p:val>
                                                <p:fltVal val="0"/>
                                              </p:val>
                                            </p:tav>
                                            <p:tav tm="100000">
                                              <p:val>
                                                <p:fltVal val="1"/>
                                              </p:val>
                                            </p:tav>
                                          </p:tavLst>
                                        </p:anim>
                                        <p:anim calcmode="lin" valueType="num">
                                          <p:cBhvr>
                                            <p:cTn id="50" dur="166" tmFilter="0, 0; 0.125,0.2665; 0.25,0.4; 0.375,0.465; 0.5,0.5;  0.625,0.535; 0.75,0.6; 0.875,0.7335; 1,1">
                                              <p:stCondLst>
                                                <p:cond delay="662"/>
                                              </p:stCondLst>
                                            </p:cTn>
                                            <p:tgtEl>
                                              <p:spTgt spid="73"/>
                                            </p:tgtEl>
                                            <p:attrNameLst>
                                              <p:attrName>ppt_y</p:attrName>
                                            </p:attrNameLst>
                                          </p:cBhvr>
                                          <p:tavLst>
                                            <p:tav tm="0" fmla="#ppt_y-sin(pi*$)/27">
                                              <p:val>
                                                <p:fltVal val="0"/>
                                              </p:val>
                                            </p:tav>
                                            <p:tav tm="100000">
                                              <p:val>
                                                <p:fltVal val="1"/>
                                              </p:val>
                                            </p:tav>
                                          </p:tavLst>
                                        </p:anim>
                                        <p:anim calcmode="lin" valueType="num">
                                          <p:cBhvr>
                                            <p:cTn id="51" dur="82" tmFilter="0, 0; 0.125,0.2665; 0.25,0.4; 0.375,0.465; 0.5,0.5;  0.625,0.535; 0.75,0.6; 0.875,0.7335; 1,1">
                                              <p:stCondLst>
                                                <p:cond delay="828"/>
                                              </p:stCondLst>
                                            </p:cTn>
                                            <p:tgtEl>
                                              <p:spTgt spid="73"/>
                                            </p:tgtEl>
                                            <p:attrNameLst>
                                              <p:attrName>ppt_y</p:attrName>
                                            </p:attrNameLst>
                                          </p:cBhvr>
                                          <p:tavLst>
                                            <p:tav tm="0" fmla="#ppt_y-sin(pi*$)/81">
                                              <p:val>
                                                <p:fltVal val="0"/>
                                              </p:val>
                                            </p:tav>
                                            <p:tav tm="100000">
                                              <p:val>
                                                <p:fltVal val="1"/>
                                              </p:val>
                                            </p:tav>
                                          </p:tavLst>
                                        </p:anim>
                                        <p:animScale>
                                          <p:cBhvr>
                                            <p:cTn id="52" dur="13">
                                              <p:stCondLst>
                                                <p:cond delay="325"/>
                                              </p:stCondLst>
                                            </p:cTn>
                                            <p:tgtEl>
                                              <p:spTgt spid="73"/>
                                            </p:tgtEl>
                                          </p:cBhvr>
                                          <p:to x="100000" y="60000"/>
                                        </p:animScale>
                                        <p:animScale>
                                          <p:cBhvr>
                                            <p:cTn id="53" dur="83" decel="50000">
                                              <p:stCondLst>
                                                <p:cond delay="338"/>
                                              </p:stCondLst>
                                            </p:cTn>
                                            <p:tgtEl>
                                              <p:spTgt spid="73"/>
                                            </p:tgtEl>
                                          </p:cBhvr>
                                          <p:to x="100000" y="100000"/>
                                        </p:animScale>
                                        <p:animScale>
                                          <p:cBhvr>
                                            <p:cTn id="54" dur="13">
                                              <p:stCondLst>
                                                <p:cond delay="656"/>
                                              </p:stCondLst>
                                            </p:cTn>
                                            <p:tgtEl>
                                              <p:spTgt spid="73"/>
                                            </p:tgtEl>
                                          </p:cBhvr>
                                          <p:to x="100000" y="80000"/>
                                        </p:animScale>
                                        <p:animScale>
                                          <p:cBhvr>
                                            <p:cTn id="55" dur="83" decel="50000">
                                              <p:stCondLst>
                                                <p:cond delay="669"/>
                                              </p:stCondLst>
                                            </p:cTn>
                                            <p:tgtEl>
                                              <p:spTgt spid="73"/>
                                            </p:tgtEl>
                                          </p:cBhvr>
                                          <p:to x="100000" y="100000"/>
                                        </p:animScale>
                                        <p:animScale>
                                          <p:cBhvr>
                                            <p:cTn id="56" dur="13">
                                              <p:stCondLst>
                                                <p:cond delay="821"/>
                                              </p:stCondLst>
                                            </p:cTn>
                                            <p:tgtEl>
                                              <p:spTgt spid="73"/>
                                            </p:tgtEl>
                                          </p:cBhvr>
                                          <p:to x="100000" y="90000"/>
                                        </p:animScale>
                                        <p:animScale>
                                          <p:cBhvr>
                                            <p:cTn id="57" dur="83" decel="50000">
                                              <p:stCondLst>
                                                <p:cond delay="834"/>
                                              </p:stCondLst>
                                            </p:cTn>
                                            <p:tgtEl>
                                              <p:spTgt spid="73"/>
                                            </p:tgtEl>
                                          </p:cBhvr>
                                          <p:to x="100000" y="100000"/>
                                        </p:animScale>
                                        <p:animScale>
                                          <p:cBhvr>
                                            <p:cTn id="58" dur="13">
                                              <p:stCondLst>
                                                <p:cond delay="904"/>
                                              </p:stCondLst>
                                            </p:cTn>
                                            <p:tgtEl>
                                              <p:spTgt spid="73"/>
                                            </p:tgtEl>
                                          </p:cBhvr>
                                          <p:to x="100000" y="95000"/>
                                        </p:animScale>
                                        <p:animScale>
                                          <p:cBhvr>
                                            <p:cTn id="59" dur="83" decel="50000">
                                              <p:stCondLst>
                                                <p:cond delay="917"/>
                                              </p:stCondLst>
                                            </p:cTn>
                                            <p:tgtEl>
                                              <p:spTgt spid="73"/>
                                            </p:tgtEl>
                                          </p:cBhvr>
                                          <p:to x="100000" y="100000"/>
                                        </p:animScale>
                                      </p:childTnLst>
                                    </p:cTn>
                                  </p:par>
                                  <p:par>
                                    <p:cTn id="60" presetID="26" presetClass="entr" presetSubtype="0" fill="hold" grpId="0" nodeType="withEffect">
                                      <p:stCondLst>
                                        <p:cond delay="100"/>
                                      </p:stCondLst>
                                      <p:childTnLst>
                                        <p:set>
                                          <p:cBhvr>
                                            <p:cTn id="61" dur="1" fill="hold">
                                              <p:stCondLst>
                                                <p:cond delay="0"/>
                                              </p:stCondLst>
                                            </p:cTn>
                                            <p:tgtEl>
                                              <p:spTgt spid="74"/>
                                            </p:tgtEl>
                                            <p:attrNameLst>
                                              <p:attrName>style.visibility</p:attrName>
                                            </p:attrNameLst>
                                          </p:cBhvr>
                                          <p:to>
                                            <p:strVal val="visible"/>
                                          </p:to>
                                        </p:set>
                                        <p:animEffect transition="in" filter="wipe(down)">
                                          <p:cBhvr>
                                            <p:cTn id="62" dur="290">
                                              <p:stCondLst>
                                                <p:cond delay="0"/>
                                              </p:stCondLst>
                                            </p:cTn>
                                            <p:tgtEl>
                                              <p:spTgt spid="74"/>
                                            </p:tgtEl>
                                          </p:cBhvr>
                                        </p:animEffect>
                                        <p:anim calcmode="lin" valueType="num">
                                          <p:cBhvr>
                                            <p:cTn id="63" dur="911"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64" dur="332"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65" dur="332" tmFilter="0, 0; 0.125,0.2665; 0.25,0.4; 0.375,0.465; 0.5,0.5;  0.625,0.535; 0.75,0.6; 0.875,0.7335; 1,1">
                                              <p:stCondLst>
                                                <p:cond delay="332"/>
                                              </p:stCondLst>
                                            </p:cTn>
                                            <p:tgtEl>
                                              <p:spTgt spid="74"/>
                                            </p:tgtEl>
                                            <p:attrNameLst>
                                              <p:attrName>ppt_y</p:attrName>
                                            </p:attrNameLst>
                                          </p:cBhvr>
                                          <p:tavLst>
                                            <p:tav tm="0" fmla="#ppt_y-sin(pi*$)/9">
                                              <p:val>
                                                <p:fltVal val="0"/>
                                              </p:val>
                                            </p:tav>
                                            <p:tav tm="100000">
                                              <p:val>
                                                <p:fltVal val="1"/>
                                              </p:val>
                                            </p:tav>
                                          </p:tavLst>
                                        </p:anim>
                                        <p:anim calcmode="lin" valueType="num">
                                          <p:cBhvr>
                                            <p:cTn id="66" dur="166" tmFilter="0, 0; 0.125,0.2665; 0.25,0.4; 0.375,0.465; 0.5,0.5;  0.625,0.535; 0.75,0.6; 0.875,0.7335; 1,1">
                                              <p:stCondLst>
                                                <p:cond delay="662"/>
                                              </p:stCondLst>
                                            </p:cTn>
                                            <p:tgtEl>
                                              <p:spTgt spid="74"/>
                                            </p:tgtEl>
                                            <p:attrNameLst>
                                              <p:attrName>ppt_y</p:attrName>
                                            </p:attrNameLst>
                                          </p:cBhvr>
                                          <p:tavLst>
                                            <p:tav tm="0" fmla="#ppt_y-sin(pi*$)/27">
                                              <p:val>
                                                <p:fltVal val="0"/>
                                              </p:val>
                                            </p:tav>
                                            <p:tav tm="100000">
                                              <p:val>
                                                <p:fltVal val="1"/>
                                              </p:val>
                                            </p:tav>
                                          </p:tavLst>
                                        </p:anim>
                                        <p:anim calcmode="lin" valueType="num">
                                          <p:cBhvr>
                                            <p:cTn id="67" dur="82" tmFilter="0, 0; 0.125,0.2665; 0.25,0.4; 0.375,0.465; 0.5,0.5;  0.625,0.535; 0.75,0.6; 0.875,0.7335; 1,1">
                                              <p:stCondLst>
                                                <p:cond delay="828"/>
                                              </p:stCondLst>
                                            </p:cTn>
                                            <p:tgtEl>
                                              <p:spTgt spid="74"/>
                                            </p:tgtEl>
                                            <p:attrNameLst>
                                              <p:attrName>ppt_y</p:attrName>
                                            </p:attrNameLst>
                                          </p:cBhvr>
                                          <p:tavLst>
                                            <p:tav tm="0" fmla="#ppt_y-sin(pi*$)/81">
                                              <p:val>
                                                <p:fltVal val="0"/>
                                              </p:val>
                                            </p:tav>
                                            <p:tav tm="100000">
                                              <p:val>
                                                <p:fltVal val="1"/>
                                              </p:val>
                                            </p:tav>
                                          </p:tavLst>
                                        </p:anim>
                                        <p:animScale>
                                          <p:cBhvr>
                                            <p:cTn id="68" dur="13">
                                              <p:stCondLst>
                                                <p:cond delay="325"/>
                                              </p:stCondLst>
                                            </p:cTn>
                                            <p:tgtEl>
                                              <p:spTgt spid="74"/>
                                            </p:tgtEl>
                                          </p:cBhvr>
                                          <p:to x="100000" y="60000"/>
                                        </p:animScale>
                                        <p:animScale>
                                          <p:cBhvr>
                                            <p:cTn id="69" dur="83" decel="50000">
                                              <p:stCondLst>
                                                <p:cond delay="338"/>
                                              </p:stCondLst>
                                            </p:cTn>
                                            <p:tgtEl>
                                              <p:spTgt spid="74"/>
                                            </p:tgtEl>
                                          </p:cBhvr>
                                          <p:to x="100000" y="100000"/>
                                        </p:animScale>
                                        <p:animScale>
                                          <p:cBhvr>
                                            <p:cTn id="70" dur="13">
                                              <p:stCondLst>
                                                <p:cond delay="656"/>
                                              </p:stCondLst>
                                            </p:cTn>
                                            <p:tgtEl>
                                              <p:spTgt spid="74"/>
                                            </p:tgtEl>
                                          </p:cBhvr>
                                          <p:to x="100000" y="80000"/>
                                        </p:animScale>
                                        <p:animScale>
                                          <p:cBhvr>
                                            <p:cTn id="71" dur="83" decel="50000">
                                              <p:stCondLst>
                                                <p:cond delay="669"/>
                                              </p:stCondLst>
                                            </p:cTn>
                                            <p:tgtEl>
                                              <p:spTgt spid="74"/>
                                            </p:tgtEl>
                                          </p:cBhvr>
                                          <p:to x="100000" y="100000"/>
                                        </p:animScale>
                                        <p:animScale>
                                          <p:cBhvr>
                                            <p:cTn id="72" dur="13">
                                              <p:stCondLst>
                                                <p:cond delay="821"/>
                                              </p:stCondLst>
                                            </p:cTn>
                                            <p:tgtEl>
                                              <p:spTgt spid="74"/>
                                            </p:tgtEl>
                                          </p:cBhvr>
                                          <p:to x="100000" y="90000"/>
                                        </p:animScale>
                                        <p:animScale>
                                          <p:cBhvr>
                                            <p:cTn id="73" dur="83" decel="50000">
                                              <p:stCondLst>
                                                <p:cond delay="834"/>
                                              </p:stCondLst>
                                            </p:cTn>
                                            <p:tgtEl>
                                              <p:spTgt spid="74"/>
                                            </p:tgtEl>
                                          </p:cBhvr>
                                          <p:to x="100000" y="100000"/>
                                        </p:animScale>
                                        <p:animScale>
                                          <p:cBhvr>
                                            <p:cTn id="74" dur="13">
                                              <p:stCondLst>
                                                <p:cond delay="904"/>
                                              </p:stCondLst>
                                            </p:cTn>
                                            <p:tgtEl>
                                              <p:spTgt spid="74"/>
                                            </p:tgtEl>
                                          </p:cBhvr>
                                          <p:to x="100000" y="95000"/>
                                        </p:animScale>
                                        <p:animScale>
                                          <p:cBhvr>
                                            <p:cTn id="75" dur="83" decel="50000">
                                              <p:stCondLst>
                                                <p:cond delay="917"/>
                                              </p:stCondLst>
                                            </p:cTn>
                                            <p:tgtEl>
                                              <p:spTgt spid="74"/>
                                            </p:tgtEl>
                                          </p:cBhvr>
                                          <p:to x="100000" y="100000"/>
                                        </p:animScale>
                                      </p:childTnLst>
                                    </p:cTn>
                                  </p:par>
                                  <p:par>
                                    <p:cTn id="76" presetID="26" presetClass="entr" presetSubtype="0" fill="hold" grpId="0" nodeType="withEffect">
                                      <p:stCondLst>
                                        <p:cond delay="200"/>
                                      </p:stCondLst>
                                      <p:childTnLst>
                                        <p:set>
                                          <p:cBhvr>
                                            <p:cTn id="77" dur="1" fill="hold">
                                              <p:stCondLst>
                                                <p:cond delay="0"/>
                                              </p:stCondLst>
                                            </p:cTn>
                                            <p:tgtEl>
                                              <p:spTgt spid="75"/>
                                            </p:tgtEl>
                                            <p:attrNameLst>
                                              <p:attrName>style.visibility</p:attrName>
                                            </p:attrNameLst>
                                          </p:cBhvr>
                                          <p:to>
                                            <p:strVal val="visible"/>
                                          </p:to>
                                        </p:set>
                                        <p:animEffect transition="in" filter="wipe(down)">
                                          <p:cBhvr>
                                            <p:cTn id="78" dur="290">
                                              <p:stCondLst>
                                                <p:cond delay="0"/>
                                              </p:stCondLst>
                                            </p:cTn>
                                            <p:tgtEl>
                                              <p:spTgt spid="75"/>
                                            </p:tgtEl>
                                          </p:cBhvr>
                                        </p:animEffect>
                                        <p:anim calcmode="lin" valueType="num">
                                          <p:cBhvr>
                                            <p:cTn id="79" dur="911"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80" dur="332"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81" dur="332" tmFilter="0, 0; 0.125,0.2665; 0.25,0.4; 0.375,0.465; 0.5,0.5;  0.625,0.535; 0.75,0.6; 0.875,0.7335; 1,1">
                                              <p:stCondLst>
                                                <p:cond delay="332"/>
                                              </p:stCondLst>
                                            </p:cTn>
                                            <p:tgtEl>
                                              <p:spTgt spid="75"/>
                                            </p:tgtEl>
                                            <p:attrNameLst>
                                              <p:attrName>ppt_y</p:attrName>
                                            </p:attrNameLst>
                                          </p:cBhvr>
                                          <p:tavLst>
                                            <p:tav tm="0" fmla="#ppt_y-sin(pi*$)/9">
                                              <p:val>
                                                <p:fltVal val="0"/>
                                              </p:val>
                                            </p:tav>
                                            <p:tav tm="100000">
                                              <p:val>
                                                <p:fltVal val="1"/>
                                              </p:val>
                                            </p:tav>
                                          </p:tavLst>
                                        </p:anim>
                                        <p:anim calcmode="lin" valueType="num">
                                          <p:cBhvr>
                                            <p:cTn id="82" dur="166" tmFilter="0, 0; 0.125,0.2665; 0.25,0.4; 0.375,0.465; 0.5,0.5;  0.625,0.535; 0.75,0.6; 0.875,0.7335; 1,1">
                                              <p:stCondLst>
                                                <p:cond delay="662"/>
                                              </p:stCondLst>
                                            </p:cTn>
                                            <p:tgtEl>
                                              <p:spTgt spid="75"/>
                                            </p:tgtEl>
                                            <p:attrNameLst>
                                              <p:attrName>ppt_y</p:attrName>
                                            </p:attrNameLst>
                                          </p:cBhvr>
                                          <p:tavLst>
                                            <p:tav tm="0" fmla="#ppt_y-sin(pi*$)/27">
                                              <p:val>
                                                <p:fltVal val="0"/>
                                              </p:val>
                                            </p:tav>
                                            <p:tav tm="100000">
                                              <p:val>
                                                <p:fltVal val="1"/>
                                              </p:val>
                                            </p:tav>
                                          </p:tavLst>
                                        </p:anim>
                                        <p:anim calcmode="lin" valueType="num">
                                          <p:cBhvr>
                                            <p:cTn id="83" dur="82" tmFilter="0, 0; 0.125,0.2665; 0.25,0.4; 0.375,0.465; 0.5,0.5;  0.625,0.535; 0.75,0.6; 0.875,0.7335; 1,1">
                                              <p:stCondLst>
                                                <p:cond delay="828"/>
                                              </p:stCondLst>
                                            </p:cTn>
                                            <p:tgtEl>
                                              <p:spTgt spid="75"/>
                                            </p:tgtEl>
                                            <p:attrNameLst>
                                              <p:attrName>ppt_y</p:attrName>
                                            </p:attrNameLst>
                                          </p:cBhvr>
                                          <p:tavLst>
                                            <p:tav tm="0" fmla="#ppt_y-sin(pi*$)/81">
                                              <p:val>
                                                <p:fltVal val="0"/>
                                              </p:val>
                                            </p:tav>
                                            <p:tav tm="100000">
                                              <p:val>
                                                <p:fltVal val="1"/>
                                              </p:val>
                                            </p:tav>
                                          </p:tavLst>
                                        </p:anim>
                                        <p:animScale>
                                          <p:cBhvr>
                                            <p:cTn id="84" dur="13">
                                              <p:stCondLst>
                                                <p:cond delay="325"/>
                                              </p:stCondLst>
                                            </p:cTn>
                                            <p:tgtEl>
                                              <p:spTgt spid="75"/>
                                            </p:tgtEl>
                                          </p:cBhvr>
                                          <p:to x="100000" y="60000"/>
                                        </p:animScale>
                                        <p:animScale>
                                          <p:cBhvr>
                                            <p:cTn id="85" dur="83" decel="50000">
                                              <p:stCondLst>
                                                <p:cond delay="338"/>
                                              </p:stCondLst>
                                            </p:cTn>
                                            <p:tgtEl>
                                              <p:spTgt spid="75"/>
                                            </p:tgtEl>
                                          </p:cBhvr>
                                          <p:to x="100000" y="100000"/>
                                        </p:animScale>
                                        <p:animScale>
                                          <p:cBhvr>
                                            <p:cTn id="86" dur="13">
                                              <p:stCondLst>
                                                <p:cond delay="656"/>
                                              </p:stCondLst>
                                            </p:cTn>
                                            <p:tgtEl>
                                              <p:spTgt spid="75"/>
                                            </p:tgtEl>
                                          </p:cBhvr>
                                          <p:to x="100000" y="80000"/>
                                        </p:animScale>
                                        <p:animScale>
                                          <p:cBhvr>
                                            <p:cTn id="87" dur="83" decel="50000">
                                              <p:stCondLst>
                                                <p:cond delay="669"/>
                                              </p:stCondLst>
                                            </p:cTn>
                                            <p:tgtEl>
                                              <p:spTgt spid="75"/>
                                            </p:tgtEl>
                                          </p:cBhvr>
                                          <p:to x="100000" y="100000"/>
                                        </p:animScale>
                                        <p:animScale>
                                          <p:cBhvr>
                                            <p:cTn id="88" dur="13">
                                              <p:stCondLst>
                                                <p:cond delay="821"/>
                                              </p:stCondLst>
                                            </p:cTn>
                                            <p:tgtEl>
                                              <p:spTgt spid="75"/>
                                            </p:tgtEl>
                                          </p:cBhvr>
                                          <p:to x="100000" y="90000"/>
                                        </p:animScale>
                                        <p:animScale>
                                          <p:cBhvr>
                                            <p:cTn id="89" dur="83" decel="50000">
                                              <p:stCondLst>
                                                <p:cond delay="834"/>
                                              </p:stCondLst>
                                            </p:cTn>
                                            <p:tgtEl>
                                              <p:spTgt spid="75"/>
                                            </p:tgtEl>
                                          </p:cBhvr>
                                          <p:to x="100000" y="100000"/>
                                        </p:animScale>
                                        <p:animScale>
                                          <p:cBhvr>
                                            <p:cTn id="90" dur="13">
                                              <p:stCondLst>
                                                <p:cond delay="904"/>
                                              </p:stCondLst>
                                            </p:cTn>
                                            <p:tgtEl>
                                              <p:spTgt spid="75"/>
                                            </p:tgtEl>
                                          </p:cBhvr>
                                          <p:to x="100000" y="95000"/>
                                        </p:animScale>
                                        <p:animScale>
                                          <p:cBhvr>
                                            <p:cTn id="91" dur="83" decel="50000">
                                              <p:stCondLst>
                                                <p:cond delay="917"/>
                                              </p:stCondLst>
                                            </p:cTn>
                                            <p:tgtEl>
                                              <p:spTgt spid="75"/>
                                            </p:tgtEl>
                                          </p:cBhvr>
                                          <p:to x="100000" y="100000"/>
                                        </p:animScale>
                                      </p:childTnLst>
                                    </p:cTn>
                                  </p:par>
                                  <p:par>
                                    <p:cTn id="92" presetID="26" presetClass="entr" presetSubtype="0" fill="hold" grpId="0" nodeType="withEffect">
                                      <p:stCondLst>
                                        <p:cond delay="300"/>
                                      </p:stCondLst>
                                      <p:childTnLst>
                                        <p:set>
                                          <p:cBhvr>
                                            <p:cTn id="93" dur="1" fill="hold">
                                              <p:stCondLst>
                                                <p:cond delay="0"/>
                                              </p:stCondLst>
                                            </p:cTn>
                                            <p:tgtEl>
                                              <p:spTgt spid="76"/>
                                            </p:tgtEl>
                                            <p:attrNameLst>
                                              <p:attrName>style.visibility</p:attrName>
                                            </p:attrNameLst>
                                          </p:cBhvr>
                                          <p:to>
                                            <p:strVal val="visible"/>
                                          </p:to>
                                        </p:set>
                                        <p:animEffect transition="in" filter="wipe(down)">
                                          <p:cBhvr>
                                            <p:cTn id="94" dur="290">
                                              <p:stCondLst>
                                                <p:cond delay="0"/>
                                              </p:stCondLst>
                                            </p:cTn>
                                            <p:tgtEl>
                                              <p:spTgt spid="76"/>
                                            </p:tgtEl>
                                          </p:cBhvr>
                                        </p:animEffect>
                                        <p:anim calcmode="lin" valueType="num">
                                          <p:cBhvr>
                                            <p:cTn id="95" dur="911" tmFilter="0,0; 0.14,0.36; 0.43,0.73; 0.71,0.91; 1.0,1.0">
                                              <p:stCondLst>
                                                <p:cond delay="0"/>
                                              </p:stCondLst>
                                            </p:cTn>
                                            <p:tgtEl>
                                              <p:spTgt spid="76"/>
                                            </p:tgtEl>
                                            <p:attrNameLst>
                                              <p:attrName>ppt_x</p:attrName>
                                            </p:attrNameLst>
                                          </p:cBhvr>
                                          <p:tavLst>
                                            <p:tav tm="0">
                                              <p:val>
                                                <p:strVal val="#ppt_x-0.25"/>
                                              </p:val>
                                            </p:tav>
                                            <p:tav tm="100000">
                                              <p:val>
                                                <p:strVal val="#ppt_x"/>
                                              </p:val>
                                            </p:tav>
                                          </p:tavLst>
                                        </p:anim>
                                        <p:anim calcmode="lin" valueType="num">
                                          <p:cBhvr>
                                            <p:cTn id="96" dur="332" tmFilter="0.0,0.0; 0.25,0.07; 0.50,0.2; 0.75,0.467; 1.0,1.0">
                                              <p:stCondLst>
                                                <p:cond delay="0"/>
                                              </p:stCondLst>
                                            </p:cTn>
                                            <p:tgtEl>
                                              <p:spTgt spid="76"/>
                                            </p:tgtEl>
                                            <p:attrNameLst>
                                              <p:attrName>ppt_y</p:attrName>
                                            </p:attrNameLst>
                                          </p:cBhvr>
                                          <p:tavLst>
                                            <p:tav tm="0" fmla="#ppt_y-sin(pi*$)/3">
                                              <p:val>
                                                <p:fltVal val="0.5"/>
                                              </p:val>
                                            </p:tav>
                                            <p:tav tm="100000">
                                              <p:val>
                                                <p:fltVal val="1"/>
                                              </p:val>
                                            </p:tav>
                                          </p:tavLst>
                                        </p:anim>
                                        <p:anim calcmode="lin" valueType="num">
                                          <p:cBhvr>
                                            <p:cTn id="97" dur="332" tmFilter="0, 0; 0.125,0.2665; 0.25,0.4; 0.375,0.465; 0.5,0.5;  0.625,0.535; 0.75,0.6; 0.875,0.7335; 1,1">
                                              <p:stCondLst>
                                                <p:cond delay="332"/>
                                              </p:stCondLst>
                                            </p:cTn>
                                            <p:tgtEl>
                                              <p:spTgt spid="76"/>
                                            </p:tgtEl>
                                            <p:attrNameLst>
                                              <p:attrName>ppt_y</p:attrName>
                                            </p:attrNameLst>
                                          </p:cBhvr>
                                          <p:tavLst>
                                            <p:tav tm="0" fmla="#ppt_y-sin(pi*$)/9">
                                              <p:val>
                                                <p:fltVal val="0"/>
                                              </p:val>
                                            </p:tav>
                                            <p:tav tm="100000">
                                              <p:val>
                                                <p:fltVal val="1"/>
                                              </p:val>
                                            </p:tav>
                                          </p:tavLst>
                                        </p:anim>
                                        <p:anim calcmode="lin" valueType="num">
                                          <p:cBhvr>
                                            <p:cTn id="98" dur="166" tmFilter="0, 0; 0.125,0.2665; 0.25,0.4; 0.375,0.465; 0.5,0.5;  0.625,0.535; 0.75,0.6; 0.875,0.7335; 1,1">
                                              <p:stCondLst>
                                                <p:cond delay="662"/>
                                              </p:stCondLst>
                                            </p:cTn>
                                            <p:tgtEl>
                                              <p:spTgt spid="76"/>
                                            </p:tgtEl>
                                            <p:attrNameLst>
                                              <p:attrName>ppt_y</p:attrName>
                                            </p:attrNameLst>
                                          </p:cBhvr>
                                          <p:tavLst>
                                            <p:tav tm="0" fmla="#ppt_y-sin(pi*$)/27">
                                              <p:val>
                                                <p:fltVal val="0"/>
                                              </p:val>
                                            </p:tav>
                                            <p:tav tm="100000">
                                              <p:val>
                                                <p:fltVal val="1"/>
                                              </p:val>
                                            </p:tav>
                                          </p:tavLst>
                                        </p:anim>
                                        <p:anim calcmode="lin" valueType="num">
                                          <p:cBhvr>
                                            <p:cTn id="99" dur="82" tmFilter="0, 0; 0.125,0.2665; 0.25,0.4; 0.375,0.465; 0.5,0.5;  0.625,0.535; 0.75,0.6; 0.875,0.7335; 1,1">
                                              <p:stCondLst>
                                                <p:cond delay="828"/>
                                              </p:stCondLst>
                                            </p:cTn>
                                            <p:tgtEl>
                                              <p:spTgt spid="76"/>
                                            </p:tgtEl>
                                            <p:attrNameLst>
                                              <p:attrName>ppt_y</p:attrName>
                                            </p:attrNameLst>
                                          </p:cBhvr>
                                          <p:tavLst>
                                            <p:tav tm="0" fmla="#ppt_y-sin(pi*$)/81">
                                              <p:val>
                                                <p:fltVal val="0"/>
                                              </p:val>
                                            </p:tav>
                                            <p:tav tm="100000">
                                              <p:val>
                                                <p:fltVal val="1"/>
                                              </p:val>
                                            </p:tav>
                                          </p:tavLst>
                                        </p:anim>
                                        <p:animScale>
                                          <p:cBhvr>
                                            <p:cTn id="100" dur="13">
                                              <p:stCondLst>
                                                <p:cond delay="325"/>
                                              </p:stCondLst>
                                            </p:cTn>
                                            <p:tgtEl>
                                              <p:spTgt spid="76"/>
                                            </p:tgtEl>
                                          </p:cBhvr>
                                          <p:to x="100000" y="60000"/>
                                        </p:animScale>
                                        <p:animScale>
                                          <p:cBhvr>
                                            <p:cTn id="101" dur="83" decel="50000">
                                              <p:stCondLst>
                                                <p:cond delay="338"/>
                                              </p:stCondLst>
                                            </p:cTn>
                                            <p:tgtEl>
                                              <p:spTgt spid="76"/>
                                            </p:tgtEl>
                                          </p:cBhvr>
                                          <p:to x="100000" y="100000"/>
                                        </p:animScale>
                                        <p:animScale>
                                          <p:cBhvr>
                                            <p:cTn id="102" dur="13">
                                              <p:stCondLst>
                                                <p:cond delay="656"/>
                                              </p:stCondLst>
                                            </p:cTn>
                                            <p:tgtEl>
                                              <p:spTgt spid="76"/>
                                            </p:tgtEl>
                                          </p:cBhvr>
                                          <p:to x="100000" y="80000"/>
                                        </p:animScale>
                                        <p:animScale>
                                          <p:cBhvr>
                                            <p:cTn id="103" dur="83" decel="50000">
                                              <p:stCondLst>
                                                <p:cond delay="669"/>
                                              </p:stCondLst>
                                            </p:cTn>
                                            <p:tgtEl>
                                              <p:spTgt spid="76"/>
                                            </p:tgtEl>
                                          </p:cBhvr>
                                          <p:to x="100000" y="100000"/>
                                        </p:animScale>
                                        <p:animScale>
                                          <p:cBhvr>
                                            <p:cTn id="104" dur="13">
                                              <p:stCondLst>
                                                <p:cond delay="821"/>
                                              </p:stCondLst>
                                            </p:cTn>
                                            <p:tgtEl>
                                              <p:spTgt spid="76"/>
                                            </p:tgtEl>
                                          </p:cBhvr>
                                          <p:to x="100000" y="90000"/>
                                        </p:animScale>
                                        <p:animScale>
                                          <p:cBhvr>
                                            <p:cTn id="105" dur="83" decel="50000">
                                              <p:stCondLst>
                                                <p:cond delay="834"/>
                                              </p:stCondLst>
                                            </p:cTn>
                                            <p:tgtEl>
                                              <p:spTgt spid="76"/>
                                            </p:tgtEl>
                                          </p:cBhvr>
                                          <p:to x="100000" y="100000"/>
                                        </p:animScale>
                                        <p:animScale>
                                          <p:cBhvr>
                                            <p:cTn id="106" dur="13">
                                              <p:stCondLst>
                                                <p:cond delay="904"/>
                                              </p:stCondLst>
                                            </p:cTn>
                                            <p:tgtEl>
                                              <p:spTgt spid="76"/>
                                            </p:tgtEl>
                                          </p:cBhvr>
                                          <p:to x="100000" y="95000"/>
                                        </p:animScale>
                                        <p:animScale>
                                          <p:cBhvr>
                                            <p:cTn id="107" dur="83" decel="50000">
                                              <p:stCondLst>
                                                <p:cond delay="917"/>
                                              </p:stCondLst>
                                            </p:cTn>
                                            <p:tgtEl>
                                              <p:spTgt spid="76"/>
                                            </p:tgtEl>
                                          </p:cBhvr>
                                          <p:to x="100000" y="100000"/>
                                        </p:animScale>
                                      </p:childTnLst>
                                    </p:cTn>
                                  </p:par>
                                  <p:par>
                                    <p:cTn id="108" presetID="26" presetClass="entr" presetSubtype="0" fill="hold" grpId="0" nodeType="withEffect">
                                      <p:stCondLst>
                                        <p:cond delay="400"/>
                                      </p:stCondLst>
                                      <p:childTnLst>
                                        <p:set>
                                          <p:cBhvr>
                                            <p:cTn id="109" dur="1" fill="hold">
                                              <p:stCondLst>
                                                <p:cond delay="0"/>
                                              </p:stCondLst>
                                            </p:cTn>
                                            <p:tgtEl>
                                              <p:spTgt spid="77"/>
                                            </p:tgtEl>
                                            <p:attrNameLst>
                                              <p:attrName>style.visibility</p:attrName>
                                            </p:attrNameLst>
                                          </p:cBhvr>
                                          <p:to>
                                            <p:strVal val="visible"/>
                                          </p:to>
                                        </p:set>
                                        <p:animEffect transition="in" filter="wipe(down)">
                                          <p:cBhvr>
                                            <p:cTn id="110" dur="290">
                                              <p:stCondLst>
                                                <p:cond delay="0"/>
                                              </p:stCondLst>
                                            </p:cTn>
                                            <p:tgtEl>
                                              <p:spTgt spid="77"/>
                                            </p:tgtEl>
                                          </p:cBhvr>
                                        </p:animEffect>
                                        <p:anim calcmode="lin" valueType="num">
                                          <p:cBhvr>
                                            <p:cTn id="111" dur="911" tmFilter="0,0; 0.14,0.36; 0.43,0.73; 0.71,0.91; 1.0,1.0">
                                              <p:stCondLst>
                                                <p:cond delay="0"/>
                                              </p:stCondLst>
                                            </p:cTn>
                                            <p:tgtEl>
                                              <p:spTgt spid="77"/>
                                            </p:tgtEl>
                                            <p:attrNameLst>
                                              <p:attrName>ppt_x</p:attrName>
                                            </p:attrNameLst>
                                          </p:cBhvr>
                                          <p:tavLst>
                                            <p:tav tm="0">
                                              <p:val>
                                                <p:strVal val="#ppt_x-0.25"/>
                                              </p:val>
                                            </p:tav>
                                            <p:tav tm="100000">
                                              <p:val>
                                                <p:strVal val="#ppt_x"/>
                                              </p:val>
                                            </p:tav>
                                          </p:tavLst>
                                        </p:anim>
                                        <p:anim calcmode="lin" valueType="num">
                                          <p:cBhvr>
                                            <p:cTn id="112" dur="332" tmFilter="0.0,0.0; 0.25,0.07; 0.50,0.2; 0.75,0.467; 1.0,1.0">
                                              <p:stCondLst>
                                                <p:cond delay="0"/>
                                              </p:stCondLst>
                                            </p:cTn>
                                            <p:tgtEl>
                                              <p:spTgt spid="77"/>
                                            </p:tgtEl>
                                            <p:attrNameLst>
                                              <p:attrName>ppt_y</p:attrName>
                                            </p:attrNameLst>
                                          </p:cBhvr>
                                          <p:tavLst>
                                            <p:tav tm="0" fmla="#ppt_y-sin(pi*$)/3">
                                              <p:val>
                                                <p:fltVal val="0.5"/>
                                              </p:val>
                                            </p:tav>
                                            <p:tav tm="100000">
                                              <p:val>
                                                <p:fltVal val="1"/>
                                              </p:val>
                                            </p:tav>
                                          </p:tavLst>
                                        </p:anim>
                                        <p:anim calcmode="lin" valueType="num">
                                          <p:cBhvr>
                                            <p:cTn id="113" dur="332" tmFilter="0, 0; 0.125,0.2665; 0.25,0.4; 0.375,0.465; 0.5,0.5;  0.625,0.535; 0.75,0.6; 0.875,0.7335; 1,1">
                                              <p:stCondLst>
                                                <p:cond delay="332"/>
                                              </p:stCondLst>
                                            </p:cTn>
                                            <p:tgtEl>
                                              <p:spTgt spid="77"/>
                                            </p:tgtEl>
                                            <p:attrNameLst>
                                              <p:attrName>ppt_y</p:attrName>
                                            </p:attrNameLst>
                                          </p:cBhvr>
                                          <p:tavLst>
                                            <p:tav tm="0" fmla="#ppt_y-sin(pi*$)/9">
                                              <p:val>
                                                <p:fltVal val="0"/>
                                              </p:val>
                                            </p:tav>
                                            <p:tav tm="100000">
                                              <p:val>
                                                <p:fltVal val="1"/>
                                              </p:val>
                                            </p:tav>
                                          </p:tavLst>
                                        </p:anim>
                                        <p:anim calcmode="lin" valueType="num">
                                          <p:cBhvr>
                                            <p:cTn id="114" dur="166" tmFilter="0, 0; 0.125,0.2665; 0.25,0.4; 0.375,0.465; 0.5,0.5;  0.625,0.535; 0.75,0.6; 0.875,0.7335; 1,1">
                                              <p:stCondLst>
                                                <p:cond delay="662"/>
                                              </p:stCondLst>
                                            </p:cTn>
                                            <p:tgtEl>
                                              <p:spTgt spid="77"/>
                                            </p:tgtEl>
                                            <p:attrNameLst>
                                              <p:attrName>ppt_y</p:attrName>
                                            </p:attrNameLst>
                                          </p:cBhvr>
                                          <p:tavLst>
                                            <p:tav tm="0" fmla="#ppt_y-sin(pi*$)/27">
                                              <p:val>
                                                <p:fltVal val="0"/>
                                              </p:val>
                                            </p:tav>
                                            <p:tav tm="100000">
                                              <p:val>
                                                <p:fltVal val="1"/>
                                              </p:val>
                                            </p:tav>
                                          </p:tavLst>
                                        </p:anim>
                                        <p:anim calcmode="lin" valueType="num">
                                          <p:cBhvr>
                                            <p:cTn id="115" dur="82" tmFilter="0, 0; 0.125,0.2665; 0.25,0.4; 0.375,0.465; 0.5,0.5;  0.625,0.535; 0.75,0.6; 0.875,0.7335; 1,1">
                                              <p:stCondLst>
                                                <p:cond delay="828"/>
                                              </p:stCondLst>
                                            </p:cTn>
                                            <p:tgtEl>
                                              <p:spTgt spid="77"/>
                                            </p:tgtEl>
                                            <p:attrNameLst>
                                              <p:attrName>ppt_y</p:attrName>
                                            </p:attrNameLst>
                                          </p:cBhvr>
                                          <p:tavLst>
                                            <p:tav tm="0" fmla="#ppt_y-sin(pi*$)/81">
                                              <p:val>
                                                <p:fltVal val="0"/>
                                              </p:val>
                                            </p:tav>
                                            <p:tav tm="100000">
                                              <p:val>
                                                <p:fltVal val="1"/>
                                              </p:val>
                                            </p:tav>
                                          </p:tavLst>
                                        </p:anim>
                                        <p:animScale>
                                          <p:cBhvr>
                                            <p:cTn id="116" dur="13">
                                              <p:stCondLst>
                                                <p:cond delay="325"/>
                                              </p:stCondLst>
                                            </p:cTn>
                                            <p:tgtEl>
                                              <p:spTgt spid="77"/>
                                            </p:tgtEl>
                                          </p:cBhvr>
                                          <p:to x="100000" y="60000"/>
                                        </p:animScale>
                                        <p:animScale>
                                          <p:cBhvr>
                                            <p:cTn id="117" dur="83" decel="50000">
                                              <p:stCondLst>
                                                <p:cond delay="338"/>
                                              </p:stCondLst>
                                            </p:cTn>
                                            <p:tgtEl>
                                              <p:spTgt spid="77"/>
                                            </p:tgtEl>
                                          </p:cBhvr>
                                          <p:to x="100000" y="100000"/>
                                        </p:animScale>
                                        <p:animScale>
                                          <p:cBhvr>
                                            <p:cTn id="118" dur="13">
                                              <p:stCondLst>
                                                <p:cond delay="656"/>
                                              </p:stCondLst>
                                            </p:cTn>
                                            <p:tgtEl>
                                              <p:spTgt spid="77"/>
                                            </p:tgtEl>
                                          </p:cBhvr>
                                          <p:to x="100000" y="80000"/>
                                        </p:animScale>
                                        <p:animScale>
                                          <p:cBhvr>
                                            <p:cTn id="119" dur="83" decel="50000">
                                              <p:stCondLst>
                                                <p:cond delay="669"/>
                                              </p:stCondLst>
                                            </p:cTn>
                                            <p:tgtEl>
                                              <p:spTgt spid="77"/>
                                            </p:tgtEl>
                                          </p:cBhvr>
                                          <p:to x="100000" y="100000"/>
                                        </p:animScale>
                                        <p:animScale>
                                          <p:cBhvr>
                                            <p:cTn id="120" dur="13">
                                              <p:stCondLst>
                                                <p:cond delay="821"/>
                                              </p:stCondLst>
                                            </p:cTn>
                                            <p:tgtEl>
                                              <p:spTgt spid="77"/>
                                            </p:tgtEl>
                                          </p:cBhvr>
                                          <p:to x="100000" y="90000"/>
                                        </p:animScale>
                                        <p:animScale>
                                          <p:cBhvr>
                                            <p:cTn id="121" dur="83" decel="50000">
                                              <p:stCondLst>
                                                <p:cond delay="834"/>
                                              </p:stCondLst>
                                            </p:cTn>
                                            <p:tgtEl>
                                              <p:spTgt spid="77"/>
                                            </p:tgtEl>
                                          </p:cBhvr>
                                          <p:to x="100000" y="100000"/>
                                        </p:animScale>
                                        <p:animScale>
                                          <p:cBhvr>
                                            <p:cTn id="122" dur="13">
                                              <p:stCondLst>
                                                <p:cond delay="904"/>
                                              </p:stCondLst>
                                            </p:cTn>
                                            <p:tgtEl>
                                              <p:spTgt spid="77"/>
                                            </p:tgtEl>
                                          </p:cBhvr>
                                          <p:to x="100000" y="95000"/>
                                        </p:animScale>
                                        <p:animScale>
                                          <p:cBhvr>
                                            <p:cTn id="123" dur="83" decel="50000">
                                              <p:stCondLst>
                                                <p:cond delay="917"/>
                                              </p:stCondLst>
                                            </p:cTn>
                                            <p:tgtEl>
                                              <p:spTgt spid="77"/>
                                            </p:tgtEl>
                                          </p:cBhvr>
                                          <p:to x="100000" y="100000"/>
                                        </p:animScale>
                                      </p:childTnLst>
                                    </p:cTn>
                                  </p:par>
                                  <p:par>
                                    <p:cTn id="124" presetID="26" presetClass="entr" presetSubtype="0" fill="hold" grpId="0" nodeType="withEffect">
                                      <p:stCondLst>
                                        <p:cond delay="500"/>
                                      </p:stCondLst>
                                      <p:childTnLst>
                                        <p:set>
                                          <p:cBhvr>
                                            <p:cTn id="125" dur="1" fill="hold">
                                              <p:stCondLst>
                                                <p:cond delay="0"/>
                                              </p:stCondLst>
                                            </p:cTn>
                                            <p:tgtEl>
                                              <p:spTgt spid="78"/>
                                            </p:tgtEl>
                                            <p:attrNameLst>
                                              <p:attrName>style.visibility</p:attrName>
                                            </p:attrNameLst>
                                          </p:cBhvr>
                                          <p:to>
                                            <p:strVal val="visible"/>
                                          </p:to>
                                        </p:set>
                                        <p:animEffect transition="in" filter="wipe(down)">
                                          <p:cBhvr>
                                            <p:cTn id="126" dur="290">
                                              <p:stCondLst>
                                                <p:cond delay="0"/>
                                              </p:stCondLst>
                                            </p:cTn>
                                            <p:tgtEl>
                                              <p:spTgt spid="78"/>
                                            </p:tgtEl>
                                          </p:cBhvr>
                                        </p:animEffect>
                                        <p:anim calcmode="lin" valueType="num">
                                          <p:cBhvr>
                                            <p:cTn id="127" dur="911" tmFilter="0,0; 0.14,0.36; 0.43,0.73; 0.71,0.91; 1.0,1.0">
                                              <p:stCondLst>
                                                <p:cond delay="0"/>
                                              </p:stCondLst>
                                            </p:cTn>
                                            <p:tgtEl>
                                              <p:spTgt spid="78"/>
                                            </p:tgtEl>
                                            <p:attrNameLst>
                                              <p:attrName>ppt_x</p:attrName>
                                            </p:attrNameLst>
                                          </p:cBhvr>
                                          <p:tavLst>
                                            <p:tav tm="0">
                                              <p:val>
                                                <p:strVal val="#ppt_x-0.25"/>
                                              </p:val>
                                            </p:tav>
                                            <p:tav tm="100000">
                                              <p:val>
                                                <p:strVal val="#ppt_x"/>
                                              </p:val>
                                            </p:tav>
                                          </p:tavLst>
                                        </p:anim>
                                        <p:anim calcmode="lin" valueType="num">
                                          <p:cBhvr>
                                            <p:cTn id="128" dur="332" tmFilter="0.0,0.0; 0.25,0.07; 0.50,0.2; 0.75,0.467; 1.0,1.0">
                                              <p:stCondLst>
                                                <p:cond delay="0"/>
                                              </p:stCondLst>
                                            </p:cTn>
                                            <p:tgtEl>
                                              <p:spTgt spid="78"/>
                                            </p:tgtEl>
                                            <p:attrNameLst>
                                              <p:attrName>ppt_y</p:attrName>
                                            </p:attrNameLst>
                                          </p:cBhvr>
                                          <p:tavLst>
                                            <p:tav tm="0" fmla="#ppt_y-sin(pi*$)/3">
                                              <p:val>
                                                <p:fltVal val="0.5"/>
                                              </p:val>
                                            </p:tav>
                                            <p:tav tm="100000">
                                              <p:val>
                                                <p:fltVal val="1"/>
                                              </p:val>
                                            </p:tav>
                                          </p:tavLst>
                                        </p:anim>
                                        <p:anim calcmode="lin" valueType="num">
                                          <p:cBhvr>
                                            <p:cTn id="129" dur="332" tmFilter="0, 0; 0.125,0.2665; 0.25,0.4; 0.375,0.465; 0.5,0.5;  0.625,0.535; 0.75,0.6; 0.875,0.7335; 1,1">
                                              <p:stCondLst>
                                                <p:cond delay="332"/>
                                              </p:stCondLst>
                                            </p:cTn>
                                            <p:tgtEl>
                                              <p:spTgt spid="78"/>
                                            </p:tgtEl>
                                            <p:attrNameLst>
                                              <p:attrName>ppt_y</p:attrName>
                                            </p:attrNameLst>
                                          </p:cBhvr>
                                          <p:tavLst>
                                            <p:tav tm="0" fmla="#ppt_y-sin(pi*$)/9">
                                              <p:val>
                                                <p:fltVal val="0"/>
                                              </p:val>
                                            </p:tav>
                                            <p:tav tm="100000">
                                              <p:val>
                                                <p:fltVal val="1"/>
                                              </p:val>
                                            </p:tav>
                                          </p:tavLst>
                                        </p:anim>
                                        <p:anim calcmode="lin" valueType="num">
                                          <p:cBhvr>
                                            <p:cTn id="130" dur="166" tmFilter="0, 0; 0.125,0.2665; 0.25,0.4; 0.375,0.465; 0.5,0.5;  0.625,0.535; 0.75,0.6; 0.875,0.7335; 1,1">
                                              <p:stCondLst>
                                                <p:cond delay="662"/>
                                              </p:stCondLst>
                                            </p:cTn>
                                            <p:tgtEl>
                                              <p:spTgt spid="78"/>
                                            </p:tgtEl>
                                            <p:attrNameLst>
                                              <p:attrName>ppt_y</p:attrName>
                                            </p:attrNameLst>
                                          </p:cBhvr>
                                          <p:tavLst>
                                            <p:tav tm="0" fmla="#ppt_y-sin(pi*$)/27">
                                              <p:val>
                                                <p:fltVal val="0"/>
                                              </p:val>
                                            </p:tav>
                                            <p:tav tm="100000">
                                              <p:val>
                                                <p:fltVal val="1"/>
                                              </p:val>
                                            </p:tav>
                                          </p:tavLst>
                                        </p:anim>
                                        <p:anim calcmode="lin" valueType="num">
                                          <p:cBhvr>
                                            <p:cTn id="131" dur="82" tmFilter="0, 0; 0.125,0.2665; 0.25,0.4; 0.375,0.465; 0.5,0.5;  0.625,0.535; 0.75,0.6; 0.875,0.7335; 1,1">
                                              <p:stCondLst>
                                                <p:cond delay="828"/>
                                              </p:stCondLst>
                                            </p:cTn>
                                            <p:tgtEl>
                                              <p:spTgt spid="78"/>
                                            </p:tgtEl>
                                            <p:attrNameLst>
                                              <p:attrName>ppt_y</p:attrName>
                                            </p:attrNameLst>
                                          </p:cBhvr>
                                          <p:tavLst>
                                            <p:tav tm="0" fmla="#ppt_y-sin(pi*$)/81">
                                              <p:val>
                                                <p:fltVal val="0"/>
                                              </p:val>
                                            </p:tav>
                                            <p:tav tm="100000">
                                              <p:val>
                                                <p:fltVal val="1"/>
                                              </p:val>
                                            </p:tav>
                                          </p:tavLst>
                                        </p:anim>
                                        <p:animScale>
                                          <p:cBhvr>
                                            <p:cTn id="132" dur="13">
                                              <p:stCondLst>
                                                <p:cond delay="325"/>
                                              </p:stCondLst>
                                            </p:cTn>
                                            <p:tgtEl>
                                              <p:spTgt spid="78"/>
                                            </p:tgtEl>
                                          </p:cBhvr>
                                          <p:to x="100000" y="60000"/>
                                        </p:animScale>
                                        <p:animScale>
                                          <p:cBhvr>
                                            <p:cTn id="133" dur="83" decel="50000">
                                              <p:stCondLst>
                                                <p:cond delay="338"/>
                                              </p:stCondLst>
                                            </p:cTn>
                                            <p:tgtEl>
                                              <p:spTgt spid="78"/>
                                            </p:tgtEl>
                                          </p:cBhvr>
                                          <p:to x="100000" y="100000"/>
                                        </p:animScale>
                                        <p:animScale>
                                          <p:cBhvr>
                                            <p:cTn id="134" dur="13">
                                              <p:stCondLst>
                                                <p:cond delay="656"/>
                                              </p:stCondLst>
                                            </p:cTn>
                                            <p:tgtEl>
                                              <p:spTgt spid="78"/>
                                            </p:tgtEl>
                                          </p:cBhvr>
                                          <p:to x="100000" y="80000"/>
                                        </p:animScale>
                                        <p:animScale>
                                          <p:cBhvr>
                                            <p:cTn id="135" dur="83" decel="50000">
                                              <p:stCondLst>
                                                <p:cond delay="669"/>
                                              </p:stCondLst>
                                            </p:cTn>
                                            <p:tgtEl>
                                              <p:spTgt spid="78"/>
                                            </p:tgtEl>
                                          </p:cBhvr>
                                          <p:to x="100000" y="100000"/>
                                        </p:animScale>
                                        <p:animScale>
                                          <p:cBhvr>
                                            <p:cTn id="136" dur="13">
                                              <p:stCondLst>
                                                <p:cond delay="821"/>
                                              </p:stCondLst>
                                            </p:cTn>
                                            <p:tgtEl>
                                              <p:spTgt spid="78"/>
                                            </p:tgtEl>
                                          </p:cBhvr>
                                          <p:to x="100000" y="90000"/>
                                        </p:animScale>
                                        <p:animScale>
                                          <p:cBhvr>
                                            <p:cTn id="137" dur="83" decel="50000">
                                              <p:stCondLst>
                                                <p:cond delay="834"/>
                                              </p:stCondLst>
                                            </p:cTn>
                                            <p:tgtEl>
                                              <p:spTgt spid="78"/>
                                            </p:tgtEl>
                                          </p:cBhvr>
                                          <p:to x="100000" y="100000"/>
                                        </p:animScale>
                                        <p:animScale>
                                          <p:cBhvr>
                                            <p:cTn id="138" dur="13">
                                              <p:stCondLst>
                                                <p:cond delay="904"/>
                                              </p:stCondLst>
                                            </p:cTn>
                                            <p:tgtEl>
                                              <p:spTgt spid="78"/>
                                            </p:tgtEl>
                                          </p:cBhvr>
                                          <p:to x="100000" y="95000"/>
                                        </p:animScale>
                                        <p:animScale>
                                          <p:cBhvr>
                                            <p:cTn id="139" dur="83" decel="50000">
                                              <p:stCondLst>
                                                <p:cond delay="917"/>
                                              </p:stCondLst>
                                            </p:cTn>
                                            <p:tgtEl>
                                              <p:spTgt spid="78"/>
                                            </p:tgtEl>
                                          </p:cBhvr>
                                          <p:to x="100000" y="100000"/>
                                        </p:animScale>
                                      </p:childTnLst>
                                    </p:cTn>
                                  </p:par>
                                </p:childTnLst>
                              </p:cTn>
                            </p:par>
                            <p:par>
                              <p:cTn id="140" fill="hold">
                                <p:stCondLst>
                                  <p:cond delay="4000"/>
                                </p:stCondLst>
                                <p:childTnLst>
                                  <p:par>
                                    <p:cTn id="141" presetID="22" presetClass="entr" presetSubtype="1" fill="hold" grpId="0" nodeType="afterEffect">
                                      <p:stCondLst>
                                        <p:cond delay="0"/>
                                      </p:stCondLst>
                                      <p:childTnLst>
                                        <p:set>
                                          <p:cBhvr>
                                            <p:cTn id="142" dur="1" fill="hold">
                                              <p:stCondLst>
                                                <p:cond delay="0"/>
                                              </p:stCondLst>
                                            </p:cTn>
                                            <p:tgtEl>
                                              <p:spTgt spid="72"/>
                                            </p:tgtEl>
                                            <p:attrNameLst>
                                              <p:attrName>style.visibility</p:attrName>
                                            </p:attrNameLst>
                                          </p:cBhvr>
                                          <p:to>
                                            <p:strVal val="visible"/>
                                          </p:to>
                                        </p:set>
                                        <p:animEffect transition="in" filter="wipe(up)">
                                          <p:cBhvr>
                                            <p:cTn id="143"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8" grpId="0" animBg="1"/>
          <p:bldP spid="39" grpId="0" animBg="1"/>
          <p:bldP spid="40" grpId="0" animBg="1"/>
          <p:bldP spid="65" grpId="0" animBg="1"/>
          <p:bldP spid="72" grpId="0"/>
          <p:bldP spid="73" grpId="0"/>
          <p:bldP spid="74" grpId="0"/>
          <p:bldP spid="75" grpId="0"/>
          <p:bldP spid="76" grpId="0"/>
          <p:bldP spid="77" grpId="0"/>
          <p:bldP spid="78" grpId="0"/>
          <p:bldP spid="7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ppt_x"/>
                                              </p:val>
                                            </p:tav>
                                            <p:tav tm="100000">
                                              <p:val>
                                                <p:strVal val="#ppt_x"/>
                                              </p:val>
                                            </p:tav>
                                          </p:tavLst>
                                        </p:anim>
                                        <p:anim calcmode="lin" valueType="num">
                                          <p:cBhvr additive="base">
                                            <p:cTn id="8" dur="500" fill="hold"/>
                                            <p:tgtEl>
                                              <p:spTgt spid="6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500"/>
                                            <p:tgtEl>
                                              <p:spTgt spid="79"/>
                                            </p:tgtEl>
                                          </p:cBhvr>
                                        </p:animEffect>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right)">
                                          <p:cBhvr>
                                            <p:cTn id="16" dur="500"/>
                                            <p:tgtEl>
                                              <p:spTgt spid="38"/>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right)">
                                          <p:cBhvr>
                                            <p:cTn id="19" dur="500"/>
                                            <p:tgtEl>
                                              <p:spTgt spid="40"/>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right)">
                                          <p:cBhvr>
                                            <p:cTn id="22" dur="500"/>
                                            <p:tgtEl>
                                              <p:spTgt spid="39"/>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par>
                                    <p:cTn id="29" presetID="53" presetClass="entr" presetSubtype="16"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par>
                                    <p:cTn id="34" presetID="53" presetClass="entr" presetSubtype="16"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par>
                              <p:cTn id="39" fill="hold">
                                <p:stCondLst>
                                  <p:cond delay="2000"/>
                                </p:stCondLst>
                                <p:childTnLst>
                                  <p:par>
                                    <p:cTn id="40" presetID="22" presetClass="entr" presetSubtype="1"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up)">
                                          <p:cBhvr>
                                            <p:cTn id="42" dur="500"/>
                                            <p:tgtEl>
                                              <p:spTgt spid="34"/>
                                            </p:tgtEl>
                                          </p:cBhvr>
                                        </p:animEffect>
                                      </p:childTnLst>
                                    </p:cTn>
                                  </p:par>
                                </p:childTnLst>
                              </p:cTn>
                            </p:par>
                            <p:par>
                              <p:cTn id="43" fill="hold">
                                <p:stCondLst>
                                  <p:cond delay="2500"/>
                                </p:stCondLst>
                                <p:childTnLst>
                                  <p:par>
                                    <p:cTn id="44" presetID="26" presetClass="entr" presetSubtype="0" fill="hold" grpId="0" nodeType="afterEffect">
                                      <p:stCondLst>
                                        <p:cond delay="0"/>
                                      </p:stCondLst>
                                      <p:childTnLst>
                                        <p:set>
                                          <p:cBhvr>
                                            <p:cTn id="45" dur="1" fill="hold">
                                              <p:stCondLst>
                                                <p:cond delay="0"/>
                                              </p:stCondLst>
                                            </p:cTn>
                                            <p:tgtEl>
                                              <p:spTgt spid="73"/>
                                            </p:tgtEl>
                                            <p:attrNameLst>
                                              <p:attrName>style.visibility</p:attrName>
                                            </p:attrNameLst>
                                          </p:cBhvr>
                                          <p:to>
                                            <p:strVal val="visible"/>
                                          </p:to>
                                        </p:set>
                                        <p:animEffect transition="in" filter="wipe(down)">
                                          <p:cBhvr>
                                            <p:cTn id="46" dur="290">
                                              <p:stCondLst>
                                                <p:cond delay="0"/>
                                              </p:stCondLst>
                                            </p:cTn>
                                            <p:tgtEl>
                                              <p:spTgt spid="73"/>
                                            </p:tgtEl>
                                          </p:cBhvr>
                                        </p:animEffect>
                                        <p:anim calcmode="lin" valueType="num">
                                          <p:cBhvr>
                                            <p:cTn id="47" dur="911"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48" dur="332"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49" dur="332" tmFilter="0, 0; 0.125,0.2665; 0.25,0.4; 0.375,0.465; 0.5,0.5;  0.625,0.535; 0.75,0.6; 0.875,0.7335; 1,1">
                                              <p:stCondLst>
                                                <p:cond delay="332"/>
                                              </p:stCondLst>
                                            </p:cTn>
                                            <p:tgtEl>
                                              <p:spTgt spid="73"/>
                                            </p:tgtEl>
                                            <p:attrNameLst>
                                              <p:attrName>ppt_y</p:attrName>
                                            </p:attrNameLst>
                                          </p:cBhvr>
                                          <p:tavLst>
                                            <p:tav tm="0" fmla="#ppt_y-sin(pi*$)/9">
                                              <p:val>
                                                <p:fltVal val="0"/>
                                              </p:val>
                                            </p:tav>
                                            <p:tav tm="100000">
                                              <p:val>
                                                <p:fltVal val="1"/>
                                              </p:val>
                                            </p:tav>
                                          </p:tavLst>
                                        </p:anim>
                                        <p:anim calcmode="lin" valueType="num">
                                          <p:cBhvr>
                                            <p:cTn id="50" dur="166" tmFilter="0, 0; 0.125,0.2665; 0.25,0.4; 0.375,0.465; 0.5,0.5;  0.625,0.535; 0.75,0.6; 0.875,0.7335; 1,1">
                                              <p:stCondLst>
                                                <p:cond delay="662"/>
                                              </p:stCondLst>
                                            </p:cTn>
                                            <p:tgtEl>
                                              <p:spTgt spid="73"/>
                                            </p:tgtEl>
                                            <p:attrNameLst>
                                              <p:attrName>ppt_y</p:attrName>
                                            </p:attrNameLst>
                                          </p:cBhvr>
                                          <p:tavLst>
                                            <p:tav tm="0" fmla="#ppt_y-sin(pi*$)/27">
                                              <p:val>
                                                <p:fltVal val="0"/>
                                              </p:val>
                                            </p:tav>
                                            <p:tav tm="100000">
                                              <p:val>
                                                <p:fltVal val="1"/>
                                              </p:val>
                                            </p:tav>
                                          </p:tavLst>
                                        </p:anim>
                                        <p:anim calcmode="lin" valueType="num">
                                          <p:cBhvr>
                                            <p:cTn id="51" dur="82" tmFilter="0, 0; 0.125,0.2665; 0.25,0.4; 0.375,0.465; 0.5,0.5;  0.625,0.535; 0.75,0.6; 0.875,0.7335; 1,1">
                                              <p:stCondLst>
                                                <p:cond delay="828"/>
                                              </p:stCondLst>
                                            </p:cTn>
                                            <p:tgtEl>
                                              <p:spTgt spid="73"/>
                                            </p:tgtEl>
                                            <p:attrNameLst>
                                              <p:attrName>ppt_y</p:attrName>
                                            </p:attrNameLst>
                                          </p:cBhvr>
                                          <p:tavLst>
                                            <p:tav tm="0" fmla="#ppt_y-sin(pi*$)/81">
                                              <p:val>
                                                <p:fltVal val="0"/>
                                              </p:val>
                                            </p:tav>
                                            <p:tav tm="100000">
                                              <p:val>
                                                <p:fltVal val="1"/>
                                              </p:val>
                                            </p:tav>
                                          </p:tavLst>
                                        </p:anim>
                                        <p:animScale>
                                          <p:cBhvr>
                                            <p:cTn id="52" dur="13">
                                              <p:stCondLst>
                                                <p:cond delay="325"/>
                                              </p:stCondLst>
                                            </p:cTn>
                                            <p:tgtEl>
                                              <p:spTgt spid="73"/>
                                            </p:tgtEl>
                                          </p:cBhvr>
                                          <p:to x="100000" y="60000"/>
                                        </p:animScale>
                                        <p:animScale>
                                          <p:cBhvr>
                                            <p:cTn id="53" dur="83" decel="50000">
                                              <p:stCondLst>
                                                <p:cond delay="338"/>
                                              </p:stCondLst>
                                            </p:cTn>
                                            <p:tgtEl>
                                              <p:spTgt spid="73"/>
                                            </p:tgtEl>
                                          </p:cBhvr>
                                          <p:to x="100000" y="100000"/>
                                        </p:animScale>
                                        <p:animScale>
                                          <p:cBhvr>
                                            <p:cTn id="54" dur="13">
                                              <p:stCondLst>
                                                <p:cond delay="656"/>
                                              </p:stCondLst>
                                            </p:cTn>
                                            <p:tgtEl>
                                              <p:spTgt spid="73"/>
                                            </p:tgtEl>
                                          </p:cBhvr>
                                          <p:to x="100000" y="80000"/>
                                        </p:animScale>
                                        <p:animScale>
                                          <p:cBhvr>
                                            <p:cTn id="55" dur="83" decel="50000">
                                              <p:stCondLst>
                                                <p:cond delay="669"/>
                                              </p:stCondLst>
                                            </p:cTn>
                                            <p:tgtEl>
                                              <p:spTgt spid="73"/>
                                            </p:tgtEl>
                                          </p:cBhvr>
                                          <p:to x="100000" y="100000"/>
                                        </p:animScale>
                                        <p:animScale>
                                          <p:cBhvr>
                                            <p:cTn id="56" dur="13">
                                              <p:stCondLst>
                                                <p:cond delay="821"/>
                                              </p:stCondLst>
                                            </p:cTn>
                                            <p:tgtEl>
                                              <p:spTgt spid="73"/>
                                            </p:tgtEl>
                                          </p:cBhvr>
                                          <p:to x="100000" y="90000"/>
                                        </p:animScale>
                                        <p:animScale>
                                          <p:cBhvr>
                                            <p:cTn id="57" dur="83" decel="50000">
                                              <p:stCondLst>
                                                <p:cond delay="834"/>
                                              </p:stCondLst>
                                            </p:cTn>
                                            <p:tgtEl>
                                              <p:spTgt spid="73"/>
                                            </p:tgtEl>
                                          </p:cBhvr>
                                          <p:to x="100000" y="100000"/>
                                        </p:animScale>
                                        <p:animScale>
                                          <p:cBhvr>
                                            <p:cTn id="58" dur="13">
                                              <p:stCondLst>
                                                <p:cond delay="904"/>
                                              </p:stCondLst>
                                            </p:cTn>
                                            <p:tgtEl>
                                              <p:spTgt spid="73"/>
                                            </p:tgtEl>
                                          </p:cBhvr>
                                          <p:to x="100000" y="95000"/>
                                        </p:animScale>
                                        <p:animScale>
                                          <p:cBhvr>
                                            <p:cTn id="59" dur="83" decel="50000">
                                              <p:stCondLst>
                                                <p:cond delay="917"/>
                                              </p:stCondLst>
                                            </p:cTn>
                                            <p:tgtEl>
                                              <p:spTgt spid="73"/>
                                            </p:tgtEl>
                                          </p:cBhvr>
                                          <p:to x="100000" y="100000"/>
                                        </p:animScale>
                                      </p:childTnLst>
                                    </p:cTn>
                                  </p:par>
                                  <p:par>
                                    <p:cTn id="60" presetID="26" presetClass="entr" presetSubtype="0" fill="hold" grpId="0" nodeType="withEffect">
                                      <p:stCondLst>
                                        <p:cond delay="100"/>
                                      </p:stCondLst>
                                      <p:childTnLst>
                                        <p:set>
                                          <p:cBhvr>
                                            <p:cTn id="61" dur="1" fill="hold">
                                              <p:stCondLst>
                                                <p:cond delay="0"/>
                                              </p:stCondLst>
                                            </p:cTn>
                                            <p:tgtEl>
                                              <p:spTgt spid="74"/>
                                            </p:tgtEl>
                                            <p:attrNameLst>
                                              <p:attrName>style.visibility</p:attrName>
                                            </p:attrNameLst>
                                          </p:cBhvr>
                                          <p:to>
                                            <p:strVal val="visible"/>
                                          </p:to>
                                        </p:set>
                                        <p:animEffect transition="in" filter="wipe(down)">
                                          <p:cBhvr>
                                            <p:cTn id="62" dur="290">
                                              <p:stCondLst>
                                                <p:cond delay="0"/>
                                              </p:stCondLst>
                                            </p:cTn>
                                            <p:tgtEl>
                                              <p:spTgt spid="74"/>
                                            </p:tgtEl>
                                          </p:cBhvr>
                                        </p:animEffect>
                                        <p:anim calcmode="lin" valueType="num">
                                          <p:cBhvr>
                                            <p:cTn id="63" dur="911"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64" dur="332"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65" dur="332" tmFilter="0, 0; 0.125,0.2665; 0.25,0.4; 0.375,0.465; 0.5,0.5;  0.625,0.535; 0.75,0.6; 0.875,0.7335; 1,1">
                                              <p:stCondLst>
                                                <p:cond delay="332"/>
                                              </p:stCondLst>
                                            </p:cTn>
                                            <p:tgtEl>
                                              <p:spTgt spid="74"/>
                                            </p:tgtEl>
                                            <p:attrNameLst>
                                              <p:attrName>ppt_y</p:attrName>
                                            </p:attrNameLst>
                                          </p:cBhvr>
                                          <p:tavLst>
                                            <p:tav tm="0" fmla="#ppt_y-sin(pi*$)/9">
                                              <p:val>
                                                <p:fltVal val="0"/>
                                              </p:val>
                                            </p:tav>
                                            <p:tav tm="100000">
                                              <p:val>
                                                <p:fltVal val="1"/>
                                              </p:val>
                                            </p:tav>
                                          </p:tavLst>
                                        </p:anim>
                                        <p:anim calcmode="lin" valueType="num">
                                          <p:cBhvr>
                                            <p:cTn id="66" dur="166" tmFilter="0, 0; 0.125,0.2665; 0.25,0.4; 0.375,0.465; 0.5,0.5;  0.625,0.535; 0.75,0.6; 0.875,0.7335; 1,1">
                                              <p:stCondLst>
                                                <p:cond delay="662"/>
                                              </p:stCondLst>
                                            </p:cTn>
                                            <p:tgtEl>
                                              <p:spTgt spid="74"/>
                                            </p:tgtEl>
                                            <p:attrNameLst>
                                              <p:attrName>ppt_y</p:attrName>
                                            </p:attrNameLst>
                                          </p:cBhvr>
                                          <p:tavLst>
                                            <p:tav tm="0" fmla="#ppt_y-sin(pi*$)/27">
                                              <p:val>
                                                <p:fltVal val="0"/>
                                              </p:val>
                                            </p:tav>
                                            <p:tav tm="100000">
                                              <p:val>
                                                <p:fltVal val="1"/>
                                              </p:val>
                                            </p:tav>
                                          </p:tavLst>
                                        </p:anim>
                                        <p:anim calcmode="lin" valueType="num">
                                          <p:cBhvr>
                                            <p:cTn id="67" dur="82" tmFilter="0, 0; 0.125,0.2665; 0.25,0.4; 0.375,0.465; 0.5,0.5;  0.625,0.535; 0.75,0.6; 0.875,0.7335; 1,1">
                                              <p:stCondLst>
                                                <p:cond delay="828"/>
                                              </p:stCondLst>
                                            </p:cTn>
                                            <p:tgtEl>
                                              <p:spTgt spid="74"/>
                                            </p:tgtEl>
                                            <p:attrNameLst>
                                              <p:attrName>ppt_y</p:attrName>
                                            </p:attrNameLst>
                                          </p:cBhvr>
                                          <p:tavLst>
                                            <p:tav tm="0" fmla="#ppt_y-sin(pi*$)/81">
                                              <p:val>
                                                <p:fltVal val="0"/>
                                              </p:val>
                                            </p:tav>
                                            <p:tav tm="100000">
                                              <p:val>
                                                <p:fltVal val="1"/>
                                              </p:val>
                                            </p:tav>
                                          </p:tavLst>
                                        </p:anim>
                                        <p:animScale>
                                          <p:cBhvr>
                                            <p:cTn id="68" dur="13">
                                              <p:stCondLst>
                                                <p:cond delay="325"/>
                                              </p:stCondLst>
                                            </p:cTn>
                                            <p:tgtEl>
                                              <p:spTgt spid="74"/>
                                            </p:tgtEl>
                                          </p:cBhvr>
                                          <p:to x="100000" y="60000"/>
                                        </p:animScale>
                                        <p:animScale>
                                          <p:cBhvr>
                                            <p:cTn id="69" dur="83" decel="50000">
                                              <p:stCondLst>
                                                <p:cond delay="338"/>
                                              </p:stCondLst>
                                            </p:cTn>
                                            <p:tgtEl>
                                              <p:spTgt spid="74"/>
                                            </p:tgtEl>
                                          </p:cBhvr>
                                          <p:to x="100000" y="100000"/>
                                        </p:animScale>
                                        <p:animScale>
                                          <p:cBhvr>
                                            <p:cTn id="70" dur="13">
                                              <p:stCondLst>
                                                <p:cond delay="656"/>
                                              </p:stCondLst>
                                            </p:cTn>
                                            <p:tgtEl>
                                              <p:spTgt spid="74"/>
                                            </p:tgtEl>
                                          </p:cBhvr>
                                          <p:to x="100000" y="80000"/>
                                        </p:animScale>
                                        <p:animScale>
                                          <p:cBhvr>
                                            <p:cTn id="71" dur="83" decel="50000">
                                              <p:stCondLst>
                                                <p:cond delay="669"/>
                                              </p:stCondLst>
                                            </p:cTn>
                                            <p:tgtEl>
                                              <p:spTgt spid="74"/>
                                            </p:tgtEl>
                                          </p:cBhvr>
                                          <p:to x="100000" y="100000"/>
                                        </p:animScale>
                                        <p:animScale>
                                          <p:cBhvr>
                                            <p:cTn id="72" dur="13">
                                              <p:stCondLst>
                                                <p:cond delay="821"/>
                                              </p:stCondLst>
                                            </p:cTn>
                                            <p:tgtEl>
                                              <p:spTgt spid="74"/>
                                            </p:tgtEl>
                                          </p:cBhvr>
                                          <p:to x="100000" y="90000"/>
                                        </p:animScale>
                                        <p:animScale>
                                          <p:cBhvr>
                                            <p:cTn id="73" dur="83" decel="50000">
                                              <p:stCondLst>
                                                <p:cond delay="834"/>
                                              </p:stCondLst>
                                            </p:cTn>
                                            <p:tgtEl>
                                              <p:spTgt spid="74"/>
                                            </p:tgtEl>
                                          </p:cBhvr>
                                          <p:to x="100000" y="100000"/>
                                        </p:animScale>
                                        <p:animScale>
                                          <p:cBhvr>
                                            <p:cTn id="74" dur="13">
                                              <p:stCondLst>
                                                <p:cond delay="904"/>
                                              </p:stCondLst>
                                            </p:cTn>
                                            <p:tgtEl>
                                              <p:spTgt spid="74"/>
                                            </p:tgtEl>
                                          </p:cBhvr>
                                          <p:to x="100000" y="95000"/>
                                        </p:animScale>
                                        <p:animScale>
                                          <p:cBhvr>
                                            <p:cTn id="75" dur="83" decel="50000">
                                              <p:stCondLst>
                                                <p:cond delay="917"/>
                                              </p:stCondLst>
                                            </p:cTn>
                                            <p:tgtEl>
                                              <p:spTgt spid="74"/>
                                            </p:tgtEl>
                                          </p:cBhvr>
                                          <p:to x="100000" y="100000"/>
                                        </p:animScale>
                                      </p:childTnLst>
                                    </p:cTn>
                                  </p:par>
                                  <p:par>
                                    <p:cTn id="76" presetID="26" presetClass="entr" presetSubtype="0" fill="hold" grpId="0" nodeType="withEffect">
                                      <p:stCondLst>
                                        <p:cond delay="200"/>
                                      </p:stCondLst>
                                      <p:childTnLst>
                                        <p:set>
                                          <p:cBhvr>
                                            <p:cTn id="77" dur="1" fill="hold">
                                              <p:stCondLst>
                                                <p:cond delay="0"/>
                                              </p:stCondLst>
                                            </p:cTn>
                                            <p:tgtEl>
                                              <p:spTgt spid="75"/>
                                            </p:tgtEl>
                                            <p:attrNameLst>
                                              <p:attrName>style.visibility</p:attrName>
                                            </p:attrNameLst>
                                          </p:cBhvr>
                                          <p:to>
                                            <p:strVal val="visible"/>
                                          </p:to>
                                        </p:set>
                                        <p:animEffect transition="in" filter="wipe(down)">
                                          <p:cBhvr>
                                            <p:cTn id="78" dur="290">
                                              <p:stCondLst>
                                                <p:cond delay="0"/>
                                              </p:stCondLst>
                                            </p:cTn>
                                            <p:tgtEl>
                                              <p:spTgt spid="75"/>
                                            </p:tgtEl>
                                          </p:cBhvr>
                                        </p:animEffect>
                                        <p:anim calcmode="lin" valueType="num">
                                          <p:cBhvr>
                                            <p:cTn id="79" dur="911"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80" dur="332"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81" dur="332" tmFilter="0, 0; 0.125,0.2665; 0.25,0.4; 0.375,0.465; 0.5,0.5;  0.625,0.535; 0.75,0.6; 0.875,0.7335; 1,1">
                                              <p:stCondLst>
                                                <p:cond delay="332"/>
                                              </p:stCondLst>
                                            </p:cTn>
                                            <p:tgtEl>
                                              <p:spTgt spid="75"/>
                                            </p:tgtEl>
                                            <p:attrNameLst>
                                              <p:attrName>ppt_y</p:attrName>
                                            </p:attrNameLst>
                                          </p:cBhvr>
                                          <p:tavLst>
                                            <p:tav tm="0" fmla="#ppt_y-sin(pi*$)/9">
                                              <p:val>
                                                <p:fltVal val="0"/>
                                              </p:val>
                                            </p:tav>
                                            <p:tav tm="100000">
                                              <p:val>
                                                <p:fltVal val="1"/>
                                              </p:val>
                                            </p:tav>
                                          </p:tavLst>
                                        </p:anim>
                                        <p:anim calcmode="lin" valueType="num">
                                          <p:cBhvr>
                                            <p:cTn id="82" dur="166" tmFilter="0, 0; 0.125,0.2665; 0.25,0.4; 0.375,0.465; 0.5,0.5;  0.625,0.535; 0.75,0.6; 0.875,0.7335; 1,1">
                                              <p:stCondLst>
                                                <p:cond delay="662"/>
                                              </p:stCondLst>
                                            </p:cTn>
                                            <p:tgtEl>
                                              <p:spTgt spid="75"/>
                                            </p:tgtEl>
                                            <p:attrNameLst>
                                              <p:attrName>ppt_y</p:attrName>
                                            </p:attrNameLst>
                                          </p:cBhvr>
                                          <p:tavLst>
                                            <p:tav tm="0" fmla="#ppt_y-sin(pi*$)/27">
                                              <p:val>
                                                <p:fltVal val="0"/>
                                              </p:val>
                                            </p:tav>
                                            <p:tav tm="100000">
                                              <p:val>
                                                <p:fltVal val="1"/>
                                              </p:val>
                                            </p:tav>
                                          </p:tavLst>
                                        </p:anim>
                                        <p:anim calcmode="lin" valueType="num">
                                          <p:cBhvr>
                                            <p:cTn id="83" dur="82" tmFilter="0, 0; 0.125,0.2665; 0.25,0.4; 0.375,0.465; 0.5,0.5;  0.625,0.535; 0.75,0.6; 0.875,0.7335; 1,1">
                                              <p:stCondLst>
                                                <p:cond delay="828"/>
                                              </p:stCondLst>
                                            </p:cTn>
                                            <p:tgtEl>
                                              <p:spTgt spid="75"/>
                                            </p:tgtEl>
                                            <p:attrNameLst>
                                              <p:attrName>ppt_y</p:attrName>
                                            </p:attrNameLst>
                                          </p:cBhvr>
                                          <p:tavLst>
                                            <p:tav tm="0" fmla="#ppt_y-sin(pi*$)/81">
                                              <p:val>
                                                <p:fltVal val="0"/>
                                              </p:val>
                                            </p:tav>
                                            <p:tav tm="100000">
                                              <p:val>
                                                <p:fltVal val="1"/>
                                              </p:val>
                                            </p:tav>
                                          </p:tavLst>
                                        </p:anim>
                                        <p:animScale>
                                          <p:cBhvr>
                                            <p:cTn id="84" dur="13">
                                              <p:stCondLst>
                                                <p:cond delay="325"/>
                                              </p:stCondLst>
                                            </p:cTn>
                                            <p:tgtEl>
                                              <p:spTgt spid="75"/>
                                            </p:tgtEl>
                                          </p:cBhvr>
                                          <p:to x="100000" y="60000"/>
                                        </p:animScale>
                                        <p:animScale>
                                          <p:cBhvr>
                                            <p:cTn id="85" dur="83" decel="50000">
                                              <p:stCondLst>
                                                <p:cond delay="338"/>
                                              </p:stCondLst>
                                            </p:cTn>
                                            <p:tgtEl>
                                              <p:spTgt spid="75"/>
                                            </p:tgtEl>
                                          </p:cBhvr>
                                          <p:to x="100000" y="100000"/>
                                        </p:animScale>
                                        <p:animScale>
                                          <p:cBhvr>
                                            <p:cTn id="86" dur="13">
                                              <p:stCondLst>
                                                <p:cond delay="656"/>
                                              </p:stCondLst>
                                            </p:cTn>
                                            <p:tgtEl>
                                              <p:spTgt spid="75"/>
                                            </p:tgtEl>
                                          </p:cBhvr>
                                          <p:to x="100000" y="80000"/>
                                        </p:animScale>
                                        <p:animScale>
                                          <p:cBhvr>
                                            <p:cTn id="87" dur="83" decel="50000">
                                              <p:stCondLst>
                                                <p:cond delay="669"/>
                                              </p:stCondLst>
                                            </p:cTn>
                                            <p:tgtEl>
                                              <p:spTgt spid="75"/>
                                            </p:tgtEl>
                                          </p:cBhvr>
                                          <p:to x="100000" y="100000"/>
                                        </p:animScale>
                                        <p:animScale>
                                          <p:cBhvr>
                                            <p:cTn id="88" dur="13">
                                              <p:stCondLst>
                                                <p:cond delay="821"/>
                                              </p:stCondLst>
                                            </p:cTn>
                                            <p:tgtEl>
                                              <p:spTgt spid="75"/>
                                            </p:tgtEl>
                                          </p:cBhvr>
                                          <p:to x="100000" y="90000"/>
                                        </p:animScale>
                                        <p:animScale>
                                          <p:cBhvr>
                                            <p:cTn id="89" dur="83" decel="50000">
                                              <p:stCondLst>
                                                <p:cond delay="834"/>
                                              </p:stCondLst>
                                            </p:cTn>
                                            <p:tgtEl>
                                              <p:spTgt spid="75"/>
                                            </p:tgtEl>
                                          </p:cBhvr>
                                          <p:to x="100000" y="100000"/>
                                        </p:animScale>
                                        <p:animScale>
                                          <p:cBhvr>
                                            <p:cTn id="90" dur="13">
                                              <p:stCondLst>
                                                <p:cond delay="904"/>
                                              </p:stCondLst>
                                            </p:cTn>
                                            <p:tgtEl>
                                              <p:spTgt spid="75"/>
                                            </p:tgtEl>
                                          </p:cBhvr>
                                          <p:to x="100000" y="95000"/>
                                        </p:animScale>
                                        <p:animScale>
                                          <p:cBhvr>
                                            <p:cTn id="91" dur="83" decel="50000">
                                              <p:stCondLst>
                                                <p:cond delay="917"/>
                                              </p:stCondLst>
                                            </p:cTn>
                                            <p:tgtEl>
                                              <p:spTgt spid="75"/>
                                            </p:tgtEl>
                                          </p:cBhvr>
                                          <p:to x="100000" y="100000"/>
                                        </p:animScale>
                                      </p:childTnLst>
                                    </p:cTn>
                                  </p:par>
                                  <p:par>
                                    <p:cTn id="92" presetID="26" presetClass="entr" presetSubtype="0" fill="hold" grpId="0" nodeType="withEffect">
                                      <p:stCondLst>
                                        <p:cond delay="300"/>
                                      </p:stCondLst>
                                      <p:childTnLst>
                                        <p:set>
                                          <p:cBhvr>
                                            <p:cTn id="93" dur="1" fill="hold">
                                              <p:stCondLst>
                                                <p:cond delay="0"/>
                                              </p:stCondLst>
                                            </p:cTn>
                                            <p:tgtEl>
                                              <p:spTgt spid="76"/>
                                            </p:tgtEl>
                                            <p:attrNameLst>
                                              <p:attrName>style.visibility</p:attrName>
                                            </p:attrNameLst>
                                          </p:cBhvr>
                                          <p:to>
                                            <p:strVal val="visible"/>
                                          </p:to>
                                        </p:set>
                                        <p:animEffect transition="in" filter="wipe(down)">
                                          <p:cBhvr>
                                            <p:cTn id="94" dur="290">
                                              <p:stCondLst>
                                                <p:cond delay="0"/>
                                              </p:stCondLst>
                                            </p:cTn>
                                            <p:tgtEl>
                                              <p:spTgt spid="76"/>
                                            </p:tgtEl>
                                          </p:cBhvr>
                                        </p:animEffect>
                                        <p:anim calcmode="lin" valueType="num">
                                          <p:cBhvr>
                                            <p:cTn id="95" dur="911" tmFilter="0,0; 0.14,0.36; 0.43,0.73; 0.71,0.91; 1.0,1.0">
                                              <p:stCondLst>
                                                <p:cond delay="0"/>
                                              </p:stCondLst>
                                            </p:cTn>
                                            <p:tgtEl>
                                              <p:spTgt spid="76"/>
                                            </p:tgtEl>
                                            <p:attrNameLst>
                                              <p:attrName>ppt_x</p:attrName>
                                            </p:attrNameLst>
                                          </p:cBhvr>
                                          <p:tavLst>
                                            <p:tav tm="0">
                                              <p:val>
                                                <p:strVal val="#ppt_x-0.25"/>
                                              </p:val>
                                            </p:tav>
                                            <p:tav tm="100000">
                                              <p:val>
                                                <p:strVal val="#ppt_x"/>
                                              </p:val>
                                            </p:tav>
                                          </p:tavLst>
                                        </p:anim>
                                        <p:anim calcmode="lin" valueType="num">
                                          <p:cBhvr>
                                            <p:cTn id="96" dur="332" tmFilter="0.0,0.0; 0.25,0.07; 0.50,0.2; 0.75,0.467; 1.0,1.0">
                                              <p:stCondLst>
                                                <p:cond delay="0"/>
                                              </p:stCondLst>
                                            </p:cTn>
                                            <p:tgtEl>
                                              <p:spTgt spid="76"/>
                                            </p:tgtEl>
                                            <p:attrNameLst>
                                              <p:attrName>ppt_y</p:attrName>
                                            </p:attrNameLst>
                                          </p:cBhvr>
                                          <p:tavLst>
                                            <p:tav tm="0" fmla="#ppt_y-sin(pi*$)/3">
                                              <p:val>
                                                <p:fltVal val="0.5"/>
                                              </p:val>
                                            </p:tav>
                                            <p:tav tm="100000">
                                              <p:val>
                                                <p:fltVal val="1"/>
                                              </p:val>
                                            </p:tav>
                                          </p:tavLst>
                                        </p:anim>
                                        <p:anim calcmode="lin" valueType="num">
                                          <p:cBhvr>
                                            <p:cTn id="97" dur="332" tmFilter="0, 0; 0.125,0.2665; 0.25,0.4; 0.375,0.465; 0.5,0.5;  0.625,0.535; 0.75,0.6; 0.875,0.7335; 1,1">
                                              <p:stCondLst>
                                                <p:cond delay="332"/>
                                              </p:stCondLst>
                                            </p:cTn>
                                            <p:tgtEl>
                                              <p:spTgt spid="76"/>
                                            </p:tgtEl>
                                            <p:attrNameLst>
                                              <p:attrName>ppt_y</p:attrName>
                                            </p:attrNameLst>
                                          </p:cBhvr>
                                          <p:tavLst>
                                            <p:tav tm="0" fmla="#ppt_y-sin(pi*$)/9">
                                              <p:val>
                                                <p:fltVal val="0"/>
                                              </p:val>
                                            </p:tav>
                                            <p:tav tm="100000">
                                              <p:val>
                                                <p:fltVal val="1"/>
                                              </p:val>
                                            </p:tav>
                                          </p:tavLst>
                                        </p:anim>
                                        <p:anim calcmode="lin" valueType="num">
                                          <p:cBhvr>
                                            <p:cTn id="98" dur="166" tmFilter="0, 0; 0.125,0.2665; 0.25,0.4; 0.375,0.465; 0.5,0.5;  0.625,0.535; 0.75,0.6; 0.875,0.7335; 1,1">
                                              <p:stCondLst>
                                                <p:cond delay="662"/>
                                              </p:stCondLst>
                                            </p:cTn>
                                            <p:tgtEl>
                                              <p:spTgt spid="76"/>
                                            </p:tgtEl>
                                            <p:attrNameLst>
                                              <p:attrName>ppt_y</p:attrName>
                                            </p:attrNameLst>
                                          </p:cBhvr>
                                          <p:tavLst>
                                            <p:tav tm="0" fmla="#ppt_y-sin(pi*$)/27">
                                              <p:val>
                                                <p:fltVal val="0"/>
                                              </p:val>
                                            </p:tav>
                                            <p:tav tm="100000">
                                              <p:val>
                                                <p:fltVal val="1"/>
                                              </p:val>
                                            </p:tav>
                                          </p:tavLst>
                                        </p:anim>
                                        <p:anim calcmode="lin" valueType="num">
                                          <p:cBhvr>
                                            <p:cTn id="99" dur="82" tmFilter="0, 0; 0.125,0.2665; 0.25,0.4; 0.375,0.465; 0.5,0.5;  0.625,0.535; 0.75,0.6; 0.875,0.7335; 1,1">
                                              <p:stCondLst>
                                                <p:cond delay="828"/>
                                              </p:stCondLst>
                                            </p:cTn>
                                            <p:tgtEl>
                                              <p:spTgt spid="76"/>
                                            </p:tgtEl>
                                            <p:attrNameLst>
                                              <p:attrName>ppt_y</p:attrName>
                                            </p:attrNameLst>
                                          </p:cBhvr>
                                          <p:tavLst>
                                            <p:tav tm="0" fmla="#ppt_y-sin(pi*$)/81">
                                              <p:val>
                                                <p:fltVal val="0"/>
                                              </p:val>
                                            </p:tav>
                                            <p:tav tm="100000">
                                              <p:val>
                                                <p:fltVal val="1"/>
                                              </p:val>
                                            </p:tav>
                                          </p:tavLst>
                                        </p:anim>
                                        <p:animScale>
                                          <p:cBhvr>
                                            <p:cTn id="100" dur="13">
                                              <p:stCondLst>
                                                <p:cond delay="325"/>
                                              </p:stCondLst>
                                            </p:cTn>
                                            <p:tgtEl>
                                              <p:spTgt spid="76"/>
                                            </p:tgtEl>
                                          </p:cBhvr>
                                          <p:to x="100000" y="60000"/>
                                        </p:animScale>
                                        <p:animScale>
                                          <p:cBhvr>
                                            <p:cTn id="101" dur="83" decel="50000">
                                              <p:stCondLst>
                                                <p:cond delay="338"/>
                                              </p:stCondLst>
                                            </p:cTn>
                                            <p:tgtEl>
                                              <p:spTgt spid="76"/>
                                            </p:tgtEl>
                                          </p:cBhvr>
                                          <p:to x="100000" y="100000"/>
                                        </p:animScale>
                                        <p:animScale>
                                          <p:cBhvr>
                                            <p:cTn id="102" dur="13">
                                              <p:stCondLst>
                                                <p:cond delay="656"/>
                                              </p:stCondLst>
                                            </p:cTn>
                                            <p:tgtEl>
                                              <p:spTgt spid="76"/>
                                            </p:tgtEl>
                                          </p:cBhvr>
                                          <p:to x="100000" y="80000"/>
                                        </p:animScale>
                                        <p:animScale>
                                          <p:cBhvr>
                                            <p:cTn id="103" dur="83" decel="50000">
                                              <p:stCondLst>
                                                <p:cond delay="669"/>
                                              </p:stCondLst>
                                            </p:cTn>
                                            <p:tgtEl>
                                              <p:spTgt spid="76"/>
                                            </p:tgtEl>
                                          </p:cBhvr>
                                          <p:to x="100000" y="100000"/>
                                        </p:animScale>
                                        <p:animScale>
                                          <p:cBhvr>
                                            <p:cTn id="104" dur="13">
                                              <p:stCondLst>
                                                <p:cond delay="821"/>
                                              </p:stCondLst>
                                            </p:cTn>
                                            <p:tgtEl>
                                              <p:spTgt spid="76"/>
                                            </p:tgtEl>
                                          </p:cBhvr>
                                          <p:to x="100000" y="90000"/>
                                        </p:animScale>
                                        <p:animScale>
                                          <p:cBhvr>
                                            <p:cTn id="105" dur="83" decel="50000">
                                              <p:stCondLst>
                                                <p:cond delay="834"/>
                                              </p:stCondLst>
                                            </p:cTn>
                                            <p:tgtEl>
                                              <p:spTgt spid="76"/>
                                            </p:tgtEl>
                                          </p:cBhvr>
                                          <p:to x="100000" y="100000"/>
                                        </p:animScale>
                                        <p:animScale>
                                          <p:cBhvr>
                                            <p:cTn id="106" dur="13">
                                              <p:stCondLst>
                                                <p:cond delay="904"/>
                                              </p:stCondLst>
                                            </p:cTn>
                                            <p:tgtEl>
                                              <p:spTgt spid="76"/>
                                            </p:tgtEl>
                                          </p:cBhvr>
                                          <p:to x="100000" y="95000"/>
                                        </p:animScale>
                                        <p:animScale>
                                          <p:cBhvr>
                                            <p:cTn id="107" dur="83" decel="50000">
                                              <p:stCondLst>
                                                <p:cond delay="917"/>
                                              </p:stCondLst>
                                            </p:cTn>
                                            <p:tgtEl>
                                              <p:spTgt spid="76"/>
                                            </p:tgtEl>
                                          </p:cBhvr>
                                          <p:to x="100000" y="100000"/>
                                        </p:animScale>
                                      </p:childTnLst>
                                    </p:cTn>
                                  </p:par>
                                  <p:par>
                                    <p:cTn id="108" presetID="26" presetClass="entr" presetSubtype="0" fill="hold" grpId="0" nodeType="withEffect">
                                      <p:stCondLst>
                                        <p:cond delay="400"/>
                                      </p:stCondLst>
                                      <p:childTnLst>
                                        <p:set>
                                          <p:cBhvr>
                                            <p:cTn id="109" dur="1" fill="hold">
                                              <p:stCondLst>
                                                <p:cond delay="0"/>
                                              </p:stCondLst>
                                            </p:cTn>
                                            <p:tgtEl>
                                              <p:spTgt spid="77"/>
                                            </p:tgtEl>
                                            <p:attrNameLst>
                                              <p:attrName>style.visibility</p:attrName>
                                            </p:attrNameLst>
                                          </p:cBhvr>
                                          <p:to>
                                            <p:strVal val="visible"/>
                                          </p:to>
                                        </p:set>
                                        <p:animEffect transition="in" filter="wipe(down)">
                                          <p:cBhvr>
                                            <p:cTn id="110" dur="290">
                                              <p:stCondLst>
                                                <p:cond delay="0"/>
                                              </p:stCondLst>
                                            </p:cTn>
                                            <p:tgtEl>
                                              <p:spTgt spid="77"/>
                                            </p:tgtEl>
                                          </p:cBhvr>
                                        </p:animEffect>
                                        <p:anim calcmode="lin" valueType="num">
                                          <p:cBhvr>
                                            <p:cTn id="111" dur="911" tmFilter="0,0; 0.14,0.36; 0.43,0.73; 0.71,0.91; 1.0,1.0">
                                              <p:stCondLst>
                                                <p:cond delay="0"/>
                                              </p:stCondLst>
                                            </p:cTn>
                                            <p:tgtEl>
                                              <p:spTgt spid="77"/>
                                            </p:tgtEl>
                                            <p:attrNameLst>
                                              <p:attrName>ppt_x</p:attrName>
                                            </p:attrNameLst>
                                          </p:cBhvr>
                                          <p:tavLst>
                                            <p:tav tm="0">
                                              <p:val>
                                                <p:strVal val="#ppt_x-0.25"/>
                                              </p:val>
                                            </p:tav>
                                            <p:tav tm="100000">
                                              <p:val>
                                                <p:strVal val="#ppt_x"/>
                                              </p:val>
                                            </p:tav>
                                          </p:tavLst>
                                        </p:anim>
                                        <p:anim calcmode="lin" valueType="num">
                                          <p:cBhvr>
                                            <p:cTn id="112" dur="332" tmFilter="0.0,0.0; 0.25,0.07; 0.50,0.2; 0.75,0.467; 1.0,1.0">
                                              <p:stCondLst>
                                                <p:cond delay="0"/>
                                              </p:stCondLst>
                                            </p:cTn>
                                            <p:tgtEl>
                                              <p:spTgt spid="77"/>
                                            </p:tgtEl>
                                            <p:attrNameLst>
                                              <p:attrName>ppt_y</p:attrName>
                                            </p:attrNameLst>
                                          </p:cBhvr>
                                          <p:tavLst>
                                            <p:tav tm="0" fmla="#ppt_y-sin(pi*$)/3">
                                              <p:val>
                                                <p:fltVal val="0.5"/>
                                              </p:val>
                                            </p:tav>
                                            <p:tav tm="100000">
                                              <p:val>
                                                <p:fltVal val="1"/>
                                              </p:val>
                                            </p:tav>
                                          </p:tavLst>
                                        </p:anim>
                                        <p:anim calcmode="lin" valueType="num">
                                          <p:cBhvr>
                                            <p:cTn id="113" dur="332" tmFilter="0, 0; 0.125,0.2665; 0.25,0.4; 0.375,0.465; 0.5,0.5;  0.625,0.535; 0.75,0.6; 0.875,0.7335; 1,1">
                                              <p:stCondLst>
                                                <p:cond delay="332"/>
                                              </p:stCondLst>
                                            </p:cTn>
                                            <p:tgtEl>
                                              <p:spTgt spid="77"/>
                                            </p:tgtEl>
                                            <p:attrNameLst>
                                              <p:attrName>ppt_y</p:attrName>
                                            </p:attrNameLst>
                                          </p:cBhvr>
                                          <p:tavLst>
                                            <p:tav tm="0" fmla="#ppt_y-sin(pi*$)/9">
                                              <p:val>
                                                <p:fltVal val="0"/>
                                              </p:val>
                                            </p:tav>
                                            <p:tav tm="100000">
                                              <p:val>
                                                <p:fltVal val="1"/>
                                              </p:val>
                                            </p:tav>
                                          </p:tavLst>
                                        </p:anim>
                                        <p:anim calcmode="lin" valueType="num">
                                          <p:cBhvr>
                                            <p:cTn id="114" dur="166" tmFilter="0, 0; 0.125,0.2665; 0.25,0.4; 0.375,0.465; 0.5,0.5;  0.625,0.535; 0.75,0.6; 0.875,0.7335; 1,1">
                                              <p:stCondLst>
                                                <p:cond delay="662"/>
                                              </p:stCondLst>
                                            </p:cTn>
                                            <p:tgtEl>
                                              <p:spTgt spid="77"/>
                                            </p:tgtEl>
                                            <p:attrNameLst>
                                              <p:attrName>ppt_y</p:attrName>
                                            </p:attrNameLst>
                                          </p:cBhvr>
                                          <p:tavLst>
                                            <p:tav tm="0" fmla="#ppt_y-sin(pi*$)/27">
                                              <p:val>
                                                <p:fltVal val="0"/>
                                              </p:val>
                                            </p:tav>
                                            <p:tav tm="100000">
                                              <p:val>
                                                <p:fltVal val="1"/>
                                              </p:val>
                                            </p:tav>
                                          </p:tavLst>
                                        </p:anim>
                                        <p:anim calcmode="lin" valueType="num">
                                          <p:cBhvr>
                                            <p:cTn id="115" dur="82" tmFilter="0, 0; 0.125,0.2665; 0.25,0.4; 0.375,0.465; 0.5,0.5;  0.625,0.535; 0.75,0.6; 0.875,0.7335; 1,1">
                                              <p:stCondLst>
                                                <p:cond delay="828"/>
                                              </p:stCondLst>
                                            </p:cTn>
                                            <p:tgtEl>
                                              <p:spTgt spid="77"/>
                                            </p:tgtEl>
                                            <p:attrNameLst>
                                              <p:attrName>ppt_y</p:attrName>
                                            </p:attrNameLst>
                                          </p:cBhvr>
                                          <p:tavLst>
                                            <p:tav tm="0" fmla="#ppt_y-sin(pi*$)/81">
                                              <p:val>
                                                <p:fltVal val="0"/>
                                              </p:val>
                                            </p:tav>
                                            <p:tav tm="100000">
                                              <p:val>
                                                <p:fltVal val="1"/>
                                              </p:val>
                                            </p:tav>
                                          </p:tavLst>
                                        </p:anim>
                                        <p:animScale>
                                          <p:cBhvr>
                                            <p:cTn id="116" dur="13">
                                              <p:stCondLst>
                                                <p:cond delay="325"/>
                                              </p:stCondLst>
                                            </p:cTn>
                                            <p:tgtEl>
                                              <p:spTgt spid="77"/>
                                            </p:tgtEl>
                                          </p:cBhvr>
                                          <p:to x="100000" y="60000"/>
                                        </p:animScale>
                                        <p:animScale>
                                          <p:cBhvr>
                                            <p:cTn id="117" dur="83" decel="50000">
                                              <p:stCondLst>
                                                <p:cond delay="338"/>
                                              </p:stCondLst>
                                            </p:cTn>
                                            <p:tgtEl>
                                              <p:spTgt spid="77"/>
                                            </p:tgtEl>
                                          </p:cBhvr>
                                          <p:to x="100000" y="100000"/>
                                        </p:animScale>
                                        <p:animScale>
                                          <p:cBhvr>
                                            <p:cTn id="118" dur="13">
                                              <p:stCondLst>
                                                <p:cond delay="656"/>
                                              </p:stCondLst>
                                            </p:cTn>
                                            <p:tgtEl>
                                              <p:spTgt spid="77"/>
                                            </p:tgtEl>
                                          </p:cBhvr>
                                          <p:to x="100000" y="80000"/>
                                        </p:animScale>
                                        <p:animScale>
                                          <p:cBhvr>
                                            <p:cTn id="119" dur="83" decel="50000">
                                              <p:stCondLst>
                                                <p:cond delay="669"/>
                                              </p:stCondLst>
                                            </p:cTn>
                                            <p:tgtEl>
                                              <p:spTgt spid="77"/>
                                            </p:tgtEl>
                                          </p:cBhvr>
                                          <p:to x="100000" y="100000"/>
                                        </p:animScale>
                                        <p:animScale>
                                          <p:cBhvr>
                                            <p:cTn id="120" dur="13">
                                              <p:stCondLst>
                                                <p:cond delay="821"/>
                                              </p:stCondLst>
                                            </p:cTn>
                                            <p:tgtEl>
                                              <p:spTgt spid="77"/>
                                            </p:tgtEl>
                                          </p:cBhvr>
                                          <p:to x="100000" y="90000"/>
                                        </p:animScale>
                                        <p:animScale>
                                          <p:cBhvr>
                                            <p:cTn id="121" dur="83" decel="50000">
                                              <p:stCondLst>
                                                <p:cond delay="834"/>
                                              </p:stCondLst>
                                            </p:cTn>
                                            <p:tgtEl>
                                              <p:spTgt spid="77"/>
                                            </p:tgtEl>
                                          </p:cBhvr>
                                          <p:to x="100000" y="100000"/>
                                        </p:animScale>
                                        <p:animScale>
                                          <p:cBhvr>
                                            <p:cTn id="122" dur="13">
                                              <p:stCondLst>
                                                <p:cond delay="904"/>
                                              </p:stCondLst>
                                            </p:cTn>
                                            <p:tgtEl>
                                              <p:spTgt spid="77"/>
                                            </p:tgtEl>
                                          </p:cBhvr>
                                          <p:to x="100000" y="95000"/>
                                        </p:animScale>
                                        <p:animScale>
                                          <p:cBhvr>
                                            <p:cTn id="123" dur="83" decel="50000">
                                              <p:stCondLst>
                                                <p:cond delay="917"/>
                                              </p:stCondLst>
                                            </p:cTn>
                                            <p:tgtEl>
                                              <p:spTgt spid="77"/>
                                            </p:tgtEl>
                                          </p:cBhvr>
                                          <p:to x="100000" y="100000"/>
                                        </p:animScale>
                                      </p:childTnLst>
                                    </p:cTn>
                                  </p:par>
                                  <p:par>
                                    <p:cTn id="124" presetID="26" presetClass="entr" presetSubtype="0" fill="hold" grpId="0" nodeType="withEffect">
                                      <p:stCondLst>
                                        <p:cond delay="500"/>
                                      </p:stCondLst>
                                      <p:childTnLst>
                                        <p:set>
                                          <p:cBhvr>
                                            <p:cTn id="125" dur="1" fill="hold">
                                              <p:stCondLst>
                                                <p:cond delay="0"/>
                                              </p:stCondLst>
                                            </p:cTn>
                                            <p:tgtEl>
                                              <p:spTgt spid="78"/>
                                            </p:tgtEl>
                                            <p:attrNameLst>
                                              <p:attrName>style.visibility</p:attrName>
                                            </p:attrNameLst>
                                          </p:cBhvr>
                                          <p:to>
                                            <p:strVal val="visible"/>
                                          </p:to>
                                        </p:set>
                                        <p:animEffect transition="in" filter="wipe(down)">
                                          <p:cBhvr>
                                            <p:cTn id="126" dur="290">
                                              <p:stCondLst>
                                                <p:cond delay="0"/>
                                              </p:stCondLst>
                                            </p:cTn>
                                            <p:tgtEl>
                                              <p:spTgt spid="78"/>
                                            </p:tgtEl>
                                          </p:cBhvr>
                                        </p:animEffect>
                                        <p:anim calcmode="lin" valueType="num">
                                          <p:cBhvr>
                                            <p:cTn id="127" dur="911" tmFilter="0,0; 0.14,0.36; 0.43,0.73; 0.71,0.91; 1.0,1.0">
                                              <p:stCondLst>
                                                <p:cond delay="0"/>
                                              </p:stCondLst>
                                            </p:cTn>
                                            <p:tgtEl>
                                              <p:spTgt spid="78"/>
                                            </p:tgtEl>
                                            <p:attrNameLst>
                                              <p:attrName>ppt_x</p:attrName>
                                            </p:attrNameLst>
                                          </p:cBhvr>
                                          <p:tavLst>
                                            <p:tav tm="0">
                                              <p:val>
                                                <p:strVal val="#ppt_x-0.25"/>
                                              </p:val>
                                            </p:tav>
                                            <p:tav tm="100000">
                                              <p:val>
                                                <p:strVal val="#ppt_x"/>
                                              </p:val>
                                            </p:tav>
                                          </p:tavLst>
                                        </p:anim>
                                        <p:anim calcmode="lin" valueType="num">
                                          <p:cBhvr>
                                            <p:cTn id="128" dur="332" tmFilter="0.0,0.0; 0.25,0.07; 0.50,0.2; 0.75,0.467; 1.0,1.0">
                                              <p:stCondLst>
                                                <p:cond delay="0"/>
                                              </p:stCondLst>
                                            </p:cTn>
                                            <p:tgtEl>
                                              <p:spTgt spid="78"/>
                                            </p:tgtEl>
                                            <p:attrNameLst>
                                              <p:attrName>ppt_y</p:attrName>
                                            </p:attrNameLst>
                                          </p:cBhvr>
                                          <p:tavLst>
                                            <p:tav tm="0" fmla="#ppt_y-sin(pi*$)/3">
                                              <p:val>
                                                <p:fltVal val="0.5"/>
                                              </p:val>
                                            </p:tav>
                                            <p:tav tm="100000">
                                              <p:val>
                                                <p:fltVal val="1"/>
                                              </p:val>
                                            </p:tav>
                                          </p:tavLst>
                                        </p:anim>
                                        <p:anim calcmode="lin" valueType="num">
                                          <p:cBhvr>
                                            <p:cTn id="129" dur="332" tmFilter="0, 0; 0.125,0.2665; 0.25,0.4; 0.375,0.465; 0.5,0.5;  0.625,0.535; 0.75,0.6; 0.875,0.7335; 1,1">
                                              <p:stCondLst>
                                                <p:cond delay="332"/>
                                              </p:stCondLst>
                                            </p:cTn>
                                            <p:tgtEl>
                                              <p:spTgt spid="78"/>
                                            </p:tgtEl>
                                            <p:attrNameLst>
                                              <p:attrName>ppt_y</p:attrName>
                                            </p:attrNameLst>
                                          </p:cBhvr>
                                          <p:tavLst>
                                            <p:tav tm="0" fmla="#ppt_y-sin(pi*$)/9">
                                              <p:val>
                                                <p:fltVal val="0"/>
                                              </p:val>
                                            </p:tav>
                                            <p:tav tm="100000">
                                              <p:val>
                                                <p:fltVal val="1"/>
                                              </p:val>
                                            </p:tav>
                                          </p:tavLst>
                                        </p:anim>
                                        <p:anim calcmode="lin" valueType="num">
                                          <p:cBhvr>
                                            <p:cTn id="130" dur="166" tmFilter="0, 0; 0.125,0.2665; 0.25,0.4; 0.375,0.465; 0.5,0.5;  0.625,0.535; 0.75,0.6; 0.875,0.7335; 1,1">
                                              <p:stCondLst>
                                                <p:cond delay="662"/>
                                              </p:stCondLst>
                                            </p:cTn>
                                            <p:tgtEl>
                                              <p:spTgt spid="78"/>
                                            </p:tgtEl>
                                            <p:attrNameLst>
                                              <p:attrName>ppt_y</p:attrName>
                                            </p:attrNameLst>
                                          </p:cBhvr>
                                          <p:tavLst>
                                            <p:tav tm="0" fmla="#ppt_y-sin(pi*$)/27">
                                              <p:val>
                                                <p:fltVal val="0"/>
                                              </p:val>
                                            </p:tav>
                                            <p:tav tm="100000">
                                              <p:val>
                                                <p:fltVal val="1"/>
                                              </p:val>
                                            </p:tav>
                                          </p:tavLst>
                                        </p:anim>
                                        <p:anim calcmode="lin" valueType="num">
                                          <p:cBhvr>
                                            <p:cTn id="131" dur="82" tmFilter="0, 0; 0.125,0.2665; 0.25,0.4; 0.375,0.465; 0.5,0.5;  0.625,0.535; 0.75,0.6; 0.875,0.7335; 1,1">
                                              <p:stCondLst>
                                                <p:cond delay="828"/>
                                              </p:stCondLst>
                                            </p:cTn>
                                            <p:tgtEl>
                                              <p:spTgt spid="78"/>
                                            </p:tgtEl>
                                            <p:attrNameLst>
                                              <p:attrName>ppt_y</p:attrName>
                                            </p:attrNameLst>
                                          </p:cBhvr>
                                          <p:tavLst>
                                            <p:tav tm="0" fmla="#ppt_y-sin(pi*$)/81">
                                              <p:val>
                                                <p:fltVal val="0"/>
                                              </p:val>
                                            </p:tav>
                                            <p:tav tm="100000">
                                              <p:val>
                                                <p:fltVal val="1"/>
                                              </p:val>
                                            </p:tav>
                                          </p:tavLst>
                                        </p:anim>
                                        <p:animScale>
                                          <p:cBhvr>
                                            <p:cTn id="132" dur="13">
                                              <p:stCondLst>
                                                <p:cond delay="325"/>
                                              </p:stCondLst>
                                            </p:cTn>
                                            <p:tgtEl>
                                              <p:spTgt spid="78"/>
                                            </p:tgtEl>
                                          </p:cBhvr>
                                          <p:to x="100000" y="60000"/>
                                        </p:animScale>
                                        <p:animScale>
                                          <p:cBhvr>
                                            <p:cTn id="133" dur="83" decel="50000">
                                              <p:stCondLst>
                                                <p:cond delay="338"/>
                                              </p:stCondLst>
                                            </p:cTn>
                                            <p:tgtEl>
                                              <p:spTgt spid="78"/>
                                            </p:tgtEl>
                                          </p:cBhvr>
                                          <p:to x="100000" y="100000"/>
                                        </p:animScale>
                                        <p:animScale>
                                          <p:cBhvr>
                                            <p:cTn id="134" dur="13">
                                              <p:stCondLst>
                                                <p:cond delay="656"/>
                                              </p:stCondLst>
                                            </p:cTn>
                                            <p:tgtEl>
                                              <p:spTgt spid="78"/>
                                            </p:tgtEl>
                                          </p:cBhvr>
                                          <p:to x="100000" y="80000"/>
                                        </p:animScale>
                                        <p:animScale>
                                          <p:cBhvr>
                                            <p:cTn id="135" dur="83" decel="50000">
                                              <p:stCondLst>
                                                <p:cond delay="669"/>
                                              </p:stCondLst>
                                            </p:cTn>
                                            <p:tgtEl>
                                              <p:spTgt spid="78"/>
                                            </p:tgtEl>
                                          </p:cBhvr>
                                          <p:to x="100000" y="100000"/>
                                        </p:animScale>
                                        <p:animScale>
                                          <p:cBhvr>
                                            <p:cTn id="136" dur="13">
                                              <p:stCondLst>
                                                <p:cond delay="821"/>
                                              </p:stCondLst>
                                            </p:cTn>
                                            <p:tgtEl>
                                              <p:spTgt spid="78"/>
                                            </p:tgtEl>
                                          </p:cBhvr>
                                          <p:to x="100000" y="90000"/>
                                        </p:animScale>
                                        <p:animScale>
                                          <p:cBhvr>
                                            <p:cTn id="137" dur="83" decel="50000">
                                              <p:stCondLst>
                                                <p:cond delay="834"/>
                                              </p:stCondLst>
                                            </p:cTn>
                                            <p:tgtEl>
                                              <p:spTgt spid="78"/>
                                            </p:tgtEl>
                                          </p:cBhvr>
                                          <p:to x="100000" y="100000"/>
                                        </p:animScale>
                                        <p:animScale>
                                          <p:cBhvr>
                                            <p:cTn id="138" dur="13">
                                              <p:stCondLst>
                                                <p:cond delay="904"/>
                                              </p:stCondLst>
                                            </p:cTn>
                                            <p:tgtEl>
                                              <p:spTgt spid="78"/>
                                            </p:tgtEl>
                                          </p:cBhvr>
                                          <p:to x="100000" y="95000"/>
                                        </p:animScale>
                                        <p:animScale>
                                          <p:cBhvr>
                                            <p:cTn id="139" dur="83" decel="50000">
                                              <p:stCondLst>
                                                <p:cond delay="917"/>
                                              </p:stCondLst>
                                            </p:cTn>
                                            <p:tgtEl>
                                              <p:spTgt spid="78"/>
                                            </p:tgtEl>
                                          </p:cBhvr>
                                          <p:to x="100000" y="100000"/>
                                        </p:animScale>
                                      </p:childTnLst>
                                    </p:cTn>
                                  </p:par>
                                </p:childTnLst>
                              </p:cTn>
                            </p:par>
                            <p:par>
                              <p:cTn id="140" fill="hold">
                                <p:stCondLst>
                                  <p:cond delay="4000"/>
                                </p:stCondLst>
                                <p:childTnLst>
                                  <p:par>
                                    <p:cTn id="141" presetID="22" presetClass="entr" presetSubtype="1" fill="hold" grpId="0" nodeType="afterEffect">
                                      <p:stCondLst>
                                        <p:cond delay="0"/>
                                      </p:stCondLst>
                                      <p:childTnLst>
                                        <p:set>
                                          <p:cBhvr>
                                            <p:cTn id="142" dur="1" fill="hold">
                                              <p:stCondLst>
                                                <p:cond delay="0"/>
                                              </p:stCondLst>
                                            </p:cTn>
                                            <p:tgtEl>
                                              <p:spTgt spid="72"/>
                                            </p:tgtEl>
                                            <p:attrNameLst>
                                              <p:attrName>style.visibility</p:attrName>
                                            </p:attrNameLst>
                                          </p:cBhvr>
                                          <p:to>
                                            <p:strVal val="visible"/>
                                          </p:to>
                                        </p:set>
                                        <p:animEffect transition="in" filter="wipe(up)">
                                          <p:cBhvr>
                                            <p:cTn id="143"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8" grpId="0" animBg="1"/>
          <p:bldP spid="39" grpId="0" animBg="1"/>
          <p:bldP spid="40" grpId="0" animBg="1"/>
          <p:bldP spid="65" grpId="0" animBg="1"/>
          <p:bldP spid="72" grpId="0"/>
          <p:bldP spid="73" grpId="0"/>
          <p:bldP spid="74" grpId="0"/>
          <p:bldP spid="75" grpId="0"/>
          <p:bldP spid="76" grpId="0"/>
          <p:bldP spid="77" grpId="0"/>
          <p:bldP spid="78" grpId="0"/>
          <p:bldP spid="79"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8" y="1275606"/>
            <a:ext cx="2780630" cy="731098"/>
          </a:xfrm>
          <a:prstGeom prst="rect">
            <a:avLst/>
          </a:prstGeom>
          <a:noFill/>
          <a:ln>
            <a:noFill/>
          </a:ln>
        </p:spPr>
        <p:txBody>
          <a:bodyPr wrap="square" rtlCol="0">
            <a:spAutoFit/>
          </a:bodyPr>
          <a:lstStyle/>
          <a:p>
            <a:pPr>
              <a:lnSpc>
                <a:spcPct val="130000"/>
              </a:lnSpc>
              <a:defRPr/>
            </a:pPr>
            <a:r>
              <a:rPr lang="zh-CN" altLang="en-US" sz="1100" dirty="0">
                <a:latin typeface="微软雅黑" pitchFamily="34" charset="-122"/>
                <a:ea typeface="微软雅黑" pitchFamily="34" charset="-122"/>
              </a:rPr>
              <a:t>点击输入简要文字内容，文字内容需概括精炼，不用多余的文字修饰，言简意赅的说明分项内容</a:t>
            </a:r>
            <a:r>
              <a:rPr lang="en-US" altLang="zh-CN" sz="1100" dirty="0">
                <a:latin typeface="微软雅黑" pitchFamily="34" charset="-122"/>
                <a:ea typeface="微软雅黑" pitchFamily="34" charset="-122"/>
              </a:rPr>
              <a:t>……</a:t>
            </a:r>
          </a:p>
        </p:txBody>
      </p:sp>
      <p:sp>
        <p:nvSpPr>
          <p:cNvPr id="3" name="TextBox 2"/>
          <p:cNvSpPr txBox="1"/>
          <p:nvPr/>
        </p:nvSpPr>
        <p:spPr>
          <a:xfrm>
            <a:off x="5796136" y="2251284"/>
            <a:ext cx="2520281" cy="752514"/>
          </a:xfrm>
          <a:prstGeom prst="rect">
            <a:avLst/>
          </a:prstGeom>
          <a:noFill/>
        </p:spPr>
        <p:txBody>
          <a:bodyPr wrap="square" rtlCol="0">
            <a:spAutoFit/>
          </a:bodyPr>
          <a:lstStyle/>
          <a:p>
            <a:pPr>
              <a:lnSpc>
                <a:spcPct val="130000"/>
              </a:lnSpc>
              <a:defRPr/>
            </a:pPr>
            <a:r>
              <a:rPr lang="en-US" altLang="zh-CN" sz="1100" dirty="0" smtClean="0">
                <a:latin typeface="微软雅黑" pitchFamily="34" charset="-122"/>
                <a:ea typeface="微软雅黑" pitchFamily="34" charset="-122"/>
              </a:rPr>
              <a:t>01</a:t>
            </a:r>
            <a:r>
              <a:rPr lang="zh-CN" altLang="en-US" sz="1100" dirty="0" smtClean="0">
                <a:latin typeface="微软雅黑" pitchFamily="34" charset="-122"/>
                <a:ea typeface="微软雅黑" pitchFamily="34" charset="-122"/>
              </a:rPr>
              <a:t>、点击</a:t>
            </a:r>
            <a:r>
              <a:rPr lang="zh-CN" altLang="en-US" sz="1100" dirty="0">
                <a:latin typeface="微软雅黑" pitchFamily="34" charset="-122"/>
                <a:ea typeface="微软雅黑" pitchFamily="34" charset="-122"/>
              </a:rPr>
              <a:t>输入简要文字内容，文字内容需概括精炼，不用多余的文字修饰，言简意赅的说明分项内容</a:t>
            </a:r>
            <a:r>
              <a:rPr lang="en-US" altLang="zh-CN" sz="1100" dirty="0">
                <a:latin typeface="微软雅黑" pitchFamily="34" charset="-122"/>
                <a:ea typeface="微软雅黑" pitchFamily="34" charset="-122"/>
              </a:rPr>
              <a:t>……</a:t>
            </a:r>
            <a:endParaRPr lang="zh-CN" altLang="en-US" sz="1100" dirty="0">
              <a:latin typeface="微软雅黑" pitchFamily="34" charset="-122"/>
              <a:ea typeface="微软雅黑" pitchFamily="34" charset="-122"/>
            </a:endParaRPr>
          </a:p>
        </p:txBody>
      </p:sp>
      <p:sp>
        <p:nvSpPr>
          <p:cNvPr id="6" name="TextBox 5"/>
          <p:cNvSpPr txBox="1"/>
          <p:nvPr/>
        </p:nvSpPr>
        <p:spPr>
          <a:xfrm>
            <a:off x="1913364" y="3647465"/>
            <a:ext cx="1146468" cy="284693"/>
          </a:xfrm>
          <a:prstGeom prst="rect">
            <a:avLst/>
          </a:prstGeom>
          <a:noFill/>
          <a:ln>
            <a:noFill/>
          </a:ln>
        </p:spPr>
        <p:txBody>
          <a:bodyPr wrap="none" rtlCol="0">
            <a:spAutoFit/>
          </a:bodyPr>
          <a:lstStyle/>
          <a:p>
            <a:pPr>
              <a:lnSpc>
                <a:spcPts val="1500"/>
              </a:lnSpc>
            </a:pPr>
            <a:r>
              <a:rPr lang="zh-CN" altLang="en-US" sz="1500" dirty="0">
                <a:latin typeface="微软雅黑" pitchFamily="34" charset="-122"/>
                <a:ea typeface="微软雅黑" pitchFamily="34" charset="-122"/>
              </a:rPr>
              <a:t>有经济效益</a:t>
            </a:r>
          </a:p>
        </p:txBody>
      </p:sp>
      <p:sp>
        <p:nvSpPr>
          <p:cNvPr id="7" name="TextBox 6"/>
          <p:cNvSpPr txBox="1"/>
          <p:nvPr/>
        </p:nvSpPr>
        <p:spPr>
          <a:xfrm>
            <a:off x="3923928" y="2571750"/>
            <a:ext cx="1146468" cy="284693"/>
          </a:xfrm>
          <a:prstGeom prst="rect">
            <a:avLst/>
          </a:prstGeom>
          <a:noFill/>
          <a:ln>
            <a:noFill/>
          </a:ln>
        </p:spPr>
        <p:txBody>
          <a:bodyPr wrap="none" rtlCol="0">
            <a:spAutoFit/>
          </a:bodyPr>
          <a:lstStyle/>
          <a:p>
            <a:pPr>
              <a:lnSpc>
                <a:spcPts val="1500"/>
              </a:lnSpc>
            </a:pPr>
            <a:r>
              <a:rPr lang="zh-CN" altLang="en-US" sz="1500" dirty="0">
                <a:latin typeface="微软雅黑" pitchFamily="34" charset="-122"/>
                <a:ea typeface="微软雅黑" pitchFamily="34" charset="-122"/>
              </a:rPr>
              <a:t>有利于民生</a:t>
            </a:r>
            <a:endParaRPr lang="en-US" altLang="zh-CN" sz="1500" dirty="0">
              <a:latin typeface="微软雅黑" pitchFamily="34" charset="-122"/>
              <a:ea typeface="微软雅黑" pitchFamily="34" charset="-122"/>
            </a:endParaRPr>
          </a:p>
        </p:txBody>
      </p:sp>
      <p:sp>
        <p:nvSpPr>
          <p:cNvPr id="8" name="TextBox 7"/>
          <p:cNvSpPr txBox="1"/>
          <p:nvPr/>
        </p:nvSpPr>
        <p:spPr>
          <a:xfrm>
            <a:off x="5752435" y="1536357"/>
            <a:ext cx="1915909" cy="284693"/>
          </a:xfrm>
          <a:prstGeom prst="rect">
            <a:avLst/>
          </a:prstGeom>
          <a:noFill/>
          <a:ln>
            <a:noFill/>
          </a:ln>
        </p:spPr>
        <p:txBody>
          <a:bodyPr wrap="none" rtlCol="0">
            <a:spAutoFit/>
          </a:bodyPr>
          <a:lstStyle/>
          <a:p>
            <a:pPr>
              <a:lnSpc>
                <a:spcPts val="1500"/>
              </a:lnSpc>
            </a:pPr>
            <a:r>
              <a:rPr lang="zh-CN" altLang="en-US" sz="1500" dirty="0">
                <a:latin typeface="微软雅黑" pitchFamily="34" charset="-122"/>
                <a:ea typeface="微软雅黑" pitchFamily="34" charset="-122"/>
              </a:rPr>
              <a:t>有利于提升政府形象</a:t>
            </a:r>
          </a:p>
        </p:txBody>
      </p:sp>
      <p:grpSp>
        <p:nvGrpSpPr>
          <p:cNvPr id="9" name="组合 8"/>
          <p:cNvGrpSpPr/>
          <p:nvPr/>
        </p:nvGrpSpPr>
        <p:grpSpPr>
          <a:xfrm>
            <a:off x="4755443" y="1307798"/>
            <a:ext cx="914014" cy="914014"/>
            <a:chOff x="5105593" y="1379191"/>
            <a:chExt cx="914014" cy="914014"/>
          </a:xfrm>
        </p:grpSpPr>
        <p:grpSp>
          <p:nvGrpSpPr>
            <p:cNvPr id="10" name="组合 9"/>
            <p:cNvGrpSpPr/>
            <p:nvPr/>
          </p:nvGrpSpPr>
          <p:grpSpPr>
            <a:xfrm>
              <a:off x="5105593" y="1379191"/>
              <a:ext cx="914014" cy="914014"/>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椭圆 1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extBox 10"/>
            <p:cNvSpPr txBox="1"/>
            <p:nvPr/>
          </p:nvSpPr>
          <p:spPr>
            <a:xfrm>
              <a:off x="5314943" y="1628156"/>
              <a:ext cx="502061" cy="400110"/>
            </a:xfrm>
            <a:prstGeom prst="rect">
              <a:avLst/>
            </a:prstGeom>
            <a:noFill/>
          </p:spPr>
          <p:txBody>
            <a:bodyPr wrap="none" rtlCol="0">
              <a:spAutoFit/>
            </a:bodyPr>
            <a:lstStyle/>
            <a:p>
              <a:r>
                <a:rPr lang="en-US" altLang="zh-CN" sz="2000" dirty="0" smtClean="0">
                  <a:latin typeface="微软雅黑" pitchFamily="34" charset="-122"/>
                  <a:ea typeface="造字工房劲黑（非商用）常规体" pitchFamily="50" charset="-122"/>
                </a:rPr>
                <a:t>03</a:t>
              </a:r>
              <a:endParaRPr lang="zh-CN" altLang="en-US" sz="2000" dirty="0">
                <a:latin typeface="微软雅黑" pitchFamily="34" charset="-122"/>
                <a:ea typeface="造字工房劲黑（非商用）常规体" pitchFamily="50" charset="-122"/>
              </a:endParaRPr>
            </a:p>
          </p:txBody>
        </p:sp>
      </p:grpSp>
      <p:grpSp>
        <p:nvGrpSpPr>
          <p:cNvPr id="14" name="组合 13"/>
          <p:cNvGrpSpPr/>
          <p:nvPr/>
        </p:nvGrpSpPr>
        <p:grpSpPr>
          <a:xfrm>
            <a:off x="2895130" y="2260580"/>
            <a:ext cx="914014" cy="914014"/>
            <a:chOff x="3245280" y="2331973"/>
            <a:chExt cx="914014" cy="914014"/>
          </a:xfrm>
        </p:grpSpPr>
        <p:grpSp>
          <p:nvGrpSpPr>
            <p:cNvPr id="15" name="组合 14"/>
            <p:cNvGrpSpPr/>
            <p:nvPr/>
          </p:nvGrpSpPr>
          <p:grpSpPr>
            <a:xfrm>
              <a:off x="3245280" y="2331973"/>
              <a:ext cx="914014" cy="914014"/>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椭圆 1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TextBox 15"/>
            <p:cNvSpPr txBox="1"/>
            <p:nvPr/>
          </p:nvSpPr>
          <p:spPr>
            <a:xfrm>
              <a:off x="3424802" y="2571135"/>
              <a:ext cx="489236" cy="400110"/>
            </a:xfrm>
            <a:prstGeom prst="rect">
              <a:avLst/>
            </a:prstGeom>
            <a:noFill/>
          </p:spPr>
          <p:txBody>
            <a:bodyPr wrap="none" rtlCol="0">
              <a:spAutoFit/>
            </a:bodyPr>
            <a:lstStyle/>
            <a:p>
              <a:r>
                <a:rPr lang="en-US" altLang="zh-CN" sz="2000" dirty="0" smtClean="0">
                  <a:latin typeface="微软雅黑" pitchFamily="34" charset="-122"/>
                  <a:ea typeface="造字工房劲黑（非商用）常规体" pitchFamily="50" charset="-122"/>
                </a:rPr>
                <a:t>02</a:t>
              </a:r>
              <a:endParaRPr lang="zh-CN" altLang="en-US" sz="2000" dirty="0">
                <a:latin typeface="微软雅黑" pitchFamily="34" charset="-122"/>
                <a:ea typeface="造字工房劲黑（非商用）常规体" pitchFamily="50" charset="-122"/>
              </a:endParaRPr>
            </a:p>
          </p:txBody>
        </p:sp>
      </p:grpSp>
      <p:grpSp>
        <p:nvGrpSpPr>
          <p:cNvPr id="19" name="组合 18"/>
          <p:cNvGrpSpPr/>
          <p:nvPr/>
        </p:nvGrpSpPr>
        <p:grpSpPr>
          <a:xfrm>
            <a:off x="928644" y="3263513"/>
            <a:ext cx="914014" cy="914014"/>
            <a:chOff x="1278794" y="3334906"/>
            <a:chExt cx="914014" cy="914014"/>
          </a:xfrm>
        </p:grpSpPr>
        <p:grpSp>
          <p:nvGrpSpPr>
            <p:cNvPr id="20" name="组合 19"/>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椭圆 2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TextBox 20"/>
            <p:cNvSpPr txBox="1"/>
            <p:nvPr/>
          </p:nvSpPr>
          <p:spPr>
            <a:xfrm>
              <a:off x="1483792" y="3591858"/>
              <a:ext cx="486030" cy="400110"/>
            </a:xfrm>
            <a:prstGeom prst="rect">
              <a:avLst/>
            </a:prstGeom>
            <a:noFill/>
          </p:spPr>
          <p:txBody>
            <a:bodyPr wrap="none" rtlCol="0">
              <a:spAutoFit/>
            </a:bodyPr>
            <a:lstStyle/>
            <a:p>
              <a:r>
                <a:rPr lang="en-US" altLang="zh-CN" sz="2000" dirty="0" smtClean="0">
                  <a:latin typeface="微软雅黑" pitchFamily="34" charset="-122"/>
                  <a:ea typeface="造字工房劲黑（非商用）常规体" pitchFamily="50" charset="-122"/>
                </a:rPr>
                <a:t>01</a:t>
              </a:r>
              <a:endParaRPr lang="zh-CN" altLang="en-US" sz="2000" dirty="0">
                <a:latin typeface="微软雅黑" pitchFamily="34" charset="-122"/>
                <a:ea typeface="造字工房劲黑（非商用）常规体" pitchFamily="50" charset="-122"/>
              </a:endParaRPr>
            </a:p>
          </p:txBody>
        </p:sp>
      </p:grpSp>
      <p:sp>
        <p:nvSpPr>
          <p:cNvPr id="24" name="TextBox 23"/>
          <p:cNvSpPr txBox="1"/>
          <p:nvPr/>
        </p:nvSpPr>
        <p:spPr>
          <a:xfrm>
            <a:off x="5796136" y="3032354"/>
            <a:ext cx="2520281" cy="752514"/>
          </a:xfrm>
          <a:prstGeom prst="rect">
            <a:avLst/>
          </a:prstGeom>
          <a:noFill/>
        </p:spPr>
        <p:txBody>
          <a:bodyPr wrap="square" rtlCol="0">
            <a:spAutoFit/>
          </a:bodyPr>
          <a:lstStyle/>
          <a:p>
            <a:pPr>
              <a:lnSpc>
                <a:spcPct val="130000"/>
              </a:lnSpc>
              <a:defRPr/>
            </a:pPr>
            <a:r>
              <a:rPr lang="en-US" altLang="zh-CN" sz="1100" dirty="0" smtClean="0">
                <a:latin typeface="微软雅黑" pitchFamily="34" charset="-122"/>
                <a:ea typeface="微软雅黑" pitchFamily="34" charset="-122"/>
              </a:rPr>
              <a:t>02</a:t>
            </a:r>
            <a:r>
              <a:rPr lang="zh-CN" altLang="en-US" sz="1100" dirty="0" smtClean="0">
                <a:latin typeface="微软雅黑" pitchFamily="34" charset="-122"/>
                <a:ea typeface="微软雅黑" pitchFamily="34" charset="-122"/>
              </a:rPr>
              <a:t>、点击</a:t>
            </a:r>
            <a:r>
              <a:rPr lang="zh-CN" altLang="en-US" sz="1100" dirty="0">
                <a:latin typeface="微软雅黑" pitchFamily="34" charset="-122"/>
                <a:ea typeface="微软雅黑" pitchFamily="34" charset="-122"/>
              </a:rPr>
              <a:t>输入简要文字内容，文字内容需概括精炼，不用多余的文字修饰，言简意赅的说明分项内容</a:t>
            </a:r>
            <a:r>
              <a:rPr lang="en-US" altLang="zh-CN" sz="1100" dirty="0">
                <a:latin typeface="微软雅黑" pitchFamily="34" charset="-122"/>
                <a:ea typeface="微软雅黑" pitchFamily="34" charset="-122"/>
              </a:rPr>
              <a:t>……</a:t>
            </a:r>
            <a:endParaRPr lang="zh-CN" altLang="en-US" sz="1100" dirty="0">
              <a:latin typeface="微软雅黑" pitchFamily="34" charset="-122"/>
              <a:ea typeface="微软雅黑" pitchFamily="34" charset="-122"/>
            </a:endParaRPr>
          </a:p>
        </p:txBody>
      </p:sp>
      <p:sp>
        <p:nvSpPr>
          <p:cNvPr id="25" name="TextBox 24"/>
          <p:cNvSpPr txBox="1"/>
          <p:nvPr/>
        </p:nvSpPr>
        <p:spPr>
          <a:xfrm>
            <a:off x="5796136" y="3835460"/>
            <a:ext cx="2520281" cy="752514"/>
          </a:xfrm>
          <a:prstGeom prst="rect">
            <a:avLst/>
          </a:prstGeom>
          <a:noFill/>
        </p:spPr>
        <p:txBody>
          <a:bodyPr wrap="square" rtlCol="0">
            <a:spAutoFit/>
          </a:bodyPr>
          <a:lstStyle/>
          <a:p>
            <a:pPr>
              <a:lnSpc>
                <a:spcPct val="130000"/>
              </a:lnSpc>
              <a:defRPr/>
            </a:pPr>
            <a:r>
              <a:rPr lang="en-US" altLang="zh-CN" sz="1100" dirty="0" smtClean="0">
                <a:latin typeface="微软雅黑" pitchFamily="34" charset="-122"/>
                <a:ea typeface="微软雅黑" pitchFamily="34" charset="-122"/>
              </a:rPr>
              <a:t>03</a:t>
            </a:r>
            <a:r>
              <a:rPr lang="zh-CN" altLang="en-US" sz="1100" dirty="0" smtClean="0">
                <a:latin typeface="微软雅黑" pitchFamily="34" charset="-122"/>
                <a:ea typeface="微软雅黑" pitchFamily="34" charset="-122"/>
              </a:rPr>
              <a:t>、点击</a:t>
            </a:r>
            <a:r>
              <a:rPr lang="zh-CN" altLang="en-US" sz="1100" dirty="0">
                <a:latin typeface="微软雅黑" pitchFamily="34" charset="-122"/>
                <a:ea typeface="微软雅黑" pitchFamily="34" charset="-122"/>
              </a:rPr>
              <a:t>输入简要文字内容，文字内容需概括精炼，不用多余的文字修饰，言简意赅的说明分项内容</a:t>
            </a:r>
            <a:r>
              <a:rPr lang="en-US" altLang="zh-CN" sz="1100" dirty="0">
                <a:latin typeface="微软雅黑" pitchFamily="34" charset="-122"/>
                <a:ea typeface="微软雅黑" pitchFamily="34" charset="-122"/>
              </a:rPr>
              <a:t>……</a:t>
            </a:r>
            <a:endParaRPr lang="zh-CN" altLang="en-US" sz="1100" dirty="0">
              <a:latin typeface="微软雅黑" pitchFamily="34" charset="-122"/>
              <a:ea typeface="微软雅黑" pitchFamily="34" charset="-122"/>
            </a:endParaRPr>
          </a:p>
        </p:txBody>
      </p:sp>
      <p:sp>
        <p:nvSpPr>
          <p:cNvPr id="26" name="TextBox 25"/>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itchFamily="34" charset="-122"/>
                <a:ea typeface="微软雅黑" pitchFamily="34" charset="-122"/>
              </a:rPr>
              <a:t>产品功能</a:t>
            </a:r>
            <a:endParaRPr lang="zh-CN" altLang="en-US" sz="1000" dirty="0">
              <a:latin typeface="微软雅黑" pitchFamily="34" charset="-122"/>
              <a:ea typeface="微软雅黑" pitchFamily="34" charset="-122"/>
            </a:endParaRPr>
          </a:p>
        </p:txBody>
      </p:sp>
    </p:spTree>
    <p:extLst>
      <p:ext uri="{BB962C8B-B14F-4D97-AF65-F5344CB8AC3E}">
        <p14:creationId xmlns:p14="http://schemas.microsoft.com/office/powerpoint/2010/main" val="2835223624"/>
      </p:ext>
    </p:extLst>
  </p:cSld>
  <p:clrMapOvr>
    <a:masterClrMapping/>
  </p:clrMapOvr>
  <p:transition spd="slow"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44000">
                                          <p:cBhvr additive="base">
                                            <p:cTn id="7" dur="500" fill="hold"/>
                                            <p:tgtEl>
                                              <p:spTgt spid="19"/>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4000">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14:bounceEnd="44000">
                                          <p:cBhvr additive="base">
                                            <p:cTn id="11" dur="500" fill="hold"/>
                                            <p:tgtEl>
                                              <p:spTgt spid="14"/>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12" presetClass="entr" presetSubtype="8" fill="hold" grpId="0" nodeType="withEffect">
                                      <p:stCondLst>
                                        <p:cond delay="3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ppt_x</p:attrName>
                                            </p:attrNameLst>
                                          </p:cBhvr>
                                          <p:tavLst>
                                            <p:tav tm="0">
                                              <p:val>
                                                <p:strVal val="#ppt_x-#ppt_w*1.125000"/>
                                              </p:val>
                                            </p:tav>
                                            <p:tav tm="100000">
                                              <p:val>
                                                <p:strVal val="#ppt_x"/>
                                              </p:val>
                                            </p:tav>
                                          </p:tavLst>
                                        </p:anim>
                                        <p:animEffect transition="in" filter="wipe(right)">
                                          <p:cBhvr>
                                            <p:cTn id="16" dur="500"/>
                                            <p:tgtEl>
                                              <p:spTgt spid="6"/>
                                            </p:tgtEl>
                                          </p:cBhvr>
                                        </p:animEffect>
                                      </p:childTnLst>
                                    </p:cTn>
                                  </p:par>
                                  <p:par>
                                    <p:cTn id="17" presetID="2" presetClass="entr" presetSubtype="4" fill="hold" nodeType="withEffect" p14:presetBounceEnd="44000">
                                      <p:stCondLst>
                                        <p:cond delay="600"/>
                                      </p:stCondLst>
                                      <p:childTnLst>
                                        <p:set>
                                          <p:cBhvr>
                                            <p:cTn id="18" dur="1" fill="hold">
                                              <p:stCondLst>
                                                <p:cond delay="0"/>
                                              </p:stCondLst>
                                            </p:cTn>
                                            <p:tgtEl>
                                              <p:spTgt spid="9"/>
                                            </p:tgtEl>
                                            <p:attrNameLst>
                                              <p:attrName>style.visibility</p:attrName>
                                            </p:attrNameLst>
                                          </p:cBhvr>
                                          <p:to>
                                            <p:strVal val="visible"/>
                                          </p:to>
                                        </p:set>
                                        <p:anim calcmode="lin" valueType="num" p14:bounceEnd="44000">
                                          <p:cBhvr additive="base">
                                            <p:cTn id="19" dur="500" fill="hold"/>
                                            <p:tgtEl>
                                              <p:spTgt spid="9"/>
                                            </p:tgtEl>
                                            <p:attrNameLst>
                                              <p:attrName>ppt_x</p:attrName>
                                            </p:attrNameLst>
                                          </p:cBhvr>
                                          <p:tavLst>
                                            <p:tav tm="0">
                                              <p:val>
                                                <p:strVal val="#ppt_x"/>
                                              </p:val>
                                            </p:tav>
                                            <p:tav tm="100000">
                                              <p:val>
                                                <p:strVal val="#ppt_x"/>
                                              </p:val>
                                            </p:tav>
                                          </p:tavLst>
                                        </p:anim>
                                        <p:anim calcmode="lin" valueType="num" p14:bounceEnd="44000">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12" presetClass="entr" presetSubtype="8" fill="hold" grpId="0" nodeType="withEffect">
                                      <p:stCondLst>
                                        <p:cond delay="60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p:tgtEl>
                                              <p:spTgt spid="7"/>
                                            </p:tgtEl>
                                            <p:attrNameLst>
                                              <p:attrName>ppt_x</p:attrName>
                                            </p:attrNameLst>
                                          </p:cBhvr>
                                          <p:tavLst>
                                            <p:tav tm="0">
                                              <p:val>
                                                <p:strVal val="#ppt_x-#ppt_w*1.125000"/>
                                              </p:val>
                                            </p:tav>
                                            <p:tav tm="100000">
                                              <p:val>
                                                <p:strVal val="#ppt_x"/>
                                              </p:val>
                                            </p:tav>
                                          </p:tavLst>
                                        </p:anim>
                                        <p:animEffect transition="in" filter="wipe(right)">
                                          <p:cBhvr>
                                            <p:cTn id="24" dur="500"/>
                                            <p:tgtEl>
                                              <p:spTgt spid="7"/>
                                            </p:tgtEl>
                                          </p:cBhvr>
                                        </p:animEffect>
                                      </p:childTnLst>
                                    </p:cTn>
                                  </p:par>
                                  <p:par>
                                    <p:cTn id="25" presetID="12" presetClass="entr" presetSubtype="8" fill="hold" grpId="0" nodeType="withEffect">
                                      <p:stCondLst>
                                        <p:cond delay="9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p:tgtEl>
                                              <p:spTgt spid="8"/>
                                            </p:tgtEl>
                                            <p:attrNameLst>
                                              <p:attrName>ppt_x</p:attrName>
                                            </p:attrNameLst>
                                          </p:cBhvr>
                                          <p:tavLst>
                                            <p:tav tm="0">
                                              <p:val>
                                                <p:strVal val="#ppt_x-#ppt_w*1.125000"/>
                                              </p:val>
                                            </p:tav>
                                            <p:tav tm="100000">
                                              <p:val>
                                                <p:strVal val="#ppt_x"/>
                                              </p:val>
                                            </p:tav>
                                          </p:tavLst>
                                        </p:anim>
                                        <p:animEffect transition="in" filter="wipe(right)">
                                          <p:cBhvr>
                                            <p:cTn id="28" dur="500"/>
                                            <p:tgtEl>
                                              <p:spTgt spid="8"/>
                                            </p:tgtEl>
                                          </p:cBhvr>
                                        </p:animEffect>
                                      </p:childTnLst>
                                    </p:cTn>
                                  </p:par>
                                </p:childTnLst>
                              </p:cTn>
                            </p:par>
                            <p:par>
                              <p:cTn id="29" fill="hold">
                                <p:stCondLst>
                                  <p:cond delay="1400"/>
                                </p:stCondLst>
                                <p:childTnLst>
                                  <p:par>
                                    <p:cTn id="30" presetID="18" presetClass="entr" presetSubtype="3"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strips(upRight)">
                                          <p:cBhvr>
                                            <p:cTn id="32" dur="500"/>
                                            <p:tgtEl>
                                              <p:spTgt spid="2"/>
                                            </p:tgtEl>
                                          </p:cBhvr>
                                        </p:animEffect>
                                      </p:childTnLst>
                                    </p:cTn>
                                  </p:par>
                                  <p:par>
                                    <p:cTn id="33" presetID="18" presetClass="entr" presetSubtype="3" fill="hold" grpId="0" nodeType="withEffect">
                                      <p:stCondLst>
                                        <p:cond delay="300"/>
                                      </p:stCondLst>
                                      <p:childTnLst>
                                        <p:set>
                                          <p:cBhvr>
                                            <p:cTn id="34" dur="1" fill="hold">
                                              <p:stCondLst>
                                                <p:cond delay="0"/>
                                              </p:stCondLst>
                                            </p:cTn>
                                            <p:tgtEl>
                                              <p:spTgt spid="3"/>
                                            </p:tgtEl>
                                            <p:attrNameLst>
                                              <p:attrName>style.visibility</p:attrName>
                                            </p:attrNameLst>
                                          </p:cBhvr>
                                          <p:to>
                                            <p:strVal val="visible"/>
                                          </p:to>
                                        </p:set>
                                        <p:animEffect transition="in" filter="strips(upRight)">
                                          <p:cBhvr>
                                            <p:cTn id="35" dur="500"/>
                                            <p:tgtEl>
                                              <p:spTgt spid="3"/>
                                            </p:tgtEl>
                                          </p:cBhvr>
                                        </p:animEffect>
                                      </p:childTnLst>
                                    </p:cTn>
                                  </p:par>
                                  <p:par>
                                    <p:cTn id="36" presetID="18" presetClass="entr" presetSubtype="3" fill="hold" grpId="0" nodeType="withEffect">
                                      <p:stCondLst>
                                        <p:cond delay="600"/>
                                      </p:stCondLst>
                                      <p:childTnLst>
                                        <p:set>
                                          <p:cBhvr>
                                            <p:cTn id="37" dur="1" fill="hold">
                                              <p:stCondLst>
                                                <p:cond delay="0"/>
                                              </p:stCondLst>
                                            </p:cTn>
                                            <p:tgtEl>
                                              <p:spTgt spid="24"/>
                                            </p:tgtEl>
                                            <p:attrNameLst>
                                              <p:attrName>style.visibility</p:attrName>
                                            </p:attrNameLst>
                                          </p:cBhvr>
                                          <p:to>
                                            <p:strVal val="visible"/>
                                          </p:to>
                                        </p:set>
                                        <p:animEffect transition="in" filter="strips(upRight)">
                                          <p:cBhvr>
                                            <p:cTn id="38" dur="500"/>
                                            <p:tgtEl>
                                              <p:spTgt spid="24"/>
                                            </p:tgtEl>
                                          </p:cBhvr>
                                        </p:animEffect>
                                      </p:childTnLst>
                                    </p:cTn>
                                  </p:par>
                                  <p:par>
                                    <p:cTn id="39" presetID="18" presetClass="entr" presetSubtype="3" fill="hold" grpId="0" nodeType="withEffect">
                                      <p:stCondLst>
                                        <p:cond delay="900"/>
                                      </p:stCondLst>
                                      <p:childTnLst>
                                        <p:set>
                                          <p:cBhvr>
                                            <p:cTn id="40" dur="1" fill="hold">
                                              <p:stCondLst>
                                                <p:cond delay="0"/>
                                              </p:stCondLst>
                                            </p:cTn>
                                            <p:tgtEl>
                                              <p:spTgt spid="25"/>
                                            </p:tgtEl>
                                            <p:attrNameLst>
                                              <p:attrName>style.visibility</p:attrName>
                                            </p:attrNameLst>
                                          </p:cBhvr>
                                          <p:to>
                                            <p:strVal val="visible"/>
                                          </p:to>
                                        </p:set>
                                        <p:animEffect transition="in" filter="strips(upRight)">
                                          <p:cBhvr>
                                            <p:cTn id="4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24"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12" presetClass="entr" presetSubtype="8" fill="hold" grpId="0" nodeType="withEffect">
                                      <p:stCondLst>
                                        <p:cond delay="3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ppt_x</p:attrName>
                                            </p:attrNameLst>
                                          </p:cBhvr>
                                          <p:tavLst>
                                            <p:tav tm="0">
                                              <p:val>
                                                <p:strVal val="#ppt_x-#ppt_w*1.125000"/>
                                              </p:val>
                                            </p:tav>
                                            <p:tav tm="100000">
                                              <p:val>
                                                <p:strVal val="#ppt_x"/>
                                              </p:val>
                                            </p:tav>
                                          </p:tavLst>
                                        </p:anim>
                                        <p:animEffect transition="in" filter="wipe(right)">
                                          <p:cBhvr>
                                            <p:cTn id="16" dur="500"/>
                                            <p:tgtEl>
                                              <p:spTgt spid="6"/>
                                            </p:tgtEl>
                                          </p:cBhvr>
                                        </p:animEffect>
                                      </p:childTnLst>
                                    </p:cTn>
                                  </p:par>
                                  <p:par>
                                    <p:cTn id="17" presetID="2" presetClass="entr" presetSubtype="4" fill="hold" nodeType="withEffect">
                                      <p:stCondLst>
                                        <p:cond delay="6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12" presetClass="entr" presetSubtype="8" fill="hold" grpId="0" nodeType="withEffect">
                                      <p:stCondLst>
                                        <p:cond delay="60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p:tgtEl>
                                              <p:spTgt spid="7"/>
                                            </p:tgtEl>
                                            <p:attrNameLst>
                                              <p:attrName>ppt_x</p:attrName>
                                            </p:attrNameLst>
                                          </p:cBhvr>
                                          <p:tavLst>
                                            <p:tav tm="0">
                                              <p:val>
                                                <p:strVal val="#ppt_x-#ppt_w*1.125000"/>
                                              </p:val>
                                            </p:tav>
                                            <p:tav tm="100000">
                                              <p:val>
                                                <p:strVal val="#ppt_x"/>
                                              </p:val>
                                            </p:tav>
                                          </p:tavLst>
                                        </p:anim>
                                        <p:animEffect transition="in" filter="wipe(right)">
                                          <p:cBhvr>
                                            <p:cTn id="24" dur="500"/>
                                            <p:tgtEl>
                                              <p:spTgt spid="7"/>
                                            </p:tgtEl>
                                          </p:cBhvr>
                                        </p:animEffect>
                                      </p:childTnLst>
                                    </p:cTn>
                                  </p:par>
                                  <p:par>
                                    <p:cTn id="25" presetID="12" presetClass="entr" presetSubtype="8" fill="hold" grpId="0" nodeType="withEffect">
                                      <p:stCondLst>
                                        <p:cond delay="9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p:tgtEl>
                                              <p:spTgt spid="8"/>
                                            </p:tgtEl>
                                            <p:attrNameLst>
                                              <p:attrName>ppt_x</p:attrName>
                                            </p:attrNameLst>
                                          </p:cBhvr>
                                          <p:tavLst>
                                            <p:tav tm="0">
                                              <p:val>
                                                <p:strVal val="#ppt_x-#ppt_w*1.125000"/>
                                              </p:val>
                                            </p:tav>
                                            <p:tav tm="100000">
                                              <p:val>
                                                <p:strVal val="#ppt_x"/>
                                              </p:val>
                                            </p:tav>
                                          </p:tavLst>
                                        </p:anim>
                                        <p:animEffect transition="in" filter="wipe(right)">
                                          <p:cBhvr>
                                            <p:cTn id="28" dur="500"/>
                                            <p:tgtEl>
                                              <p:spTgt spid="8"/>
                                            </p:tgtEl>
                                          </p:cBhvr>
                                        </p:animEffect>
                                      </p:childTnLst>
                                    </p:cTn>
                                  </p:par>
                                </p:childTnLst>
                              </p:cTn>
                            </p:par>
                            <p:par>
                              <p:cTn id="29" fill="hold">
                                <p:stCondLst>
                                  <p:cond delay="1400"/>
                                </p:stCondLst>
                                <p:childTnLst>
                                  <p:par>
                                    <p:cTn id="30" presetID="18" presetClass="entr" presetSubtype="3"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strips(upRight)">
                                          <p:cBhvr>
                                            <p:cTn id="32" dur="500"/>
                                            <p:tgtEl>
                                              <p:spTgt spid="2"/>
                                            </p:tgtEl>
                                          </p:cBhvr>
                                        </p:animEffect>
                                      </p:childTnLst>
                                    </p:cTn>
                                  </p:par>
                                  <p:par>
                                    <p:cTn id="33" presetID="18" presetClass="entr" presetSubtype="3" fill="hold" grpId="0" nodeType="withEffect">
                                      <p:stCondLst>
                                        <p:cond delay="300"/>
                                      </p:stCondLst>
                                      <p:childTnLst>
                                        <p:set>
                                          <p:cBhvr>
                                            <p:cTn id="34" dur="1" fill="hold">
                                              <p:stCondLst>
                                                <p:cond delay="0"/>
                                              </p:stCondLst>
                                            </p:cTn>
                                            <p:tgtEl>
                                              <p:spTgt spid="3"/>
                                            </p:tgtEl>
                                            <p:attrNameLst>
                                              <p:attrName>style.visibility</p:attrName>
                                            </p:attrNameLst>
                                          </p:cBhvr>
                                          <p:to>
                                            <p:strVal val="visible"/>
                                          </p:to>
                                        </p:set>
                                        <p:animEffect transition="in" filter="strips(upRight)">
                                          <p:cBhvr>
                                            <p:cTn id="35" dur="500"/>
                                            <p:tgtEl>
                                              <p:spTgt spid="3"/>
                                            </p:tgtEl>
                                          </p:cBhvr>
                                        </p:animEffect>
                                      </p:childTnLst>
                                    </p:cTn>
                                  </p:par>
                                  <p:par>
                                    <p:cTn id="36" presetID="18" presetClass="entr" presetSubtype="3" fill="hold" grpId="0" nodeType="withEffect">
                                      <p:stCondLst>
                                        <p:cond delay="600"/>
                                      </p:stCondLst>
                                      <p:childTnLst>
                                        <p:set>
                                          <p:cBhvr>
                                            <p:cTn id="37" dur="1" fill="hold">
                                              <p:stCondLst>
                                                <p:cond delay="0"/>
                                              </p:stCondLst>
                                            </p:cTn>
                                            <p:tgtEl>
                                              <p:spTgt spid="24"/>
                                            </p:tgtEl>
                                            <p:attrNameLst>
                                              <p:attrName>style.visibility</p:attrName>
                                            </p:attrNameLst>
                                          </p:cBhvr>
                                          <p:to>
                                            <p:strVal val="visible"/>
                                          </p:to>
                                        </p:set>
                                        <p:animEffect transition="in" filter="strips(upRight)">
                                          <p:cBhvr>
                                            <p:cTn id="38" dur="500"/>
                                            <p:tgtEl>
                                              <p:spTgt spid="24"/>
                                            </p:tgtEl>
                                          </p:cBhvr>
                                        </p:animEffect>
                                      </p:childTnLst>
                                    </p:cTn>
                                  </p:par>
                                  <p:par>
                                    <p:cTn id="39" presetID="18" presetClass="entr" presetSubtype="3" fill="hold" grpId="0" nodeType="withEffect">
                                      <p:stCondLst>
                                        <p:cond delay="900"/>
                                      </p:stCondLst>
                                      <p:childTnLst>
                                        <p:set>
                                          <p:cBhvr>
                                            <p:cTn id="40" dur="1" fill="hold">
                                              <p:stCondLst>
                                                <p:cond delay="0"/>
                                              </p:stCondLst>
                                            </p:cTn>
                                            <p:tgtEl>
                                              <p:spTgt spid="25"/>
                                            </p:tgtEl>
                                            <p:attrNameLst>
                                              <p:attrName>style.visibility</p:attrName>
                                            </p:attrNameLst>
                                          </p:cBhvr>
                                          <p:to>
                                            <p:strVal val="visible"/>
                                          </p:to>
                                        </p:set>
                                        <p:animEffect transition="in" filter="strips(upRight)">
                                          <p:cBhvr>
                                            <p:cTn id="4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24" grpId="0"/>
          <p:bldP spid="25"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34"/>
          <p:cNvSpPr/>
          <p:nvPr/>
        </p:nvSpPr>
        <p:spPr>
          <a:xfrm rot="10800000">
            <a:off x="3334084" y="1569270"/>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rot="5400000">
            <a:off x="3538287" y="2796338"/>
            <a:ext cx="1061672" cy="1379360"/>
            <a:chOff x="4020870" y="2194485"/>
            <a:chExt cx="1102258" cy="1432090"/>
          </a:xfrm>
          <a:effectLst>
            <a:outerShdw blurRad="444500" dist="254000" dir="8100000" algn="tr" rotWithShape="0">
              <a:prstClr val="black">
                <a:alpha val="50000"/>
              </a:prstClr>
            </a:outerShdw>
          </a:effectLst>
        </p:grpSpPr>
        <p:sp>
          <p:nvSpPr>
            <p:cNvPr id="27"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椭圆 34"/>
          <p:cNvSpPr/>
          <p:nvPr/>
        </p:nvSpPr>
        <p:spPr>
          <a:xfrm>
            <a:off x="4765968" y="2630943"/>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rot="16200000">
            <a:off x="4570570" y="1372326"/>
            <a:ext cx="1061672" cy="1379360"/>
            <a:chOff x="4020870" y="2194485"/>
            <a:chExt cx="1102258" cy="1432090"/>
          </a:xfrm>
          <a:effectLst>
            <a:outerShdw blurRad="444500" dist="254000" dir="8100000" algn="tr" rotWithShape="0">
              <a:prstClr val="black">
                <a:alpha val="50000"/>
              </a:prstClr>
            </a:outerShdw>
          </a:effectLst>
        </p:grpSpPr>
        <p:sp>
          <p:nvSpPr>
            <p:cNvPr id="3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Freeform 18"/>
          <p:cNvSpPr>
            <a:spLocks noEditPoints="1"/>
          </p:cNvSpPr>
          <p:nvPr/>
        </p:nvSpPr>
        <p:spPr bwMode="auto">
          <a:xfrm>
            <a:off x="5035708" y="3258673"/>
            <a:ext cx="538162" cy="471487"/>
          </a:xfrm>
          <a:custGeom>
            <a:avLst/>
            <a:gdLst>
              <a:gd name="T0" fmla="*/ 417 w 785"/>
              <a:gd name="T1" fmla="*/ 0 h 690"/>
              <a:gd name="T2" fmla="*/ 417 w 785"/>
              <a:gd name="T3" fmla="*/ 593 h 690"/>
              <a:gd name="T4" fmla="*/ 646 w 785"/>
              <a:gd name="T5" fmla="*/ 690 h 690"/>
              <a:gd name="T6" fmla="*/ 626 w 785"/>
              <a:gd name="T7" fmla="*/ 540 h 690"/>
              <a:gd name="T8" fmla="*/ 30 w 785"/>
              <a:gd name="T9" fmla="*/ 315 h 690"/>
              <a:gd name="T10" fmla="*/ 0 w 785"/>
              <a:gd name="T11" fmla="*/ 396 h 690"/>
              <a:gd name="T12" fmla="*/ 122 w 785"/>
              <a:gd name="T13" fmla="*/ 600 h 690"/>
              <a:gd name="T14" fmla="*/ 214 w 785"/>
              <a:gd name="T15" fmla="*/ 613 h 690"/>
              <a:gd name="T16" fmla="*/ 355 w 785"/>
              <a:gd name="T17" fmla="*/ 609 h 690"/>
              <a:gd name="T18" fmla="*/ 189 w 785"/>
              <a:gd name="T19" fmla="*/ 400 h 690"/>
              <a:gd name="T20" fmla="*/ 257 w 785"/>
              <a:gd name="T21" fmla="*/ 219 h 690"/>
              <a:gd name="T22" fmla="*/ 310 w 785"/>
              <a:gd name="T23" fmla="*/ 241 h 690"/>
              <a:gd name="T24" fmla="*/ 311 w 785"/>
              <a:gd name="T25" fmla="*/ 287 h 690"/>
              <a:gd name="T26" fmla="*/ 317 w 785"/>
              <a:gd name="T27" fmla="*/ 320 h 690"/>
              <a:gd name="T28" fmla="*/ 320 w 785"/>
              <a:gd name="T29" fmla="*/ 371 h 690"/>
              <a:gd name="T30" fmla="*/ 287 w 785"/>
              <a:gd name="T31" fmla="*/ 397 h 690"/>
              <a:gd name="T32" fmla="*/ 189 w 785"/>
              <a:gd name="T33" fmla="*/ 400 h 690"/>
              <a:gd name="T34" fmla="*/ 252 w 785"/>
              <a:gd name="T35" fmla="*/ 295 h 690"/>
              <a:gd name="T36" fmla="*/ 289 w 785"/>
              <a:gd name="T37" fmla="*/ 284 h 690"/>
              <a:gd name="T38" fmla="*/ 289 w 785"/>
              <a:gd name="T39" fmla="*/ 252 h 690"/>
              <a:gd name="T40" fmla="*/ 249 w 785"/>
              <a:gd name="T41" fmla="*/ 240 h 690"/>
              <a:gd name="T42" fmla="*/ 213 w 785"/>
              <a:gd name="T43" fmla="*/ 295 h 690"/>
              <a:gd name="T44" fmla="*/ 258 w 785"/>
              <a:gd name="T45" fmla="*/ 379 h 690"/>
              <a:gd name="T46" fmla="*/ 288 w 785"/>
              <a:gd name="T47" fmla="*/ 373 h 690"/>
              <a:gd name="T48" fmla="*/ 301 w 785"/>
              <a:gd name="T49" fmla="*/ 348 h 690"/>
              <a:gd name="T50" fmla="*/ 281 w 785"/>
              <a:gd name="T51" fmla="*/ 320 h 690"/>
              <a:gd name="T52" fmla="*/ 213 w 785"/>
              <a:gd name="T53" fmla="*/ 317 h 690"/>
              <a:gd name="T54" fmla="*/ 372 w 785"/>
              <a:gd name="T55" fmla="*/ 400 h 690"/>
              <a:gd name="T56" fmla="*/ 440 w 785"/>
              <a:gd name="T57" fmla="*/ 219 h 690"/>
              <a:gd name="T58" fmla="*/ 493 w 785"/>
              <a:gd name="T59" fmla="*/ 241 h 690"/>
              <a:gd name="T60" fmla="*/ 494 w 785"/>
              <a:gd name="T61" fmla="*/ 287 h 690"/>
              <a:gd name="T62" fmla="*/ 500 w 785"/>
              <a:gd name="T63" fmla="*/ 320 h 690"/>
              <a:gd name="T64" fmla="*/ 503 w 785"/>
              <a:gd name="T65" fmla="*/ 371 h 690"/>
              <a:gd name="T66" fmla="*/ 470 w 785"/>
              <a:gd name="T67" fmla="*/ 397 h 690"/>
              <a:gd name="T68" fmla="*/ 372 w 785"/>
              <a:gd name="T69" fmla="*/ 400 h 690"/>
              <a:gd name="T70" fmla="*/ 435 w 785"/>
              <a:gd name="T71" fmla="*/ 295 h 690"/>
              <a:gd name="T72" fmla="*/ 472 w 785"/>
              <a:gd name="T73" fmla="*/ 284 h 690"/>
              <a:gd name="T74" fmla="*/ 472 w 785"/>
              <a:gd name="T75" fmla="*/ 252 h 690"/>
              <a:gd name="T76" fmla="*/ 432 w 785"/>
              <a:gd name="T77" fmla="*/ 240 h 690"/>
              <a:gd name="T78" fmla="*/ 396 w 785"/>
              <a:gd name="T79" fmla="*/ 295 h 690"/>
              <a:gd name="T80" fmla="*/ 441 w 785"/>
              <a:gd name="T81" fmla="*/ 379 h 690"/>
              <a:gd name="T82" fmla="*/ 471 w 785"/>
              <a:gd name="T83" fmla="*/ 373 h 690"/>
              <a:gd name="T84" fmla="*/ 484 w 785"/>
              <a:gd name="T85" fmla="*/ 348 h 690"/>
              <a:gd name="T86" fmla="*/ 464 w 785"/>
              <a:gd name="T87" fmla="*/ 320 h 690"/>
              <a:gd name="T88" fmla="*/ 396 w 785"/>
              <a:gd name="T89" fmla="*/ 317 h 690"/>
              <a:gd name="T90" fmla="*/ 548 w 785"/>
              <a:gd name="T91" fmla="*/ 342 h 690"/>
              <a:gd name="T92" fmla="*/ 578 w 785"/>
              <a:gd name="T93" fmla="*/ 362 h 690"/>
              <a:gd name="T94" fmla="*/ 624 w 785"/>
              <a:gd name="T95" fmla="*/ 382 h 690"/>
              <a:gd name="T96" fmla="*/ 664 w 785"/>
              <a:gd name="T97" fmla="*/ 367 h 690"/>
              <a:gd name="T98" fmla="*/ 664 w 785"/>
              <a:gd name="T99" fmla="*/ 336 h 690"/>
              <a:gd name="T100" fmla="*/ 615 w 785"/>
              <a:gd name="T101" fmla="*/ 317 h 690"/>
              <a:gd name="T102" fmla="*/ 561 w 785"/>
              <a:gd name="T103" fmla="*/ 288 h 690"/>
              <a:gd name="T104" fmla="*/ 562 w 785"/>
              <a:gd name="T105" fmla="*/ 240 h 690"/>
              <a:gd name="T106" fmla="*/ 618 w 785"/>
              <a:gd name="T107" fmla="*/ 216 h 690"/>
              <a:gd name="T108" fmla="*/ 678 w 785"/>
              <a:gd name="T109" fmla="*/ 241 h 690"/>
              <a:gd name="T110" fmla="*/ 664 w 785"/>
              <a:gd name="T111" fmla="*/ 272 h 690"/>
              <a:gd name="T112" fmla="*/ 619 w 785"/>
              <a:gd name="T113" fmla="*/ 237 h 690"/>
              <a:gd name="T114" fmla="*/ 578 w 785"/>
              <a:gd name="T115" fmla="*/ 264 h 690"/>
              <a:gd name="T116" fmla="*/ 621 w 785"/>
              <a:gd name="T117" fmla="*/ 293 h 690"/>
              <a:gd name="T118" fmla="*/ 685 w 785"/>
              <a:gd name="T119" fmla="*/ 323 h 690"/>
              <a:gd name="T120" fmla="*/ 684 w 785"/>
              <a:gd name="T121" fmla="*/ 376 h 690"/>
              <a:gd name="T122" fmla="*/ 625 w 785"/>
              <a:gd name="T123" fmla="*/ 403 h 690"/>
              <a:gd name="T124" fmla="*/ 558 w 785"/>
              <a:gd name="T125" fmla="*/ 37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690">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35" name="组合 34"/>
          <p:cNvGrpSpPr/>
          <p:nvPr/>
        </p:nvGrpSpPr>
        <p:grpSpPr>
          <a:xfrm>
            <a:off x="3642519" y="3259799"/>
            <a:ext cx="525462" cy="452437"/>
            <a:chOff x="3379788" y="4325938"/>
            <a:chExt cx="525462" cy="452437"/>
          </a:xfrm>
          <a:solidFill>
            <a:srgbClr val="C00000"/>
          </a:solidFill>
        </p:grpSpPr>
        <p:sp>
          <p:nvSpPr>
            <p:cNvPr id="36" name="Freeform 14"/>
            <p:cNvSpPr>
              <a:spLocks noEditPoints="1"/>
            </p:cNvSpPr>
            <p:nvPr/>
          </p:nvSpPr>
          <p:spPr bwMode="auto">
            <a:xfrm>
              <a:off x="3379788" y="4394200"/>
              <a:ext cx="482600" cy="384175"/>
            </a:xfrm>
            <a:custGeom>
              <a:avLst/>
              <a:gdLst>
                <a:gd name="T0" fmla="*/ 580 w 704"/>
                <a:gd name="T1" fmla="*/ 236 h 561"/>
                <a:gd name="T2" fmla="*/ 564 w 704"/>
                <a:gd name="T3" fmla="*/ 214 h 561"/>
                <a:gd name="T4" fmla="*/ 558 w 704"/>
                <a:gd name="T5" fmla="*/ 130 h 561"/>
                <a:gd name="T6" fmla="*/ 409 w 704"/>
                <a:gd name="T7" fmla="*/ 136 h 561"/>
                <a:gd name="T8" fmla="*/ 385 w 704"/>
                <a:gd name="T9" fmla="*/ 99 h 561"/>
                <a:gd name="T10" fmla="*/ 264 w 704"/>
                <a:gd name="T11" fmla="*/ 37 h 561"/>
                <a:gd name="T12" fmla="*/ 64 w 704"/>
                <a:gd name="T13" fmla="*/ 203 h 561"/>
                <a:gd name="T14" fmla="*/ 8 w 704"/>
                <a:gd name="T15" fmla="*/ 355 h 561"/>
                <a:gd name="T16" fmla="*/ 301 w 704"/>
                <a:gd name="T17" fmla="*/ 551 h 561"/>
                <a:gd name="T18" fmla="*/ 652 w 704"/>
                <a:gd name="T19" fmla="*/ 396 h 561"/>
                <a:gd name="T20" fmla="*/ 580 w 704"/>
                <a:gd name="T21" fmla="*/ 236 h 561"/>
                <a:gd name="T22" fmla="*/ 310 w 704"/>
                <a:gd name="T23" fmla="*/ 510 h 561"/>
                <a:gd name="T24" fmla="*/ 310 w 704"/>
                <a:gd name="T25" fmla="*/ 510 h 561"/>
                <a:gd name="T26" fmla="*/ 82 w 704"/>
                <a:gd name="T27" fmla="*/ 368 h 561"/>
                <a:gd name="T28" fmla="*/ 310 w 704"/>
                <a:gd name="T29" fmla="*/ 210 h 561"/>
                <a:gd name="T30" fmla="*/ 539 w 704"/>
                <a:gd name="T31" fmla="*/ 340 h 561"/>
                <a:gd name="T32" fmla="*/ 310 w 704"/>
                <a:gd name="T33" fmla="*/ 51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15"/>
            <p:cNvSpPr>
              <a:spLocks noEditPoints="1"/>
            </p:cNvSpPr>
            <p:nvPr/>
          </p:nvSpPr>
          <p:spPr bwMode="auto">
            <a:xfrm>
              <a:off x="3487738" y="4565650"/>
              <a:ext cx="190500" cy="169862"/>
            </a:xfrm>
            <a:custGeom>
              <a:avLst/>
              <a:gdLst>
                <a:gd name="T0" fmla="*/ 127 w 277"/>
                <a:gd name="T1" fmla="*/ 15 h 246"/>
                <a:gd name="T2" fmla="*/ 15 w 277"/>
                <a:gd name="T3" fmla="*/ 148 h 246"/>
                <a:gd name="T4" fmla="*/ 49 w 277"/>
                <a:gd name="T5" fmla="*/ 205 h 246"/>
                <a:gd name="T6" fmla="*/ 239 w 277"/>
                <a:gd name="T7" fmla="*/ 171 h 246"/>
                <a:gd name="T8" fmla="*/ 127 w 277"/>
                <a:gd name="T9" fmla="*/ 15 h 246"/>
                <a:gd name="T10" fmla="*/ 95 w 277"/>
                <a:gd name="T11" fmla="*/ 182 h 246"/>
                <a:gd name="T12" fmla="*/ 95 w 277"/>
                <a:gd name="T13" fmla="*/ 182 h 246"/>
                <a:gd name="T14" fmla="*/ 52 w 277"/>
                <a:gd name="T15" fmla="*/ 151 h 246"/>
                <a:gd name="T16" fmla="*/ 93 w 277"/>
                <a:gd name="T17" fmla="*/ 108 h 246"/>
                <a:gd name="T18" fmla="*/ 138 w 277"/>
                <a:gd name="T19" fmla="*/ 141 h 246"/>
                <a:gd name="T20" fmla="*/ 95 w 277"/>
                <a:gd name="T21" fmla="*/ 182 h 246"/>
                <a:gd name="T22" fmla="*/ 170 w 277"/>
                <a:gd name="T23" fmla="*/ 118 h 246"/>
                <a:gd name="T24" fmla="*/ 170 w 277"/>
                <a:gd name="T25" fmla="*/ 118 h 246"/>
                <a:gd name="T26" fmla="*/ 148 w 277"/>
                <a:gd name="T27" fmla="*/ 116 h 246"/>
                <a:gd name="T28" fmla="*/ 153 w 277"/>
                <a:gd name="T29" fmla="*/ 92 h 246"/>
                <a:gd name="T30" fmla="*/ 177 w 277"/>
                <a:gd name="T31" fmla="*/ 94 h 246"/>
                <a:gd name="T32" fmla="*/ 170 w 277"/>
                <a:gd name="T33" fmla="*/ 1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16"/>
            <p:cNvSpPr>
              <a:spLocks/>
            </p:cNvSpPr>
            <p:nvPr/>
          </p:nvSpPr>
          <p:spPr bwMode="auto">
            <a:xfrm>
              <a:off x="3727450" y="4325938"/>
              <a:ext cx="177800" cy="200025"/>
            </a:xfrm>
            <a:custGeom>
              <a:avLst/>
              <a:gdLst>
                <a:gd name="T0" fmla="*/ 256 w 259"/>
                <a:gd name="T1" fmla="*/ 269 h 293"/>
                <a:gd name="T2" fmla="*/ 257 w 259"/>
                <a:gd name="T3" fmla="*/ 262 h 293"/>
                <a:gd name="T4" fmla="*/ 259 w 259"/>
                <a:gd name="T5" fmla="*/ 228 h 293"/>
                <a:gd name="T6" fmla="*/ 32 w 259"/>
                <a:gd name="T7" fmla="*/ 0 h 293"/>
                <a:gd name="T8" fmla="*/ 0 w 259"/>
                <a:gd name="T9" fmla="*/ 31 h 293"/>
                <a:gd name="T10" fmla="*/ 32 w 259"/>
                <a:gd name="T11" fmla="*/ 63 h 293"/>
                <a:gd name="T12" fmla="*/ 196 w 259"/>
                <a:gd name="T13" fmla="*/ 228 h 293"/>
                <a:gd name="T14" fmla="*/ 194 w 259"/>
                <a:gd name="T15" fmla="*/ 258 h 293"/>
                <a:gd name="T16" fmla="*/ 194 w 259"/>
                <a:gd name="T17" fmla="*/ 258 h 293"/>
                <a:gd name="T18" fmla="*/ 194 w 259"/>
                <a:gd name="T19" fmla="*/ 261 h 293"/>
                <a:gd name="T20" fmla="*/ 225 w 259"/>
                <a:gd name="T21" fmla="*/ 293 h 293"/>
                <a:gd name="T22" fmla="*/ 256 w 259"/>
                <a:gd name="T23" fmla="*/ 269 h 293"/>
                <a:gd name="T24" fmla="*/ 256 w 259"/>
                <a:gd name="T25" fmla="*/ 269 h 293"/>
                <a:gd name="T26" fmla="*/ 256 w 259"/>
                <a:gd name="T27" fmla="*/ 26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17"/>
            <p:cNvSpPr>
              <a:spLocks/>
            </p:cNvSpPr>
            <p:nvPr/>
          </p:nvSpPr>
          <p:spPr bwMode="auto">
            <a:xfrm>
              <a:off x="3732213" y="4395788"/>
              <a:ext cx="103187" cy="112712"/>
            </a:xfrm>
            <a:custGeom>
              <a:avLst/>
              <a:gdLst>
                <a:gd name="T0" fmla="*/ 151 w 152"/>
                <a:gd name="T1" fmla="*/ 137 h 164"/>
                <a:gd name="T2" fmla="*/ 152 w 152"/>
                <a:gd name="T3" fmla="*/ 126 h 164"/>
                <a:gd name="T4" fmla="*/ 26 w 152"/>
                <a:gd name="T5" fmla="*/ 0 h 164"/>
                <a:gd name="T6" fmla="*/ 0 w 152"/>
                <a:gd name="T7" fmla="*/ 26 h 164"/>
                <a:gd name="T8" fmla="*/ 26 w 152"/>
                <a:gd name="T9" fmla="*/ 52 h 164"/>
                <a:gd name="T10" fmla="*/ 99 w 152"/>
                <a:gd name="T11" fmla="*/ 126 h 164"/>
                <a:gd name="T12" fmla="*/ 99 w 152"/>
                <a:gd name="T13" fmla="*/ 135 h 164"/>
                <a:gd name="T14" fmla="*/ 99 w 152"/>
                <a:gd name="T15" fmla="*/ 135 h 164"/>
                <a:gd name="T16" fmla="*/ 99 w 152"/>
                <a:gd name="T17" fmla="*/ 138 h 164"/>
                <a:gd name="T18" fmla="*/ 125 w 152"/>
                <a:gd name="T19" fmla="*/ 164 h 164"/>
                <a:gd name="T20" fmla="*/ 151 w 152"/>
                <a:gd name="T21" fmla="*/ 142 h 164"/>
                <a:gd name="T22" fmla="*/ 151 w 152"/>
                <a:gd name="T23" fmla="*/ 142 h 164"/>
                <a:gd name="T24" fmla="*/ 151 w 152"/>
                <a:gd name="T25" fmla="*/ 140 h 164"/>
                <a:gd name="T26" fmla="*/ 151 w 152"/>
                <a:gd name="T27" fmla="*/ 138 h 164"/>
                <a:gd name="T28" fmla="*/ 151 w 152"/>
                <a:gd name="T29" fmla="*/ 13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5" name="组合 44"/>
          <p:cNvGrpSpPr/>
          <p:nvPr/>
        </p:nvGrpSpPr>
        <p:grpSpPr>
          <a:xfrm>
            <a:off x="3609181" y="1881601"/>
            <a:ext cx="558800" cy="460375"/>
            <a:chOff x="3376613" y="2879725"/>
            <a:chExt cx="558800" cy="460375"/>
          </a:xfrm>
        </p:grpSpPr>
        <p:sp>
          <p:nvSpPr>
            <p:cNvPr id="46" name="Freeform 10"/>
            <p:cNvSpPr>
              <a:spLocks noEditPoints="1"/>
            </p:cNvSpPr>
            <p:nvPr/>
          </p:nvSpPr>
          <p:spPr bwMode="auto">
            <a:xfrm>
              <a:off x="3376613" y="2879725"/>
              <a:ext cx="396875" cy="361950"/>
            </a:xfrm>
            <a:custGeom>
              <a:avLst/>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1"/>
            <p:cNvSpPr>
              <a:spLocks noEditPoints="1"/>
            </p:cNvSpPr>
            <p:nvPr/>
          </p:nvSpPr>
          <p:spPr bwMode="auto">
            <a:xfrm>
              <a:off x="3598863" y="3033713"/>
              <a:ext cx="336550" cy="306387"/>
            </a:xfrm>
            <a:custGeom>
              <a:avLst/>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3"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8" name="Freeform 12"/>
          <p:cNvSpPr>
            <a:spLocks/>
          </p:cNvSpPr>
          <p:nvPr/>
        </p:nvSpPr>
        <p:spPr bwMode="auto">
          <a:xfrm>
            <a:off x="4980158" y="1790833"/>
            <a:ext cx="573087" cy="544512"/>
          </a:xfrm>
          <a:custGeom>
            <a:avLst/>
            <a:gdLst>
              <a:gd name="T0" fmla="*/ 244 w 836"/>
              <a:gd name="T1" fmla="*/ 537 h 795"/>
              <a:gd name="T2" fmla="*/ 510 w 836"/>
              <a:gd name="T3" fmla="*/ 376 h 795"/>
              <a:gd name="T4" fmla="*/ 187 w 836"/>
              <a:gd name="T5" fmla="*/ 332 h 795"/>
              <a:gd name="T6" fmla="*/ 619 w 836"/>
              <a:gd name="T7" fmla="*/ 327 h 795"/>
              <a:gd name="T8" fmla="*/ 619 w 836"/>
              <a:gd name="T9" fmla="*/ 358 h 795"/>
              <a:gd name="T10" fmla="*/ 374 w 836"/>
              <a:gd name="T11" fmla="*/ 533 h 795"/>
              <a:gd name="T12" fmla="*/ 635 w 836"/>
              <a:gd name="T13" fmla="*/ 554 h 795"/>
              <a:gd name="T14" fmla="*/ 627 w 836"/>
              <a:gd name="T15" fmla="*/ 508 h 795"/>
              <a:gd name="T16" fmla="*/ 836 w 836"/>
              <a:gd name="T17" fmla="*/ 304 h 795"/>
              <a:gd name="T18" fmla="*/ 547 w 836"/>
              <a:gd name="T19" fmla="*/ 262 h 795"/>
              <a:gd name="T20" fmla="*/ 418 w 836"/>
              <a:gd name="T21" fmla="*/ 0 h 795"/>
              <a:gd name="T22" fmla="*/ 289 w 836"/>
              <a:gd name="T23" fmla="*/ 262 h 795"/>
              <a:gd name="T24" fmla="*/ 0 w 836"/>
              <a:gd name="T25" fmla="*/ 304 h 795"/>
              <a:gd name="T26" fmla="*/ 209 w 836"/>
              <a:gd name="T27" fmla="*/ 508 h 795"/>
              <a:gd name="T28" fmla="*/ 159 w 836"/>
              <a:gd name="T29" fmla="*/ 795 h 795"/>
              <a:gd name="T30" fmla="*/ 418 w 836"/>
              <a:gd name="T31" fmla="*/ 660 h 795"/>
              <a:gd name="T32" fmla="*/ 676 w 836"/>
              <a:gd name="T33" fmla="*/ 795 h 795"/>
              <a:gd name="T34" fmla="*/ 636 w 836"/>
              <a:gd name="T35" fmla="*/ 559 h 795"/>
              <a:gd name="T36" fmla="*/ 244 w 836"/>
              <a:gd name="T37" fmla="*/ 576 h 795"/>
              <a:gd name="T38" fmla="*/ 244 w 836"/>
              <a:gd name="T39" fmla="*/ 53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rgbClr val="C00000"/>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49" name="TextBox 48"/>
          <p:cNvSpPr txBox="1"/>
          <p:nvPr/>
        </p:nvSpPr>
        <p:spPr>
          <a:xfrm>
            <a:off x="6084168" y="2069740"/>
            <a:ext cx="2344788" cy="333425"/>
          </a:xfrm>
          <a:prstGeom prst="rect">
            <a:avLst/>
          </a:prstGeom>
          <a:noFill/>
        </p:spPr>
        <p:txBody>
          <a:bodyPr wrap="square" lIns="0" tIns="0" rIns="0" bIns="0" rtlCol="0">
            <a:spAutoFit/>
          </a:bodyPr>
          <a:lstStyle/>
          <a:p>
            <a:pPr algn="just">
              <a:lnSpc>
                <a:spcPts val="1300"/>
              </a:lnSpc>
            </a:pPr>
            <a:r>
              <a:rPr lang="zh-CN" altLang="en-US" sz="1000" dirty="0" smtClean="0">
                <a:solidFill>
                  <a:schemeClr val="tx1">
                    <a:lumMod val="65000"/>
                    <a:lumOff val="35000"/>
                  </a:schemeClr>
                </a:solidFill>
                <a:latin typeface="微软雅黑" pitchFamily="34" charset="-122"/>
                <a:ea typeface="微软雅黑" pitchFamily="34" charset="-122"/>
              </a:rPr>
              <a:t>点击</a:t>
            </a:r>
            <a:r>
              <a:rPr lang="zh-CN" altLang="en-US" sz="1000" dirty="0">
                <a:solidFill>
                  <a:schemeClr val="tx1">
                    <a:lumMod val="65000"/>
                    <a:lumOff val="35000"/>
                  </a:schemeClr>
                </a:solidFill>
                <a:latin typeface="微软雅黑" pitchFamily="34" charset="-122"/>
                <a:ea typeface="微软雅黑" pitchFamily="34" charset="-122"/>
              </a:rPr>
              <a:t>输入简要文字内容，文字内容需概括精炼</a:t>
            </a:r>
            <a:r>
              <a:rPr lang="zh-CN" altLang="en-US" sz="1000" dirty="0" smtClean="0">
                <a:solidFill>
                  <a:schemeClr val="tx1">
                    <a:lumMod val="65000"/>
                    <a:lumOff val="35000"/>
                  </a:schemeClr>
                </a:solidFill>
                <a:latin typeface="微软雅黑" pitchFamily="34" charset="-122"/>
                <a:ea typeface="微软雅黑" pitchFamily="34" charset="-122"/>
              </a:rPr>
              <a:t>，言简意赅</a:t>
            </a:r>
            <a:r>
              <a:rPr lang="zh-CN" altLang="en-US" sz="1000" dirty="0">
                <a:solidFill>
                  <a:schemeClr val="tx1">
                    <a:lumMod val="65000"/>
                    <a:lumOff val="35000"/>
                  </a:schemeClr>
                </a:solidFill>
                <a:latin typeface="微软雅黑" pitchFamily="34" charset="-122"/>
                <a:ea typeface="微软雅黑" pitchFamily="34" charset="-122"/>
              </a:rPr>
              <a:t>的说明分项</a:t>
            </a:r>
            <a:r>
              <a:rPr lang="zh-CN" altLang="en-US" sz="1000" dirty="0" smtClean="0">
                <a:solidFill>
                  <a:schemeClr val="tx1">
                    <a:lumMod val="65000"/>
                    <a:lumOff val="35000"/>
                  </a:schemeClr>
                </a:solidFill>
                <a:latin typeface="微软雅黑" pitchFamily="34" charset="-122"/>
                <a:ea typeface="微软雅黑" pitchFamily="34" charset="-122"/>
              </a:rPr>
              <a:t>内容</a:t>
            </a:r>
            <a:r>
              <a:rPr lang="en-US" altLang="zh-CN" sz="1000" dirty="0" smtClean="0">
                <a:solidFill>
                  <a:schemeClr val="tx1">
                    <a:lumMod val="65000"/>
                    <a:lumOff val="35000"/>
                  </a:schemeClr>
                </a:solidFill>
                <a:latin typeface="微软雅黑" pitchFamily="34" charset="-122"/>
                <a:ea typeface="微软雅黑" pitchFamily="34" charset="-122"/>
              </a:rPr>
              <a:t>……</a:t>
            </a:r>
            <a:endParaRPr lang="en-US" altLang="zh-CN" sz="1000" dirty="0">
              <a:solidFill>
                <a:schemeClr val="tx1">
                  <a:lumMod val="65000"/>
                  <a:lumOff val="35000"/>
                </a:schemeClr>
              </a:solidFill>
              <a:latin typeface="微软雅黑" pitchFamily="34" charset="-122"/>
              <a:ea typeface="微软雅黑" pitchFamily="34" charset="-122"/>
            </a:endParaRPr>
          </a:p>
        </p:txBody>
      </p:sp>
      <p:sp>
        <p:nvSpPr>
          <p:cNvPr id="50" name="TextBox 49"/>
          <p:cNvSpPr txBox="1"/>
          <p:nvPr/>
        </p:nvSpPr>
        <p:spPr>
          <a:xfrm>
            <a:off x="6084168" y="1773879"/>
            <a:ext cx="2322652" cy="215444"/>
          </a:xfrm>
          <a:prstGeom prst="rect">
            <a:avLst/>
          </a:prstGeom>
          <a:noFill/>
        </p:spPr>
        <p:txBody>
          <a:bodyPr wrap="square" lIns="0" tIns="0" rIns="0" bIns="0" rtlCol="0">
            <a:spAutoFit/>
          </a:bodyPr>
          <a:lstStyle/>
          <a:p>
            <a:r>
              <a:rPr lang="en-US" altLang="zh-CN" sz="1400" b="1" dirty="0" smtClean="0">
                <a:latin typeface="微软雅黑" pitchFamily="34" charset="-122"/>
                <a:ea typeface="微软雅黑" pitchFamily="34" charset="-122"/>
              </a:rPr>
              <a:t>QQ</a:t>
            </a:r>
            <a:r>
              <a:rPr lang="zh-CN" altLang="en-US" sz="1400" b="1" dirty="0" smtClean="0">
                <a:latin typeface="微软雅黑" pitchFamily="34" charset="-122"/>
                <a:ea typeface="微软雅黑" pitchFamily="34" charset="-122"/>
              </a:rPr>
              <a:t>空间推广</a:t>
            </a:r>
            <a:endParaRPr lang="zh-CN" altLang="en-US" sz="1400" b="1" dirty="0">
              <a:latin typeface="微软雅黑" pitchFamily="34" charset="-122"/>
              <a:ea typeface="微软雅黑" pitchFamily="34" charset="-122"/>
            </a:endParaRPr>
          </a:p>
        </p:txBody>
      </p:sp>
      <p:sp>
        <p:nvSpPr>
          <p:cNvPr id="51" name="TextBox 50"/>
          <p:cNvSpPr txBox="1"/>
          <p:nvPr/>
        </p:nvSpPr>
        <p:spPr>
          <a:xfrm>
            <a:off x="6095236" y="3466422"/>
            <a:ext cx="2344788" cy="333425"/>
          </a:xfrm>
          <a:prstGeom prst="rect">
            <a:avLst/>
          </a:prstGeom>
          <a:noFill/>
        </p:spPr>
        <p:txBody>
          <a:bodyPr wrap="square" lIns="0" tIns="0" rIns="0" bIns="0" rtlCol="0">
            <a:spAutoFit/>
          </a:bodyPr>
          <a:lstStyle/>
          <a:p>
            <a:pPr algn="just">
              <a:lnSpc>
                <a:spcPts val="1300"/>
              </a:lnSpc>
            </a:pPr>
            <a:r>
              <a:rPr lang="zh-CN" altLang="en-US" sz="1000" dirty="0" smtClean="0">
                <a:solidFill>
                  <a:schemeClr val="tx1">
                    <a:lumMod val="65000"/>
                    <a:lumOff val="35000"/>
                  </a:schemeClr>
                </a:solidFill>
                <a:latin typeface="微软雅黑" pitchFamily="34" charset="-122"/>
                <a:ea typeface="微软雅黑" pitchFamily="34" charset="-122"/>
              </a:rPr>
              <a:t>点击</a:t>
            </a:r>
            <a:r>
              <a:rPr lang="zh-CN" altLang="en-US" sz="1000" dirty="0">
                <a:solidFill>
                  <a:schemeClr val="tx1">
                    <a:lumMod val="65000"/>
                    <a:lumOff val="35000"/>
                  </a:schemeClr>
                </a:solidFill>
                <a:latin typeface="微软雅黑" pitchFamily="34" charset="-122"/>
                <a:ea typeface="微软雅黑" pitchFamily="34" charset="-122"/>
              </a:rPr>
              <a:t>输入简要文字内容，文字内容需概括精炼</a:t>
            </a:r>
            <a:r>
              <a:rPr lang="zh-CN" altLang="en-US" sz="1000" dirty="0" smtClean="0">
                <a:solidFill>
                  <a:schemeClr val="tx1">
                    <a:lumMod val="65000"/>
                    <a:lumOff val="35000"/>
                  </a:schemeClr>
                </a:solidFill>
                <a:latin typeface="微软雅黑" pitchFamily="34" charset="-122"/>
                <a:ea typeface="微软雅黑" pitchFamily="34" charset="-122"/>
              </a:rPr>
              <a:t>，言简意赅</a:t>
            </a:r>
            <a:r>
              <a:rPr lang="zh-CN" altLang="en-US" sz="1000" dirty="0">
                <a:solidFill>
                  <a:schemeClr val="tx1">
                    <a:lumMod val="65000"/>
                    <a:lumOff val="35000"/>
                  </a:schemeClr>
                </a:solidFill>
                <a:latin typeface="微软雅黑" pitchFamily="34" charset="-122"/>
                <a:ea typeface="微软雅黑" pitchFamily="34" charset="-122"/>
              </a:rPr>
              <a:t>的说明分项</a:t>
            </a:r>
            <a:r>
              <a:rPr lang="zh-CN" altLang="en-US" sz="1000" dirty="0" smtClean="0">
                <a:solidFill>
                  <a:schemeClr val="tx1">
                    <a:lumMod val="65000"/>
                    <a:lumOff val="35000"/>
                  </a:schemeClr>
                </a:solidFill>
                <a:latin typeface="微软雅黑" pitchFamily="34" charset="-122"/>
                <a:ea typeface="微软雅黑" pitchFamily="34" charset="-122"/>
              </a:rPr>
              <a:t>内容</a:t>
            </a:r>
            <a:r>
              <a:rPr lang="en-US" altLang="zh-CN" sz="1000" dirty="0" smtClean="0">
                <a:solidFill>
                  <a:schemeClr val="tx1">
                    <a:lumMod val="65000"/>
                    <a:lumOff val="35000"/>
                  </a:schemeClr>
                </a:solidFill>
                <a:latin typeface="微软雅黑" pitchFamily="34" charset="-122"/>
                <a:ea typeface="微软雅黑" pitchFamily="34" charset="-122"/>
              </a:rPr>
              <a:t>……</a:t>
            </a:r>
            <a:endParaRPr lang="en-US" altLang="zh-CN" sz="1000" dirty="0">
              <a:solidFill>
                <a:schemeClr val="tx1">
                  <a:lumMod val="65000"/>
                  <a:lumOff val="35000"/>
                </a:schemeClr>
              </a:solidFill>
              <a:latin typeface="微软雅黑" pitchFamily="34" charset="-122"/>
              <a:ea typeface="微软雅黑" pitchFamily="34" charset="-122"/>
            </a:endParaRPr>
          </a:p>
        </p:txBody>
      </p:sp>
      <p:sp>
        <p:nvSpPr>
          <p:cNvPr id="52" name="TextBox 51"/>
          <p:cNvSpPr txBox="1"/>
          <p:nvPr/>
        </p:nvSpPr>
        <p:spPr>
          <a:xfrm>
            <a:off x="6095236" y="3170561"/>
            <a:ext cx="2322652" cy="215444"/>
          </a:xfrm>
          <a:prstGeom prst="rect">
            <a:avLst/>
          </a:prstGeom>
          <a:noFill/>
        </p:spPr>
        <p:txBody>
          <a:bodyPr wrap="square" lIns="0" tIns="0" rIns="0" bIns="0" rtlCol="0">
            <a:spAutoFit/>
          </a:bodyPr>
          <a:lstStyle/>
          <a:p>
            <a:r>
              <a:rPr lang="zh-CN" altLang="en-US" sz="1400" b="1" dirty="0" smtClean="0">
                <a:latin typeface="微软雅黑" pitchFamily="34" charset="-122"/>
                <a:ea typeface="微软雅黑" pitchFamily="34" charset="-122"/>
              </a:rPr>
              <a:t>本地论坛推广</a:t>
            </a:r>
            <a:endParaRPr lang="zh-CN" altLang="en-US" sz="1400" b="1" dirty="0">
              <a:latin typeface="微软雅黑" pitchFamily="34" charset="-122"/>
              <a:ea typeface="微软雅黑" pitchFamily="34" charset="-122"/>
            </a:endParaRPr>
          </a:p>
        </p:txBody>
      </p:sp>
      <p:sp>
        <p:nvSpPr>
          <p:cNvPr id="53" name="TextBox 52"/>
          <p:cNvSpPr txBox="1"/>
          <p:nvPr/>
        </p:nvSpPr>
        <p:spPr>
          <a:xfrm>
            <a:off x="736691" y="3555660"/>
            <a:ext cx="2344788" cy="333425"/>
          </a:xfrm>
          <a:prstGeom prst="rect">
            <a:avLst/>
          </a:prstGeom>
          <a:noFill/>
        </p:spPr>
        <p:txBody>
          <a:bodyPr wrap="square" lIns="0" tIns="0" rIns="0" bIns="0" rtlCol="0">
            <a:spAutoFit/>
          </a:bodyPr>
          <a:lstStyle/>
          <a:p>
            <a:pPr algn="r">
              <a:lnSpc>
                <a:spcPts val="1300"/>
              </a:lnSpc>
            </a:pPr>
            <a:r>
              <a:rPr lang="zh-CN" altLang="en-US" sz="1000" dirty="0" smtClean="0">
                <a:solidFill>
                  <a:schemeClr val="tx1">
                    <a:lumMod val="65000"/>
                    <a:lumOff val="35000"/>
                  </a:schemeClr>
                </a:solidFill>
                <a:latin typeface="微软雅黑" pitchFamily="34" charset="-122"/>
                <a:ea typeface="微软雅黑" pitchFamily="34" charset="-122"/>
              </a:rPr>
              <a:t>点击</a:t>
            </a:r>
            <a:r>
              <a:rPr lang="zh-CN" altLang="en-US" sz="1000" dirty="0">
                <a:solidFill>
                  <a:schemeClr val="tx1">
                    <a:lumMod val="65000"/>
                    <a:lumOff val="35000"/>
                  </a:schemeClr>
                </a:solidFill>
                <a:latin typeface="微软雅黑" pitchFamily="34" charset="-122"/>
                <a:ea typeface="微软雅黑" pitchFamily="34" charset="-122"/>
              </a:rPr>
              <a:t>输入简要文字内容，文字内容需概括精炼</a:t>
            </a:r>
            <a:r>
              <a:rPr lang="zh-CN" altLang="en-US" sz="1000" dirty="0" smtClean="0">
                <a:solidFill>
                  <a:schemeClr val="tx1">
                    <a:lumMod val="65000"/>
                    <a:lumOff val="35000"/>
                  </a:schemeClr>
                </a:solidFill>
                <a:latin typeface="微软雅黑" pitchFamily="34" charset="-122"/>
                <a:ea typeface="微软雅黑" pitchFamily="34" charset="-122"/>
              </a:rPr>
              <a:t>，言简意赅</a:t>
            </a:r>
            <a:r>
              <a:rPr lang="zh-CN" altLang="en-US" sz="1000" dirty="0">
                <a:solidFill>
                  <a:schemeClr val="tx1">
                    <a:lumMod val="65000"/>
                    <a:lumOff val="35000"/>
                  </a:schemeClr>
                </a:solidFill>
                <a:latin typeface="微软雅黑" pitchFamily="34" charset="-122"/>
                <a:ea typeface="微软雅黑" pitchFamily="34" charset="-122"/>
              </a:rPr>
              <a:t>的说明分项</a:t>
            </a:r>
            <a:r>
              <a:rPr lang="zh-CN" altLang="en-US" sz="1000" dirty="0" smtClean="0">
                <a:solidFill>
                  <a:schemeClr val="tx1">
                    <a:lumMod val="65000"/>
                    <a:lumOff val="35000"/>
                  </a:schemeClr>
                </a:solidFill>
                <a:latin typeface="微软雅黑" pitchFamily="34" charset="-122"/>
                <a:ea typeface="微软雅黑" pitchFamily="34" charset="-122"/>
              </a:rPr>
              <a:t>内容</a:t>
            </a:r>
            <a:r>
              <a:rPr lang="en-US" altLang="zh-CN" sz="1000" dirty="0" smtClean="0">
                <a:solidFill>
                  <a:schemeClr val="tx1">
                    <a:lumMod val="65000"/>
                    <a:lumOff val="35000"/>
                  </a:schemeClr>
                </a:solidFill>
                <a:latin typeface="微软雅黑" pitchFamily="34" charset="-122"/>
                <a:ea typeface="微软雅黑" pitchFamily="34" charset="-122"/>
              </a:rPr>
              <a:t>……</a:t>
            </a:r>
            <a:endParaRPr lang="en-US" altLang="zh-CN" sz="1000" dirty="0">
              <a:solidFill>
                <a:schemeClr val="tx1">
                  <a:lumMod val="65000"/>
                  <a:lumOff val="35000"/>
                </a:schemeClr>
              </a:solidFill>
              <a:latin typeface="微软雅黑" pitchFamily="34" charset="-122"/>
              <a:ea typeface="微软雅黑" pitchFamily="34" charset="-122"/>
            </a:endParaRPr>
          </a:p>
        </p:txBody>
      </p:sp>
      <p:sp>
        <p:nvSpPr>
          <p:cNvPr id="54" name="TextBox 53"/>
          <p:cNvSpPr txBox="1"/>
          <p:nvPr/>
        </p:nvSpPr>
        <p:spPr>
          <a:xfrm>
            <a:off x="736691" y="3259799"/>
            <a:ext cx="2322652" cy="215444"/>
          </a:xfrm>
          <a:prstGeom prst="rect">
            <a:avLst/>
          </a:prstGeom>
          <a:noFill/>
        </p:spPr>
        <p:txBody>
          <a:bodyPr wrap="square" lIns="0" tIns="0" rIns="0" bIns="0" rtlCol="0">
            <a:spAutoFit/>
          </a:bodyPr>
          <a:lstStyle/>
          <a:p>
            <a:pPr algn="r"/>
            <a:r>
              <a:rPr lang="zh-CN" altLang="en-US" sz="1400" b="1" dirty="0" smtClean="0">
                <a:latin typeface="微软雅黑" pitchFamily="34" charset="-122"/>
                <a:ea typeface="微软雅黑" pitchFamily="34" charset="-122"/>
              </a:rPr>
              <a:t>微博推广</a:t>
            </a:r>
            <a:endParaRPr lang="zh-CN" altLang="en-US" sz="1400" b="1" dirty="0">
              <a:latin typeface="微软雅黑" pitchFamily="34" charset="-122"/>
              <a:ea typeface="微软雅黑" pitchFamily="34" charset="-122"/>
            </a:endParaRPr>
          </a:p>
        </p:txBody>
      </p:sp>
      <p:sp>
        <p:nvSpPr>
          <p:cNvPr id="55" name="TextBox 54"/>
          <p:cNvSpPr txBox="1"/>
          <p:nvPr/>
        </p:nvSpPr>
        <p:spPr>
          <a:xfrm>
            <a:off x="725623" y="2086694"/>
            <a:ext cx="2344788" cy="333425"/>
          </a:xfrm>
          <a:prstGeom prst="rect">
            <a:avLst/>
          </a:prstGeom>
          <a:noFill/>
        </p:spPr>
        <p:txBody>
          <a:bodyPr wrap="square" lIns="0" tIns="0" rIns="0" bIns="0" rtlCol="0">
            <a:spAutoFit/>
          </a:bodyPr>
          <a:lstStyle/>
          <a:p>
            <a:pPr algn="r">
              <a:lnSpc>
                <a:spcPts val="1300"/>
              </a:lnSpc>
            </a:pPr>
            <a:r>
              <a:rPr lang="zh-CN" altLang="en-US" sz="1000" dirty="0" smtClean="0">
                <a:solidFill>
                  <a:schemeClr val="tx1">
                    <a:lumMod val="65000"/>
                    <a:lumOff val="35000"/>
                  </a:schemeClr>
                </a:solidFill>
                <a:latin typeface="微软雅黑" pitchFamily="34" charset="-122"/>
                <a:ea typeface="微软雅黑" pitchFamily="34" charset="-122"/>
              </a:rPr>
              <a:t>点击</a:t>
            </a:r>
            <a:r>
              <a:rPr lang="zh-CN" altLang="en-US" sz="1000" dirty="0">
                <a:solidFill>
                  <a:schemeClr val="tx1">
                    <a:lumMod val="65000"/>
                    <a:lumOff val="35000"/>
                  </a:schemeClr>
                </a:solidFill>
                <a:latin typeface="微软雅黑" pitchFamily="34" charset="-122"/>
                <a:ea typeface="微软雅黑" pitchFamily="34" charset="-122"/>
              </a:rPr>
              <a:t>输入简要文字内容，文字内容需概括精炼</a:t>
            </a:r>
            <a:r>
              <a:rPr lang="zh-CN" altLang="en-US" sz="1000" dirty="0" smtClean="0">
                <a:solidFill>
                  <a:schemeClr val="tx1">
                    <a:lumMod val="65000"/>
                    <a:lumOff val="35000"/>
                  </a:schemeClr>
                </a:solidFill>
                <a:latin typeface="微软雅黑" pitchFamily="34" charset="-122"/>
                <a:ea typeface="微软雅黑" pitchFamily="34" charset="-122"/>
              </a:rPr>
              <a:t>，言简意赅</a:t>
            </a:r>
            <a:r>
              <a:rPr lang="zh-CN" altLang="en-US" sz="1000" dirty="0">
                <a:solidFill>
                  <a:schemeClr val="tx1">
                    <a:lumMod val="65000"/>
                    <a:lumOff val="35000"/>
                  </a:schemeClr>
                </a:solidFill>
                <a:latin typeface="微软雅黑" pitchFamily="34" charset="-122"/>
                <a:ea typeface="微软雅黑" pitchFamily="34" charset="-122"/>
              </a:rPr>
              <a:t>的说明分项</a:t>
            </a:r>
            <a:r>
              <a:rPr lang="zh-CN" altLang="en-US" sz="1000" dirty="0" smtClean="0">
                <a:solidFill>
                  <a:schemeClr val="tx1">
                    <a:lumMod val="65000"/>
                    <a:lumOff val="35000"/>
                  </a:schemeClr>
                </a:solidFill>
                <a:latin typeface="微软雅黑" pitchFamily="34" charset="-122"/>
                <a:ea typeface="微软雅黑" pitchFamily="34" charset="-122"/>
              </a:rPr>
              <a:t>内容</a:t>
            </a:r>
            <a:r>
              <a:rPr lang="en-US" altLang="zh-CN" sz="1000" dirty="0" smtClean="0">
                <a:solidFill>
                  <a:schemeClr val="tx1">
                    <a:lumMod val="65000"/>
                    <a:lumOff val="35000"/>
                  </a:schemeClr>
                </a:solidFill>
                <a:latin typeface="微软雅黑" pitchFamily="34" charset="-122"/>
                <a:ea typeface="微软雅黑" pitchFamily="34" charset="-122"/>
              </a:rPr>
              <a:t>……</a:t>
            </a:r>
            <a:endParaRPr lang="en-US" altLang="zh-CN" sz="1000" dirty="0">
              <a:solidFill>
                <a:schemeClr val="tx1">
                  <a:lumMod val="65000"/>
                  <a:lumOff val="35000"/>
                </a:schemeClr>
              </a:solidFill>
              <a:latin typeface="微软雅黑" pitchFamily="34" charset="-122"/>
              <a:ea typeface="微软雅黑" pitchFamily="34" charset="-122"/>
            </a:endParaRPr>
          </a:p>
        </p:txBody>
      </p:sp>
      <p:sp>
        <p:nvSpPr>
          <p:cNvPr id="56" name="TextBox 55"/>
          <p:cNvSpPr txBox="1"/>
          <p:nvPr/>
        </p:nvSpPr>
        <p:spPr>
          <a:xfrm>
            <a:off x="725623" y="1790833"/>
            <a:ext cx="2322652" cy="215444"/>
          </a:xfrm>
          <a:prstGeom prst="rect">
            <a:avLst/>
          </a:prstGeom>
          <a:noFill/>
        </p:spPr>
        <p:txBody>
          <a:bodyPr wrap="square" lIns="0" tIns="0" rIns="0" bIns="0" rtlCol="0">
            <a:spAutoFit/>
          </a:bodyPr>
          <a:lstStyle/>
          <a:p>
            <a:pPr algn="r"/>
            <a:r>
              <a:rPr lang="zh-CN" altLang="en-US" sz="1400" b="1" dirty="0">
                <a:latin typeface="微软雅黑" pitchFamily="34" charset="-122"/>
                <a:ea typeface="微软雅黑" pitchFamily="34" charset="-122"/>
              </a:rPr>
              <a:t>微信</a:t>
            </a:r>
            <a:r>
              <a:rPr lang="zh-CN" altLang="en-US" sz="1400" b="1" dirty="0" smtClean="0">
                <a:latin typeface="微软雅黑" pitchFamily="34" charset="-122"/>
                <a:ea typeface="微软雅黑" pitchFamily="34" charset="-122"/>
              </a:rPr>
              <a:t>推广</a:t>
            </a:r>
            <a:endParaRPr lang="zh-CN" altLang="en-US" sz="1400" b="1" dirty="0">
              <a:latin typeface="微软雅黑" pitchFamily="34" charset="-122"/>
              <a:ea typeface="微软雅黑" pitchFamily="34" charset="-122"/>
            </a:endParaRPr>
          </a:p>
        </p:txBody>
      </p:sp>
      <p:sp>
        <p:nvSpPr>
          <p:cNvPr id="33" name="TextBox 32"/>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itchFamily="34" charset="-122"/>
                <a:ea typeface="微软雅黑" pitchFamily="34" charset="-122"/>
              </a:rPr>
              <a:t>网络营销方案</a:t>
            </a:r>
            <a:endParaRPr lang="zh-CN" altLang="en-US" sz="1000" dirty="0">
              <a:latin typeface="微软雅黑" pitchFamily="34" charset="-122"/>
              <a:ea typeface="微软雅黑" pitchFamily="34" charset="-122"/>
            </a:endParaRPr>
          </a:p>
        </p:txBody>
      </p:sp>
    </p:spTree>
    <p:extLst>
      <p:ext uri="{BB962C8B-B14F-4D97-AF65-F5344CB8AC3E}">
        <p14:creationId xmlns:p14="http://schemas.microsoft.com/office/powerpoint/2010/main" val="442682067"/>
      </p:ext>
    </p:extLst>
  </p:cSld>
  <p:clrMapOvr>
    <a:masterClrMapping/>
  </p:clrMapOvr>
  <p:transition spd="slow"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40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40000">
                                          <p:cBhvr additive="base">
                                            <p:cTn id="7" dur="500" fill="hold"/>
                                            <p:tgtEl>
                                              <p:spTgt spid="25"/>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14:presetBounceEnd="40000">
                                      <p:stCondLst>
                                        <p:cond delay="300"/>
                                      </p:stCondLst>
                                      <p:childTnLst>
                                        <p:set>
                                          <p:cBhvr>
                                            <p:cTn id="10" dur="1" fill="hold">
                                              <p:stCondLst>
                                                <p:cond delay="0"/>
                                              </p:stCondLst>
                                            </p:cTn>
                                            <p:tgtEl>
                                              <p:spTgt spid="26"/>
                                            </p:tgtEl>
                                            <p:attrNameLst>
                                              <p:attrName>style.visibility</p:attrName>
                                            </p:attrNameLst>
                                          </p:cBhvr>
                                          <p:to>
                                            <p:strVal val="visible"/>
                                          </p:to>
                                        </p:set>
                                        <p:anim calcmode="lin" valueType="num" p14:bounceEnd="40000">
                                          <p:cBhvr additive="base">
                                            <p:cTn id="11" dur="500" fill="hold"/>
                                            <p:tgtEl>
                                              <p:spTgt spid="26"/>
                                            </p:tgtEl>
                                            <p:attrNameLst>
                                              <p:attrName>ppt_x</p:attrName>
                                            </p:attrNameLst>
                                          </p:cBhvr>
                                          <p:tavLst>
                                            <p:tav tm="0">
                                              <p:val>
                                                <p:strVal val="0-#ppt_w/2"/>
                                              </p:val>
                                            </p:tav>
                                            <p:tav tm="100000">
                                              <p:val>
                                                <p:strVal val="#ppt_x"/>
                                              </p:val>
                                            </p:tav>
                                          </p:tavLst>
                                        </p:anim>
                                        <p:anim calcmode="lin" valueType="num" p14:bounceEnd="40000">
                                          <p:cBhvr additive="base">
                                            <p:cTn id="12" dur="500" fill="hold"/>
                                            <p:tgtEl>
                                              <p:spTgt spid="26"/>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14:presetBounceEnd="40000">
                                      <p:stCondLst>
                                        <p:cond delay="600"/>
                                      </p:stCondLst>
                                      <p:childTnLst>
                                        <p:set>
                                          <p:cBhvr>
                                            <p:cTn id="14" dur="1" fill="hold">
                                              <p:stCondLst>
                                                <p:cond delay="0"/>
                                              </p:stCondLst>
                                            </p:cTn>
                                            <p:tgtEl>
                                              <p:spTgt spid="29"/>
                                            </p:tgtEl>
                                            <p:attrNameLst>
                                              <p:attrName>style.visibility</p:attrName>
                                            </p:attrNameLst>
                                          </p:cBhvr>
                                          <p:to>
                                            <p:strVal val="visible"/>
                                          </p:to>
                                        </p:set>
                                        <p:anim calcmode="lin" valueType="num" p14:bounceEnd="40000">
                                          <p:cBhvr additive="base">
                                            <p:cTn id="15" dur="500" fill="hold"/>
                                            <p:tgtEl>
                                              <p:spTgt spid="29"/>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14:presetBounceEnd="40000">
                                      <p:stCondLst>
                                        <p:cond delay="900"/>
                                      </p:stCondLst>
                                      <p:childTnLst>
                                        <p:set>
                                          <p:cBhvr>
                                            <p:cTn id="18" dur="1" fill="hold">
                                              <p:stCondLst>
                                                <p:cond delay="0"/>
                                              </p:stCondLst>
                                            </p:cTn>
                                            <p:tgtEl>
                                              <p:spTgt spid="30"/>
                                            </p:tgtEl>
                                            <p:attrNameLst>
                                              <p:attrName>style.visibility</p:attrName>
                                            </p:attrNameLst>
                                          </p:cBhvr>
                                          <p:to>
                                            <p:strVal val="visible"/>
                                          </p:to>
                                        </p:set>
                                        <p:anim calcmode="lin" valueType="num" p14:bounceEnd="40000">
                                          <p:cBhvr additive="base">
                                            <p:cTn id="19" dur="500" fill="hold"/>
                                            <p:tgtEl>
                                              <p:spTgt spid="30"/>
                                            </p:tgtEl>
                                            <p:attrNameLst>
                                              <p:attrName>ppt_x</p:attrName>
                                            </p:attrNameLst>
                                          </p:cBhvr>
                                          <p:tavLst>
                                            <p:tav tm="0">
                                              <p:val>
                                                <p:strVal val="1+#ppt_w/2"/>
                                              </p:val>
                                            </p:tav>
                                            <p:tav tm="100000">
                                              <p:val>
                                                <p:strVal val="#ppt_x"/>
                                              </p:val>
                                            </p:tav>
                                          </p:tavLst>
                                        </p:anim>
                                        <p:anim calcmode="lin" valueType="num" p14:bounceEnd="40000">
                                          <p:cBhvr additive="base">
                                            <p:cTn id="20" dur="500" fill="hold"/>
                                            <p:tgtEl>
                                              <p:spTgt spid="30"/>
                                            </p:tgtEl>
                                            <p:attrNameLst>
                                              <p:attrName>ppt_y</p:attrName>
                                            </p:attrNameLst>
                                          </p:cBhvr>
                                          <p:tavLst>
                                            <p:tav tm="0">
                                              <p:val>
                                                <p:strVal val="#ppt_y"/>
                                              </p:val>
                                            </p:tav>
                                            <p:tav tm="100000">
                                              <p:val>
                                                <p:strVal val="#ppt_y"/>
                                              </p:val>
                                            </p:tav>
                                          </p:tavLst>
                                        </p:anim>
                                      </p:childTnLst>
                                    </p:cTn>
                                  </p:par>
                                </p:childTnLst>
                              </p:cTn>
                            </p:par>
                            <p:par>
                              <p:cTn id="21" fill="hold">
                                <p:stCondLst>
                                  <p:cond delay="1400"/>
                                </p:stCondLst>
                                <p:childTnLst>
                                  <p:par>
                                    <p:cTn id="22" presetID="53" presetClass="entr" presetSubtype="16" fill="hold" grpId="0" nodeType="after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p:cTn id="24" dur="500" fill="hold"/>
                                            <p:tgtEl>
                                              <p:spTgt spid="48"/>
                                            </p:tgtEl>
                                            <p:attrNameLst>
                                              <p:attrName>ppt_w</p:attrName>
                                            </p:attrNameLst>
                                          </p:cBhvr>
                                          <p:tavLst>
                                            <p:tav tm="0">
                                              <p:val>
                                                <p:fltVal val="0"/>
                                              </p:val>
                                            </p:tav>
                                            <p:tav tm="100000">
                                              <p:val>
                                                <p:strVal val="#ppt_w"/>
                                              </p:val>
                                            </p:tav>
                                          </p:tavLst>
                                        </p:anim>
                                        <p:anim calcmode="lin" valueType="num">
                                          <p:cBhvr>
                                            <p:cTn id="25" dur="500" fill="hold"/>
                                            <p:tgtEl>
                                              <p:spTgt spid="48"/>
                                            </p:tgtEl>
                                            <p:attrNameLst>
                                              <p:attrName>ppt_h</p:attrName>
                                            </p:attrNameLst>
                                          </p:cBhvr>
                                          <p:tavLst>
                                            <p:tav tm="0">
                                              <p:val>
                                                <p:fltVal val="0"/>
                                              </p:val>
                                            </p:tav>
                                            <p:tav tm="100000">
                                              <p:val>
                                                <p:strVal val="#ppt_h"/>
                                              </p:val>
                                            </p:tav>
                                          </p:tavLst>
                                        </p:anim>
                                        <p:animEffect transition="in" filter="fade">
                                          <p:cBhvr>
                                            <p:cTn id="26" dur="500"/>
                                            <p:tgtEl>
                                              <p:spTgt spid="48"/>
                                            </p:tgtEl>
                                          </p:cBhvr>
                                        </p:animEffect>
                                      </p:childTnLst>
                                    </p:cTn>
                                  </p:par>
                                </p:childTnLst>
                              </p:cTn>
                            </p:par>
                            <p:par>
                              <p:cTn id="27" fill="hold">
                                <p:stCondLst>
                                  <p:cond delay="1900"/>
                                </p:stCondLst>
                                <p:childTnLst>
                                  <p:par>
                                    <p:cTn id="28" presetID="22" presetClass="entr" presetSubtype="8"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wipe(left)">
                                          <p:cBhvr>
                                            <p:cTn id="30" dur="500"/>
                                            <p:tgtEl>
                                              <p:spTgt spid="5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500"/>
                                            <p:tgtEl>
                                              <p:spTgt spid="49"/>
                                            </p:tgtEl>
                                          </p:cBhvr>
                                        </p:animEffect>
                                      </p:childTnLst>
                                    </p:cTn>
                                  </p:par>
                                </p:childTnLst>
                              </p:cTn>
                            </p:par>
                            <p:par>
                              <p:cTn id="34" fill="hold">
                                <p:stCondLst>
                                  <p:cond delay="2400"/>
                                </p:stCondLst>
                                <p:childTnLst>
                                  <p:par>
                                    <p:cTn id="35" presetID="53" presetClass="entr" presetSubtype="16"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500" fill="hold"/>
                                            <p:tgtEl>
                                              <p:spTgt spid="34"/>
                                            </p:tgtEl>
                                            <p:attrNameLst>
                                              <p:attrName>ppt_w</p:attrName>
                                            </p:attrNameLst>
                                          </p:cBhvr>
                                          <p:tavLst>
                                            <p:tav tm="0">
                                              <p:val>
                                                <p:fltVal val="0"/>
                                              </p:val>
                                            </p:tav>
                                            <p:tav tm="100000">
                                              <p:val>
                                                <p:strVal val="#ppt_w"/>
                                              </p:val>
                                            </p:tav>
                                          </p:tavLst>
                                        </p:anim>
                                        <p:anim calcmode="lin" valueType="num">
                                          <p:cBhvr>
                                            <p:cTn id="38" dur="500" fill="hold"/>
                                            <p:tgtEl>
                                              <p:spTgt spid="34"/>
                                            </p:tgtEl>
                                            <p:attrNameLst>
                                              <p:attrName>ppt_h</p:attrName>
                                            </p:attrNameLst>
                                          </p:cBhvr>
                                          <p:tavLst>
                                            <p:tav tm="0">
                                              <p:val>
                                                <p:fltVal val="0"/>
                                              </p:val>
                                            </p:tav>
                                            <p:tav tm="100000">
                                              <p:val>
                                                <p:strVal val="#ppt_h"/>
                                              </p:val>
                                            </p:tav>
                                          </p:tavLst>
                                        </p:anim>
                                        <p:animEffect transition="in" filter="fade">
                                          <p:cBhvr>
                                            <p:cTn id="39" dur="500"/>
                                            <p:tgtEl>
                                              <p:spTgt spid="34"/>
                                            </p:tgtEl>
                                          </p:cBhvr>
                                        </p:animEffect>
                                      </p:childTnLst>
                                    </p:cTn>
                                  </p:par>
                                </p:childTnLst>
                              </p:cTn>
                            </p:par>
                            <p:par>
                              <p:cTn id="40" fill="hold">
                                <p:stCondLst>
                                  <p:cond delay="2900"/>
                                </p:stCondLst>
                                <p:childTnLst>
                                  <p:par>
                                    <p:cTn id="41" presetID="22" presetClass="entr" presetSubtype="8" fill="hold" grpId="0"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wipe(left)">
                                          <p:cBhvr>
                                            <p:cTn id="43" dur="500"/>
                                            <p:tgtEl>
                                              <p:spTgt spid="5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wipe(left)">
                                          <p:cBhvr>
                                            <p:cTn id="46" dur="500"/>
                                            <p:tgtEl>
                                              <p:spTgt spid="51"/>
                                            </p:tgtEl>
                                          </p:cBhvr>
                                        </p:animEffect>
                                      </p:childTnLst>
                                    </p:cTn>
                                  </p:par>
                                </p:childTnLst>
                              </p:cTn>
                            </p:par>
                            <p:par>
                              <p:cTn id="47" fill="hold">
                                <p:stCondLst>
                                  <p:cond delay="3400"/>
                                </p:stCondLst>
                                <p:childTnLst>
                                  <p:par>
                                    <p:cTn id="48" presetID="53" presetClass="entr" presetSubtype="16" fill="hold" nodeType="after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p:cTn id="50" dur="500" fill="hold"/>
                                            <p:tgtEl>
                                              <p:spTgt spid="35"/>
                                            </p:tgtEl>
                                            <p:attrNameLst>
                                              <p:attrName>ppt_w</p:attrName>
                                            </p:attrNameLst>
                                          </p:cBhvr>
                                          <p:tavLst>
                                            <p:tav tm="0">
                                              <p:val>
                                                <p:fltVal val="0"/>
                                              </p:val>
                                            </p:tav>
                                            <p:tav tm="100000">
                                              <p:val>
                                                <p:strVal val="#ppt_w"/>
                                              </p:val>
                                            </p:tav>
                                          </p:tavLst>
                                        </p:anim>
                                        <p:anim calcmode="lin" valueType="num">
                                          <p:cBhvr>
                                            <p:cTn id="51" dur="500" fill="hold"/>
                                            <p:tgtEl>
                                              <p:spTgt spid="35"/>
                                            </p:tgtEl>
                                            <p:attrNameLst>
                                              <p:attrName>ppt_h</p:attrName>
                                            </p:attrNameLst>
                                          </p:cBhvr>
                                          <p:tavLst>
                                            <p:tav tm="0">
                                              <p:val>
                                                <p:fltVal val="0"/>
                                              </p:val>
                                            </p:tav>
                                            <p:tav tm="100000">
                                              <p:val>
                                                <p:strVal val="#ppt_h"/>
                                              </p:val>
                                            </p:tav>
                                          </p:tavLst>
                                        </p:anim>
                                        <p:animEffect transition="in" filter="fade">
                                          <p:cBhvr>
                                            <p:cTn id="52" dur="500"/>
                                            <p:tgtEl>
                                              <p:spTgt spid="35"/>
                                            </p:tgtEl>
                                          </p:cBhvr>
                                        </p:animEffect>
                                      </p:childTnLst>
                                    </p:cTn>
                                  </p:par>
                                </p:childTnLst>
                              </p:cTn>
                            </p:par>
                            <p:par>
                              <p:cTn id="53" fill="hold">
                                <p:stCondLst>
                                  <p:cond delay="3900"/>
                                </p:stCondLst>
                                <p:childTnLst>
                                  <p:par>
                                    <p:cTn id="54" presetID="22" presetClass="entr" presetSubtype="8" fill="hold" grpId="0" nodeType="after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wipe(left)">
                                          <p:cBhvr>
                                            <p:cTn id="56" dur="500"/>
                                            <p:tgtEl>
                                              <p:spTgt spid="54"/>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wipe(left)">
                                          <p:cBhvr>
                                            <p:cTn id="59" dur="500"/>
                                            <p:tgtEl>
                                              <p:spTgt spid="53"/>
                                            </p:tgtEl>
                                          </p:cBhvr>
                                        </p:animEffect>
                                      </p:childTnLst>
                                    </p:cTn>
                                  </p:par>
                                </p:childTnLst>
                              </p:cTn>
                            </p:par>
                            <p:par>
                              <p:cTn id="60" fill="hold">
                                <p:stCondLst>
                                  <p:cond delay="4400"/>
                                </p:stCondLst>
                                <p:childTnLst>
                                  <p:par>
                                    <p:cTn id="61" presetID="53" presetClass="entr" presetSubtype="16"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childTnLst>
                                    </p:cTn>
                                  </p:par>
                                </p:childTnLst>
                              </p:cTn>
                            </p:par>
                            <p:par>
                              <p:cTn id="66" fill="hold">
                                <p:stCondLst>
                                  <p:cond delay="4900"/>
                                </p:stCondLst>
                                <p:childTnLst>
                                  <p:par>
                                    <p:cTn id="67" presetID="22" presetClass="entr" presetSubtype="8" fill="hold" grpId="0" nodeType="after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wipe(left)">
                                          <p:cBhvr>
                                            <p:cTn id="69" dur="500"/>
                                            <p:tgtEl>
                                              <p:spTgt spid="56"/>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wipe(left)">
                                          <p:cBhvr>
                                            <p:cTn id="7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animBg="1"/>
          <p:bldP spid="34" grpId="0" animBg="1"/>
          <p:bldP spid="48" grpId="0" animBg="1"/>
          <p:bldP spid="49" grpId="0"/>
          <p:bldP spid="50" grpId="0"/>
          <p:bldP spid="51" grpId="0"/>
          <p:bldP spid="52" grpId="0"/>
          <p:bldP spid="53" grpId="0"/>
          <p:bldP spid="54" grpId="0"/>
          <p:bldP spid="55" grpId="0"/>
          <p:bldP spid="5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30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60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90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1+#ppt_w/2"/>
                                              </p:val>
                                            </p:tav>
                                            <p:tav tm="100000">
                                              <p:val>
                                                <p:strVal val="#ppt_x"/>
                                              </p:val>
                                            </p:tav>
                                          </p:tavLst>
                                        </p:anim>
                                        <p:anim calcmode="lin" valueType="num">
                                          <p:cBhvr additive="base">
                                            <p:cTn id="20" dur="500" fill="hold"/>
                                            <p:tgtEl>
                                              <p:spTgt spid="30"/>
                                            </p:tgtEl>
                                            <p:attrNameLst>
                                              <p:attrName>ppt_y</p:attrName>
                                            </p:attrNameLst>
                                          </p:cBhvr>
                                          <p:tavLst>
                                            <p:tav tm="0">
                                              <p:val>
                                                <p:strVal val="#ppt_y"/>
                                              </p:val>
                                            </p:tav>
                                            <p:tav tm="100000">
                                              <p:val>
                                                <p:strVal val="#ppt_y"/>
                                              </p:val>
                                            </p:tav>
                                          </p:tavLst>
                                        </p:anim>
                                      </p:childTnLst>
                                    </p:cTn>
                                  </p:par>
                                </p:childTnLst>
                              </p:cTn>
                            </p:par>
                            <p:par>
                              <p:cTn id="21" fill="hold">
                                <p:stCondLst>
                                  <p:cond delay="1400"/>
                                </p:stCondLst>
                                <p:childTnLst>
                                  <p:par>
                                    <p:cTn id="22" presetID="53" presetClass="entr" presetSubtype="16" fill="hold" grpId="0" nodeType="after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p:cTn id="24" dur="500" fill="hold"/>
                                            <p:tgtEl>
                                              <p:spTgt spid="48"/>
                                            </p:tgtEl>
                                            <p:attrNameLst>
                                              <p:attrName>ppt_w</p:attrName>
                                            </p:attrNameLst>
                                          </p:cBhvr>
                                          <p:tavLst>
                                            <p:tav tm="0">
                                              <p:val>
                                                <p:fltVal val="0"/>
                                              </p:val>
                                            </p:tav>
                                            <p:tav tm="100000">
                                              <p:val>
                                                <p:strVal val="#ppt_w"/>
                                              </p:val>
                                            </p:tav>
                                          </p:tavLst>
                                        </p:anim>
                                        <p:anim calcmode="lin" valueType="num">
                                          <p:cBhvr>
                                            <p:cTn id="25" dur="500" fill="hold"/>
                                            <p:tgtEl>
                                              <p:spTgt spid="48"/>
                                            </p:tgtEl>
                                            <p:attrNameLst>
                                              <p:attrName>ppt_h</p:attrName>
                                            </p:attrNameLst>
                                          </p:cBhvr>
                                          <p:tavLst>
                                            <p:tav tm="0">
                                              <p:val>
                                                <p:fltVal val="0"/>
                                              </p:val>
                                            </p:tav>
                                            <p:tav tm="100000">
                                              <p:val>
                                                <p:strVal val="#ppt_h"/>
                                              </p:val>
                                            </p:tav>
                                          </p:tavLst>
                                        </p:anim>
                                        <p:animEffect transition="in" filter="fade">
                                          <p:cBhvr>
                                            <p:cTn id="26" dur="500"/>
                                            <p:tgtEl>
                                              <p:spTgt spid="48"/>
                                            </p:tgtEl>
                                          </p:cBhvr>
                                        </p:animEffect>
                                      </p:childTnLst>
                                    </p:cTn>
                                  </p:par>
                                </p:childTnLst>
                              </p:cTn>
                            </p:par>
                            <p:par>
                              <p:cTn id="27" fill="hold">
                                <p:stCondLst>
                                  <p:cond delay="1900"/>
                                </p:stCondLst>
                                <p:childTnLst>
                                  <p:par>
                                    <p:cTn id="28" presetID="22" presetClass="entr" presetSubtype="8"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wipe(left)">
                                          <p:cBhvr>
                                            <p:cTn id="30" dur="500"/>
                                            <p:tgtEl>
                                              <p:spTgt spid="5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500"/>
                                            <p:tgtEl>
                                              <p:spTgt spid="49"/>
                                            </p:tgtEl>
                                          </p:cBhvr>
                                        </p:animEffect>
                                      </p:childTnLst>
                                    </p:cTn>
                                  </p:par>
                                </p:childTnLst>
                              </p:cTn>
                            </p:par>
                            <p:par>
                              <p:cTn id="34" fill="hold">
                                <p:stCondLst>
                                  <p:cond delay="2400"/>
                                </p:stCondLst>
                                <p:childTnLst>
                                  <p:par>
                                    <p:cTn id="35" presetID="53" presetClass="entr" presetSubtype="16"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500" fill="hold"/>
                                            <p:tgtEl>
                                              <p:spTgt spid="34"/>
                                            </p:tgtEl>
                                            <p:attrNameLst>
                                              <p:attrName>ppt_w</p:attrName>
                                            </p:attrNameLst>
                                          </p:cBhvr>
                                          <p:tavLst>
                                            <p:tav tm="0">
                                              <p:val>
                                                <p:fltVal val="0"/>
                                              </p:val>
                                            </p:tav>
                                            <p:tav tm="100000">
                                              <p:val>
                                                <p:strVal val="#ppt_w"/>
                                              </p:val>
                                            </p:tav>
                                          </p:tavLst>
                                        </p:anim>
                                        <p:anim calcmode="lin" valueType="num">
                                          <p:cBhvr>
                                            <p:cTn id="38" dur="500" fill="hold"/>
                                            <p:tgtEl>
                                              <p:spTgt spid="34"/>
                                            </p:tgtEl>
                                            <p:attrNameLst>
                                              <p:attrName>ppt_h</p:attrName>
                                            </p:attrNameLst>
                                          </p:cBhvr>
                                          <p:tavLst>
                                            <p:tav tm="0">
                                              <p:val>
                                                <p:fltVal val="0"/>
                                              </p:val>
                                            </p:tav>
                                            <p:tav tm="100000">
                                              <p:val>
                                                <p:strVal val="#ppt_h"/>
                                              </p:val>
                                            </p:tav>
                                          </p:tavLst>
                                        </p:anim>
                                        <p:animEffect transition="in" filter="fade">
                                          <p:cBhvr>
                                            <p:cTn id="39" dur="500"/>
                                            <p:tgtEl>
                                              <p:spTgt spid="34"/>
                                            </p:tgtEl>
                                          </p:cBhvr>
                                        </p:animEffect>
                                      </p:childTnLst>
                                    </p:cTn>
                                  </p:par>
                                </p:childTnLst>
                              </p:cTn>
                            </p:par>
                            <p:par>
                              <p:cTn id="40" fill="hold">
                                <p:stCondLst>
                                  <p:cond delay="2900"/>
                                </p:stCondLst>
                                <p:childTnLst>
                                  <p:par>
                                    <p:cTn id="41" presetID="22" presetClass="entr" presetSubtype="8" fill="hold" grpId="0"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wipe(left)">
                                          <p:cBhvr>
                                            <p:cTn id="43" dur="500"/>
                                            <p:tgtEl>
                                              <p:spTgt spid="5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wipe(left)">
                                          <p:cBhvr>
                                            <p:cTn id="46" dur="500"/>
                                            <p:tgtEl>
                                              <p:spTgt spid="51"/>
                                            </p:tgtEl>
                                          </p:cBhvr>
                                        </p:animEffect>
                                      </p:childTnLst>
                                    </p:cTn>
                                  </p:par>
                                </p:childTnLst>
                              </p:cTn>
                            </p:par>
                            <p:par>
                              <p:cTn id="47" fill="hold">
                                <p:stCondLst>
                                  <p:cond delay="3400"/>
                                </p:stCondLst>
                                <p:childTnLst>
                                  <p:par>
                                    <p:cTn id="48" presetID="53" presetClass="entr" presetSubtype="16" fill="hold" nodeType="after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p:cTn id="50" dur="500" fill="hold"/>
                                            <p:tgtEl>
                                              <p:spTgt spid="35"/>
                                            </p:tgtEl>
                                            <p:attrNameLst>
                                              <p:attrName>ppt_w</p:attrName>
                                            </p:attrNameLst>
                                          </p:cBhvr>
                                          <p:tavLst>
                                            <p:tav tm="0">
                                              <p:val>
                                                <p:fltVal val="0"/>
                                              </p:val>
                                            </p:tav>
                                            <p:tav tm="100000">
                                              <p:val>
                                                <p:strVal val="#ppt_w"/>
                                              </p:val>
                                            </p:tav>
                                          </p:tavLst>
                                        </p:anim>
                                        <p:anim calcmode="lin" valueType="num">
                                          <p:cBhvr>
                                            <p:cTn id="51" dur="500" fill="hold"/>
                                            <p:tgtEl>
                                              <p:spTgt spid="35"/>
                                            </p:tgtEl>
                                            <p:attrNameLst>
                                              <p:attrName>ppt_h</p:attrName>
                                            </p:attrNameLst>
                                          </p:cBhvr>
                                          <p:tavLst>
                                            <p:tav tm="0">
                                              <p:val>
                                                <p:fltVal val="0"/>
                                              </p:val>
                                            </p:tav>
                                            <p:tav tm="100000">
                                              <p:val>
                                                <p:strVal val="#ppt_h"/>
                                              </p:val>
                                            </p:tav>
                                          </p:tavLst>
                                        </p:anim>
                                        <p:animEffect transition="in" filter="fade">
                                          <p:cBhvr>
                                            <p:cTn id="52" dur="500"/>
                                            <p:tgtEl>
                                              <p:spTgt spid="35"/>
                                            </p:tgtEl>
                                          </p:cBhvr>
                                        </p:animEffect>
                                      </p:childTnLst>
                                    </p:cTn>
                                  </p:par>
                                </p:childTnLst>
                              </p:cTn>
                            </p:par>
                            <p:par>
                              <p:cTn id="53" fill="hold">
                                <p:stCondLst>
                                  <p:cond delay="3900"/>
                                </p:stCondLst>
                                <p:childTnLst>
                                  <p:par>
                                    <p:cTn id="54" presetID="22" presetClass="entr" presetSubtype="8" fill="hold" grpId="0" nodeType="after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wipe(left)">
                                          <p:cBhvr>
                                            <p:cTn id="56" dur="500"/>
                                            <p:tgtEl>
                                              <p:spTgt spid="54"/>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wipe(left)">
                                          <p:cBhvr>
                                            <p:cTn id="59" dur="500"/>
                                            <p:tgtEl>
                                              <p:spTgt spid="53"/>
                                            </p:tgtEl>
                                          </p:cBhvr>
                                        </p:animEffect>
                                      </p:childTnLst>
                                    </p:cTn>
                                  </p:par>
                                </p:childTnLst>
                              </p:cTn>
                            </p:par>
                            <p:par>
                              <p:cTn id="60" fill="hold">
                                <p:stCondLst>
                                  <p:cond delay="4400"/>
                                </p:stCondLst>
                                <p:childTnLst>
                                  <p:par>
                                    <p:cTn id="61" presetID="53" presetClass="entr" presetSubtype="16"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childTnLst>
                                    </p:cTn>
                                  </p:par>
                                </p:childTnLst>
                              </p:cTn>
                            </p:par>
                            <p:par>
                              <p:cTn id="66" fill="hold">
                                <p:stCondLst>
                                  <p:cond delay="4900"/>
                                </p:stCondLst>
                                <p:childTnLst>
                                  <p:par>
                                    <p:cTn id="67" presetID="22" presetClass="entr" presetSubtype="8" fill="hold" grpId="0" nodeType="after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wipe(left)">
                                          <p:cBhvr>
                                            <p:cTn id="69" dur="500"/>
                                            <p:tgtEl>
                                              <p:spTgt spid="56"/>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wipe(left)">
                                          <p:cBhvr>
                                            <p:cTn id="7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animBg="1"/>
          <p:bldP spid="34" grpId="0" animBg="1"/>
          <p:bldP spid="48" grpId="0" animBg="1"/>
          <p:bldP spid="49" grpId="0"/>
          <p:bldP spid="50" grpId="0"/>
          <p:bldP spid="51" grpId="0"/>
          <p:bldP spid="52" grpId="0"/>
          <p:bldP spid="53" grpId="0"/>
          <p:bldP spid="54" grpId="0"/>
          <p:bldP spid="55" grpId="0"/>
          <p:bldP spid="56"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9956" y="1935896"/>
            <a:ext cx="1567618" cy="3215479"/>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7899" y="1953182"/>
            <a:ext cx="1248760" cy="3183395"/>
          </a:xfrm>
          <a:prstGeom prst="rect">
            <a:avLst/>
          </a:prstGeom>
        </p:spPr>
      </p:pic>
      <p:sp>
        <p:nvSpPr>
          <p:cNvPr id="9" name="TextBox 8"/>
          <p:cNvSpPr txBox="1"/>
          <p:nvPr/>
        </p:nvSpPr>
        <p:spPr>
          <a:xfrm>
            <a:off x="1035208" y="3457028"/>
            <a:ext cx="1336995" cy="553998"/>
          </a:xfrm>
          <a:prstGeom prst="rect">
            <a:avLst/>
          </a:prstGeom>
          <a:noFill/>
        </p:spPr>
        <p:txBody>
          <a:bodyPr vert="horz" wrap="square" rtlCol="0">
            <a:spAutoFit/>
          </a:bodyPr>
          <a:lstStyle/>
          <a:p>
            <a:pPr algn="ctr"/>
            <a:r>
              <a:rPr lang="zh-CN" altLang="en-US" sz="1500" dirty="0">
                <a:latin typeface="微软雅黑" pitchFamily="34" charset="-122"/>
                <a:ea typeface="微软雅黑" pitchFamily="34" charset="-122"/>
              </a:rPr>
              <a:t>高速立柱广告</a:t>
            </a:r>
            <a:r>
              <a:rPr lang="en-US" altLang="zh-CN" sz="1500" dirty="0">
                <a:latin typeface="微软雅黑" pitchFamily="34" charset="-122"/>
                <a:ea typeface="微软雅黑" pitchFamily="34" charset="-122"/>
              </a:rPr>
              <a:t>202</a:t>
            </a:r>
            <a:r>
              <a:rPr lang="zh-CN" altLang="en-US" sz="1500" dirty="0">
                <a:latin typeface="微软雅黑" pitchFamily="34" charset="-122"/>
                <a:ea typeface="微软雅黑" pitchFamily="34" charset="-122"/>
              </a:rPr>
              <a:t>块</a:t>
            </a:r>
          </a:p>
        </p:txBody>
      </p:sp>
      <p:sp>
        <p:nvSpPr>
          <p:cNvPr id="10" name="TextBox 9"/>
          <p:cNvSpPr txBox="1"/>
          <p:nvPr/>
        </p:nvSpPr>
        <p:spPr>
          <a:xfrm>
            <a:off x="2372203" y="2807744"/>
            <a:ext cx="1335701" cy="553998"/>
          </a:xfrm>
          <a:prstGeom prst="rect">
            <a:avLst/>
          </a:prstGeom>
          <a:noFill/>
        </p:spPr>
        <p:txBody>
          <a:bodyPr vert="horz" wrap="square" rtlCol="0">
            <a:spAutoFit/>
          </a:bodyPr>
          <a:lstStyle/>
          <a:p>
            <a:pPr algn="ctr"/>
            <a:r>
              <a:rPr lang="zh-CN" altLang="en-US" sz="1500" dirty="0">
                <a:latin typeface="微软雅黑" pitchFamily="34" charset="-122"/>
                <a:ea typeface="微软雅黑" pitchFamily="34" charset="-122"/>
              </a:rPr>
              <a:t>楼宇电梯视频</a:t>
            </a:r>
            <a:r>
              <a:rPr lang="en-US" altLang="zh-CN" sz="1500" dirty="0">
                <a:latin typeface="微软雅黑" pitchFamily="34" charset="-122"/>
                <a:ea typeface="微软雅黑" pitchFamily="34" charset="-122"/>
              </a:rPr>
              <a:t>3000</a:t>
            </a:r>
            <a:r>
              <a:rPr lang="zh-CN" altLang="en-US" sz="1500" dirty="0">
                <a:latin typeface="微软雅黑" pitchFamily="34" charset="-122"/>
                <a:ea typeface="微软雅黑" pitchFamily="34" charset="-122"/>
              </a:rPr>
              <a:t>台</a:t>
            </a:r>
          </a:p>
        </p:txBody>
      </p:sp>
      <p:sp>
        <p:nvSpPr>
          <p:cNvPr id="11" name="TextBox 10"/>
          <p:cNvSpPr txBox="1"/>
          <p:nvPr/>
        </p:nvSpPr>
        <p:spPr>
          <a:xfrm>
            <a:off x="3940481" y="2643758"/>
            <a:ext cx="1248616" cy="553998"/>
          </a:xfrm>
          <a:prstGeom prst="rect">
            <a:avLst/>
          </a:prstGeom>
          <a:noFill/>
        </p:spPr>
        <p:txBody>
          <a:bodyPr vert="horz" wrap="square" rtlCol="0">
            <a:spAutoFit/>
          </a:bodyPr>
          <a:lstStyle/>
          <a:p>
            <a:pPr algn="ctr"/>
            <a:r>
              <a:rPr lang="zh-CN" altLang="en-US" sz="1500" dirty="0">
                <a:latin typeface="微软雅黑" pitchFamily="34" charset="-122"/>
                <a:ea typeface="微软雅黑" pitchFamily="34" charset="-122"/>
              </a:rPr>
              <a:t>大型楼体广告位</a:t>
            </a:r>
            <a:r>
              <a:rPr lang="en-US" altLang="zh-CN" sz="1500" dirty="0">
                <a:latin typeface="微软雅黑" pitchFamily="34" charset="-122"/>
                <a:ea typeface="微软雅黑" pitchFamily="34" charset="-122"/>
              </a:rPr>
              <a:t>102</a:t>
            </a:r>
            <a:r>
              <a:rPr lang="zh-CN" altLang="en-US" sz="1500" dirty="0">
                <a:latin typeface="微软雅黑" pitchFamily="34" charset="-122"/>
                <a:ea typeface="微软雅黑" pitchFamily="34" charset="-122"/>
              </a:rPr>
              <a:t>块</a:t>
            </a:r>
          </a:p>
        </p:txBody>
      </p:sp>
      <p:sp>
        <p:nvSpPr>
          <p:cNvPr id="12" name="TextBox 11"/>
          <p:cNvSpPr txBox="1"/>
          <p:nvPr/>
        </p:nvSpPr>
        <p:spPr>
          <a:xfrm>
            <a:off x="5436096" y="2764531"/>
            <a:ext cx="1368152" cy="553998"/>
          </a:xfrm>
          <a:prstGeom prst="rect">
            <a:avLst/>
          </a:prstGeom>
          <a:noFill/>
        </p:spPr>
        <p:txBody>
          <a:bodyPr vert="horz" wrap="square" rtlCol="0">
            <a:spAutoFit/>
          </a:bodyPr>
          <a:lstStyle/>
          <a:p>
            <a:pPr algn="ctr"/>
            <a:r>
              <a:rPr lang="zh-CN" altLang="en-US" sz="1500" dirty="0">
                <a:latin typeface="微软雅黑" pitchFamily="34" charset="-122"/>
                <a:ea typeface="微软雅黑" pitchFamily="34" charset="-122"/>
              </a:rPr>
              <a:t>地铁风亭广告位</a:t>
            </a:r>
            <a:r>
              <a:rPr lang="en-US" altLang="zh-CN" sz="1500" dirty="0">
                <a:latin typeface="微软雅黑" pitchFamily="34" charset="-122"/>
                <a:ea typeface="微软雅黑" pitchFamily="34" charset="-122"/>
              </a:rPr>
              <a:t>46</a:t>
            </a:r>
            <a:r>
              <a:rPr lang="zh-CN" altLang="en-US" sz="1500" dirty="0">
                <a:latin typeface="微软雅黑" pitchFamily="34" charset="-122"/>
                <a:ea typeface="微软雅黑" pitchFamily="34" charset="-122"/>
              </a:rPr>
              <a:t>个</a:t>
            </a:r>
          </a:p>
        </p:txBody>
      </p:sp>
      <p:sp>
        <p:nvSpPr>
          <p:cNvPr id="13" name="TextBox 12"/>
          <p:cNvSpPr txBox="1"/>
          <p:nvPr/>
        </p:nvSpPr>
        <p:spPr>
          <a:xfrm>
            <a:off x="6876256" y="3385904"/>
            <a:ext cx="1368152" cy="553998"/>
          </a:xfrm>
          <a:prstGeom prst="rect">
            <a:avLst/>
          </a:prstGeom>
          <a:noFill/>
        </p:spPr>
        <p:txBody>
          <a:bodyPr vert="horz" wrap="square" rtlCol="0">
            <a:spAutoFit/>
          </a:bodyPr>
          <a:lstStyle/>
          <a:p>
            <a:pPr algn="ctr"/>
            <a:r>
              <a:rPr lang="zh-CN" altLang="en-US" sz="1500" dirty="0">
                <a:latin typeface="微软雅黑" pitchFamily="34" charset="-122"/>
                <a:ea typeface="微软雅黑" pitchFamily="34" charset="-122"/>
              </a:rPr>
              <a:t>机场媒体广告</a:t>
            </a:r>
            <a:r>
              <a:rPr lang="en-US" altLang="zh-CN" sz="1500" dirty="0">
                <a:latin typeface="微软雅黑" pitchFamily="34" charset="-122"/>
                <a:ea typeface="微软雅黑" pitchFamily="34" charset="-122"/>
              </a:rPr>
              <a:t>78</a:t>
            </a:r>
            <a:r>
              <a:rPr lang="zh-CN" altLang="en-US" sz="1500" dirty="0">
                <a:latin typeface="微软雅黑" pitchFamily="34" charset="-122"/>
                <a:ea typeface="微软雅黑" pitchFamily="34" charset="-122"/>
              </a:rPr>
              <a:t>个</a:t>
            </a:r>
          </a:p>
        </p:txBody>
      </p:sp>
      <p:sp>
        <p:nvSpPr>
          <p:cNvPr id="14" name="TextBox 13"/>
          <p:cNvSpPr txBox="1"/>
          <p:nvPr/>
        </p:nvSpPr>
        <p:spPr>
          <a:xfrm>
            <a:off x="2323584" y="3976774"/>
            <a:ext cx="4487644" cy="692497"/>
          </a:xfrm>
          <a:prstGeom prst="rect">
            <a:avLst/>
          </a:prstGeom>
          <a:noFill/>
        </p:spPr>
        <p:txBody>
          <a:bodyPr wrap="square" lIns="0" tIns="0" rIns="0" bIns="0" rtlCol="0">
            <a:spAutoFit/>
          </a:bodyPr>
          <a:lstStyle/>
          <a:p>
            <a:pPr algn="just">
              <a:lnSpc>
                <a:spcPct val="150000"/>
              </a:lnSpc>
            </a:pPr>
            <a:r>
              <a:rPr lang="zh-CN" altLang="en-US" sz="1000" dirty="0">
                <a:latin typeface="微软雅黑 Light" pitchFamily="34" charset="-122"/>
                <a:ea typeface="微软雅黑 Light" pitchFamily="34" charset="-122"/>
              </a:rPr>
              <a:t>点击输入简要文字内容，文字内容需概括精炼，不用多余的文字修饰，言简意赅的说明分项内容。点击输入简要文字内容，文字内容需概括精炼，不用多余的文字修饰，言简意赅的说明分项内容</a:t>
            </a:r>
            <a:r>
              <a:rPr lang="en-US" altLang="zh-CN" sz="1000" dirty="0" smtClean="0">
                <a:latin typeface="微软雅黑 Light" pitchFamily="34" charset="-122"/>
                <a:ea typeface="微软雅黑 Light" pitchFamily="34" charset="-122"/>
              </a:rPr>
              <a:t>……</a:t>
            </a:r>
            <a:endParaRPr lang="en-US" altLang="zh-CN" sz="1000" dirty="0">
              <a:latin typeface="微软雅黑 Light" pitchFamily="34" charset="-122"/>
              <a:ea typeface="微软雅黑 Light" pitchFamily="34" charset="-122"/>
            </a:endParaRPr>
          </a:p>
        </p:txBody>
      </p:sp>
      <p:sp>
        <p:nvSpPr>
          <p:cNvPr id="15" name="Freeform 5"/>
          <p:cNvSpPr>
            <a:spLocks/>
          </p:cNvSpPr>
          <p:nvPr/>
        </p:nvSpPr>
        <p:spPr bwMode="auto">
          <a:xfrm>
            <a:off x="2018016" y="3981409"/>
            <a:ext cx="177720" cy="729369"/>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ea typeface="微软雅黑" pitchFamily="34" charset="-122"/>
            </a:endParaRPr>
          </a:p>
        </p:txBody>
      </p:sp>
      <p:sp>
        <p:nvSpPr>
          <p:cNvPr id="16" name="Freeform 5"/>
          <p:cNvSpPr>
            <a:spLocks/>
          </p:cNvSpPr>
          <p:nvPr/>
        </p:nvSpPr>
        <p:spPr bwMode="auto">
          <a:xfrm flipH="1">
            <a:off x="6957280" y="3939902"/>
            <a:ext cx="177720" cy="729369"/>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ea typeface="微软雅黑" pitchFamily="34" charset="-122"/>
            </a:endParaRPr>
          </a:p>
        </p:txBody>
      </p:sp>
      <p:grpSp>
        <p:nvGrpSpPr>
          <p:cNvPr id="24" name="组合 23"/>
          <p:cNvGrpSpPr/>
          <p:nvPr/>
        </p:nvGrpSpPr>
        <p:grpSpPr>
          <a:xfrm>
            <a:off x="1009576" y="1973556"/>
            <a:ext cx="1314008" cy="1314008"/>
            <a:chOff x="792868" y="618113"/>
            <a:chExt cx="1314008" cy="1314008"/>
          </a:xfrm>
        </p:grpSpPr>
        <p:grpSp>
          <p:nvGrpSpPr>
            <p:cNvPr id="20" name="组合 19"/>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椭圆 2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椭圆 22"/>
            <p:cNvSpPr/>
            <p:nvPr/>
          </p:nvSpPr>
          <p:spPr>
            <a:xfrm>
              <a:off x="859391" y="680166"/>
              <a:ext cx="1188000" cy="11880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2393896" y="1257742"/>
            <a:ext cx="1314008" cy="1314008"/>
            <a:chOff x="792868" y="618113"/>
            <a:chExt cx="1314008" cy="1314008"/>
          </a:xfrm>
        </p:grpSpPr>
        <p:grpSp>
          <p:nvGrpSpPr>
            <p:cNvPr id="36" name="组合 35"/>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椭圆 3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椭圆 36"/>
            <p:cNvSpPr/>
            <p:nvPr/>
          </p:nvSpPr>
          <p:spPr>
            <a:xfrm>
              <a:off x="859391" y="680166"/>
              <a:ext cx="1188000" cy="11880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a:off x="3978072" y="1059582"/>
            <a:ext cx="1314008" cy="1314008"/>
            <a:chOff x="792868" y="618113"/>
            <a:chExt cx="1314008" cy="1314008"/>
          </a:xfrm>
        </p:grpSpPr>
        <p:grpSp>
          <p:nvGrpSpPr>
            <p:cNvPr id="41" name="组合 40"/>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椭圆 4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椭圆 41"/>
            <p:cNvSpPr/>
            <p:nvPr/>
          </p:nvSpPr>
          <p:spPr>
            <a:xfrm>
              <a:off x="859391" y="680166"/>
              <a:ext cx="1188000" cy="1188000"/>
            </a:xfrm>
            <a:prstGeom prst="ellipse">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5516268" y="1257742"/>
            <a:ext cx="1314008" cy="1314008"/>
            <a:chOff x="792868" y="618113"/>
            <a:chExt cx="1314008" cy="1314008"/>
          </a:xfrm>
        </p:grpSpPr>
        <p:grpSp>
          <p:nvGrpSpPr>
            <p:cNvPr id="46" name="组合 45"/>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 name="椭圆 4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椭圆 46"/>
            <p:cNvSpPr/>
            <p:nvPr/>
          </p:nvSpPr>
          <p:spPr>
            <a:xfrm>
              <a:off x="859391" y="680166"/>
              <a:ext cx="1188000" cy="1188000"/>
            </a:xfrm>
            <a:prstGeom prst="ellipse">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6912466" y="1977822"/>
            <a:ext cx="1314008" cy="1314008"/>
            <a:chOff x="792868" y="618113"/>
            <a:chExt cx="1314008" cy="1314008"/>
          </a:xfrm>
        </p:grpSpPr>
        <p:grpSp>
          <p:nvGrpSpPr>
            <p:cNvPr id="51" name="组合 50"/>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椭圆 51"/>
            <p:cNvSpPr/>
            <p:nvPr/>
          </p:nvSpPr>
          <p:spPr>
            <a:xfrm>
              <a:off x="859391" y="680166"/>
              <a:ext cx="1188000" cy="1188000"/>
            </a:xfrm>
            <a:prstGeom prst="ellipse">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TextBox 55"/>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itchFamily="34" charset="-122"/>
                <a:ea typeface="微软雅黑" pitchFamily="34" charset="-122"/>
              </a:rPr>
              <a:t>线下推广方案</a:t>
            </a:r>
            <a:endParaRPr lang="zh-CN" altLang="en-US" sz="1000" dirty="0">
              <a:latin typeface="微软雅黑" pitchFamily="34" charset="-122"/>
              <a:ea typeface="微软雅黑" pitchFamily="34" charset="-122"/>
            </a:endParaRPr>
          </a:p>
        </p:txBody>
      </p:sp>
    </p:spTree>
    <p:extLst>
      <p:ext uri="{BB962C8B-B14F-4D97-AF65-F5344CB8AC3E}">
        <p14:creationId xmlns:p14="http://schemas.microsoft.com/office/powerpoint/2010/main" val="1496858999"/>
      </p:ext>
    </p:extLst>
  </p:cSld>
  <p:clrMapOvr>
    <a:masterClrMapping/>
  </p:clrMapOvr>
  <p:transition spd="slow"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63" presetClass="path" presetSubtype="0" accel="50000" decel="50000" fill="hold" nodeType="withEffect">
                                      <p:stCondLst>
                                        <p:cond delay="0"/>
                                      </p:stCondLst>
                                      <p:childTnLst>
                                        <p:animMotion origin="layout" path="M 0 0 L 0.25 0 E" pathEditMode="relative" ptsTypes="">
                                          <p:cBhvr>
                                            <p:cTn id="9" dur="2000" spd="-100000" fill="hold"/>
                                            <p:tgtEl>
                                              <p:spTgt spid="2"/>
                                            </p:tgtEl>
                                            <p:attrNameLst>
                                              <p:attrName>ppt_x</p:attrName>
                                              <p:attrName>ppt_y</p:attrName>
                                            </p:attrNameLst>
                                          </p:cBhvr>
                                        </p:animMotion>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63" presetClass="path" presetSubtype="0" accel="50000" decel="50000" fill="hold" nodeType="withEffect">
                                      <p:stCondLst>
                                        <p:cond delay="0"/>
                                      </p:stCondLst>
                                      <p:childTnLst>
                                        <p:animMotion origin="layout" path="M 4.41264E-6 3.7037E-6 L -0.2862 -0.00324 " pathEditMode="relative" rAng="0" ptsTypes="AA">
                                          <p:cBhvr>
                                            <p:cTn id="14" dur="2000" spd="-100000" fill="hold"/>
                                            <p:tgtEl>
                                              <p:spTgt spid="3"/>
                                            </p:tgtEl>
                                            <p:attrNameLst>
                                              <p:attrName>ppt_x</p:attrName>
                                              <p:attrName>ppt_y</p:attrName>
                                            </p:attrNameLst>
                                          </p:cBhvr>
                                          <p:rCtr x="-14310" y="-162"/>
                                        </p:animMotion>
                                      </p:childTnLst>
                                    </p:cTn>
                                  </p:par>
                                </p:childTnLst>
                              </p:cTn>
                            </p:par>
                            <p:par>
                              <p:cTn id="15" fill="hold">
                                <p:stCondLst>
                                  <p:cond delay="2000"/>
                                </p:stCondLst>
                                <p:childTnLst>
                                  <p:par>
                                    <p:cTn id="16" presetID="1" presetClass="entr" presetSubtype="0"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par>
                                    <p:cTn id="18" presetID="49" presetClass="path" presetSubtype="0" accel="50000" fill="hold" nodeType="withEffect">
                                      <p:stCondLst>
                                        <p:cond delay="0"/>
                                      </p:stCondLst>
                                      <p:childTnLst>
                                        <p:animMotion origin="layout" path="M -1.66667E-6 -1.95619E-6 L 0.31771 0.73033 " pathEditMode="relative" rAng="0" ptsTypes="AA">
                                          <p:cBhvr>
                                            <p:cTn id="19" dur="600" spd="-100000" fill="hold"/>
                                            <p:tgtEl>
                                              <p:spTgt spid="24"/>
                                            </p:tgtEl>
                                            <p:attrNameLst>
                                              <p:attrName>ppt_x</p:attrName>
                                              <p:attrName>ppt_y</p:attrName>
                                            </p:attrNameLst>
                                          </p:cBhvr>
                                          <p:rCtr x="15885" y="36501"/>
                                        </p:animMotion>
                                      </p:childTnLst>
                                    </p:cTn>
                                  </p:par>
                                  <p:par>
                                    <p:cTn id="20" presetID="1" presetClass="entr" presetSubtype="0" fill="hold" nodeType="withEffect">
                                      <p:stCondLst>
                                        <p:cond delay="200"/>
                                      </p:stCondLst>
                                      <p:childTnLst>
                                        <p:set>
                                          <p:cBhvr>
                                            <p:cTn id="21" dur="1" fill="hold">
                                              <p:stCondLst>
                                                <p:cond delay="0"/>
                                              </p:stCondLst>
                                            </p:cTn>
                                            <p:tgtEl>
                                              <p:spTgt spid="35"/>
                                            </p:tgtEl>
                                            <p:attrNameLst>
                                              <p:attrName>style.visibility</p:attrName>
                                            </p:attrNameLst>
                                          </p:cBhvr>
                                          <p:to>
                                            <p:strVal val="visible"/>
                                          </p:to>
                                        </p:set>
                                      </p:childTnLst>
                                    </p:cTn>
                                  </p:par>
                                  <p:par>
                                    <p:cTn id="22" presetID="49" presetClass="path" presetSubtype="0" accel="50000" fill="hold" nodeType="withEffect">
                                      <p:stCondLst>
                                        <p:cond delay="200"/>
                                      </p:stCondLst>
                                      <p:childTnLst>
                                        <p:animMotion origin="layout" path="M 1.38889E-6 3.45679E-6 L 0.17066 0.86913 " pathEditMode="relative" rAng="0" ptsTypes="AA">
                                          <p:cBhvr>
                                            <p:cTn id="23" dur="600" spd="-100000" fill="hold"/>
                                            <p:tgtEl>
                                              <p:spTgt spid="35"/>
                                            </p:tgtEl>
                                            <p:attrNameLst>
                                              <p:attrName>ppt_x</p:attrName>
                                              <p:attrName>ppt_y</p:attrName>
                                            </p:attrNameLst>
                                          </p:cBhvr>
                                          <p:rCtr x="8524" y="43457"/>
                                        </p:animMotion>
                                      </p:childTnLst>
                                    </p:cTn>
                                  </p:par>
                                  <p:par>
                                    <p:cTn id="24" presetID="1" presetClass="entr" presetSubtype="0" fill="hold" nodeType="withEffect">
                                      <p:stCondLst>
                                        <p:cond delay="400"/>
                                      </p:stCondLst>
                                      <p:childTnLst>
                                        <p:set>
                                          <p:cBhvr>
                                            <p:cTn id="25" dur="1" fill="hold">
                                              <p:stCondLst>
                                                <p:cond delay="0"/>
                                              </p:stCondLst>
                                            </p:cTn>
                                            <p:tgtEl>
                                              <p:spTgt spid="40"/>
                                            </p:tgtEl>
                                            <p:attrNameLst>
                                              <p:attrName>style.visibility</p:attrName>
                                            </p:attrNameLst>
                                          </p:cBhvr>
                                          <p:to>
                                            <p:strVal val="visible"/>
                                          </p:to>
                                        </p:set>
                                      </p:childTnLst>
                                    </p:cTn>
                                  </p:par>
                                  <p:par>
                                    <p:cTn id="26" presetID="49" presetClass="path" presetSubtype="0" accel="50000" fill="hold" nodeType="withEffect">
                                      <p:stCondLst>
                                        <p:cond delay="400"/>
                                      </p:stCondLst>
                                      <p:childTnLst>
                                        <p:animMotion origin="layout" path="M 0 2.00555E-6 L 0 0.88121 " pathEditMode="relative" rAng="0" ptsTypes="AA">
                                          <p:cBhvr>
                                            <p:cTn id="27" dur="600" spd="-100000" fill="hold"/>
                                            <p:tgtEl>
                                              <p:spTgt spid="40"/>
                                            </p:tgtEl>
                                            <p:attrNameLst>
                                              <p:attrName>ppt_x</p:attrName>
                                              <p:attrName>ppt_y</p:attrName>
                                            </p:attrNameLst>
                                          </p:cBhvr>
                                          <p:rCtr x="0" y="44060"/>
                                        </p:animMotion>
                                      </p:childTnLst>
                                    </p:cTn>
                                  </p:par>
                                  <p:par>
                                    <p:cTn id="28" presetID="1" presetClass="entr" presetSubtype="0" fill="hold" nodeType="withEffect">
                                      <p:stCondLst>
                                        <p:cond delay="600"/>
                                      </p:stCondLst>
                                      <p:childTnLst>
                                        <p:set>
                                          <p:cBhvr>
                                            <p:cTn id="29" dur="1" fill="hold">
                                              <p:stCondLst>
                                                <p:cond delay="0"/>
                                              </p:stCondLst>
                                            </p:cTn>
                                            <p:tgtEl>
                                              <p:spTgt spid="45"/>
                                            </p:tgtEl>
                                            <p:attrNameLst>
                                              <p:attrName>style.visibility</p:attrName>
                                            </p:attrNameLst>
                                          </p:cBhvr>
                                          <p:to>
                                            <p:strVal val="visible"/>
                                          </p:to>
                                        </p:set>
                                      </p:childTnLst>
                                    </p:cTn>
                                  </p:par>
                                  <p:par>
                                    <p:cTn id="30" presetID="49" presetClass="path" presetSubtype="0" accel="50000" fill="hold" nodeType="withEffect">
                                      <p:stCondLst>
                                        <p:cond delay="600"/>
                                      </p:stCondLst>
                                      <p:childTnLst>
                                        <p:animMotion origin="layout" path="M 3.88889E-6 -4.29497E-6 L -0.17049 0.86671 " pathEditMode="relative" rAng="0" ptsTypes="AA">
                                          <p:cBhvr>
                                            <p:cTn id="31" dur="600" spd="-100000" fill="hold"/>
                                            <p:tgtEl>
                                              <p:spTgt spid="45"/>
                                            </p:tgtEl>
                                            <p:attrNameLst>
                                              <p:attrName>ppt_x</p:attrName>
                                              <p:attrName>ppt_y</p:attrName>
                                            </p:attrNameLst>
                                          </p:cBhvr>
                                          <p:rCtr x="-8524" y="43320"/>
                                        </p:animMotion>
                                      </p:childTnLst>
                                    </p:cTn>
                                  </p:par>
                                  <p:par>
                                    <p:cTn id="32" presetID="1" presetClass="entr" presetSubtype="0" fill="hold" nodeType="withEffect">
                                      <p:stCondLst>
                                        <p:cond delay="800"/>
                                      </p:stCondLst>
                                      <p:childTnLst>
                                        <p:set>
                                          <p:cBhvr>
                                            <p:cTn id="33" dur="1" fill="hold">
                                              <p:stCondLst>
                                                <p:cond delay="0"/>
                                              </p:stCondLst>
                                            </p:cTn>
                                            <p:tgtEl>
                                              <p:spTgt spid="50"/>
                                            </p:tgtEl>
                                            <p:attrNameLst>
                                              <p:attrName>style.visibility</p:attrName>
                                            </p:attrNameLst>
                                          </p:cBhvr>
                                          <p:to>
                                            <p:strVal val="visible"/>
                                          </p:to>
                                        </p:set>
                                      </p:childTnLst>
                                    </p:cTn>
                                  </p:par>
                                  <p:par>
                                    <p:cTn id="34" presetID="49" presetClass="path" presetSubtype="0" accel="50000" fill="hold" nodeType="withEffect">
                                      <p:stCondLst>
                                        <p:cond delay="800"/>
                                      </p:stCondLst>
                                      <p:childTnLst>
                                        <p:animMotion origin="layout" path="M 2.22222E-6 2.89108E-6 L -0.32778 0.75902 " pathEditMode="relative" rAng="0" ptsTypes="AA">
                                          <p:cBhvr>
                                            <p:cTn id="35" dur="600" spd="-100000" fill="hold"/>
                                            <p:tgtEl>
                                              <p:spTgt spid="50"/>
                                            </p:tgtEl>
                                            <p:attrNameLst>
                                              <p:attrName>ppt_x</p:attrName>
                                              <p:attrName>ppt_y</p:attrName>
                                            </p:attrNameLst>
                                          </p:cBhvr>
                                          <p:rCtr x="-16389" y="37951"/>
                                        </p:animMotion>
                                      </p:childTnLst>
                                    </p:cTn>
                                  </p:par>
                                </p:childTnLst>
                              </p:cTn>
                            </p:par>
                            <p:par>
                              <p:cTn id="36" fill="hold">
                                <p:stCondLst>
                                  <p:cond delay="3400"/>
                                </p:stCondLst>
                                <p:childTnLst>
                                  <p:par>
                                    <p:cTn id="37" presetID="2" presetClass="entr" presetSubtype="4" fill="hold" grpId="0" nodeType="afterEffect" p14:presetBounceEnd="20000">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14:bounceEnd="20000">
                                          <p:cBhvr additive="base">
                                            <p:cTn id="39" dur="500" fill="hold"/>
                                            <p:tgtEl>
                                              <p:spTgt spid="9"/>
                                            </p:tgtEl>
                                            <p:attrNameLst>
                                              <p:attrName>ppt_x</p:attrName>
                                            </p:attrNameLst>
                                          </p:cBhvr>
                                          <p:tavLst>
                                            <p:tav tm="0">
                                              <p:val>
                                                <p:strVal val="#ppt_x"/>
                                              </p:val>
                                            </p:tav>
                                            <p:tav tm="100000">
                                              <p:val>
                                                <p:strVal val="#ppt_x"/>
                                              </p:val>
                                            </p:tav>
                                          </p:tavLst>
                                        </p:anim>
                                        <p:anim calcmode="lin" valueType="num" p14:bounceEnd="20000">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3900"/>
                                </p:stCondLst>
                                <p:childTnLst>
                                  <p:par>
                                    <p:cTn id="42" presetID="2" presetClass="entr" presetSubtype="4" fill="hold" grpId="0" nodeType="afterEffect" p14:presetBounceEnd="20000">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14:bounceEnd="20000">
                                          <p:cBhvr additive="base">
                                            <p:cTn id="44" dur="500" fill="hold"/>
                                            <p:tgtEl>
                                              <p:spTgt spid="10"/>
                                            </p:tgtEl>
                                            <p:attrNameLst>
                                              <p:attrName>ppt_x</p:attrName>
                                            </p:attrNameLst>
                                          </p:cBhvr>
                                          <p:tavLst>
                                            <p:tav tm="0">
                                              <p:val>
                                                <p:strVal val="#ppt_x"/>
                                              </p:val>
                                            </p:tav>
                                            <p:tav tm="100000">
                                              <p:val>
                                                <p:strVal val="#ppt_x"/>
                                              </p:val>
                                            </p:tav>
                                          </p:tavLst>
                                        </p:anim>
                                        <p:anim calcmode="lin" valueType="num" p14:bounceEnd="20000">
                                          <p:cBhvr additive="base">
                                            <p:cTn id="45" dur="500" fill="hold"/>
                                            <p:tgtEl>
                                              <p:spTgt spid="10"/>
                                            </p:tgtEl>
                                            <p:attrNameLst>
                                              <p:attrName>ppt_y</p:attrName>
                                            </p:attrNameLst>
                                          </p:cBhvr>
                                          <p:tavLst>
                                            <p:tav tm="0">
                                              <p:val>
                                                <p:strVal val="1+#ppt_h/2"/>
                                              </p:val>
                                            </p:tav>
                                            <p:tav tm="100000">
                                              <p:val>
                                                <p:strVal val="#ppt_y"/>
                                              </p:val>
                                            </p:tav>
                                          </p:tavLst>
                                        </p:anim>
                                      </p:childTnLst>
                                    </p:cTn>
                                  </p:par>
                                </p:childTnLst>
                              </p:cTn>
                            </p:par>
                            <p:par>
                              <p:cTn id="46" fill="hold">
                                <p:stCondLst>
                                  <p:cond delay="4400"/>
                                </p:stCondLst>
                                <p:childTnLst>
                                  <p:par>
                                    <p:cTn id="47" presetID="2" presetClass="entr" presetSubtype="4" fill="hold" grpId="0" nodeType="afterEffect" p14:presetBounceEnd="20000">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14:bounceEnd="20000">
                                          <p:cBhvr additive="base">
                                            <p:cTn id="49" dur="500" fill="hold"/>
                                            <p:tgtEl>
                                              <p:spTgt spid="11"/>
                                            </p:tgtEl>
                                            <p:attrNameLst>
                                              <p:attrName>ppt_x</p:attrName>
                                            </p:attrNameLst>
                                          </p:cBhvr>
                                          <p:tavLst>
                                            <p:tav tm="0">
                                              <p:val>
                                                <p:strVal val="#ppt_x"/>
                                              </p:val>
                                            </p:tav>
                                            <p:tav tm="100000">
                                              <p:val>
                                                <p:strVal val="#ppt_x"/>
                                              </p:val>
                                            </p:tav>
                                          </p:tavLst>
                                        </p:anim>
                                        <p:anim calcmode="lin" valueType="num" p14:bounceEnd="20000">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par>
                              <p:cTn id="51" fill="hold">
                                <p:stCondLst>
                                  <p:cond delay="4900"/>
                                </p:stCondLst>
                                <p:childTnLst>
                                  <p:par>
                                    <p:cTn id="52" presetID="2" presetClass="entr" presetSubtype="4" fill="hold" grpId="0" nodeType="afterEffect" p14:presetBounceEnd="20000">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14:bounceEnd="20000">
                                          <p:cBhvr additive="base">
                                            <p:cTn id="54" dur="500" fill="hold"/>
                                            <p:tgtEl>
                                              <p:spTgt spid="12"/>
                                            </p:tgtEl>
                                            <p:attrNameLst>
                                              <p:attrName>ppt_x</p:attrName>
                                            </p:attrNameLst>
                                          </p:cBhvr>
                                          <p:tavLst>
                                            <p:tav tm="0">
                                              <p:val>
                                                <p:strVal val="#ppt_x"/>
                                              </p:val>
                                            </p:tav>
                                            <p:tav tm="100000">
                                              <p:val>
                                                <p:strVal val="#ppt_x"/>
                                              </p:val>
                                            </p:tav>
                                          </p:tavLst>
                                        </p:anim>
                                        <p:anim calcmode="lin" valueType="num" p14:bounceEnd="20000">
                                          <p:cBhvr additive="base">
                                            <p:cTn id="55" dur="500" fill="hold"/>
                                            <p:tgtEl>
                                              <p:spTgt spid="12"/>
                                            </p:tgtEl>
                                            <p:attrNameLst>
                                              <p:attrName>ppt_y</p:attrName>
                                            </p:attrNameLst>
                                          </p:cBhvr>
                                          <p:tavLst>
                                            <p:tav tm="0">
                                              <p:val>
                                                <p:strVal val="1+#ppt_h/2"/>
                                              </p:val>
                                            </p:tav>
                                            <p:tav tm="100000">
                                              <p:val>
                                                <p:strVal val="#ppt_y"/>
                                              </p:val>
                                            </p:tav>
                                          </p:tavLst>
                                        </p:anim>
                                      </p:childTnLst>
                                    </p:cTn>
                                  </p:par>
                                </p:childTnLst>
                              </p:cTn>
                            </p:par>
                            <p:par>
                              <p:cTn id="56" fill="hold">
                                <p:stCondLst>
                                  <p:cond delay="5400"/>
                                </p:stCondLst>
                                <p:childTnLst>
                                  <p:par>
                                    <p:cTn id="57" presetID="2" presetClass="entr" presetSubtype="4" fill="hold" grpId="0" nodeType="afterEffect" p14:presetBounceEnd="20000">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14:bounceEnd="20000">
                                          <p:cBhvr additive="base">
                                            <p:cTn id="59" dur="500" fill="hold"/>
                                            <p:tgtEl>
                                              <p:spTgt spid="13"/>
                                            </p:tgtEl>
                                            <p:attrNameLst>
                                              <p:attrName>ppt_x</p:attrName>
                                            </p:attrNameLst>
                                          </p:cBhvr>
                                          <p:tavLst>
                                            <p:tav tm="0">
                                              <p:val>
                                                <p:strVal val="#ppt_x"/>
                                              </p:val>
                                            </p:tav>
                                            <p:tav tm="100000">
                                              <p:val>
                                                <p:strVal val="#ppt_x"/>
                                              </p:val>
                                            </p:tav>
                                          </p:tavLst>
                                        </p:anim>
                                        <p:anim calcmode="lin" valueType="num" p14:bounceEnd="20000">
                                          <p:cBhvr additive="base">
                                            <p:cTn id="60" dur="500" fill="hold"/>
                                            <p:tgtEl>
                                              <p:spTgt spid="13"/>
                                            </p:tgtEl>
                                            <p:attrNameLst>
                                              <p:attrName>ppt_y</p:attrName>
                                            </p:attrNameLst>
                                          </p:cBhvr>
                                          <p:tavLst>
                                            <p:tav tm="0">
                                              <p:val>
                                                <p:strVal val="1+#ppt_h/2"/>
                                              </p:val>
                                            </p:tav>
                                            <p:tav tm="100000">
                                              <p:val>
                                                <p:strVal val="#ppt_y"/>
                                              </p:val>
                                            </p:tav>
                                          </p:tavLst>
                                        </p:anim>
                                      </p:childTnLst>
                                    </p:cTn>
                                  </p:par>
                                </p:childTnLst>
                              </p:cTn>
                            </p:par>
                            <p:par>
                              <p:cTn id="61" fill="hold">
                                <p:stCondLst>
                                  <p:cond delay="5900"/>
                                </p:stCondLst>
                                <p:childTnLst>
                                  <p:par>
                                    <p:cTn id="62" presetID="2" presetClass="entr" presetSubtype="2"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1+#ppt_w/2"/>
                                              </p:val>
                                            </p:tav>
                                            <p:tav tm="100000">
                                              <p:val>
                                                <p:strVal val="#ppt_x"/>
                                              </p:val>
                                            </p:tav>
                                          </p:tavLst>
                                        </p:anim>
                                        <p:anim calcmode="lin" valueType="num">
                                          <p:cBhvr additive="base">
                                            <p:cTn id="65" dur="500" fill="hold"/>
                                            <p:tgtEl>
                                              <p:spTgt spid="15"/>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0-#ppt_w/2"/>
                                              </p:val>
                                            </p:tav>
                                            <p:tav tm="100000">
                                              <p:val>
                                                <p:strVal val="#ppt_x"/>
                                              </p:val>
                                            </p:tav>
                                          </p:tavLst>
                                        </p:anim>
                                        <p:anim calcmode="lin" valueType="num">
                                          <p:cBhvr additive="base">
                                            <p:cTn id="69" dur="500" fill="hold"/>
                                            <p:tgtEl>
                                              <p:spTgt spid="16"/>
                                            </p:tgtEl>
                                            <p:attrNameLst>
                                              <p:attrName>ppt_y</p:attrName>
                                            </p:attrNameLst>
                                          </p:cBhvr>
                                          <p:tavLst>
                                            <p:tav tm="0">
                                              <p:val>
                                                <p:strVal val="#ppt_y"/>
                                              </p:val>
                                            </p:tav>
                                            <p:tav tm="100000">
                                              <p:val>
                                                <p:strVal val="#ppt_y"/>
                                              </p:val>
                                            </p:tav>
                                          </p:tavLst>
                                        </p:anim>
                                      </p:childTnLst>
                                    </p:cTn>
                                  </p:par>
                                  <p:par>
                                    <p:cTn id="70" presetID="16" presetClass="entr" presetSubtype="21" fill="hold" grpId="0" nodeType="with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barn(inVertical)">
                                          <p:cBhvr>
                                            <p:cTn id="7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animBg="1"/>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63" presetClass="path" presetSubtype="0" accel="50000" decel="50000" fill="hold" nodeType="withEffect">
                                      <p:stCondLst>
                                        <p:cond delay="0"/>
                                      </p:stCondLst>
                                      <p:childTnLst>
                                        <p:animMotion origin="layout" path="M 0 0 L 0.25 0 E" pathEditMode="relative" ptsTypes="">
                                          <p:cBhvr>
                                            <p:cTn id="9" dur="2000" spd="-100000" fill="hold"/>
                                            <p:tgtEl>
                                              <p:spTgt spid="2"/>
                                            </p:tgtEl>
                                            <p:attrNameLst>
                                              <p:attrName>ppt_x</p:attrName>
                                              <p:attrName>ppt_y</p:attrName>
                                            </p:attrNameLst>
                                          </p:cBhvr>
                                        </p:animMotion>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63" presetClass="path" presetSubtype="0" accel="50000" decel="50000" fill="hold" nodeType="withEffect">
                                      <p:stCondLst>
                                        <p:cond delay="0"/>
                                      </p:stCondLst>
                                      <p:childTnLst>
                                        <p:animMotion origin="layout" path="M 4.41264E-6 3.7037E-6 L -0.2862 -0.00324 " pathEditMode="relative" rAng="0" ptsTypes="AA">
                                          <p:cBhvr>
                                            <p:cTn id="14" dur="2000" spd="-100000" fill="hold"/>
                                            <p:tgtEl>
                                              <p:spTgt spid="3"/>
                                            </p:tgtEl>
                                            <p:attrNameLst>
                                              <p:attrName>ppt_x</p:attrName>
                                              <p:attrName>ppt_y</p:attrName>
                                            </p:attrNameLst>
                                          </p:cBhvr>
                                          <p:rCtr x="-14310" y="-162"/>
                                        </p:animMotion>
                                      </p:childTnLst>
                                    </p:cTn>
                                  </p:par>
                                </p:childTnLst>
                              </p:cTn>
                            </p:par>
                            <p:par>
                              <p:cTn id="15" fill="hold">
                                <p:stCondLst>
                                  <p:cond delay="2000"/>
                                </p:stCondLst>
                                <p:childTnLst>
                                  <p:par>
                                    <p:cTn id="16" presetID="1" presetClass="entr" presetSubtype="0"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par>
                                    <p:cTn id="18" presetID="49" presetClass="path" presetSubtype="0" accel="50000" fill="hold" nodeType="withEffect">
                                      <p:stCondLst>
                                        <p:cond delay="0"/>
                                      </p:stCondLst>
                                      <p:childTnLst>
                                        <p:animMotion origin="layout" path="M -1.66667E-6 -1.95619E-6 L 0.31771 0.73033 " pathEditMode="relative" rAng="0" ptsTypes="AA">
                                          <p:cBhvr>
                                            <p:cTn id="19" dur="600" spd="-100000" fill="hold"/>
                                            <p:tgtEl>
                                              <p:spTgt spid="24"/>
                                            </p:tgtEl>
                                            <p:attrNameLst>
                                              <p:attrName>ppt_x</p:attrName>
                                              <p:attrName>ppt_y</p:attrName>
                                            </p:attrNameLst>
                                          </p:cBhvr>
                                          <p:rCtr x="15885" y="36501"/>
                                        </p:animMotion>
                                      </p:childTnLst>
                                    </p:cTn>
                                  </p:par>
                                  <p:par>
                                    <p:cTn id="20" presetID="1" presetClass="entr" presetSubtype="0" fill="hold" nodeType="withEffect">
                                      <p:stCondLst>
                                        <p:cond delay="200"/>
                                      </p:stCondLst>
                                      <p:childTnLst>
                                        <p:set>
                                          <p:cBhvr>
                                            <p:cTn id="21" dur="1" fill="hold">
                                              <p:stCondLst>
                                                <p:cond delay="0"/>
                                              </p:stCondLst>
                                            </p:cTn>
                                            <p:tgtEl>
                                              <p:spTgt spid="35"/>
                                            </p:tgtEl>
                                            <p:attrNameLst>
                                              <p:attrName>style.visibility</p:attrName>
                                            </p:attrNameLst>
                                          </p:cBhvr>
                                          <p:to>
                                            <p:strVal val="visible"/>
                                          </p:to>
                                        </p:set>
                                      </p:childTnLst>
                                    </p:cTn>
                                  </p:par>
                                  <p:par>
                                    <p:cTn id="22" presetID="49" presetClass="path" presetSubtype="0" accel="50000" fill="hold" nodeType="withEffect">
                                      <p:stCondLst>
                                        <p:cond delay="200"/>
                                      </p:stCondLst>
                                      <p:childTnLst>
                                        <p:animMotion origin="layout" path="M 1.38889E-6 3.45679E-6 L 0.17066 0.86913 " pathEditMode="relative" rAng="0" ptsTypes="AA">
                                          <p:cBhvr>
                                            <p:cTn id="23" dur="600" spd="-100000" fill="hold"/>
                                            <p:tgtEl>
                                              <p:spTgt spid="35"/>
                                            </p:tgtEl>
                                            <p:attrNameLst>
                                              <p:attrName>ppt_x</p:attrName>
                                              <p:attrName>ppt_y</p:attrName>
                                            </p:attrNameLst>
                                          </p:cBhvr>
                                          <p:rCtr x="8524" y="43457"/>
                                        </p:animMotion>
                                      </p:childTnLst>
                                    </p:cTn>
                                  </p:par>
                                  <p:par>
                                    <p:cTn id="24" presetID="1" presetClass="entr" presetSubtype="0" fill="hold" nodeType="withEffect">
                                      <p:stCondLst>
                                        <p:cond delay="400"/>
                                      </p:stCondLst>
                                      <p:childTnLst>
                                        <p:set>
                                          <p:cBhvr>
                                            <p:cTn id="25" dur="1" fill="hold">
                                              <p:stCondLst>
                                                <p:cond delay="0"/>
                                              </p:stCondLst>
                                            </p:cTn>
                                            <p:tgtEl>
                                              <p:spTgt spid="40"/>
                                            </p:tgtEl>
                                            <p:attrNameLst>
                                              <p:attrName>style.visibility</p:attrName>
                                            </p:attrNameLst>
                                          </p:cBhvr>
                                          <p:to>
                                            <p:strVal val="visible"/>
                                          </p:to>
                                        </p:set>
                                      </p:childTnLst>
                                    </p:cTn>
                                  </p:par>
                                  <p:par>
                                    <p:cTn id="26" presetID="49" presetClass="path" presetSubtype="0" accel="50000" fill="hold" nodeType="withEffect">
                                      <p:stCondLst>
                                        <p:cond delay="400"/>
                                      </p:stCondLst>
                                      <p:childTnLst>
                                        <p:animMotion origin="layout" path="M 0 2.00555E-6 L 0 0.88121 " pathEditMode="relative" rAng="0" ptsTypes="AA">
                                          <p:cBhvr>
                                            <p:cTn id="27" dur="600" spd="-100000" fill="hold"/>
                                            <p:tgtEl>
                                              <p:spTgt spid="40"/>
                                            </p:tgtEl>
                                            <p:attrNameLst>
                                              <p:attrName>ppt_x</p:attrName>
                                              <p:attrName>ppt_y</p:attrName>
                                            </p:attrNameLst>
                                          </p:cBhvr>
                                          <p:rCtr x="0" y="44060"/>
                                        </p:animMotion>
                                      </p:childTnLst>
                                    </p:cTn>
                                  </p:par>
                                  <p:par>
                                    <p:cTn id="28" presetID="1" presetClass="entr" presetSubtype="0" fill="hold" nodeType="withEffect">
                                      <p:stCondLst>
                                        <p:cond delay="600"/>
                                      </p:stCondLst>
                                      <p:childTnLst>
                                        <p:set>
                                          <p:cBhvr>
                                            <p:cTn id="29" dur="1" fill="hold">
                                              <p:stCondLst>
                                                <p:cond delay="0"/>
                                              </p:stCondLst>
                                            </p:cTn>
                                            <p:tgtEl>
                                              <p:spTgt spid="45"/>
                                            </p:tgtEl>
                                            <p:attrNameLst>
                                              <p:attrName>style.visibility</p:attrName>
                                            </p:attrNameLst>
                                          </p:cBhvr>
                                          <p:to>
                                            <p:strVal val="visible"/>
                                          </p:to>
                                        </p:set>
                                      </p:childTnLst>
                                    </p:cTn>
                                  </p:par>
                                  <p:par>
                                    <p:cTn id="30" presetID="49" presetClass="path" presetSubtype="0" accel="50000" fill="hold" nodeType="withEffect">
                                      <p:stCondLst>
                                        <p:cond delay="600"/>
                                      </p:stCondLst>
                                      <p:childTnLst>
                                        <p:animMotion origin="layout" path="M 3.88889E-6 -4.29497E-6 L -0.17049 0.86671 " pathEditMode="relative" rAng="0" ptsTypes="AA">
                                          <p:cBhvr>
                                            <p:cTn id="31" dur="600" spd="-100000" fill="hold"/>
                                            <p:tgtEl>
                                              <p:spTgt spid="45"/>
                                            </p:tgtEl>
                                            <p:attrNameLst>
                                              <p:attrName>ppt_x</p:attrName>
                                              <p:attrName>ppt_y</p:attrName>
                                            </p:attrNameLst>
                                          </p:cBhvr>
                                          <p:rCtr x="-8524" y="43320"/>
                                        </p:animMotion>
                                      </p:childTnLst>
                                    </p:cTn>
                                  </p:par>
                                  <p:par>
                                    <p:cTn id="32" presetID="1" presetClass="entr" presetSubtype="0" fill="hold" nodeType="withEffect">
                                      <p:stCondLst>
                                        <p:cond delay="800"/>
                                      </p:stCondLst>
                                      <p:childTnLst>
                                        <p:set>
                                          <p:cBhvr>
                                            <p:cTn id="33" dur="1" fill="hold">
                                              <p:stCondLst>
                                                <p:cond delay="0"/>
                                              </p:stCondLst>
                                            </p:cTn>
                                            <p:tgtEl>
                                              <p:spTgt spid="50"/>
                                            </p:tgtEl>
                                            <p:attrNameLst>
                                              <p:attrName>style.visibility</p:attrName>
                                            </p:attrNameLst>
                                          </p:cBhvr>
                                          <p:to>
                                            <p:strVal val="visible"/>
                                          </p:to>
                                        </p:set>
                                      </p:childTnLst>
                                    </p:cTn>
                                  </p:par>
                                  <p:par>
                                    <p:cTn id="34" presetID="49" presetClass="path" presetSubtype="0" accel="50000" fill="hold" nodeType="withEffect">
                                      <p:stCondLst>
                                        <p:cond delay="800"/>
                                      </p:stCondLst>
                                      <p:childTnLst>
                                        <p:animMotion origin="layout" path="M 2.22222E-6 2.89108E-6 L -0.32778 0.75902 " pathEditMode="relative" rAng="0" ptsTypes="AA">
                                          <p:cBhvr>
                                            <p:cTn id="35" dur="600" spd="-100000" fill="hold"/>
                                            <p:tgtEl>
                                              <p:spTgt spid="50"/>
                                            </p:tgtEl>
                                            <p:attrNameLst>
                                              <p:attrName>ppt_x</p:attrName>
                                              <p:attrName>ppt_y</p:attrName>
                                            </p:attrNameLst>
                                          </p:cBhvr>
                                          <p:rCtr x="-16389" y="37951"/>
                                        </p:animMotion>
                                      </p:childTnLst>
                                    </p:cTn>
                                  </p:par>
                                </p:childTnLst>
                              </p:cTn>
                            </p:par>
                            <p:par>
                              <p:cTn id="36" fill="hold">
                                <p:stCondLst>
                                  <p:cond delay="34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3900"/>
                                </p:stCondLst>
                                <p:childTnLst>
                                  <p:par>
                                    <p:cTn id="42" presetID="2" presetClass="entr" presetSubtype="4"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childTnLst>
                              </p:cTn>
                            </p:par>
                            <p:par>
                              <p:cTn id="46" fill="hold">
                                <p:stCondLst>
                                  <p:cond delay="4400"/>
                                </p:stCondLst>
                                <p:childTnLst>
                                  <p:par>
                                    <p:cTn id="47" presetID="2" presetClass="entr" presetSubtype="4"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par>
                              <p:cTn id="51" fill="hold">
                                <p:stCondLst>
                                  <p:cond delay="4900"/>
                                </p:stCondLst>
                                <p:childTnLst>
                                  <p:par>
                                    <p:cTn id="52" presetID="2" presetClass="entr" presetSubtype="4"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childTnLst>
                              </p:cTn>
                            </p:par>
                            <p:par>
                              <p:cTn id="56" fill="hold">
                                <p:stCondLst>
                                  <p:cond delay="5400"/>
                                </p:stCondLst>
                                <p:childTnLst>
                                  <p:par>
                                    <p:cTn id="57" presetID="2" presetClass="entr" presetSubtype="4"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ppt_x"/>
                                              </p:val>
                                            </p:tav>
                                            <p:tav tm="100000">
                                              <p:val>
                                                <p:strVal val="#ppt_x"/>
                                              </p:val>
                                            </p:tav>
                                          </p:tavLst>
                                        </p:anim>
                                        <p:anim calcmode="lin" valueType="num">
                                          <p:cBhvr additive="base">
                                            <p:cTn id="60" dur="500" fill="hold"/>
                                            <p:tgtEl>
                                              <p:spTgt spid="13"/>
                                            </p:tgtEl>
                                            <p:attrNameLst>
                                              <p:attrName>ppt_y</p:attrName>
                                            </p:attrNameLst>
                                          </p:cBhvr>
                                          <p:tavLst>
                                            <p:tav tm="0">
                                              <p:val>
                                                <p:strVal val="1+#ppt_h/2"/>
                                              </p:val>
                                            </p:tav>
                                            <p:tav tm="100000">
                                              <p:val>
                                                <p:strVal val="#ppt_y"/>
                                              </p:val>
                                            </p:tav>
                                          </p:tavLst>
                                        </p:anim>
                                      </p:childTnLst>
                                    </p:cTn>
                                  </p:par>
                                </p:childTnLst>
                              </p:cTn>
                            </p:par>
                            <p:par>
                              <p:cTn id="61" fill="hold">
                                <p:stCondLst>
                                  <p:cond delay="5900"/>
                                </p:stCondLst>
                                <p:childTnLst>
                                  <p:par>
                                    <p:cTn id="62" presetID="2" presetClass="entr" presetSubtype="2"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1+#ppt_w/2"/>
                                              </p:val>
                                            </p:tav>
                                            <p:tav tm="100000">
                                              <p:val>
                                                <p:strVal val="#ppt_x"/>
                                              </p:val>
                                            </p:tav>
                                          </p:tavLst>
                                        </p:anim>
                                        <p:anim calcmode="lin" valueType="num">
                                          <p:cBhvr additive="base">
                                            <p:cTn id="65" dur="500" fill="hold"/>
                                            <p:tgtEl>
                                              <p:spTgt spid="15"/>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0-#ppt_w/2"/>
                                              </p:val>
                                            </p:tav>
                                            <p:tav tm="100000">
                                              <p:val>
                                                <p:strVal val="#ppt_x"/>
                                              </p:val>
                                            </p:tav>
                                          </p:tavLst>
                                        </p:anim>
                                        <p:anim calcmode="lin" valueType="num">
                                          <p:cBhvr additive="base">
                                            <p:cTn id="69" dur="500" fill="hold"/>
                                            <p:tgtEl>
                                              <p:spTgt spid="16"/>
                                            </p:tgtEl>
                                            <p:attrNameLst>
                                              <p:attrName>ppt_y</p:attrName>
                                            </p:attrNameLst>
                                          </p:cBhvr>
                                          <p:tavLst>
                                            <p:tav tm="0">
                                              <p:val>
                                                <p:strVal val="#ppt_y"/>
                                              </p:val>
                                            </p:tav>
                                            <p:tav tm="100000">
                                              <p:val>
                                                <p:strVal val="#ppt_y"/>
                                              </p:val>
                                            </p:tav>
                                          </p:tavLst>
                                        </p:anim>
                                      </p:childTnLst>
                                    </p:cTn>
                                  </p:par>
                                  <p:par>
                                    <p:cTn id="70" presetID="16" presetClass="entr" presetSubtype="21" fill="hold" grpId="0" nodeType="with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barn(inVertical)">
                                          <p:cBhvr>
                                            <p:cTn id="7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animBg="1"/>
          <p:bldP spid="16"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904733" y="3579862"/>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p>
        </p:txBody>
      </p:sp>
      <p:sp>
        <p:nvSpPr>
          <p:cNvPr id="32" name="TextBox 31"/>
          <p:cNvSpPr txBox="1"/>
          <p:nvPr/>
        </p:nvSpPr>
        <p:spPr>
          <a:xfrm>
            <a:off x="2912509" y="3579862"/>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p>
        </p:txBody>
      </p:sp>
      <p:sp>
        <p:nvSpPr>
          <p:cNvPr id="33" name="TextBox 32"/>
          <p:cNvSpPr txBox="1"/>
          <p:nvPr/>
        </p:nvSpPr>
        <p:spPr>
          <a:xfrm>
            <a:off x="4907111" y="3587827"/>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p>
        </p:txBody>
      </p:sp>
      <p:sp>
        <p:nvSpPr>
          <p:cNvPr id="34" name="TextBox 33"/>
          <p:cNvSpPr txBox="1"/>
          <p:nvPr/>
        </p:nvSpPr>
        <p:spPr>
          <a:xfrm>
            <a:off x="6870379" y="3587827"/>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p>
        </p:txBody>
      </p:sp>
      <p:sp>
        <p:nvSpPr>
          <p:cNvPr id="35" name="燕尾形箭头 34"/>
          <p:cNvSpPr/>
          <p:nvPr/>
        </p:nvSpPr>
        <p:spPr>
          <a:xfrm>
            <a:off x="467544" y="2427734"/>
            <a:ext cx="8208912" cy="228600"/>
          </a:xfrm>
          <a:prstGeom prst="notched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32" fontAlgn="auto">
              <a:spcBef>
                <a:spcPts val="0"/>
              </a:spcBef>
              <a:spcAft>
                <a:spcPts val="0"/>
              </a:spcAft>
              <a:defRPr/>
            </a:pPr>
            <a:endParaRPr lang="zh-CN" altLang="en-US" sz="2489">
              <a:latin typeface="Arial" panose="020B0604020202020204" pitchFamily="34" charset="0"/>
              <a:ea typeface="微软雅黑" panose="020B0503020204020204" pitchFamily="34" charset="-122"/>
              <a:cs typeface="Arial" panose="020B0604020202020204" pitchFamily="34" charset="0"/>
            </a:endParaRPr>
          </a:p>
        </p:txBody>
      </p:sp>
      <p:grpSp>
        <p:nvGrpSpPr>
          <p:cNvPr id="2" name="组合 1"/>
          <p:cNvGrpSpPr/>
          <p:nvPr/>
        </p:nvGrpSpPr>
        <p:grpSpPr>
          <a:xfrm>
            <a:off x="783076" y="1635646"/>
            <a:ext cx="1697385" cy="1697385"/>
            <a:chOff x="1278794" y="3334906"/>
            <a:chExt cx="914014" cy="914014"/>
          </a:xfrm>
        </p:grpSpPr>
        <p:grpSp>
          <p:nvGrpSpPr>
            <p:cNvPr id="3" name="组合 2"/>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4" name="TextBox 3"/>
            <p:cNvSpPr txBox="1"/>
            <p:nvPr/>
          </p:nvSpPr>
          <p:spPr>
            <a:xfrm>
              <a:off x="1477939" y="3742514"/>
              <a:ext cx="513772" cy="174019"/>
            </a:xfrm>
            <a:prstGeom prst="rect">
              <a:avLst/>
            </a:prstGeom>
            <a:noFill/>
          </p:spPr>
          <p:txBody>
            <a:bodyPr wrap="none" rtlCol="0">
              <a:spAutoFit/>
            </a:bodyPr>
            <a:lstStyle/>
            <a:p>
              <a:pPr algn="ctr"/>
              <a:r>
                <a:rPr lang="zh-CN" altLang="en-US" sz="1500" b="1" dirty="0">
                  <a:latin typeface="微软雅黑" pitchFamily="34" charset="-122"/>
                  <a:ea typeface="微软雅黑" pitchFamily="34" charset="-122"/>
                </a:rPr>
                <a:t>日程安排</a:t>
              </a:r>
            </a:p>
          </p:txBody>
        </p:sp>
      </p:grpSp>
      <p:grpSp>
        <p:nvGrpSpPr>
          <p:cNvPr id="7" name="组合 6"/>
          <p:cNvGrpSpPr/>
          <p:nvPr/>
        </p:nvGrpSpPr>
        <p:grpSpPr>
          <a:xfrm>
            <a:off x="2746134" y="1639356"/>
            <a:ext cx="1697385" cy="1697385"/>
            <a:chOff x="1278794" y="3334906"/>
            <a:chExt cx="914014" cy="914014"/>
          </a:xfrm>
        </p:grpSpPr>
        <p:grpSp>
          <p:nvGrpSpPr>
            <p:cNvPr id="8" name="组合 7"/>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11" name="椭圆 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9" name="TextBox 8"/>
            <p:cNvSpPr txBox="1"/>
            <p:nvPr/>
          </p:nvSpPr>
          <p:spPr>
            <a:xfrm>
              <a:off x="1477939" y="3740516"/>
              <a:ext cx="513772" cy="174019"/>
            </a:xfrm>
            <a:prstGeom prst="rect">
              <a:avLst/>
            </a:prstGeom>
            <a:noFill/>
          </p:spPr>
          <p:txBody>
            <a:bodyPr wrap="none" rtlCol="0">
              <a:spAutoFit/>
            </a:bodyPr>
            <a:lstStyle/>
            <a:p>
              <a:pPr algn="ctr"/>
              <a:r>
                <a:rPr lang="zh-CN" altLang="en-US" sz="1500" b="1" dirty="0">
                  <a:latin typeface="微软雅黑" pitchFamily="34" charset="-122"/>
                  <a:ea typeface="微软雅黑" pitchFamily="34" charset="-122"/>
                </a:rPr>
                <a:t>行动策略</a:t>
              </a:r>
            </a:p>
          </p:txBody>
        </p:sp>
      </p:grpSp>
      <p:grpSp>
        <p:nvGrpSpPr>
          <p:cNvPr id="12" name="组合 11"/>
          <p:cNvGrpSpPr/>
          <p:nvPr/>
        </p:nvGrpSpPr>
        <p:grpSpPr>
          <a:xfrm>
            <a:off x="4688516" y="1635646"/>
            <a:ext cx="1697385" cy="1697385"/>
            <a:chOff x="1278794" y="3334906"/>
            <a:chExt cx="914014" cy="914014"/>
          </a:xfrm>
        </p:grpSpPr>
        <p:grpSp>
          <p:nvGrpSpPr>
            <p:cNvPr id="13" name="组合 12"/>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16" name="椭圆 1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14" name="TextBox 13"/>
            <p:cNvSpPr txBox="1"/>
            <p:nvPr/>
          </p:nvSpPr>
          <p:spPr>
            <a:xfrm>
              <a:off x="1477939" y="3742514"/>
              <a:ext cx="513772" cy="174019"/>
            </a:xfrm>
            <a:prstGeom prst="rect">
              <a:avLst/>
            </a:prstGeom>
            <a:noFill/>
          </p:spPr>
          <p:txBody>
            <a:bodyPr wrap="none" rtlCol="0">
              <a:spAutoFit/>
            </a:bodyPr>
            <a:lstStyle/>
            <a:p>
              <a:pPr algn="ctr"/>
              <a:r>
                <a:rPr lang="zh-CN" altLang="en-US" sz="1500" b="1" dirty="0">
                  <a:latin typeface="微软雅黑" pitchFamily="34" charset="-122"/>
                  <a:ea typeface="微软雅黑" pitchFamily="34" charset="-122"/>
                </a:rPr>
                <a:t>客户服务</a:t>
              </a:r>
            </a:p>
          </p:txBody>
        </p:sp>
      </p:grpSp>
      <p:grpSp>
        <p:nvGrpSpPr>
          <p:cNvPr id="17" name="组合 16"/>
          <p:cNvGrpSpPr/>
          <p:nvPr/>
        </p:nvGrpSpPr>
        <p:grpSpPr>
          <a:xfrm>
            <a:off x="6619031" y="1642521"/>
            <a:ext cx="1697385" cy="1697385"/>
            <a:chOff x="1278794" y="3334906"/>
            <a:chExt cx="914014" cy="914014"/>
          </a:xfrm>
        </p:grpSpPr>
        <p:grpSp>
          <p:nvGrpSpPr>
            <p:cNvPr id="18" name="组合 17"/>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21" name="椭圆 2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19" name="TextBox 18"/>
            <p:cNvSpPr txBox="1"/>
            <p:nvPr/>
          </p:nvSpPr>
          <p:spPr>
            <a:xfrm>
              <a:off x="1477939" y="3738812"/>
              <a:ext cx="513772" cy="174019"/>
            </a:xfrm>
            <a:prstGeom prst="rect">
              <a:avLst/>
            </a:prstGeom>
            <a:noFill/>
          </p:spPr>
          <p:txBody>
            <a:bodyPr wrap="none" rtlCol="0">
              <a:spAutoFit/>
            </a:bodyPr>
            <a:lstStyle/>
            <a:p>
              <a:pPr algn="ctr"/>
              <a:r>
                <a:rPr lang="zh-CN" altLang="en-US" sz="1500" b="1" dirty="0">
                  <a:latin typeface="微软雅黑" pitchFamily="34" charset="-122"/>
                  <a:ea typeface="微软雅黑" pitchFamily="34" charset="-122"/>
                </a:rPr>
                <a:t>后勤保障</a:t>
              </a:r>
            </a:p>
          </p:txBody>
        </p:sp>
      </p:grpSp>
      <p:sp>
        <p:nvSpPr>
          <p:cNvPr id="22" name="椭圆 21"/>
          <p:cNvSpPr/>
          <p:nvPr/>
        </p:nvSpPr>
        <p:spPr>
          <a:xfrm>
            <a:off x="824277" y="1491630"/>
            <a:ext cx="645364" cy="645364"/>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23" name="椭圆 22"/>
          <p:cNvSpPr/>
          <p:nvPr/>
        </p:nvSpPr>
        <p:spPr>
          <a:xfrm>
            <a:off x="2783180" y="1491630"/>
            <a:ext cx="645364" cy="645364"/>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24" name="椭圆 23"/>
          <p:cNvSpPr/>
          <p:nvPr/>
        </p:nvSpPr>
        <p:spPr>
          <a:xfrm>
            <a:off x="4760524" y="1498175"/>
            <a:ext cx="645364" cy="645364"/>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25" name="椭圆 24"/>
          <p:cNvSpPr/>
          <p:nvPr/>
        </p:nvSpPr>
        <p:spPr>
          <a:xfrm>
            <a:off x="6707078" y="1498175"/>
            <a:ext cx="645364" cy="645364"/>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26" name="Freeform 34"/>
          <p:cNvSpPr>
            <a:spLocks noEditPoints="1"/>
          </p:cNvSpPr>
          <p:nvPr/>
        </p:nvSpPr>
        <p:spPr bwMode="auto">
          <a:xfrm>
            <a:off x="1000830" y="1642521"/>
            <a:ext cx="334257" cy="343054"/>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sz="1500"/>
          </a:p>
        </p:txBody>
      </p:sp>
      <p:sp>
        <p:nvSpPr>
          <p:cNvPr id="27" name="Freeform 26"/>
          <p:cNvSpPr>
            <a:spLocks noEditPoints="1"/>
          </p:cNvSpPr>
          <p:nvPr/>
        </p:nvSpPr>
        <p:spPr bwMode="auto">
          <a:xfrm>
            <a:off x="2952968" y="1663271"/>
            <a:ext cx="305788" cy="302082"/>
          </a:xfrm>
          <a:custGeom>
            <a:avLst/>
            <a:gdLst>
              <a:gd name="T0" fmla="*/ 351 w 389"/>
              <a:gd name="T1" fmla="*/ 332 h 385"/>
              <a:gd name="T2" fmla="*/ 311 w 389"/>
              <a:gd name="T3" fmla="*/ 332 h 385"/>
              <a:gd name="T4" fmla="*/ 255 w 389"/>
              <a:gd name="T5" fmla="*/ 224 h 385"/>
              <a:gd name="T6" fmla="*/ 249 w 389"/>
              <a:gd name="T7" fmla="*/ 245 h 385"/>
              <a:gd name="T8" fmla="*/ 218 w 389"/>
              <a:gd name="T9" fmla="*/ 269 h 385"/>
              <a:gd name="T10" fmla="*/ 319 w 389"/>
              <a:gd name="T11" fmla="*/ 380 h 385"/>
              <a:gd name="T12" fmla="*/ 384 w 389"/>
              <a:gd name="T13" fmla="*/ 337 h 385"/>
              <a:gd name="T14" fmla="*/ 336 w 389"/>
              <a:gd name="T15" fmla="*/ 287 h 385"/>
              <a:gd name="T16" fmla="*/ 265 w 389"/>
              <a:gd name="T17" fmla="*/ 229 h 385"/>
              <a:gd name="T18" fmla="*/ 140 w 389"/>
              <a:gd name="T19" fmla="*/ 137 h 385"/>
              <a:gd name="T20" fmla="*/ 162 w 389"/>
              <a:gd name="T21" fmla="*/ 131 h 385"/>
              <a:gd name="T22" fmla="*/ 167 w 389"/>
              <a:gd name="T23" fmla="*/ 110 h 385"/>
              <a:gd name="T24" fmla="*/ 172 w 389"/>
              <a:gd name="T25" fmla="*/ 90 h 385"/>
              <a:gd name="T26" fmla="*/ 75 w 389"/>
              <a:gd name="T27" fmla="*/ 9 h 385"/>
              <a:gd name="T28" fmla="*/ 61 w 389"/>
              <a:gd name="T29" fmla="*/ 109 h 385"/>
              <a:gd name="T30" fmla="*/ 0 w 389"/>
              <a:gd name="T31" fmla="*/ 84 h 385"/>
              <a:gd name="T32" fmla="*/ 115 w 389"/>
              <a:gd name="T33" fmla="*/ 166 h 385"/>
              <a:gd name="T34" fmla="*/ 130 w 389"/>
              <a:gd name="T35" fmla="*/ 147 h 385"/>
              <a:gd name="T36" fmla="*/ 375 w 389"/>
              <a:gd name="T37" fmla="*/ 37 h 385"/>
              <a:gd name="T38" fmla="*/ 322 w 389"/>
              <a:gd name="T39" fmla="*/ 0 h 385"/>
              <a:gd name="T40" fmla="*/ 183 w 389"/>
              <a:gd name="T41" fmla="*/ 125 h 385"/>
              <a:gd name="T42" fmla="*/ 163 w 389"/>
              <a:gd name="T43" fmla="*/ 154 h 385"/>
              <a:gd name="T44" fmla="*/ 146 w 389"/>
              <a:gd name="T45" fmla="*/ 162 h 385"/>
              <a:gd name="T46" fmla="*/ 147 w 389"/>
              <a:gd name="T47" fmla="*/ 215 h 385"/>
              <a:gd name="T48" fmla="*/ 34 w 389"/>
              <a:gd name="T49" fmla="*/ 313 h 385"/>
              <a:gd name="T50" fmla="*/ 22 w 389"/>
              <a:gd name="T51" fmla="*/ 385 h 385"/>
              <a:gd name="T52" fmla="*/ 80 w 389"/>
              <a:gd name="T53" fmla="*/ 327 h 385"/>
              <a:gd name="T54" fmla="*/ 172 w 389"/>
              <a:gd name="T55" fmla="*/ 240 h 385"/>
              <a:gd name="T56" fmla="*/ 224 w 389"/>
              <a:gd name="T57" fmla="*/ 240 h 385"/>
              <a:gd name="T58" fmla="*/ 238 w 389"/>
              <a:gd name="T59" fmla="*/ 208 h 385"/>
              <a:gd name="T60" fmla="*/ 261 w 389"/>
              <a:gd name="T61" fmla="*/ 203 h 385"/>
              <a:gd name="T62" fmla="*/ 375 w 389"/>
              <a:gd name="T63"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sz="1500"/>
          </a:p>
        </p:txBody>
      </p:sp>
      <p:sp>
        <p:nvSpPr>
          <p:cNvPr id="28" name="Freeform 35"/>
          <p:cNvSpPr>
            <a:spLocks noEditPoints="1"/>
          </p:cNvSpPr>
          <p:nvPr/>
        </p:nvSpPr>
        <p:spPr bwMode="auto">
          <a:xfrm>
            <a:off x="6895784" y="1679567"/>
            <a:ext cx="294065" cy="318039"/>
          </a:xfrm>
          <a:custGeom>
            <a:avLst/>
            <a:gdLst>
              <a:gd name="T0" fmla="*/ 29 w 433"/>
              <a:gd name="T1" fmla="*/ 29 h 469"/>
              <a:gd name="T2" fmla="*/ 115 w 433"/>
              <a:gd name="T3" fmla="*/ 28 h 469"/>
              <a:gd name="T4" fmla="*/ 208 w 433"/>
              <a:gd name="T5" fmla="*/ 3 h 469"/>
              <a:gd name="T6" fmla="*/ 216 w 433"/>
              <a:gd name="T7" fmla="*/ 0 h 469"/>
              <a:gd name="T8" fmla="*/ 225 w 433"/>
              <a:gd name="T9" fmla="*/ 3 h 469"/>
              <a:gd name="T10" fmla="*/ 318 w 433"/>
              <a:gd name="T11" fmla="*/ 28 h 469"/>
              <a:gd name="T12" fmla="*/ 404 w 433"/>
              <a:gd name="T13" fmla="*/ 29 h 469"/>
              <a:gd name="T14" fmla="*/ 433 w 433"/>
              <a:gd name="T15" fmla="*/ 25 h 469"/>
              <a:gd name="T16" fmla="*/ 433 w 433"/>
              <a:gd name="T17" fmla="*/ 58 h 469"/>
              <a:gd name="T18" fmla="*/ 372 w 433"/>
              <a:gd name="T19" fmla="*/ 355 h 469"/>
              <a:gd name="T20" fmla="*/ 222 w 433"/>
              <a:gd name="T21" fmla="*/ 468 h 469"/>
              <a:gd name="T22" fmla="*/ 216 w 433"/>
              <a:gd name="T23" fmla="*/ 469 h 469"/>
              <a:gd name="T24" fmla="*/ 210 w 433"/>
              <a:gd name="T25" fmla="*/ 468 h 469"/>
              <a:gd name="T26" fmla="*/ 61 w 433"/>
              <a:gd name="T27" fmla="*/ 355 h 469"/>
              <a:gd name="T28" fmla="*/ 0 w 433"/>
              <a:gd name="T29" fmla="*/ 58 h 469"/>
              <a:gd name="T30" fmla="*/ 0 w 433"/>
              <a:gd name="T31" fmla="*/ 25 h 469"/>
              <a:gd name="T32" fmla="*/ 29 w 433"/>
              <a:gd name="T33" fmla="*/ 29 h 469"/>
              <a:gd name="T34" fmla="*/ 216 w 433"/>
              <a:gd name="T35" fmla="*/ 239 h 469"/>
              <a:gd name="T36" fmla="*/ 216 w 433"/>
              <a:gd name="T37" fmla="*/ 239 h 469"/>
              <a:gd name="T38" fmla="*/ 361 w 433"/>
              <a:gd name="T39" fmla="*/ 239 h 469"/>
              <a:gd name="T40" fmla="*/ 380 w 433"/>
              <a:gd name="T41" fmla="*/ 90 h 469"/>
              <a:gd name="T42" fmla="*/ 311 w 433"/>
              <a:gd name="T43" fmla="*/ 86 h 469"/>
              <a:gd name="T44" fmla="*/ 216 w 433"/>
              <a:gd name="T45" fmla="*/ 62 h 469"/>
              <a:gd name="T46" fmla="*/ 216 w 433"/>
              <a:gd name="T47" fmla="*/ 239 h 469"/>
              <a:gd name="T48" fmla="*/ 216 w 433"/>
              <a:gd name="T49" fmla="*/ 409 h 469"/>
              <a:gd name="T50" fmla="*/ 216 w 433"/>
              <a:gd name="T51" fmla="*/ 409 h 469"/>
              <a:gd name="T52" fmla="*/ 216 w 433"/>
              <a:gd name="T53" fmla="*/ 239 h 469"/>
              <a:gd name="T54" fmla="*/ 72 w 433"/>
              <a:gd name="T55" fmla="*/ 239 h 469"/>
              <a:gd name="T56" fmla="*/ 105 w 433"/>
              <a:gd name="T57" fmla="*/ 323 h 469"/>
              <a:gd name="T58" fmla="*/ 216 w 433"/>
              <a:gd name="T59" fmla="*/ 40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3" h="469">
                <a:moveTo>
                  <a:pt x="29" y="29"/>
                </a:moveTo>
                <a:cubicBezTo>
                  <a:pt x="57" y="32"/>
                  <a:pt x="85" y="32"/>
                  <a:pt x="115" y="28"/>
                </a:cubicBezTo>
                <a:cubicBezTo>
                  <a:pt x="145" y="24"/>
                  <a:pt x="176" y="16"/>
                  <a:pt x="208" y="3"/>
                </a:cubicBezTo>
                <a:lnTo>
                  <a:pt x="216" y="0"/>
                </a:lnTo>
                <a:lnTo>
                  <a:pt x="225" y="3"/>
                </a:lnTo>
                <a:cubicBezTo>
                  <a:pt x="257" y="16"/>
                  <a:pt x="288" y="24"/>
                  <a:pt x="318" y="28"/>
                </a:cubicBezTo>
                <a:cubicBezTo>
                  <a:pt x="347" y="32"/>
                  <a:pt x="376" y="32"/>
                  <a:pt x="404" y="29"/>
                </a:cubicBezTo>
                <a:lnTo>
                  <a:pt x="433" y="25"/>
                </a:lnTo>
                <a:lnTo>
                  <a:pt x="433" y="58"/>
                </a:lnTo>
                <a:cubicBezTo>
                  <a:pt x="431" y="199"/>
                  <a:pt x="409" y="293"/>
                  <a:pt x="372" y="355"/>
                </a:cubicBezTo>
                <a:cubicBezTo>
                  <a:pt x="334" y="421"/>
                  <a:pt x="281" y="452"/>
                  <a:pt x="222" y="468"/>
                </a:cubicBezTo>
                <a:lnTo>
                  <a:pt x="216" y="469"/>
                </a:lnTo>
                <a:lnTo>
                  <a:pt x="210" y="468"/>
                </a:lnTo>
                <a:cubicBezTo>
                  <a:pt x="151" y="452"/>
                  <a:pt x="99" y="421"/>
                  <a:pt x="61" y="355"/>
                </a:cubicBezTo>
                <a:cubicBezTo>
                  <a:pt x="24" y="293"/>
                  <a:pt x="1" y="199"/>
                  <a:pt x="0" y="58"/>
                </a:cubicBezTo>
                <a:lnTo>
                  <a:pt x="0" y="25"/>
                </a:lnTo>
                <a:lnTo>
                  <a:pt x="29" y="29"/>
                </a:lnTo>
                <a:close/>
                <a:moveTo>
                  <a:pt x="216" y="239"/>
                </a:moveTo>
                <a:lnTo>
                  <a:pt x="216" y="239"/>
                </a:lnTo>
                <a:lnTo>
                  <a:pt x="361" y="239"/>
                </a:lnTo>
                <a:cubicBezTo>
                  <a:pt x="371" y="198"/>
                  <a:pt x="377" y="149"/>
                  <a:pt x="380" y="90"/>
                </a:cubicBezTo>
                <a:cubicBezTo>
                  <a:pt x="357" y="91"/>
                  <a:pt x="335" y="90"/>
                  <a:pt x="311" y="86"/>
                </a:cubicBezTo>
                <a:cubicBezTo>
                  <a:pt x="281" y="82"/>
                  <a:pt x="249" y="74"/>
                  <a:pt x="216" y="62"/>
                </a:cubicBezTo>
                <a:lnTo>
                  <a:pt x="216" y="239"/>
                </a:lnTo>
                <a:close/>
                <a:moveTo>
                  <a:pt x="216" y="409"/>
                </a:moveTo>
                <a:lnTo>
                  <a:pt x="216" y="409"/>
                </a:lnTo>
                <a:lnTo>
                  <a:pt x="216" y="239"/>
                </a:lnTo>
                <a:lnTo>
                  <a:pt x="72" y="239"/>
                </a:lnTo>
                <a:cubicBezTo>
                  <a:pt x="80" y="273"/>
                  <a:pt x="92" y="301"/>
                  <a:pt x="105" y="323"/>
                </a:cubicBezTo>
                <a:cubicBezTo>
                  <a:pt x="133" y="372"/>
                  <a:pt x="172" y="396"/>
                  <a:pt x="216" y="40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sz="1500"/>
          </a:p>
        </p:txBody>
      </p:sp>
      <p:sp>
        <p:nvSpPr>
          <p:cNvPr id="29" name="Freeform 20"/>
          <p:cNvSpPr>
            <a:spLocks noEditPoints="1"/>
          </p:cNvSpPr>
          <p:nvPr/>
        </p:nvSpPr>
        <p:spPr bwMode="auto">
          <a:xfrm>
            <a:off x="4949998" y="1635646"/>
            <a:ext cx="287664" cy="361960"/>
          </a:xfrm>
          <a:custGeom>
            <a:avLst/>
            <a:gdLst>
              <a:gd name="T0" fmla="*/ 41 w 355"/>
              <a:gd name="T1" fmla="*/ 121 h 447"/>
              <a:gd name="T2" fmla="*/ 60 w 355"/>
              <a:gd name="T3" fmla="*/ 238 h 447"/>
              <a:gd name="T4" fmla="*/ 174 w 355"/>
              <a:gd name="T5" fmla="*/ 22 h 447"/>
              <a:gd name="T6" fmla="*/ 291 w 355"/>
              <a:gd name="T7" fmla="*/ 235 h 447"/>
              <a:gd name="T8" fmla="*/ 213 w 355"/>
              <a:gd name="T9" fmla="*/ 296 h 447"/>
              <a:gd name="T10" fmla="*/ 217 w 355"/>
              <a:gd name="T11" fmla="*/ 310 h 447"/>
              <a:gd name="T12" fmla="*/ 304 w 355"/>
              <a:gd name="T13" fmla="*/ 236 h 447"/>
              <a:gd name="T14" fmla="*/ 312 w 355"/>
              <a:gd name="T15" fmla="*/ 122 h 447"/>
              <a:gd name="T16" fmla="*/ 167 w 355"/>
              <a:gd name="T17" fmla="*/ 0 h 447"/>
              <a:gd name="T18" fmla="*/ 175 w 355"/>
              <a:gd name="T19" fmla="*/ 57 h 447"/>
              <a:gd name="T20" fmla="*/ 213 w 355"/>
              <a:gd name="T21" fmla="*/ 96 h 447"/>
              <a:gd name="T22" fmla="*/ 175 w 355"/>
              <a:gd name="T23" fmla="*/ 57 h 447"/>
              <a:gd name="T24" fmla="*/ 132 w 355"/>
              <a:gd name="T25" fmla="*/ 173 h 447"/>
              <a:gd name="T26" fmla="*/ 132 w 355"/>
              <a:gd name="T27" fmla="*/ 209 h 447"/>
              <a:gd name="T28" fmla="*/ 132 w 355"/>
              <a:gd name="T29" fmla="*/ 173 h 447"/>
              <a:gd name="T30" fmla="*/ 223 w 355"/>
              <a:gd name="T31" fmla="*/ 173 h 447"/>
              <a:gd name="T32" fmla="*/ 223 w 355"/>
              <a:gd name="T33" fmla="*/ 209 h 447"/>
              <a:gd name="T34" fmla="*/ 223 w 355"/>
              <a:gd name="T35" fmla="*/ 173 h 447"/>
              <a:gd name="T36" fmla="*/ 190 w 355"/>
              <a:gd name="T37" fmla="*/ 292 h 447"/>
              <a:gd name="T38" fmla="*/ 157 w 355"/>
              <a:gd name="T39" fmla="*/ 303 h 447"/>
              <a:gd name="T40" fmla="*/ 171 w 355"/>
              <a:gd name="T41" fmla="*/ 325 h 447"/>
              <a:gd name="T42" fmla="*/ 204 w 355"/>
              <a:gd name="T43" fmla="*/ 313 h 447"/>
              <a:gd name="T44" fmla="*/ 190 w 355"/>
              <a:gd name="T45" fmla="*/ 292 h 447"/>
              <a:gd name="T46" fmla="*/ 252 w 355"/>
              <a:gd name="T47" fmla="*/ 312 h 447"/>
              <a:gd name="T48" fmla="*/ 223 w 355"/>
              <a:gd name="T49" fmla="*/ 447 h 447"/>
              <a:gd name="T50" fmla="*/ 252 w 355"/>
              <a:gd name="T51" fmla="*/ 312 h 447"/>
              <a:gd name="T52" fmla="*/ 108 w 355"/>
              <a:gd name="T53" fmla="*/ 315 h 447"/>
              <a:gd name="T54" fmla="*/ 132 w 355"/>
              <a:gd name="T55" fmla="*/ 447 h 447"/>
              <a:gd name="T56" fmla="*/ 108 w 355"/>
              <a:gd name="T57" fmla="*/ 315 h 447"/>
              <a:gd name="T58" fmla="*/ 156 w 355"/>
              <a:gd name="T59" fmla="*/ 341 h 447"/>
              <a:gd name="T60" fmla="*/ 157 w 355"/>
              <a:gd name="T61" fmla="*/ 447 h 447"/>
              <a:gd name="T62" fmla="*/ 205 w 355"/>
              <a:gd name="T63" fmla="*/ 344 h 447"/>
              <a:gd name="T64" fmla="*/ 156 w 355"/>
              <a:gd name="T65" fmla="*/ 34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447">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sz="1500"/>
          </a:p>
        </p:txBody>
      </p:sp>
      <p:sp>
        <p:nvSpPr>
          <p:cNvPr id="36" name="TextBox 35"/>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itchFamily="34" charset="-122"/>
                <a:ea typeface="微软雅黑" pitchFamily="34" charset="-122"/>
              </a:rPr>
              <a:t>执行方式</a:t>
            </a:r>
            <a:endParaRPr lang="zh-CN" altLang="en-US" sz="1000" dirty="0">
              <a:latin typeface="微软雅黑" pitchFamily="34" charset="-122"/>
              <a:ea typeface="微软雅黑" pitchFamily="34" charset="-122"/>
            </a:endParaRPr>
          </a:p>
        </p:txBody>
      </p:sp>
    </p:spTree>
    <p:extLst>
      <p:ext uri="{BB962C8B-B14F-4D97-AF65-F5344CB8AC3E}">
        <p14:creationId xmlns:p14="http://schemas.microsoft.com/office/powerpoint/2010/main" val="607150975"/>
      </p:ext>
    </p:extLst>
  </p:cSld>
  <p:clrMapOvr>
    <a:masterClrMapping/>
  </p:clrMapOvr>
  <p:transition spd="slow"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4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4000">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14:bounceEnd="44000">
                                          <p:cBhvr additive="base">
                                            <p:cTn id="11" dur="500" fill="hold"/>
                                            <p:tgtEl>
                                              <p:spTgt spid="7"/>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44000">
                                      <p:stCondLst>
                                        <p:cond delay="200"/>
                                      </p:stCondLst>
                                      <p:childTnLst>
                                        <p:set>
                                          <p:cBhvr>
                                            <p:cTn id="14" dur="1" fill="hold">
                                              <p:stCondLst>
                                                <p:cond delay="0"/>
                                              </p:stCondLst>
                                            </p:cTn>
                                            <p:tgtEl>
                                              <p:spTgt spid="12"/>
                                            </p:tgtEl>
                                            <p:attrNameLst>
                                              <p:attrName>style.visibility</p:attrName>
                                            </p:attrNameLst>
                                          </p:cBhvr>
                                          <p:to>
                                            <p:strVal val="visible"/>
                                          </p:to>
                                        </p:set>
                                        <p:anim calcmode="lin" valueType="num" p14:bounceEnd="44000">
                                          <p:cBhvr additive="base">
                                            <p:cTn id="15" dur="500" fill="hold"/>
                                            <p:tgtEl>
                                              <p:spTgt spid="12"/>
                                            </p:tgtEl>
                                            <p:attrNameLst>
                                              <p:attrName>ppt_x</p:attrName>
                                            </p:attrNameLst>
                                          </p:cBhvr>
                                          <p:tavLst>
                                            <p:tav tm="0">
                                              <p:val>
                                                <p:strVal val="#ppt_x"/>
                                              </p:val>
                                            </p:tav>
                                            <p:tav tm="100000">
                                              <p:val>
                                                <p:strVal val="#ppt_x"/>
                                              </p:val>
                                            </p:tav>
                                          </p:tavLst>
                                        </p:anim>
                                        <p:anim calcmode="lin" valueType="num" p14:bounceEnd="44000">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44000">
                                      <p:stCondLst>
                                        <p:cond delay="300"/>
                                      </p:stCondLst>
                                      <p:childTnLst>
                                        <p:set>
                                          <p:cBhvr>
                                            <p:cTn id="18" dur="1" fill="hold">
                                              <p:stCondLst>
                                                <p:cond delay="0"/>
                                              </p:stCondLst>
                                            </p:cTn>
                                            <p:tgtEl>
                                              <p:spTgt spid="17"/>
                                            </p:tgtEl>
                                            <p:attrNameLst>
                                              <p:attrName>style.visibility</p:attrName>
                                            </p:attrNameLst>
                                          </p:cBhvr>
                                          <p:to>
                                            <p:strVal val="visible"/>
                                          </p:to>
                                        </p:set>
                                        <p:anim calcmode="lin" valueType="num" p14:bounceEnd="44000">
                                          <p:cBhvr additive="base">
                                            <p:cTn id="19" dur="500" fill="hold"/>
                                            <p:tgtEl>
                                              <p:spTgt spid="17"/>
                                            </p:tgtEl>
                                            <p:attrNameLst>
                                              <p:attrName>ppt_x</p:attrName>
                                            </p:attrNameLst>
                                          </p:cBhvr>
                                          <p:tavLst>
                                            <p:tav tm="0">
                                              <p:val>
                                                <p:strVal val="#ppt_x"/>
                                              </p:val>
                                            </p:tav>
                                            <p:tav tm="100000">
                                              <p:val>
                                                <p:strVal val="#ppt_x"/>
                                              </p:val>
                                            </p:tav>
                                          </p:tavLst>
                                        </p:anim>
                                        <p:anim calcmode="lin" valueType="num" p14:bounceEnd="44000">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par>
                              <p:cTn id="21" fill="hold">
                                <p:stCondLst>
                                  <p:cond delay="800"/>
                                </p:stCondLst>
                                <p:childTnLst>
                                  <p:par>
                                    <p:cTn id="22" presetID="2" presetClass="entr" presetSubtype="4" fill="hold" grpId="0" nodeType="afterEffect" p14:presetBounceEnd="44000">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14:bounceEnd="44000">
                                          <p:cBhvr additive="base">
                                            <p:cTn id="24" dur="500" fill="hold"/>
                                            <p:tgtEl>
                                              <p:spTgt spid="22"/>
                                            </p:tgtEl>
                                            <p:attrNameLst>
                                              <p:attrName>ppt_x</p:attrName>
                                            </p:attrNameLst>
                                          </p:cBhvr>
                                          <p:tavLst>
                                            <p:tav tm="0">
                                              <p:val>
                                                <p:strVal val="#ppt_x"/>
                                              </p:val>
                                            </p:tav>
                                            <p:tav tm="100000">
                                              <p:val>
                                                <p:strVal val="#ppt_x"/>
                                              </p:val>
                                            </p:tav>
                                          </p:tavLst>
                                        </p:anim>
                                        <p:anim calcmode="lin" valueType="num" p14:bounceEnd="44000">
                                          <p:cBhvr additive="base">
                                            <p:cTn id="25" dur="500" fill="hold"/>
                                            <p:tgtEl>
                                              <p:spTgt spid="2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14:presetBounceEnd="44000">
                                      <p:stCondLst>
                                        <p:cond delay="100"/>
                                      </p:stCondLst>
                                      <p:childTnLst>
                                        <p:set>
                                          <p:cBhvr>
                                            <p:cTn id="27" dur="1" fill="hold">
                                              <p:stCondLst>
                                                <p:cond delay="0"/>
                                              </p:stCondLst>
                                            </p:cTn>
                                            <p:tgtEl>
                                              <p:spTgt spid="23"/>
                                            </p:tgtEl>
                                            <p:attrNameLst>
                                              <p:attrName>style.visibility</p:attrName>
                                            </p:attrNameLst>
                                          </p:cBhvr>
                                          <p:to>
                                            <p:strVal val="visible"/>
                                          </p:to>
                                        </p:set>
                                        <p:anim calcmode="lin" valueType="num" p14:bounceEnd="44000">
                                          <p:cBhvr additive="base">
                                            <p:cTn id="28" dur="500" fill="hold"/>
                                            <p:tgtEl>
                                              <p:spTgt spid="23"/>
                                            </p:tgtEl>
                                            <p:attrNameLst>
                                              <p:attrName>ppt_x</p:attrName>
                                            </p:attrNameLst>
                                          </p:cBhvr>
                                          <p:tavLst>
                                            <p:tav tm="0">
                                              <p:val>
                                                <p:strVal val="#ppt_x"/>
                                              </p:val>
                                            </p:tav>
                                            <p:tav tm="100000">
                                              <p:val>
                                                <p:strVal val="#ppt_x"/>
                                              </p:val>
                                            </p:tav>
                                          </p:tavLst>
                                        </p:anim>
                                        <p:anim calcmode="lin" valueType="num" p14:bounceEnd="44000">
                                          <p:cBhvr additive="base">
                                            <p:cTn id="29" dur="500" fill="hold"/>
                                            <p:tgtEl>
                                              <p:spTgt spid="2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14:presetBounceEnd="44000">
                                      <p:stCondLst>
                                        <p:cond delay="200"/>
                                      </p:stCondLst>
                                      <p:childTnLst>
                                        <p:set>
                                          <p:cBhvr>
                                            <p:cTn id="31" dur="1" fill="hold">
                                              <p:stCondLst>
                                                <p:cond delay="0"/>
                                              </p:stCondLst>
                                            </p:cTn>
                                            <p:tgtEl>
                                              <p:spTgt spid="24"/>
                                            </p:tgtEl>
                                            <p:attrNameLst>
                                              <p:attrName>style.visibility</p:attrName>
                                            </p:attrNameLst>
                                          </p:cBhvr>
                                          <p:to>
                                            <p:strVal val="visible"/>
                                          </p:to>
                                        </p:set>
                                        <p:anim calcmode="lin" valueType="num" p14:bounceEnd="44000">
                                          <p:cBhvr additive="base">
                                            <p:cTn id="32" dur="500" fill="hold"/>
                                            <p:tgtEl>
                                              <p:spTgt spid="24"/>
                                            </p:tgtEl>
                                            <p:attrNameLst>
                                              <p:attrName>ppt_x</p:attrName>
                                            </p:attrNameLst>
                                          </p:cBhvr>
                                          <p:tavLst>
                                            <p:tav tm="0">
                                              <p:val>
                                                <p:strVal val="#ppt_x"/>
                                              </p:val>
                                            </p:tav>
                                            <p:tav tm="100000">
                                              <p:val>
                                                <p:strVal val="#ppt_x"/>
                                              </p:val>
                                            </p:tav>
                                          </p:tavLst>
                                        </p:anim>
                                        <p:anim calcmode="lin" valueType="num" p14:bounceEnd="44000">
                                          <p:cBhvr additive="base">
                                            <p:cTn id="33" dur="500" fill="hold"/>
                                            <p:tgtEl>
                                              <p:spTgt spid="2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14:presetBounceEnd="44000">
                                      <p:stCondLst>
                                        <p:cond delay="300"/>
                                      </p:stCondLst>
                                      <p:childTnLst>
                                        <p:set>
                                          <p:cBhvr>
                                            <p:cTn id="35" dur="1" fill="hold">
                                              <p:stCondLst>
                                                <p:cond delay="0"/>
                                              </p:stCondLst>
                                            </p:cTn>
                                            <p:tgtEl>
                                              <p:spTgt spid="25"/>
                                            </p:tgtEl>
                                            <p:attrNameLst>
                                              <p:attrName>style.visibility</p:attrName>
                                            </p:attrNameLst>
                                          </p:cBhvr>
                                          <p:to>
                                            <p:strVal val="visible"/>
                                          </p:to>
                                        </p:set>
                                        <p:anim calcmode="lin" valueType="num" p14:bounceEnd="44000">
                                          <p:cBhvr additive="base">
                                            <p:cTn id="36" dur="500" fill="hold"/>
                                            <p:tgtEl>
                                              <p:spTgt spid="25"/>
                                            </p:tgtEl>
                                            <p:attrNameLst>
                                              <p:attrName>ppt_x</p:attrName>
                                            </p:attrNameLst>
                                          </p:cBhvr>
                                          <p:tavLst>
                                            <p:tav tm="0">
                                              <p:val>
                                                <p:strVal val="#ppt_x"/>
                                              </p:val>
                                            </p:tav>
                                            <p:tav tm="100000">
                                              <p:val>
                                                <p:strVal val="#ppt_x"/>
                                              </p:val>
                                            </p:tav>
                                          </p:tavLst>
                                        </p:anim>
                                        <p:anim calcmode="lin" valueType="num" p14:bounceEnd="44000">
                                          <p:cBhvr additive="base">
                                            <p:cTn id="37" dur="500" fill="hold"/>
                                            <p:tgtEl>
                                              <p:spTgt spid="25"/>
                                            </p:tgtEl>
                                            <p:attrNameLst>
                                              <p:attrName>ppt_y</p:attrName>
                                            </p:attrNameLst>
                                          </p:cBhvr>
                                          <p:tavLst>
                                            <p:tav tm="0">
                                              <p:val>
                                                <p:strVal val="1+#ppt_h/2"/>
                                              </p:val>
                                            </p:tav>
                                            <p:tav tm="100000">
                                              <p:val>
                                                <p:strVal val="#ppt_y"/>
                                              </p:val>
                                            </p:tav>
                                          </p:tavLst>
                                        </p:anim>
                                      </p:childTnLst>
                                    </p:cTn>
                                  </p:par>
                                  <p:par>
                                    <p:cTn id="38" presetID="31" presetClass="entr" presetSubtype="0" fill="hold" grpId="0" nodeType="withEffect">
                                      <p:stCondLst>
                                        <p:cond delay="40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 calcmode="lin" valueType="num">
                                          <p:cBhvr>
                                            <p:cTn id="42" dur="500" fill="hold"/>
                                            <p:tgtEl>
                                              <p:spTgt spid="26"/>
                                            </p:tgtEl>
                                            <p:attrNameLst>
                                              <p:attrName>style.rotation</p:attrName>
                                            </p:attrNameLst>
                                          </p:cBhvr>
                                          <p:tavLst>
                                            <p:tav tm="0">
                                              <p:val>
                                                <p:fltVal val="90"/>
                                              </p:val>
                                            </p:tav>
                                            <p:tav tm="100000">
                                              <p:val>
                                                <p:fltVal val="0"/>
                                              </p:val>
                                            </p:tav>
                                          </p:tavLst>
                                        </p:anim>
                                        <p:animEffect transition="in" filter="fade">
                                          <p:cBhvr>
                                            <p:cTn id="43" dur="500"/>
                                            <p:tgtEl>
                                              <p:spTgt spid="26"/>
                                            </p:tgtEl>
                                          </p:cBhvr>
                                        </p:animEffect>
                                      </p:childTnLst>
                                    </p:cTn>
                                  </p:par>
                                  <p:par>
                                    <p:cTn id="44" presetID="31" presetClass="entr" presetSubtype="0" fill="hold" grpId="0" nodeType="withEffect">
                                      <p:stCondLst>
                                        <p:cond delay="50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fltVal val="0"/>
                                              </p:val>
                                            </p:tav>
                                            <p:tav tm="100000">
                                              <p:val>
                                                <p:strVal val="#ppt_h"/>
                                              </p:val>
                                            </p:tav>
                                          </p:tavLst>
                                        </p:anim>
                                        <p:anim calcmode="lin" valueType="num">
                                          <p:cBhvr>
                                            <p:cTn id="48" dur="500" fill="hold"/>
                                            <p:tgtEl>
                                              <p:spTgt spid="27"/>
                                            </p:tgtEl>
                                            <p:attrNameLst>
                                              <p:attrName>style.rotation</p:attrName>
                                            </p:attrNameLst>
                                          </p:cBhvr>
                                          <p:tavLst>
                                            <p:tav tm="0">
                                              <p:val>
                                                <p:fltVal val="90"/>
                                              </p:val>
                                            </p:tav>
                                            <p:tav tm="100000">
                                              <p:val>
                                                <p:fltVal val="0"/>
                                              </p:val>
                                            </p:tav>
                                          </p:tavLst>
                                        </p:anim>
                                        <p:animEffect transition="in" filter="fade">
                                          <p:cBhvr>
                                            <p:cTn id="49" dur="500"/>
                                            <p:tgtEl>
                                              <p:spTgt spid="27"/>
                                            </p:tgtEl>
                                          </p:cBhvr>
                                        </p:animEffect>
                                      </p:childTnLst>
                                    </p:cTn>
                                  </p:par>
                                  <p:par>
                                    <p:cTn id="50" presetID="31" presetClass="entr" presetSubtype="0" fill="hold" grpId="0" nodeType="withEffect">
                                      <p:stCondLst>
                                        <p:cond delay="60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 calcmode="lin" valueType="num">
                                          <p:cBhvr>
                                            <p:cTn id="54" dur="500" fill="hold"/>
                                            <p:tgtEl>
                                              <p:spTgt spid="29"/>
                                            </p:tgtEl>
                                            <p:attrNameLst>
                                              <p:attrName>style.rotation</p:attrName>
                                            </p:attrNameLst>
                                          </p:cBhvr>
                                          <p:tavLst>
                                            <p:tav tm="0">
                                              <p:val>
                                                <p:fltVal val="90"/>
                                              </p:val>
                                            </p:tav>
                                            <p:tav tm="100000">
                                              <p:val>
                                                <p:fltVal val="0"/>
                                              </p:val>
                                            </p:tav>
                                          </p:tavLst>
                                        </p:anim>
                                        <p:animEffect transition="in" filter="fade">
                                          <p:cBhvr>
                                            <p:cTn id="55" dur="500"/>
                                            <p:tgtEl>
                                              <p:spTgt spid="29"/>
                                            </p:tgtEl>
                                          </p:cBhvr>
                                        </p:animEffect>
                                      </p:childTnLst>
                                    </p:cTn>
                                  </p:par>
                                  <p:par>
                                    <p:cTn id="56" presetID="31" presetClass="entr" presetSubtype="0" fill="hold" grpId="0" nodeType="withEffect">
                                      <p:stCondLst>
                                        <p:cond delay="70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 calcmode="lin" valueType="num">
                                          <p:cBhvr>
                                            <p:cTn id="60" dur="500" fill="hold"/>
                                            <p:tgtEl>
                                              <p:spTgt spid="28"/>
                                            </p:tgtEl>
                                            <p:attrNameLst>
                                              <p:attrName>style.rotation</p:attrName>
                                            </p:attrNameLst>
                                          </p:cBhvr>
                                          <p:tavLst>
                                            <p:tav tm="0">
                                              <p:val>
                                                <p:fltVal val="90"/>
                                              </p:val>
                                            </p:tav>
                                            <p:tav tm="100000">
                                              <p:val>
                                                <p:fltVal val="0"/>
                                              </p:val>
                                            </p:tav>
                                          </p:tavLst>
                                        </p:anim>
                                        <p:animEffect transition="in" filter="fade">
                                          <p:cBhvr>
                                            <p:cTn id="61" dur="500"/>
                                            <p:tgtEl>
                                              <p:spTgt spid="28"/>
                                            </p:tgtEl>
                                          </p:cBhvr>
                                        </p:animEffect>
                                      </p:childTnLst>
                                    </p:cTn>
                                  </p:par>
                                </p:childTnLst>
                              </p:cTn>
                            </p:par>
                            <p:par>
                              <p:cTn id="62" fill="hold">
                                <p:stCondLst>
                                  <p:cond delay="2000"/>
                                </p:stCondLst>
                                <p:childTnLst>
                                  <p:par>
                                    <p:cTn id="63" presetID="22" presetClass="entr" presetSubtype="8"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left)">
                                          <p:cBhvr>
                                            <p:cTn id="65" dur="1000"/>
                                            <p:tgtEl>
                                              <p:spTgt spid="35"/>
                                            </p:tgtEl>
                                          </p:cBhvr>
                                        </p:animEffect>
                                      </p:childTnLst>
                                    </p:cTn>
                                  </p:par>
                                </p:childTnLst>
                              </p:cTn>
                            </p:par>
                            <p:par>
                              <p:cTn id="66" fill="hold">
                                <p:stCondLst>
                                  <p:cond delay="3000"/>
                                </p:stCondLst>
                                <p:childTnLst>
                                  <p:par>
                                    <p:cTn id="67" presetID="22" presetClass="entr" presetSubtype="2"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ipe(right)">
                                          <p:cBhvr>
                                            <p:cTn id="69" dur="500"/>
                                            <p:tgtEl>
                                              <p:spTgt spid="30"/>
                                            </p:tgtEl>
                                          </p:cBhvr>
                                        </p:animEffect>
                                      </p:childTnLst>
                                    </p:cTn>
                                  </p:par>
                                  <p:par>
                                    <p:cTn id="70" presetID="22" presetClass="entr" presetSubtype="2" fill="hold" grpId="0" nodeType="withEffect">
                                      <p:stCondLst>
                                        <p:cond delay="200"/>
                                      </p:stCondLst>
                                      <p:childTnLst>
                                        <p:set>
                                          <p:cBhvr>
                                            <p:cTn id="71" dur="1" fill="hold">
                                              <p:stCondLst>
                                                <p:cond delay="0"/>
                                              </p:stCondLst>
                                            </p:cTn>
                                            <p:tgtEl>
                                              <p:spTgt spid="32"/>
                                            </p:tgtEl>
                                            <p:attrNameLst>
                                              <p:attrName>style.visibility</p:attrName>
                                            </p:attrNameLst>
                                          </p:cBhvr>
                                          <p:to>
                                            <p:strVal val="visible"/>
                                          </p:to>
                                        </p:set>
                                        <p:animEffect transition="in" filter="wipe(right)">
                                          <p:cBhvr>
                                            <p:cTn id="72" dur="500"/>
                                            <p:tgtEl>
                                              <p:spTgt spid="32"/>
                                            </p:tgtEl>
                                          </p:cBhvr>
                                        </p:animEffect>
                                      </p:childTnLst>
                                    </p:cTn>
                                  </p:par>
                                  <p:par>
                                    <p:cTn id="73" presetID="22" presetClass="entr" presetSubtype="2" fill="hold" grpId="0" nodeType="withEffect">
                                      <p:stCondLst>
                                        <p:cond delay="400"/>
                                      </p:stCondLst>
                                      <p:childTnLst>
                                        <p:set>
                                          <p:cBhvr>
                                            <p:cTn id="74" dur="1" fill="hold">
                                              <p:stCondLst>
                                                <p:cond delay="0"/>
                                              </p:stCondLst>
                                            </p:cTn>
                                            <p:tgtEl>
                                              <p:spTgt spid="33"/>
                                            </p:tgtEl>
                                            <p:attrNameLst>
                                              <p:attrName>style.visibility</p:attrName>
                                            </p:attrNameLst>
                                          </p:cBhvr>
                                          <p:to>
                                            <p:strVal val="visible"/>
                                          </p:to>
                                        </p:set>
                                        <p:animEffect transition="in" filter="wipe(right)">
                                          <p:cBhvr>
                                            <p:cTn id="75" dur="500"/>
                                            <p:tgtEl>
                                              <p:spTgt spid="33"/>
                                            </p:tgtEl>
                                          </p:cBhvr>
                                        </p:animEffect>
                                      </p:childTnLst>
                                    </p:cTn>
                                  </p:par>
                                  <p:par>
                                    <p:cTn id="76" presetID="22" presetClass="entr" presetSubtype="2" fill="hold" grpId="0" nodeType="withEffect">
                                      <p:stCondLst>
                                        <p:cond delay="600"/>
                                      </p:stCondLst>
                                      <p:childTnLst>
                                        <p:set>
                                          <p:cBhvr>
                                            <p:cTn id="77" dur="1" fill="hold">
                                              <p:stCondLst>
                                                <p:cond delay="0"/>
                                              </p:stCondLst>
                                            </p:cTn>
                                            <p:tgtEl>
                                              <p:spTgt spid="34"/>
                                            </p:tgtEl>
                                            <p:attrNameLst>
                                              <p:attrName>style.visibility</p:attrName>
                                            </p:attrNameLst>
                                          </p:cBhvr>
                                          <p:to>
                                            <p:strVal val="visible"/>
                                          </p:to>
                                        </p:set>
                                        <p:animEffect transition="in" filter="wipe(right)">
                                          <p:cBhvr>
                                            <p:cTn id="7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3" grpId="0"/>
          <p:bldP spid="34" grpId="0"/>
          <p:bldP spid="35" grpId="0" animBg="1"/>
          <p:bldP spid="22" grpId="0" animBg="1"/>
          <p:bldP spid="23" grpId="0" animBg="1"/>
          <p:bldP spid="24" grpId="0" animBg="1"/>
          <p:bldP spid="25" grpId="0" animBg="1"/>
          <p:bldP spid="26" grpId="0" animBg="1"/>
          <p:bldP spid="27" grpId="0" animBg="1"/>
          <p:bldP spid="28" grpId="0" animBg="1"/>
          <p:bldP spid="2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3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par>
                              <p:cTn id="21" fill="hold">
                                <p:stCondLst>
                                  <p:cond delay="800"/>
                                </p:stCondLst>
                                <p:childTnLst>
                                  <p:par>
                                    <p:cTn id="22" presetID="2" presetClass="entr" presetSubtype="4"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10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ppt_x"/>
                                              </p:val>
                                            </p:tav>
                                            <p:tav tm="100000">
                                              <p:val>
                                                <p:strVal val="#ppt_x"/>
                                              </p:val>
                                            </p:tav>
                                          </p:tavLst>
                                        </p:anim>
                                        <p:anim calcmode="lin" valueType="num">
                                          <p:cBhvr additive="base">
                                            <p:cTn id="29" dur="500" fill="hold"/>
                                            <p:tgtEl>
                                              <p:spTgt spid="2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20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30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ppt_x"/>
                                              </p:val>
                                            </p:tav>
                                            <p:tav tm="100000">
                                              <p:val>
                                                <p:strVal val="#ppt_x"/>
                                              </p:val>
                                            </p:tav>
                                          </p:tavLst>
                                        </p:anim>
                                        <p:anim calcmode="lin" valueType="num">
                                          <p:cBhvr additive="base">
                                            <p:cTn id="37" dur="500" fill="hold"/>
                                            <p:tgtEl>
                                              <p:spTgt spid="25"/>
                                            </p:tgtEl>
                                            <p:attrNameLst>
                                              <p:attrName>ppt_y</p:attrName>
                                            </p:attrNameLst>
                                          </p:cBhvr>
                                          <p:tavLst>
                                            <p:tav tm="0">
                                              <p:val>
                                                <p:strVal val="1+#ppt_h/2"/>
                                              </p:val>
                                            </p:tav>
                                            <p:tav tm="100000">
                                              <p:val>
                                                <p:strVal val="#ppt_y"/>
                                              </p:val>
                                            </p:tav>
                                          </p:tavLst>
                                        </p:anim>
                                      </p:childTnLst>
                                    </p:cTn>
                                  </p:par>
                                  <p:par>
                                    <p:cTn id="38" presetID="31" presetClass="entr" presetSubtype="0" fill="hold" grpId="0" nodeType="withEffect">
                                      <p:stCondLst>
                                        <p:cond delay="40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 calcmode="lin" valueType="num">
                                          <p:cBhvr>
                                            <p:cTn id="42" dur="500" fill="hold"/>
                                            <p:tgtEl>
                                              <p:spTgt spid="26"/>
                                            </p:tgtEl>
                                            <p:attrNameLst>
                                              <p:attrName>style.rotation</p:attrName>
                                            </p:attrNameLst>
                                          </p:cBhvr>
                                          <p:tavLst>
                                            <p:tav tm="0">
                                              <p:val>
                                                <p:fltVal val="90"/>
                                              </p:val>
                                            </p:tav>
                                            <p:tav tm="100000">
                                              <p:val>
                                                <p:fltVal val="0"/>
                                              </p:val>
                                            </p:tav>
                                          </p:tavLst>
                                        </p:anim>
                                        <p:animEffect transition="in" filter="fade">
                                          <p:cBhvr>
                                            <p:cTn id="43" dur="500"/>
                                            <p:tgtEl>
                                              <p:spTgt spid="26"/>
                                            </p:tgtEl>
                                          </p:cBhvr>
                                        </p:animEffect>
                                      </p:childTnLst>
                                    </p:cTn>
                                  </p:par>
                                  <p:par>
                                    <p:cTn id="44" presetID="31" presetClass="entr" presetSubtype="0" fill="hold" grpId="0" nodeType="withEffect">
                                      <p:stCondLst>
                                        <p:cond delay="50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fltVal val="0"/>
                                              </p:val>
                                            </p:tav>
                                            <p:tav tm="100000">
                                              <p:val>
                                                <p:strVal val="#ppt_h"/>
                                              </p:val>
                                            </p:tav>
                                          </p:tavLst>
                                        </p:anim>
                                        <p:anim calcmode="lin" valueType="num">
                                          <p:cBhvr>
                                            <p:cTn id="48" dur="500" fill="hold"/>
                                            <p:tgtEl>
                                              <p:spTgt spid="27"/>
                                            </p:tgtEl>
                                            <p:attrNameLst>
                                              <p:attrName>style.rotation</p:attrName>
                                            </p:attrNameLst>
                                          </p:cBhvr>
                                          <p:tavLst>
                                            <p:tav tm="0">
                                              <p:val>
                                                <p:fltVal val="90"/>
                                              </p:val>
                                            </p:tav>
                                            <p:tav tm="100000">
                                              <p:val>
                                                <p:fltVal val="0"/>
                                              </p:val>
                                            </p:tav>
                                          </p:tavLst>
                                        </p:anim>
                                        <p:animEffect transition="in" filter="fade">
                                          <p:cBhvr>
                                            <p:cTn id="49" dur="500"/>
                                            <p:tgtEl>
                                              <p:spTgt spid="27"/>
                                            </p:tgtEl>
                                          </p:cBhvr>
                                        </p:animEffect>
                                      </p:childTnLst>
                                    </p:cTn>
                                  </p:par>
                                  <p:par>
                                    <p:cTn id="50" presetID="31" presetClass="entr" presetSubtype="0" fill="hold" grpId="0" nodeType="withEffect">
                                      <p:stCondLst>
                                        <p:cond delay="60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 calcmode="lin" valueType="num">
                                          <p:cBhvr>
                                            <p:cTn id="54" dur="500" fill="hold"/>
                                            <p:tgtEl>
                                              <p:spTgt spid="29"/>
                                            </p:tgtEl>
                                            <p:attrNameLst>
                                              <p:attrName>style.rotation</p:attrName>
                                            </p:attrNameLst>
                                          </p:cBhvr>
                                          <p:tavLst>
                                            <p:tav tm="0">
                                              <p:val>
                                                <p:fltVal val="90"/>
                                              </p:val>
                                            </p:tav>
                                            <p:tav tm="100000">
                                              <p:val>
                                                <p:fltVal val="0"/>
                                              </p:val>
                                            </p:tav>
                                          </p:tavLst>
                                        </p:anim>
                                        <p:animEffect transition="in" filter="fade">
                                          <p:cBhvr>
                                            <p:cTn id="55" dur="500"/>
                                            <p:tgtEl>
                                              <p:spTgt spid="29"/>
                                            </p:tgtEl>
                                          </p:cBhvr>
                                        </p:animEffect>
                                      </p:childTnLst>
                                    </p:cTn>
                                  </p:par>
                                  <p:par>
                                    <p:cTn id="56" presetID="31" presetClass="entr" presetSubtype="0" fill="hold" grpId="0" nodeType="withEffect">
                                      <p:stCondLst>
                                        <p:cond delay="70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 calcmode="lin" valueType="num">
                                          <p:cBhvr>
                                            <p:cTn id="60" dur="500" fill="hold"/>
                                            <p:tgtEl>
                                              <p:spTgt spid="28"/>
                                            </p:tgtEl>
                                            <p:attrNameLst>
                                              <p:attrName>style.rotation</p:attrName>
                                            </p:attrNameLst>
                                          </p:cBhvr>
                                          <p:tavLst>
                                            <p:tav tm="0">
                                              <p:val>
                                                <p:fltVal val="90"/>
                                              </p:val>
                                            </p:tav>
                                            <p:tav tm="100000">
                                              <p:val>
                                                <p:fltVal val="0"/>
                                              </p:val>
                                            </p:tav>
                                          </p:tavLst>
                                        </p:anim>
                                        <p:animEffect transition="in" filter="fade">
                                          <p:cBhvr>
                                            <p:cTn id="61" dur="500"/>
                                            <p:tgtEl>
                                              <p:spTgt spid="28"/>
                                            </p:tgtEl>
                                          </p:cBhvr>
                                        </p:animEffect>
                                      </p:childTnLst>
                                    </p:cTn>
                                  </p:par>
                                </p:childTnLst>
                              </p:cTn>
                            </p:par>
                            <p:par>
                              <p:cTn id="62" fill="hold">
                                <p:stCondLst>
                                  <p:cond delay="2000"/>
                                </p:stCondLst>
                                <p:childTnLst>
                                  <p:par>
                                    <p:cTn id="63" presetID="22" presetClass="entr" presetSubtype="8"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left)">
                                          <p:cBhvr>
                                            <p:cTn id="65" dur="1000"/>
                                            <p:tgtEl>
                                              <p:spTgt spid="35"/>
                                            </p:tgtEl>
                                          </p:cBhvr>
                                        </p:animEffect>
                                      </p:childTnLst>
                                    </p:cTn>
                                  </p:par>
                                </p:childTnLst>
                              </p:cTn>
                            </p:par>
                            <p:par>
                              <p:cTn id="66" fill="hold">
                                <p:stCondLst>
                                  <p:cond delay="3000"/>
                                </p:stCondLst>
                                <p:childTnLst>
                                  <p:par>
                                    <p:cTn id="67" presetID="22" presetClass="entr" presetSubtype="2"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ipe(right)">
                                          <p:cBhvr>
                                            <p:cTn id="69" dur="500"/>
                                            <p:tgtEl>
                                              <p:spTgt spid="30"/>
                                            </p:tgtEl>
                                          </p:cBhvr>
                                        </p:animEffect>
                                      </p:childTnLst>
                                    </p:cTn>
                                  </p:par>
                                  <p:par>
                                    <p:cTn id="70" presetID="22" presetClass="entr" presetSubtype="2" fill="hold" grpId="0" nodeType="withEffect">
                                      <p:stCondLst>
                                        <p:cond delay="200"/>
                                      </p:stCondLst>
                                      <p:childTnLst>
                                        <p:set>
                                          <p:cBhvr>
                                            <p:cTn id="71" dur="1" fill="hold">
                                              <p:stCondLst>
                                                <p:cond delay="0"/>
                                              </p:stCondLst>
                                            </p:cTn>
                                            <p:tgtEl>
                                              <p:spTgt spid="32"/>
                                            </p:tgtEl>
                                            <p:attrNameLst>
                                              <p:attrName>style.visibility</p:attrName>
                                            </p:attrNameLst>
                                          </p:cBhvr>
                                          <p:to>
                                            <p:strVal val="visible"/>
                                          </p:to>
                                        </p:set>
                                        <p:animEffect transition="in" filter="wipe(right)">
                                          <p:cBhvr>
                                            <p:cTn id="72" dur="500"/>
                                            <p:tgtEl>
                                              <p:spTgt spid="32"/>
                                            </p:tgtEl>
                                          </p:cBhvr>
                                        </p:animEffect>
                                      </p:childTnLst>
                                    </p:cTn>
                                  </p:par>
                                  <p:par>
                                    <p:cTn id="73" presetID="22" presetClass="entr" presetSubtype="2" fill="hold" grpId="0" nodeType="withEffect">
                                      <p:stCondLst>
                                        <p:cond delay="400"/>
                                      </p:stCondLst>
                                      <p:childTnLst>
                                        <p:set>
                                          <p:cBhvr>
                                            <p:cTn id="74" dur="1" fill="hold">
                                              <p:stCondLst>
                                                <p:cond delay="0"/>
                                              </p:stCondLst>
                                            </p:cTn>
                                            <p:tgtEl>
                                              <p:spTgt spid="33"/>
                                            </p:tgtEl>
                                            <p:attrNameLst>
                                              <p:attrName>style.visibility</p:attrName>
                                            </p:attrNameLst>
                                          </p:cBhvr>
                                          <p:to>
                                            <p:strVal val="visible"/>
                                          </p:to>
                                        </p:set>
                                        <p:animEffect transition="in" filter="wipe(right)">
                                          <p:cBhvr>
                                            <p:cTn id="75" dur="500"/>
                                            <p:tgtEl>
                                              <p:spTgt spid="33"/>
                                            </p:tgtEl>
                                          </p:cBhvr>
                                        </p:animEffect>
                                      </p:childTnLst>
                                    </p:cTn>
                                  </p:par>
                                  <p:par>
                                    <p:cTn id="76" presetID="22" presetClass="entr" presetSubtype="2" fill="hold" grpId="0" nodeType="withEffect">
                                      <p:stCondLst>
                                        <p:cond delay="600"/>
                                      </p:stCondLst>
                                      <p:childTnLst>
                                        <p:set>
                                          <p:cBhvr>
                                            <p:cTn id="77" dur="1" fill="hold">
                                              <p:stCondLst>
                                                <p:cond delay="0"/>
                                              </p:stCondLst>
                                            </p:cTn>
                                            <p:tgtEl>
                                              <p:spTgt spid="34"/>
                                            </p:tgtEl>
                                            <p:attrNameLst>
                                              <p:attrName>style.visibility</p:attrName>
                                            </p:attrNameLst>
                                          </p:cBhvr>
                                          <p:to>
                                            <p:strVal val="visible"/>
                                          </p:to>
                                        </p:set>
                                        <p:animEffect transition="in" filter="wipe(right)">
                                          <p:cBhvr>
                                            <p:cTn id="7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3" grpId="0"/>
          <p:bldP spid="34" grpId="0"/>
          <p:bldP spid="35" grpId="0" animBg="1"/>
          <p:bldP spid="22" grpId="0" animBg="1"/>
          <p:bldP spid="23" grpId="0" animBg="1"/>
          <p:bldP spid="24" grpId="0" animBg="1"/>
          <p:bldP spid="25" grpId="0" animBg="1"/>
          <p:bldP spid="26" grpId="0" animBg="1"/>
          <p:bldP spid="27" grpId="0" animBg="1"/>
          <p:bldP spid="28" grpId="0" animBg="1"/>
          <p:bldP spid="29"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43608" y="1565803"/>
            <a:ext cx="2011893" cy="2011893"/>
            <a:chOff x="304800" y="673100"/>
            <a:chExt cx="4000500" cy="4000500"/>
          </a:xfrm>
          <a:effectLst>
            <a:outerShdw blurRad="444500" dist="254000" dir="8100000" algn="tr" rotWithShape="0">
              <a:prstClr val="black">
                <a:alpha val="50000"/>
              </a:prstClr>
            </a:outerShdw>
          </a:effectLst>
        </p:grpSpPr>
        <p:sp>
          <p:nvSpPr>
            <p:cNvPr id="3" name="同心圆 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椭圆 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椭圆 4"/>
          <p:cNvSpPr/>
          <p:nvPr/>
        </p:nvSpPr>
        <p:spPr>
          <a:xfrm>
            <a:off x="1226969" y="344781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604729" y="3571714"/>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778432" y="3377093"/>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411193" y="3498702"/>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952192" y="3259008"/>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244941" y="3302300"/>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781911" y="3433728"/>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4644843" y="1421577"/>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t>点击输入简要文字内容，文字内容需概括精炼，不用多余的文字修饰，言简意赅的说明分项内容</a:t>
            </a:r>
            <a:r>
              <a:rPr lang="en-US" altLang="zh-CN" dirty="0"/>
              <a:t>……</a:t>
            </a:r>
          </a:p>
        </p:txBody>
      </p:sp>
      <p:cxnSp>
        <p:nvCxnSpPr>
          <p:cNvPr id="14" name="直接连接符 13"/>
          <p:cNvCxnSpPr/>
          <p:nvPr/>
        </p:nvCxnSpPr>
        <p:spPr>
          <a:xfrm>
            <a:off x="3638595" y="1588290"/>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644843" y="1927596"/>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t>点击输入简要文字内容，文字内容需概括精炼，不用多余的文字修饰，言简意赅的说明分项内容</a:t>
            </a:r>
            <a:r>
              <a:rPr lang="en-US" altLang="zh-CN" dirty="0"/>
              <a:t>……</a:t>
            </a:r>
          </a:p>
        </p:txBody>
      </p:sp>
      <p:cxnSp>
        <p:nvCxnSpPr>
          <p:cNvPr id="17" name="直接连接符 16"/>
          <p:cNvCxnSpPr/>
          <p:nvPr/>
        </p:nvCxnSpPr>
        <p:spPr>
          <a:xfrm>
            <a:off x="3638595" y="2094309"/>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644843" y="2431652"/>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t>点击输入简要文字内容，文字内容需概括精炼，不用多余的文字修饰，言简意赅的说明分项内容</a:t>
            </a:r>
            <a:r>
              <a:rPr lang="en-US" altLang="zh-CN" dirty="0"/>
              <a:t>……</a:t>
            </a:r>
          </a:p>
        </p:txBody>
      </p:sp>
      <p:cxnSp>
        <p:nvCxnSpPr>
          <p:cNvPr id="20" name="直接连接符 19"/>
          <p:cNvCxnSpPr/>
          <p:nvPr/>
        </p:nvCxnSpPr>
        <p:spPr>
          <a:xfrm>
            <a:off x="3638595" y="2598365"/>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644843" y="2935708"/>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t>点击输入简要文字内容，文字内容需概括精炼，不用多余的文字修饰，言简意赅的说明分项内容</a:t>
            </a:r>
            <a:r>
              <a:rPr lang="en-US" altLang="zh-CN" dirty="0"/>
              <a:t>……</a:t>
            </a:r>
          </a:p>
        </p:txBody>
      </p:sp>
      <p:cxnSp>
        <p:nvCxnSpPr>
          <p:cNvPr id="23" name="直接连接符 22"/>
          <p:cNvCxnSpPr/>
          <p:nvPr/>
        </p:nvCxnSpPr>
        <p:spPr>
          <a:xfrm>
            <a:off x="3638595" y="3102421"/>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644843" y="3439764"/>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t>点击输入简要文字内容，文字内容需概括精炼，不用多余的文字修饰，言简意赅的说明分项内容</a:t>
            </a:r>
            <a:r>
              <a:rPr lang="en-US" altLang="zh-CN" dirty="0"/>
              <a:t>……</a:t>
            </a:r>
          </a:p>
        </p:txBody>
      </p:sp>
      <p:cxnSp>
        <p:nvCxnSpPr>
          <p:cNvPr id="26" name="直接连接符 25"/>
          <p:cNvCxnSpPr/>
          <p:nvPr/>
        </p:nvCxnSpPr>
        <p:spPr>
          <a:xfrm>
            <a:off x="3638595" y="3606477"/>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644843" y="3943820"/>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t>点击输入简要文字内容，文字内容需概括精炼，不用多余的文字修饰，言简意赅的说明分项内容</a:t>
            </a:r>
            <a:r>
              <a:rPr lang="en-US" altLang="zh-CN" dirty="0"/>
              <a:t>……</a:t>
            </a:r>
          </a:p>
        </p:txBody>
      </p:sp>
      <p:cxnSp>
        <p:nvCxnSpPr>
          <p:cNvPr id="29" name="直接连接符 28"/>
          <p:cNvCxnSpPr/>
          <p:nvPr/>
        </p:nvCxnSpPr>
        <p:spPr>
          <a:xfrm>
            <a:off x="3638595" y="4110533"/>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3427015" y="1450900"/>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31" name="椭圆 30"/>
          <p:cNvSpPr/>
          <p:nvPr/>
        </p:nvSpPr>
        <p:spPr>
          <a:xfrm>
            <a:off x="3147794" y="3072585"/>
            <a:ext cx="167224" cy="167224"/>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2942895" y="3190313"/>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3425919" y="1952988"/>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36" name="椭圆 35"/>
          <p:cNvSpPr/>
          <p:nvPr/>
        </p:nvSpPr>
        <p:spPr>
          <a:xfrm>
            <a:off x="3425730" y="2462943"/>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37" name="椭圆 36"/>
          <p:cNvSpPr/>
          <p:nvPr/>
        </p:nvSpPr>
        <p:spPr>
          <a:xfrm>
            <a:off x="3424634" y="2965031"/>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38" name="椭圆 37"/>
          <p:cNvSpPr/>
          <p:nvPr/>
        </p:nvSpPr>
        <p:spPr>
          <a:xfrm>
            <a:off x="3427060" y="3467289"/>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sp>
        <p:nvSpPr>
          <p:cNvPr id="39" name="椭圆 38"/>
          <p:cNvSpPr/>
          <p:nvPr/>
        </p:nvSpPr>
        <p:spPr>
          <a:xfrm>
            <a:off x="3425964" y="3969377"/>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6</a:t>
            </a:r>
            <a:endParaRPr lang="zh-CN" altLang="en-US" dirty="0"/>
          </a:p>
        </p:txBody>
      </p:sp>
      <p:sp>
        <p:nvSpPr>
          <p:cNvPr id="42" name="TextBox 41"/>
          <p:cNvSpPr txBox="1"/>
          <p:nvPr/>
        </p:nvSpPr>
        <p:spPr>
          <a:xfrm>
            <a:off x="1381102" y="2417860"/>
            <a:ext cx="1400809" cy="30777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gn="ctr">
              <a:lnSpc>
                <a:spcPct val="100000"/>
              </a:lnSpc>
            </a:pPr>
            <a:r>
              <a:rPr lang="zh-CN" altLang="en-US" sz="2000" b="1" dirty="0" smtClean="0">
                <a:solidFill>
                  <a:srgbClr val="C00000"/>
                </a:solidFill>
              </a:rPr>
              <a:t>代理商推广</a:t>
            </a:r>
            <a:endParaRPr lang="en-US" altLang="zh-CN" sz="2000" b="1" dirty="0">
              <a:solidFill>
                <a:srgbClr val="C00000"/>
              </a:solidFill>
            </a:endParaRPr>
          </a:p>
        </p:txBody>
      </p:sp>
      <p:sp>
        <p:nvSpPr>
          <p:cNvPr id="33" name="TextBox 32"/>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itchFamily="34" charset="-122"/>
                <a:ea typeface="微软雅黑" pitchFamily="34" charset="-122"/>
              </a:rPr>
              <a:t>代理推广</a:t>
            </a:r>
            <a:endParaRPr lang="zh-CN" altLang="en-US" sz="1000" dirty="0">
              <a:latin typeface="微软雅黑" pitchFamily="34" charset="-122"/>
              <a:ea typeface="微软雅黑" pitchFamily="34" charset="-122"/>
            </a:endParaRPr>
          </a:p>
        </p:txBody>
      </p:sp>
    </p:spTree>
    <p:extLst>
      <p:ext uri="{BB962C8B-B14F-4D97-AF65-F5344CB8AC3E}">
        <p14:creationId xmlns:p14="http://schemas.microsoft.com/office/powerpoint/2010/main" val="1470642761"/>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ppt_x</p:attrName>
                                        </p:attrNameLst>
                                      </p:cBhvr>
                                      <p:tavLst>
                                        <p:tav tm="0">
                                          <p:val>
                                            <p:strVal val="#ppt_x"/>
                                          </p:val>
                                        </p:tav>
                                        <p:tav tm="100000">
                                          <p:val>
                                            <p:strVal val="#ppt_x"/>
                                          </p:val>
                                        </p:tav>
                                      </p:tavLst>
                                    </p:anim>
                                    <p:anim calcmode="lin" valueType="num">
                                      <p:cBhvr>
                                        <p:cTn id="9" dur="15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40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20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40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40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20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1500"/>
                            </p:stCondLst>
                            <p:childTnLst>
                              <p:par>
                                <p:cTn id="46" presetID="53" presetClass="entr" presetSubtype="16" fill="hold" grpId="0" nodeType="afterEffect">
                                  <p:stCondLst>
                                    <p:cond delay="0"/>
                                  </p:stCondLst>
                                  <p:childTnLst>
                                    <p:set>
                                      <p:cBhvr>
                                        <p:cTn id="47" dur="1" fill="hold">
                                          <p:stCondLst>
                                            <p:cond delay="0"/>
                                          </p:stCondLst>
                                        </p:cTn>
                                        <p:tgtEl>
                                          <p:spTgt spid="42"/>
                                        </p:tgtEl>
                                        <p:attrNameLst>
                                          <p:attrName>style.visibility</p:attrName>
                                        </p:attrNameLst>
                                      </p:cBhvr>
                                      <p:to>
                                        <p:strVal val="visible"/>
                                      </p:to>
                                    </p:set>
                                    <p:anim calcmode="lin" valueType="num">
                                      <p:cBhvr>
                                        <p:cTn id="48" dur="500" fill="hold"/>
                                        <p:tgtEl>
                                          <p:spTgt spid="42"/>
                                        </p:tgtEl>
                                        <p:attrNameLst>
                                          <p:attrName>ppt_w</p:attrName>
                                        </p:attrNameLst>
                                      </p:cBhvr>
                                      <p:tavLst>
                                        <p:tav tm="0">
                                          <p:val>
                                            <p:fltVal val="0"/>
                                          </p:val>
                                        </p:tav>
                                        <p:tav tm="100000">
                                          <p:val>
                                            <p:strVal val="#ppt_w"/>
                                          </p:val>
                                        </p:tav>
                                      </p:tavLst>
                                    </p:anim>
                                    <p:anim calcmode="lin" valueType="num">
                                      <p:cBhvr>
                                        <p:cTn id="49" dur="500" fill="hold"/>
                                        <p:tgtEl>
                                          <p:spTgt spid="42"/>
                                        </p:tgtEl>
                                        <p:attrNameLst>
                                          <p:attrName>ppt_h</p:attrName>
                                        </p:attrNameLst>
                                      </p:cBhvr>
                                      <p:tavLst>
                                        <p:tav tm="0">
                                          <p:val>
                                            <p:fltVal val="0"/>
                                          </p:val>
                                        </p:tav>
                                        <p:tav tm="100000">
                                          <p:val>
                                            <p:strVal val="#ppt_h"/>
                                          </p:val>
                                        </p:tav>
                                      </p:tavLst>
                                    </p:anim>
                                    <p:animEffect transition="in" filter="fade">
                                      <p:cBhvr>
                                        <p:cTn id="50" dur="500"/>
                                        <p:tgtEl>
                                          <p:spTgt spid="42"/>
                                        </p:tgtEl>
                                      </p:cBhvr>
                                    </p:animEffect>
                                  </p:childTnLst>
                                </p:cTn>
                              </p:par>
                            </p:childTnLst>
                          </p:cTn>
                        </p:par>
                        <p:par>
                          <p:cTn id="51" fill="hold">
                            <p:stCondLst>
                              <p:cond delay="2000"/>
                            </p:stCondLst>
                            <p:childTnLst>
                              <p:par>
                                <p:cTn id="52" presetID="53" presetClass="entr" presetSubtype="16"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500" fill="hold"/>
                                        <p:tgtEl>
                                          <p:spTgt spid="30"/>
                                        </p:tgtEl>
                                        <p:attrNameLst>
                                          <p:attrName>ppt_w</p:attrName>
                                        </p:attrNameLst>
                                      </p:cBhvr>
                                      <p:tavLst>
                                        <p:tav tm="0">
                                          <p:val>
                                            <p:fltVal val="0"/>
                                          </p:val>
                                        </p:tav>
                                        <p:tav tm="100000">
                                          <p:val>
                                            <p:strVal val="#ppt_w"/>
                                          </p:val>
                                        </p:tav>
                                      </p:tavLst>
                                    </p:anim>
                                    <p:anim calcmode="lin" valueType="num">
                                      <p:cBhvr>
                                        <p:cTn id="55" dur="500" fill="hold"/>
                                        <p:tgtEl>
                                          <p:spTgt spid="30"/>
                                        </p:tgtEl>
                                        <p:attrNameLst>
                                          <p:attrName>ppt_h</p:attrName>
                                        </p:attrNameLst>
                                      </p:cBhvr>
                                      <p:tavLst>
                                        <p:tav tm="0">
                                          <p:val>
                                            <p:fltVal val="0"/>
                                          </p:val>
                                        </p:tav>
                                        <p:tav tm="100000">
                                          <p:val>
                                            <p:strVal val="#ppt_h"/>
                                          </p:val>
                                        </p:tav>
                                      </p:tavLst>
                                    </p:anim>
                                    <p:animEffect transition="in" filter="fade">
                                      <p:cBhvr>
                                        <p:cTn id="56" dur="500"/>
                                        <p:tgtEl>
                                          <p:spTgt spid="30"/>
                                        </p:tgtEl>
                                      </p:cBhvr>
                                    </p:animEffect>
                                  </p:childTnLst>
                                </p:cTn>
                              </p:par>
                              <p:par>
                                <p:cTn id="57" presetID="53" presetClass="entr" presetSubtype="16" fill="hold" grpId="0" nodeType="withEffect">
                                  <p:stCondLst>
                                    <p:cond delay="10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childTnLst>
                                </p:cTn>
                              </p:par>
                              <p:par>
                                <p:cTn id="62" presetID="53" presetClass="entr" presetSubtype="16" fill="hold" grpId="0" nodeType="withEffect">
                                  <p:stCondLst>
                                    <p:cond delay="20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par>
                                <p:cTn id="67" presetID="53" presetClass="entr" presetSubtype="16" fill="hold" grpId="0" nodeType="withEffect">
                                  <p:stCondLst>
                                    <p:cond delay="300"/>
                                  </p:stCondLst>
                                  <p:childTnLst>
                                    <p:set>
                                      <p:cBhvr>
                                        <p:cTn id="68" dur="1" fill="hold">
                                          <p:stCondLst>
                                            <p:cond delay="0"/>
                                          </p:stCondLst>
                                        </p:cTn>
                                        <p:tgtEl>
                                          <p:spTgt spid="35"/>
                                        </p:tgtEl>
                                        <p:attrNameLst>
                                          <p:attrName>style.visibility</p:attrName>
                                        </p:attrNameLst>
                                      </p:cBhvr>
                                      <p:to>
                                        <p:strVal val="visible"/>
                                      </p:to>
                                    </p:set>
                                    <p:anim calcmode="lin" valueType="num">
                                      <p:cBhvr>
                                        <p:cTn id="69" dur="500" fill="hold"/>
                                        <p:tgtEl>
                                          <p:spTgt spid="35"/>
                                        </p:tgtEl>
                                        <p:attrNameLst>
                                          <p:attrName>ppt_w</p:attrName>
                                        </p:attrNameLst>
                                      </p:cBhvr>
                                      <p:tavLst>
                                        <p:tav tm="0">
                                          <p:val>
                                            <p:fltVal val="0"/>
                                          </p:val>
                                        </p:tav>
                                        <p:tav tm="100000">
                                          <p:val>
                                            <p:strVal val="#ppt_w"/>
                                          </p:val>
                                        </p:tav>
                                      </p:tavLst>
                                    </p:anim>
                                    <p:anim calcmode="lin" valueType="num">
                                      <p:cBhvr>
                                        <p:cTn id="70" dur="500" fill="hold"/>
                                        <p:tgtEl>
                                          <p:spTgt spid="35"/>
                                        </p:tgtEl>
                                        <p:attrNameLst>
                                          <p:attrName>ppt_h</p:attrName>
                                        </p:attrNameLst>
                                      </p:cBhvr>
                                      <p:tavLst>
                                        <p:tav tm="0">
                                          <p:val>
                                            <p:fltVal val="0"/>
                                          </p:val>
                                        </p:tav>
                                        <p:tav tm="100000">
                                          <p:val>
                                            <p:strVal val="#ppt_h"/>
                                          </p:val>
                                        </p:tav>
                                      </p:tavLst>
                                    </p:anim>
                                    <p:animEffect transition="in" filter="fade">
                                      <p:cBhvr>
                                        <p:cTn id="71" dur="500"/>
                                        <p:tgtEl>
                                          <p:spTgt spid="35"/>
                                        </p:tgtEl>
                                      </p:cBhvr>
                                    </p:animEffect>
                                  </p:childTnLst>
                                </p:cTn>
                              </p:par>
                              <p:par>
                                <p:cTn id="72" presetID="53" presetClass="entr" presetSubtype="16" fill="hold" grpId="0" nodeType="withEffect">
                                  <p:stCondLst>
                                    <p:cond delay="40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childTnLst>
                                </p:cTn>
                              </p:par>
                              <p:par>
                                <p:cTn id="77" presetID="53" presetClass="entr" presetSubtype="16" fill="hold" grpId="0" nodeType="withEffect">
                                  <p:stCondLst>
                                    <p:cond delay="500"/>
                                  </p:stCondLst>
                                  <p:childTnLst>
                                    <p:set>
                                      <p:cBhvr>
                                        <p:cTn id="78" dur="1" fill="hold">
                                          <p:stCondLst>
                                            <p:cond delay="0"/>
                                          </p:stCondLst>
                                        </p:cTn>
                                        <p:tgtEl>
                                          <p:spTgt spid="37"/>
                                        </p:tgtEl>
                                        <p:attrNameLst>
                                          <p:attrName>style.visibility</p:attrName>
                                        </p:attrNameLst>
                                      </p:cBhvr>
                                      <p:to>
                                        <p:strVal val="visible"/>
                                      </p:to>
                                    </p:set>
                                    <p:anim calcmode="lin" valueType="num">
                                      <p:cBhvr>
                                        <p:cTn id="79" dur="500" fill="hold"/>
                                        <p:tgtEl>
                                          <p:spTgt spid="37"/>
                                        </p:tgtEl>
                                        <p:attrNameLst>
                                          <p:attrName>ppt_w</p:attrName>
                                        </p:attrNameLst>
                                      </p:cBhvr>
                                      <p:tavLst>
                                        <p:tav tm="0">
                                          <p:val>
                                            <p:fltVal val="0"/>
                                          </p:val>
                                        </p:tav>
                                        <p:tav tm="100000">
                                          <p:val>
                                            <p:strVal val="#ppt_w"/>
                                          </p:val>
                                        </p:tav>
                                      </p:tavLst>
                                    </p:anim>
                                    <p:anim calcmode="lin" valueType="num">
                                      <p:cBhvr>
                                        <p:cTn id="80" dur="500" fill="hold"/>
                                        <p:tgtEl>
                                          <p:spTgt spid="37"/>
                                        </p:tgtEl>
                                        <p:attrNameLst>
                                          <p:attrName>ppt_h</p:attrName>
                                        </p:attrNameLst>
                                      </p:cBhvr>
                                      <p:tavLst>
                                        <p:tav tm="0">
                                          <p:val>
                                            <p:fltVal val="0"/>
                                          </p:val>
                                        </p:tav>
                                        <p:tav tm="100000">
                                          <p:val>
                                            <p:strVal val="#ppt_h"/>
                                          </p:val>
                                        </p:tav>
                                      </p:tavLst>
                                    </p:anim>
                                    <p:animEffect transition="in" filter="fade">
                                      <p:cBhvr>
                                        <p:cTn id="81" dur="500"/>
                                        <p:tgtEl>
                                          <p:spTgt spid="37"/>
                                        </p:tgtEl>
                                      </p:cBhvr>
                                    </p:animEffect>
                                  </p:childTnLst>
                                </p:cTn>
                              </p:par>
                              <p:par>
                                <p:cTn id="82" presetID="53" presetClass="entr" presetSubtype="16" fill="hold" grpId="0" nodeType="withEffect">
                                  <p:stCondLst>
                                    <p:cond delay="600"/>
                                  </p:stCondLst>
                                  <p:childTnLst>
                                    <p:set>
                                      <p:cBhvr>
                                        <p:cTn id="83" dur="1" fill="hold">
                                          <p:stCondLst>
                                            <p:cond delay="0"/>
                                          </p:stCondLst>
                                        </p:cTn>
                                        <p:tgtEl>
                                          <p:spTgt spid="38"/>
                                        </p:tgtEl>
                                        <p:attrNameLst>
                                          <p:attrName>style.visibility</p:attrName>
                                        </p:attrNameLst>
                                      </p:cBhvr>
                                      <p:to>
                                        <p:strVal val="visible"/>
                                      </p:to>
                                    </p:set>
                                    <p:anim calcmode="lin" valueType="num">
                                      <p:cBhvr>
                                        <p:cTn id="84" dur="500" fill="hold"/>
                                        <p:tgtEl>
                                          <p:spTgt spid="38"/>
                                        </p:tgtEl>
                                        <p:attrNameLst>
                                          <p:attrName>ppt_w</p:attrName>
                                        </p:attrNameLst>
                                      </p:cBhvr>
                                      <p:tavLst>
                                        <p:tav tm="0">
                                          <p:val>
                                            <p:fltVal val="0"/>
                                          </p:val>
                                        </p:tav>
                                        <p:tav tm="100000">
                                          <p:val>
                                            <p:strVal val="#ppt_w"/>
                                          </p:val>
                                        </p:tav>
                                      </p:tavLst>
                                    </p:anim>
                                    <p:anim calcmode="lin" valueType="num">
                                      <p:cBhvr>
                                        <p:cTn id="85" dur="500" fill="hold"/>
                                        <p:tgtEl>
                                          <p:spTgt spid="38"/>
                                        </p:tgtEl>
                                        <p:attrNameLst>
                                          <p:attrName>ppt_h</p:attrName>
                                        </p:attrNameLst>
                                      </p:cBhvr>
                                      <p:tavLst>
                                        <p:tav tm="0">
                                          <p:val>
                                            <p:fltVal val="0"/>
                                          </p:val>
                                        </p:tav>
                                        <p:tav tm="100000">
                                          <p:val>
                                            <p:strVal val="#ppt_h"/>
                                          </p:val>
                                        </p:tav>
                                      </p:tavLst>
                                    </p:anim>
                                    <p:animEffect transition="in" filter="fade">
                                      <p:cBhvr>
                                        <p:cTn id="86" dur="500"/>
                                        <p:tgtEl>
                                          <p:spTgt spid="38"/>
                                        </p:tgtEl>
                                      </p:cBhvr>
                                    </p:animEffect>
                                  </p:childTnLst>
                                </p:cTn>
                              </p:par>
                              <p:par>
                                <p:cTn id="87" presetID="53" presetClass="entr" presetSubtype="16" fill="hold" grpId="0" nodeType="withEffect">
                                  <p:stCondLst>
                                    <p:cond delay="700"/>
                                  </p:stCondLst>
                                  <p:childTnLst>
                                    <p:set>
                                      <p:cBhvr>
                                        <p:cTn id="88" dur="1" fill="hold">
                                          <p:stCondLst>
                                            <p:cond delay="0"/>
                                          </p:stCondLst>
                                        </p:cTn>
                                        <p:tgtEl>
                                          <p:spTgt spid="39"/>
                                        </p:tgtEl>
                                        <p:attrNameLst>
                                          <p:attrName>style.visibility</p:attrName>
                                        </p:attrNameLst>
                                      </p:cBhvr>
                                      <p:to>
                                        <p:strVal val="visible"/>
                                      </p:to>
                                    </p:set>
                                    <p:anim calcmode="lin" valueType="num">
                                      <p:cBhvr>
                                        <p:cTn id="89" dur="500" fill="hold"/>
                                        <p:tgtEl>
                                          <p:spTgt spid="39"/>
                                        </p:tgtEl>
                                        <p:attrNameLst>
                                          <p:attrName>ppt_w</p:attrName>
                                        </p:attrNameLst>
                                      </p:cBhvr>
                                      <p:tavLst>
                                        <p:tav tm="0">
                                          <p:val>
                                            <p:fltVal val="0"/>
                                          </p:val>
                                        </p:tav>
                                        <p:tav tm="100000">
                                          <p:val>
                                            <p:strVal val="#ppt_w"/>
                                          </p:val>
                                        </p:tav>
                                      </p:tavLst>
                                    </p:anim>
                                    <p:anim calcmode="lin" valueType="num">
                                      <p:cBhvr>
                                        <p:cTn id="90" dur="500" fill="hold"/>
                                        <p:tgtEl>
                                          <p:spTgt spid="39"/>
                                        </p:tgtEl>
                                        <p:attrNameLst>
                                          <p:attrName>ppt_h</p:attrName>
                                        </p:attrNameLst>
                                      </p:cBhvr>
                                      <p:tavLst>
                                        <p:tav tm="0">
                                          <p:val>
                                            <p:fltVal val="0"/>
                                          </p:val>
                                        </p:tav>
                                        <p:tav tm="100000">
                                          <p:val>
                                            <p:strVal val="#ppt_h"/>
                                          </p:val>
                                        </p:tav>
                                      </p:tavLst>
                                    </p:anim>
                                    <p:animEffect transition="in" filter="fade">
                                      <p:cBhvr>
                                        <p:cTn id="91" dur="500"/>
                                        <p:tgtEl>
                                          <p:spTgt spid="39"/>
                                        </p:tgtEl>
                                      </p:cBhvr>
                                    </p:animEffect>
                                  </p:childTnLst>
                                </p:cTn>
                              </p:par>
                              <p:par>
                                <p:cTn id="92" presetID="22" presetClass="entr" presetSubtype="8" fill="hold" nodeType="withEffect">
                                  <p:stCondLst>
                                    <p:cond delay="800"/>
                                  </p:stCondLst>
                                  <p:childTnLst>
                                    <p:set>
                                      <p:cBhvr>
                                        <p:cTn id="93" dur="1" fill="hold">
                                          <p:stCondLst>
                                            <p:cond delay="0"/>
                                          </p:stCondLst>
                                        </p:cTn>
                                        <p:tgtEl>
                                          <p:spTgt spid="14"/>
                                        </p:tgtEl>
                                        <p:attrNameLst>
                                          <p:attrName>style.visibility</p:attrName>
                                        </p:attrNameLst>
                                      </p:cBhvr>
                                      <p:to>
                                        <p:strVal val="visible"/>
                                      </p:to>
                                    </p:set>
                                    <p:animEffect transition="in" filter="wipe(left)">
                                      <p:cBhvr>
                                        <p:cTn id="94" dur="500"/>
                                        <p:tgtEl>
                                          <p:spTgt spid="14"/>
                                        </p:tgtEl>
                                      </p:cBhvr>
                                    </p:animEffect>
                                  </p:childTnLst>
                                </p:cTn>
                              </p:par>
                              <p:par>
                                <p:cTn id="95" presetID="22" presetClass="entr" presetSubtype="8" fill="hold" nodeType="withEffect">
                                  <p:stCondLst>
                                    <p:cond delay="900"/>
                                  </p:stCondLst>
                                  <p:childTnLst>
                                    <p:set>
                                      <p:cBhvr>
                                        <p:cTn id="96" dur="1" fill="hold">
                                          <p:stCondLst>
                                            <p:cond delay="0"/>
                                          </p:stCondLst>
                                        </p:cTn>
                                        <p:tgtEl>
                                          <p:spTgt spid="17"/>
                                        </p:tgtEl>
                                        <p:attrNameLst>
                                          <p:attrName>style.visibility</p:attrName>
                                        </p:attrNameLst>
                                      </p:cBhvr>
                                      <p:to>
                                        <p:strVal val="visible"/>
                                      </p:to>
                                    </p:set>
                                    <p:animEffect transition="in" filter="wipe(left)">
                                      <p:cBhvr>
                                        <p:cTn id="97" dur="500"/>
                                        <p:tgtEl>
                                          <p:spTgt spid="17"/>
                                        </p:tgtEl>
                                      </p:cBhvr>
                                    </p:animEffect>
                                  </p:childTnLst>
                                </p:cTn>
                              </p:par>
                              <p:par>
                                <p:cTn id="98" presetID="22" presetClass="entr" presetSubtype="8" fill="hold" nodeType="withEffect">
                                  <p:stCondLst>
                                    <p:cond delay="1000"/>
                                  </p:stCondLst>
                                  <p:childTnLst>
                                    <p:set>
                                      <p:cBhvr>
                                        <p:cTn id="99" dur="1" fill="hold">
                                          <p:stCondLst>
                                            <p:cond delay="0"/>
                                          </p:stCondLst>
                                        </p:cTn>
                                        <p:tgtEl>
                                          <p:spTgt spid="20"/>
                                        </p:tgtEl>
                                        <p:attrNameLst>
                                          <p:attrName>style.visibility</p:attrName>
                                        </p:attrNameLst>
                                      </p:cBhvr>
                                      <p:to>
                                        <p:strVal val="visible"/>
                                      </p:to>
                                    </p:set>
                                    <p:animEffect transition="in" filter="wipe(left)">
                                      <p:cBhvr>
                                        <p:cTn id="100" dur="500"/>
                                        <p:tgtEl>
                                          <p:spTgt spid="20"/>
                                        </p:tgtEl>
                                      </p:cBhvr>
                                    </p:animEffect>
                                  </p:childTnLst>
                                </p:cTn>
                              </p:par>
                              <p:par>
                                <p:cTn id="101" presetID="22" presetClass="entr" presetSubtype="8" fill="hold" nodeType="withEffect">
                                  <p:stCondLst>
                                    <p:cond delay="1100"/>
                                  </p:stCondLst>
                                  <p:childTnLst>
                                    <p:set>
                                      <p:cBhvr>
                                        <p:cTn id="102" dur="1" fill="hold">
                                          <p:stCondLst>
                                            <p:cond delay="0"/>
                                          </p:stCondLst>
                                        </p:cTn>
                                        <p:tgtEl>
                                          <p:spTgt spid="23"/>
                                        </p:tgtEl>
                                        <p:attrNameLst>
                                          <p:attrName>style.visibility</p:attrName>
                                        </p:attrNameLst>
                                      </p:cBhvr>
                                      <p:to>
                                        <p:strVal val="visible"/>
                                      </p:to>
                                    </p:set>
                                    <p:animEffect transition="in" filter="wipe(left)">
                                      <p:cBhvr>
                                        <p:cTn id="103" dur="500"/>
                                        <p:tgtEl>
                                          <p:spTgt spid="23"/>
                                        </p:tgtEl>
                                      </p:cBhvr>
                                    </p:animEffect>
                                  </p:childTnLst>
                                </p:cTn>
                              </p:par>
                              <p:par>
                                <p:cTn id="104" presetID="22" presetClass="entr" presetSubtype="8" fill="hold" nodeType="withEffect">
                                  <p:stCondLst>
                                    <p:cond delay="1200"/>
                                  </p:stCondLst>
                                  <p:childTnLst>
                                    <p:set>
                                      <p:cBhvr>
                                        <p:cTn id="105" dur="1" fill="hold">
                                          <p:stCondLst>
                                            <p:cond delay="0"/>
                                          </p:stCondLst>
                                        </p:cTn>
                                        <p:tgtEl>
                                          <p:spTgt spid="26"/>
                                        </p:tgtEl>
                                        <p:attrNameLst>
                                          <p:attrName>style.visibility</p:attrName>
                                        </p:attrNameLst>
                                      </p:cBhvr>
                                      <p:to>
                                        <p:strVal val="visible"/>
                                      </p:to>
                                    </p:set>
                                    <p:animEffect transition="in" filter="wipe(left)">
                                      <p:cBhvr>
                                        <p:cTn id="106" dur="500"/>
                                        <p:tgtEl>
                                          <p:spTgt spid="26"/>
                                        </p:tgtEl>
                                      </p:cBhvr>
                                    </p:animEffect>
                                  </p:childTnLst>
                                </p:cTn>
                              </p:par>
                              <p:par>
                                <p:cTn id="107" presetID="22" presetClass="entr" presetSubtype="8" fill="hold" nodeType="withEffect">
                                  <p:stCondLst>
                                    <p:cond delay="1300"/>
                                  </p:stCondLst>
                                  <p:childTnLst>
                                    <p:set>
                                      <p:cBhvr>
                                        <p:cTn id="108" dur="1" fill="hold">
                                          <p:stCondLst>
                                            <p:cond delay="0"/>
                                          </p:stCondLst>
                                        </p:cTn>
                                        <p:tgtEl>
                                          <p:spTgt spid="29"/>
                                        </p:tgtEl>
                                        <p:attrNameLst>
                                          <p:attrName>style.visibility</p:attrName>
                                        </p:attrNameLst>
                                      </p:cBhvr>
                                      <p:to>
                                        <p:strVal val="visible"/>
                                      </p:to>
                                    </p:set>
                                    <p:animEffect transition="in" filter="wipe(left)">
                                      <p:cBhvr>
                                        <p:cTn id="109" dur="500"/>
                                        <p:tgtEl>
                                          <p:spTgt spid="29"/>
                                        </p:tgtEl>
                                      </p:cBhvr>
                                    </p:animEffect>
                                  </p:childTnLst>
                                </p:cTn>
                              </p:par>
                              <p:par>
                                <p:cTn id="110" presetID="22" presetClass="entr" presetSubtype="8" fill="hold" grpId="0" nodeType="withEffect">
                                  <p:stCondLst>
                                    <p:cond delay="1400"/>
                                  </p:stCondLst>
                                  <p:childTnLst>
                                    <p:set>
                                      <p:cBhvr>
                                        <p:cTn id="111" dur="1" fill="hold">
                                          <p:stCondLst>
                                            <p:cond delay="0"/>
                                          </p:stCondLst>
                                        </p:cTn>
                                        <p:tgtEl>
                                          <p:spTgt spid="12"/>
                                        </p:tgtEl>
                                        <p:attrNameLst>
                                          <p:attrName>style.visibility</p:attrName>
                                        </p:attrNameLst>
                                      </p:cBhvr>
                                      <p:to>
                                        <p:strVal val="visible"/>
                                      </p:to>
                                    </p:set>
                                    <p:animEffect transition="in" filter="wipe(left)">
                                      <p:cBhvr>
                                        <p:cTn id="112" dur="500"/>
                                        <p:tgtEl>
                                          <p:spTgt spid="12"/>
                                        </p:tgtEl>
                                      </p:cBhvr>
                                    </p:animEffect>
                                  </p:childTnLst>
                                </p:cTn>
                              </p:par>
                              <p:par>
                                <p:cTn id="113" presetID="22" presetClass="entr" presetSubtype="8" fill="hold" grpId="0" nodeType="withEffect">
                                  <p:stCondLst>
                                    <p:cond delay="1500"/>
                                  </p:stCondLst>
                                  <p:childTnLst>
                                    <p:set>
                                      <p:cBhvr>
                                        <p:cTn id="114" dur="1" fill="hold">
                                          <p:stCondLst>
                                            <p:cond delay="0"/>
                                          </p:stCondLst>
                                        </p:cTn>
                                        <p:tgtEl>
                                          <p:spTgt spid="15"/>
                                        </p:tgtEl>
                                        <p:attrNameLst>
                                          <p:attrName>style.visibility</p:attrName>
                                        </p:attrNameLst>
                                      </p:cBhvr>
                                      <p:to>
                                        <p:strVal val="visible"/>
                                      </p:to>
                                    </p:set>
                                    <p:animEffect transition="in" filter="wipe(left)">
                                      <p:cBhvr>
                                        <p:cTn id="115" dur="500"/>
                                        <p:tgtEl>
                                          <p:spTgt spid="15"/>
                                        </p:tgtEl>
                                      </p:cBhvr>
                                    </p:animEffect>
                                  </p:childTnLst>
                                </p:cTn>
                              </p:par>
                              <p:par>
                                <p:cTn id="116" presetID="22" presetClass="entr" presetSubtype="8" fill="hold" grpId="0" nodeType="withEffect">
                                  <p:stCondLst>
                                    <p:cond delay="1600"/>
                                  </p:stCondLst>
                                  <p:childTnLst>
                                    <p:set>
                                      <p:cBhvr>
                                        <p:cTn id="117" dur="1" fill="hold">
                                          <p:stCondLst>
                                            <p:cond delay="0"/>
                                          </p:stCondLst>
                                        </p:cTn>
                                        <p:tgtEl>
                                          <p:spTgt spid="18"/>
                                        </p:tgtEl>
                                        <p:attrNameLst>
                                          <p:attrName>style.visibility</p:attrName>
                                        </p:attrNameLst>
                                      </p:cBhvr>
                                      <p:to>
                                        <p:strVal val="visible"/>
                                      </p:to>
                                    </p:set>
                                    <p:animEffect transition="in" filter="wipe(left)">
                                      <p:cBhvr>
                                        <p:cTn id="118" dur="500"/>
                                        <p:tgtEl>
                                          <p:spTgt spid="18"/>
                                        </p:tgtEl>
                                      </p:cBhvr>
                                    </p:animEffect>
                                  </p:childTnLst>
                                </p:cTn>
                              </p:par>
                              <p:par>
                                <p:cTn id="119" presetID="22" presetClass="entr" presetSubtype="8" fill="hold" grpId="0" nodeType="withEffect">
                                  <p:stCondLst>
                                    <p:cond delay="1700"/>
                                  </p:stCondLst>
                                  <p:childTnLst>
                                    <p:set>
                                      <p:cBhvr>
                                        <p:cTn id="120" dur="1" fill="hold">
                                          <p:stCondLst>
                                            <p:cond delay="0"/>
                                          </p:stCondLst>
                                        </p:cTn>
                                        <p:tgtEl>
                                          <p:spTgt spid="21"/>
                                        </p:tgtEl>
                                        <p:attrNameLst>
                                          <p:attrName>style.visibility</p:attrName>
                                        </p:attrNameLst>
                                      </p:cBhvr>
                                      <p:to>
                                        <p:strVal val="visible"/>
                                      </p:to>
                                    </p:set>
                                    <p:animEffect transition="in" filter="wipe(left)">
                                      <p:cBhvr>
                                        <p:cTn id="121" dur="500"/>
                                        <p:tgtEl>
                                          <p:spTgt spid="21"/>
                                        </p:tgtEl>
                                      </p:cBhvr>
                                    </p:animEffect>
                                  </p:childTnLst>
                                </p:cTn>
                              </p:par>
                              <p:par>
                                <p:cTn id="122" presetID="22" presetClass="entr" presetSubtype="8" fill="hold" grpId="0" nodeType="withEffect">
                                  <p:stCondLst>
                                    <p:cond delay="1800"/>
                                  </p:stCondLst>
                                  <p:childTnLst>
                                    <p:set>
                                      <p:cBhvr>
                                        <p:cTn id="123" dur="1" fill="hold">
                                          <p:stCondLst>
                                            <p:cond delay="0"/>
                                          </p:stCondLst>
                                        </p:cTn>
                                        <p:tgtEl>
                                          <p:spTgt spid="24"/>
                                        </p:tgtEl>
                                        <p:attrNameLst>
                                          <p:attrName>style.visibility</p:attrName>
                                        </p:attrNameLst>
                                      </p:cBhvr>
                                      <p:to>
                                        <p:strVal val="visible"/>
                                      </p:to>
                                    </p:set>
                                    <p:animEffect transition="in" filter="wipe(left)">
                                      <p:cBhvr>
                                        <p:cTn id="124" dur="500"/>
                                        <p:tgtEl>
                                          <p:spTgt spid="24"/>
                                        </p:tgtEl>
                                      </p:cBhvr>
                                    </p:animEffect>
                                  </p:childTnLst>
                                </p:cTn>
                              </p:par>
                              <p:par>
                                <p:cTn id="125" presetID="22" presetClass="entr" presetSubtype="8" fill="hold" grpId="0" nodeType="withEffect">
                                  <p:stCondLst>
                                    <p:cond delay="1900"/>
                                  </p:stCondLst>
                                  <p:childTnLst>
                                    <p:set>
                                      <p:cBhvr>
                                        <p:cTn id="126" dur="1" fill="hold">
                                          <p:stCondLst>
                                            <p:cond delay="0"/>
                                          </p:stCondLst>
                                        </p:cTn>
                                        <p:tgtEl>
                                          <p:spTgt spid="27"/>
                                        </p:tgtEl>
                                        <p:attrNameLst>
                                          <p:attrName>style.visibility</p:attrName>
                                        </p:attrNameLst>
                                      </p:cBhvr>
                                      <p:to>
                                        <p:strVal val="visible"/>
                                      </p:to>
                                    </p:set>
                                    <p:animEffect transition="in" filter="wipe(left)">
                                      <p:cBhvr>
                                        <p:cTn id="1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p:bldP spid="15" grpId="0"/>
      <p:bldP spid="18" grpId="0"/>
      <p:bldP spid="21" grpId="0"/>
      <p:bldP spid="24" grpId="0"/>
      <p:bldP spid="27" grpId="0"/>
      <p:bldP spid="30" grpId="0" animBg="1"/>
      <p:bldP spid="31" grpId="0" animBg="1"/>
      <p:bldP spid="32" grpId="0" animBg="1"/>
      <p:bldP spid="35" grpId="0" animBg="1"/>
      <p:bldP spid="36" grpId="0" animBg="1"/>
      <p:bldP spid="37" grpId="0" animBg="1"/>
      <p:bldP spid="38" grpId="0" animBg="1"/>
      <p:bldP spid="39" grpId="0" animBg="1"/>
      <p:bldP spid="4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2651" y="4374708"/>
            <a:ext cx="986410" cy="276999"/>
          </a:xfrm>
          <a:prstGeom prst="rect">
            <a:avLst/>
          </a:prstGeom>
          <a:noFill/>
        </p:spPr>
        <p:txBody>
          <a:bodyPr wrap="square" rtlCol="0">
            <a:spAutoFit/>
          </a:bodyPr>
          <a:lstStyle/>
          <a:p>
            <a:pPr algn="ctr"/>
            <a:r>
              <a:rPr lang="zh-CN" altLang="en-US" sz="1200" dirty="0">
                <a:latin typeface="微软雅黑" pitchFamily="34" charset="-122"/>
                <a:ea typeface="微软雅黑" pitchFamily="34" charset="-122"/>
              </a:rPr>
              <a:t>收入</a:t>
            </a:r>
            <a:r>
              <a:rPr lang="zh-CN" altLang="en-US" sz="1200" dirty="0" smtClean="0">
                <a:latin typeface="微软雅黑" pitchFamily="34" charset="-122"/>
                <a:ea typeface="微软雅黑" pitchFamily="34" charset="-122"/>
              </a:rPr>
              <a:t>来源一</a:t>
            </a:r>
            <a:endParaRPr lang="zh-CN" altLang="en-US" sz="1200" dirty="0">
              <a:latin typeface="微软雅黑" pitchFamily="34" charset="-122"/>
              <a:ea typeface="微软雅黑" pitchFamily="34" charset="-122"/>
            </a:endParaRPr>
          </a:p>
        </p:txBody>
      </p:sp>
      <p:sp>
        <p:nvSpPr>
          <p:cNvPr id="3" name="TextBox 2"/>
          <p:cNvSpPr txBox="1"/>
          <p:nvPr/>
        </p:nvSpPr>
        <p:spPr>
          <a:xfrm>
            <a:off x="888055" y="3864409"/>
            <a:ext cx="216024" cy="138499"/>
          </a:xfrm>
          <a:prstGeom prst="rect">
            <a:avLst/>
          </a:prstGeom>
          <a:noFill/>
        </p:spPr>
        <p:txBody>
          <a:bodyPr wrap="square" lIns="0" tIns="0" rIns="0" bIns="0" rtlCol="0">
            <a:spAutoFit/>
          </a:bodyPr>
          <a:lstStyle/>
          <a:p>
            <a:pPr algn="just"/>
            <a:r>
              <a:rPr lang="en-US" altLang="zh-CN" sz="900" dirty="0" smtClean="0">
                <a:latin typeface="微软雅黑" pitchFamily="34" charset="-122"/>
                <a:ea typeface="微软雅黑" pitchFamily="34" charset="-122"/>
              </a:rPr>
              <a:t>100</a:t>
            </a:r>
            <a:endParaRPr lang="zh-CN" altLang="en-US" sz="900" dirty="0">
              <a:latin typeface="微软雅黑" pitchFamily="34" charset="-122"/>
              <a:ea typeface="微软雅黑" pitchFamily="34" charset="-122"/>
            </a:endParaRPr>
          </a:p>
        </p:txBody>
      </p:sp>
      <p:sp>
        <p:nvSpPr>
          <p:cNvPr id="4" name="TextBox 3"/>
          <p:cNvSpPr txBox="1"/>
          <p:nvPr/>
        </p:nvSpPr>
        <p:spPr>
          <a:xfrm>
            <a:off x="2368604" y="4374708"/>
            <a:ext cx="986410" cy="276999"/>
          </a:xfrm>
          <a:prstGeom prst="rect">
            <a:avLst/>
          </a:prstGeom>
          <a:noFill/>
        </p:spPr>
        <p:txBody>
          <a:bodyPr wrap="square" rtlCol="0">
            <a:spAutoFit/>
          </a:bodyPr>
          <a:lstStyle/>
          <a:p>
            <a:pPr algn="ctr"/>
            <a:r>
              <a:rPr lang="zh-CN" altLang="en-US" sz="1200" dirty="0">
                <a:latin typeface="微软雅黑" pitchFamily="34" charset="-122"/>
                <a:ea typeface="微软雅黑" pitchFamily="34" charset="-122"/>
              </a:rPr>
              <a:t>收入</a:t>
            </a:r>
            <a:r>
              <a:rPr lang="zh-CN" altLang="en-US" sz="1200" dirty="0" smtClean="0">
                <a:latin typeface="微软雅黑" pitchFamily="34" charset="-122"/>
                <a:ea typeface="微软雅黑" pitchFamily="34" charset="-122"/>
              </a:rPr>
              <a:t>来源二</a:t>
            </a:r>
            <a:endParaRPr lang="zh-CN" altLang="en-US" sz="1200" dirty="0">
              <a:latin typeface="微软雅黑" pitchFamily="34" charset="-122"/>
              <a:ea typeface="微软雅黑" pitchFamily="34" charset="-122"/>
            </a:endParaRPr>
          </a:p>
        </p:txBody>
      </p:sp>
      <p:sp>
        <p:nvSpPr>
          <p:cNvPr id="5" name="TextBox 4"/>
          <p:cNvSpPr txBox="1"/>
          <p:nvPr/>
        </p:nvSpPr>
        <p:spPr>
          <a:xfrm>
            <a:off x="3479317" y="4374708"/>
            <a:ext cx="986410" cy="276999"/>
          </a:xfrm>
          <a:prstGeom prst="rect">
            <a:avLst/>
          </a:prstGeom>
          <a:noFill/>
        </p:spPr>
        <p:txBody>
          <a:bodyPr wrap="square" rtlCol="0">
            <a:spAutoFit/>
          </a:bodyPr>
          <a:lstStyle/>
          <a:p>
            <a:pPr algn="ctr"/>
            <a:r>
              <a:rPr lang="zh-CN" altLang="en-US" sz="1200" dirty="0">
                <a:latin typeface="微软雅黑" pitchFamily="34" charset="-122"/>
                <a:ea typeface="微软雅黑" pitchFamily="34" charset="-122"/>
              </a:rPr>
              <a:t>收入</a:t>
            </a:r>
            <a:r>
              <a:rPr lang="zh-CN" altLang="en-US" sz="1200" dirty="0" smtClean="0">
                <a:latin typeface="微软雅黑" pitchFamily="34" charset="-122"/>
                <a:ea typeface="微软雅黑" pitchFamily="34" charset="-122"/>
              </a:rPr>
              <a:t>来源三</a:t>
            </a:r>
            <a:endParaRPr lang="zh-CN" altLang="en-US" sz="1200" dirty="0">
              <a:latin typeface="微软雅黑" pitchFamily="34" charset="-122"/>
              <a:ea typeface="微软雅黑" pitchFamily="34" charset="-122"/>
            </a:endParaRPr>
          </a:p>
        </p:txBody>
      </p:sp>
      <p:sp>
        <p:nvSpPr>
          <p:cNvPr id="6" name="TextBox 5"/>
          <p:cNvSpPr txBox="1"/>
          <p:nvPr/>
        </p:nvSpPr>
        <p:spPr>
          <a:xfrm>
            <a:off x="4590031" y="4374708"/>
            <a:ext cx="986410" cy="276999"/>
          </a:xfrm>
          <a:prstGeom prst="rect">
            <a:avLst/>
          </a:prstGeom>
          <a:noFill/>
        </p:spPr>
        <p:txBody>
          <a:bodyPr wrap="square" rtlCol="0">
            <a:spAutoFit/>
          </a:bodyPr>
          <a:lstStyle/>
          <a:p>
            <a:pPr algn="ctr"/>
            <a:r>
              <a:rPr lang="zh-CN" altLang="en-US" sz="1200" dirty="0">
                <a:latin typeface="微软雅黑" pitchFamily="34" charset="-122"/>
                <a:ea typeface="微软雅黑" pitchFamily="34" charset="-122"/>
              </a:rPr>
              <a:t>收入来源</a:t>
            </a:r>
            <a:r>
              <a:rPr lang="zh-CN" altLang="en-US" sz="1200" dirty="0" smtClean="0">
                <a:latin typeface="微软雅黑" pitchFamily="34" charset="-122"/>
                <a:ea typeface="微软雅黑" pitchFamily="34" charset="-122"/>
              </a:rPr>
              <a:t>四</a:t>
            </a:r>
            <a:endParaRPr lang="zh-CN" altLang="en-US" sz="1200" dirty="0">
              <a:latin typeface="微软雅黑" pitchFamily="34" charset="-122"/>
              <a:ea typeface="微软雅黑" pitchFamily="34" charset="-122"/>
            </a:endParaRPr>
          </a:p>
        </p:txBody>
      </p:sp>
      <p:sp>
        <p:nvSpPr>
          <p:cNvPr id="7" name="TextBox 6"/>
          <p:cNvSpPr txBox="1"/>
          <p:nvPr/>
        </p:nvSpPr>
        <p:spPr>
          <a:xfrm>
            <a:off x="888055" y="3495368"/>
            <a:ext cx="216024" cy="138499"/>
          </a:xfrm>
          <a:prstGeom prst="rect">
            <a:avLst/>
          </a:prstGeom>
          <a:noFill/>
        </p:spPr>
        <p:txBody>
          <a:bodyPr wrap="square" lIns="0" tIns="0" rIns="0" bIns="0" rtlCol="0">
            <a:spAutoFit/>
          </a:bodyPr>
          <a:lstStyle/>
          <a:p>
            <a:pPr algn="just"/>
            <a:r>
              <a:rPr lang="en-US" altLang="zh-CN" sz="900" dirty="0" smtClean="0">
                <a:latin typeface="微软雅黑" pitchFamily="34" charset="-122"/>
                <a:ea typeface="微软雅黑" pitchFamily="34" charset="-122"/>
              </a:rPr>
              <a:t>200</a:t>
            </a:r>
            <a:endParaRPr lang="zh-CN" altLang="en-US" sz="900" dirty="0">
              <a:latin typeface="微软雅黑" pitchFamily="34" charset="-122"/>
              <a:ea typeface="微软雅黑" pitchFamily="34" charset="-122"/>
            </a:endParaRPr>
          </a:p>
        </p:txBody>
      </p:sp>
      <p:sp>
        <p:nvSpPr>
          <p:cNvPr id="8" name="TextBox 7"/>
          <p:cNvSpPr txBox="1"/>
          <p:nvPr/>
        </p:nvSpPr>
        <p:spPr>
          <a:xfrm>
            <a:off x="888055" y="3126327"/>
            <a:ext cx="216024" cy="138499"/>
          </a:xfrm>
          <a:prstGeom prst="rect">
            <a:avLst/>
          </a:prstGeom>
          <a:noFill/>
        </p:spPr>
        <p:txBody>
          <a:bodyPr wrap="square" lIns="0" tIns="0" rIns="0" bIns="0" rtlCol="0">
            <a:spAutoFit/>
          </a:bodyPr>
          <a:lstStyle/>
          <a:p>
            <a:pPr algn="just"/>
            <a:r>
              <a:rPr lang="en-US" altLang="zh-CN" sz="900" dirty="0" smtClean="0">
                <a:latin typeface="微软雅黑" pitchFamily="34" charset="-122"/>
                <a:ea typeface="微软雅黑" pitchFamily="34" charset="-122"/>
              </a:rPr>
              <a:t>300</a:t>
            </a:r>
            <a:endParaRPr lang="zh-CN" altLang="en-US" sz="900" dirty="0">
              <a:latin typeface="微软雅黑" pitchFamily="34" charset="-122"/>
              <a:ea typeface="微软雅黑" pitchFamily="34" charset="-122"/>
            </a:endParaRPr>
          </a:p>
        </p:txBody>
      </p:sp>
      <p:sp>
        <p:nvSpPr>
          <p:cNvPr id="9" name="TextBox 8"/>
          <p:cNvSpPr txBox="1"/>
          <p:nvPr/>
        </p:nvSpPr>
        <p:spPr>
          <a:xfrm>
            <a:off x="888055" y="2757286"/>
            <a:ext cx="216024" cy="138499"/>
          </a:xfrm>
          <a:prstGeom prst="rect">
            <a:avLst/>
          </a:prstGeom>
          <a:noFill/>
        </p:spPr>
        <p:txBody>
          <a:bodyPr wrap="square" lIns="0" tIns="0" rIns="0" bIns="0" rtlCol="0">
            <a:spAutoFit/>
          </a:bodyPr>
          <a:lstStyle/>
          <a:p>
            <a:pPr algn="just"/>
            <a:r>
              <a:rPr lang="en-US" altLang="zh-CN" sz="900" dirty="0" smtClean="0">
                <a:latin typeface="微软雅黑" pitchFamily="34" charset="-122"/>
                <a:ea typeface="微软雅黑" pitchFamily="34" charset="-122"/>
              </a:rPr>
              <a:t>400</a:t>
            </a:r>
            <a:endParaRPr lang="zh-CN" altLang="en-US" sz="900" dirty="0">
              <a:latin typeface="微软雅黑" pitchFamily="34" charset="-122"/>
              <a:ea typeface="微软雅黑" pitchFamily="34" charset="-122"/>
            </a:endParaRPr>
          </a:p>
        </p:txBody>
      </p:sp>
      <p:sp>
        <p:nvSpPr>
          <p:cNvPr id="10" name="TextBox 9"/>
          <p:cNvSpPr txBox="1"/>
          <p:nvPr/>
        </p:nvSpPr>
        <p:spPr>
          <a:xfrm>
            <a:off x="888055" y="2388245"/>
            <a:ext cx="216024" cy="138499"/>
          </a:xfrm>
          <a:prstGeom prst="rect">
            <a:avLst/>
          </a:prstGeom>
          <a:noFill/>
        </p:spPr>
        <p:txBody>
          <a:bodyPr wrap="square" lIns="0" tIns="0" rIns="0" bIns="0" rtlCol="0">
            <a:spAutoFit/>
          </a:bodyPr>
          <a:lstStyle/>
          <a:p>
            <a:pPr algn="just"/>
            <a:r>
              <a:rPr lang="en-US" altLang="zh-CN" sz="900" dirty="0" smtClean="0">
                <a:latin typeface="微软雅黑" pitchFamily="34" charset="-122"/>
                <a:ea typeface="微软雅黑" pitchFamily="34" charset="-122"/>
              </a:rPr>
              <a:t>500</a:t>
            </a:r>
            <a:endParaRPr lang="zh-CN" altLang="en-US" sz="900" dirty="0">
              <a:latin typeface="微软雅黑" pitchFamily="34" charset="-122"/>
              <a:ea typeface="微软雅黑" pitchFamily="34" charset="-122"/>
            </a:endParaRPr>
          </a:p>
        </p:txBody>
      </p:sp>
      <p:sp>
        <p:nvSpPr>
          <p:cNvPr id="11" name="TextBox 10"/>
          <p:cNvSpPr txBox="1"/>
          <p:nvPr/>
        </p:nvSpPr>
        <p:spPr>
          <a:xfrm>
            <a:off x="888055" y="2019204"/>
            <a:ext cx="216024" cy="138499"/>
          </a:xfrm>
          <a:prstGeom prst="rect">
            <a:avLst/>
          </a:prstGeom>
          <a:noFill/>
        </p:spPr>
        <p:txBody>
          <a:bodyPr wrap="square" lIns="0" tIns="0" rIns="0" bIns="0" rtlCol="0">
            <a:spAutoFit/>
          </a:bodyPr>
          <a:lstStyle/>
          <a:p>
            <a:pPr algn="just"/>
            <a:r>
              <a:rPr lang="en-US" altLang="zh-CN" sz="900" dirty="0" smtClean="0">
                <a:latin typeface="微软雅黑" pitchFamily="34" charset="-122"/>
                <a:ea typeface="微软雅黑" pitchFamily="34" charset="-122"/>
              </a:rPr>
              <a:t>600</a:t>
            </a:r>
            <a:endParaRPr lang="zh-CN" altLang="en-US" sz="900" dirty="0">
              <a:latin typeface="微软雅黑" pitchFamily="34" charset="-122"/>
              <a:ea typeface="微软雅黑" pitchFamily="34" charset="-122"/>
            </a:endParaRPr>
          </a:p>
        </p:txBody>
      </p:sp>
      <p:sp>
        <p:nvSpPr>
          <p:cNvPr id="12" name="TextBox 11"/>
          <p:cNvSpPr txBox="1"/>
          <p:nvPr/>
        </p:nvSpPr>
        <p:spPr>
          <a:xfrm>
            <a:off x="888055" y="1643920"/>
            <a:ext cx="216024" cy="138499"/>
          </a:xfrm>
          <a:prstGeom prst="rect">
            <a:avLst/>
          </a:prstGeom>
          <a:noFill/>
        </p:spPr>
        <p:txBody>
          <a:bodyPr wrap="square" lIns="0" tIns="0" rIns="0" bIns="0" rtlCol="0">
            <a:spAutoFit/>
          </a:bodyPr>
          <a:lstStyle/>
          <a:p>
            <a:pPr algn="just"/>
            <a:r>
              <a:rPr lang="en-US" altLang="zh-CN" sz="900" dirty="0" smtClean="0">
                <a:latin typeface="微软雅黑" pitchFamily="34" charset="-122"/>
                <a:ea typeface="微软雅黑" pitchFamily="34" charset="-122"/>
              </a:rPr>
              <a:t>700</a:t>
            </a:r>
            <a:endParaRPr lang="zh-CN" altLang="en-US" sz="900" dirty="0">
              <a:latin typeface="微软雅黑" pitchFamily="34" charset="-122"/>
              <a:ea typeface="微软雅黑" pitchFamily="34" charset="-122"/>
            </a:endParaRPr>
          </a:p>
        </p:txBody>
      </p:sp>
      <p:grpSp>
        <p:nvGrpSpPr>
          <p:cNvPr id="13" name="组合 12"/>
          <p:cNvGrpSpPr/>
          <p:nvPr/>
        </p:nvGrpSpPr>
        <p:grpSpPr>
          <a:xfrm>
            <a:off x="1176087" y="1350372"/>
            <a:ext cx="4464496" cy="2952328"/>
            <a:chOff x="1126939" y="1350372"/>
            <a:chExt cx="4464496" cy="2952328"/>
          </a:xfrm>
        </p:grpSpPr>
        <p:cxnSp>
          <p:nvCxnSpPr>
            <p:cNvPr id="14" name="直接连接符 13"/>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888055" y="1281122"/>
            <a:ext cx="216024" cy="138499"/>
          </a:xfrm>
          <a:prstGeom prst="rect">
            <a:avLst/>
          </a:prstGeom>
          <a:noFill/>
        </p:spPr>
        <p:txBody>
          <a:bodyPr wrap="square" lIns="0" tIns="0" rIns="0" bIns="0" rtlCol="0">
            <a:spAutoFit/>
          </a:bodyPr>
          <a:lstStyle/>
          <a:p>
            <a:pPr algn="just"/>
            <a:r>
              <a:rPr lang="en-US" altLang="zh-CN" sz="900" dirty="0" smtClean="0">
                <a:latin typeface="微软雅黑" pitchFamily="34" charset="-122"/>
                <a:ea typeface="微软雅黑" pitchFamily="34" charset="-122"/>
              </a:rPr>
              <a:t>800</a:t>
            </a:r>
            <a:endParaRPr lang="zh-CN" altLang="en-US" sz="900" dirty="0">
              <a:latin typeface="微软雅黑" pitchFamily="34" charset="-122"/>
              <a:ea typeface="微软雅黑" pitchFamily="34" charset="-122"/>
            </a:endParaRPr>
          </a:p>
        </p:txBody>
      </p:sp>
      <p:sp>
        <p:nvSpPr>
          <p:cNvPr id="24" name="TextBox 23"/>
          <p:cNvSpPr txBox="1"/>
          <p:nvPr/>
        </p:nvSpPr>
        <p:spPr>
          <a:xfrm>
            <a:off x="888055" y="4233450"/>
            <a:ext cx="216024" cy="138499"/>
          </a:xfrm>
          <a:prstGeom prst="rect">
            <a:avLst/>
          </a:prstGeom>
          <a:noFill/>
        </p:spPr>
        <p:txBody>
          <a:bodyPr wrap="square" lIns="0" tIns="0" rIns="0" bIns="0" rtlCol="0">
            <a:spAutoFit/>
          </a:bodyPr>
          <a:lstStyle/>
          <a:p>
            <a:pPr algn="just"/>
            <a:r>
              <a:rPr lang="en-US" altLang="zh-CN" sz="900" dirty="0" smtClean="0">
                <a:latin typeface="微软雅黑" pitchFamily="34" charset="-122"/>
                <a:ea typeface="微软雅黑" pitchFamily="34" charset="-122"/>
              </a:rPr>
              <a:t>0</a:t>
            </a:r>
            <a:endParaRPr lang="zh-CN" altLang="en-US" sz="900" dirty="0">
              <a:latin typeface="微软雅黑" pitchFamily="34" charset="-122"/>
              <a:ea typeface="微软雅黑" pitchFamily="34" charset="-122"/>
            </a:endParaRPr>
          </a:p>
        </p:txBody>
      </p:sp>
      <p:sp>
        <p:nvSpPr>
          <p:cNvPr id="25" name="矩形 24"/>
          <p:cNvSpPr/>
          <p:nvPr/>
        </p:nvSpPr>
        <p:spPr>
          <a:xfrm>
            <a:off x="1436921" y="1719413"/>
            <a:ext cx="648072" cy="258328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26" name="矩形 25"/>
          <p:cNvSpPr/>
          <p:nvPr/>
        </p:nvSpPr>
        <p:spPr>
          <a:xfrm>
            <a:off x="1436921" y="1900165"/>
            <a:ext cx="648072" cy="2402538"/>
          </a:xfrm>
          <a:prstGeom prst="rect">
            <a:avLst/>
          </a:prstGeom>
          <a:solidFill>
            <a:schemeClr val="tx1"/>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27" name="矩形 26"/>
          <p:cNvSpPr/>
          <p:nvPr/>
        </p:nvSpPr>
        <p:spPr>
          <a:xfrm>
            <a:off x="2537773" y="2457496"/>
            <a:ext cx="648072" cy="184520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28" name="矩形 27"/>
          <p:cNvSpPr/>
          <p:nvPr/>
        </p:nvSpPr>
        <p:spPr>
          <a:xfrm>
            <a:off x="2537773" y="2757287"/>
            <a:ext cx="648072" cy="1545416"/>
          </a:xfrm>
          <a:prstGeom prst="rect">
            <a:avLst/>
          </a:prstGeom>
          <a:solidFill>
            <a:schemeClr val="tx1"/>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29" name="矩形 28"/>
          <p:cNvSpPr/>
          <p:nvPr/>
        </p:nvSpPr>
        <p:spPr>
          <a:xfrm>
            <a:off x="3648486" y="3011057"/>
            <a:ext cx="648072" cy="129164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30" name="矩形 29"/>
          <p:cNvSpPr/>
          <p:nvPr/>
        </p:nvSpPr>
        <p:spPr>
          <a:xfrm>
            <a:off x="3648486" y="3495368"/>
            <a:ext cx="648072" cy="807333"/>
          </a:xfrm>
          <a:prstGeom prst="rect">
            <a:avLst/>
          </a:prstGeom>
          <a:solidFill>
            <a:schemeClr val="tx1"/>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31" name="矩形 30"/>
          <p:cNvSpPr/>
          <p:nvPr/>
        </p:nvSpPr>
        <p:spPr>
          <a:xfrm>
            <a:off x="4765164" y="3195578"/>
            <a:ext cx="648072" cy="110712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32" name="矩形 31"/>
          <p:cNvSpPr/>
          <p:nvPr/>
        </p:nvSpPr>
        <p:spPr>
          <a:xfrm>
            <a:off x="4765164" y="3435846"/>
            <a:ext cx="648072" cy="866855"/>
          </a:xfrm>
          <a:prstGeom prst="rect">
            <a:avLst/>
          </a:prstGeom>
          <a:solidFill>
            <a:schemeClr val="tx1"/>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33" name="TextBox 32"/>
          <p:cNvSpPr txBox="1"/>
          <p:nvPr/>
        </p:nvSpPr>
        <p:spPr>
          <a:xfrm>
            <a:off x="6084168" y="1707654"/>
            <a:ext cx="2448272" cy="998478"/>
          </a:xfrm>
          <a:prstGeom prst="rect">
            <a:avLst/>
          </a:prstGeom>
          <a:noFill/>
        </p:spPr>
        <p:txBody>
          <a:bodyPr wrap="square" lIns="0" tIns="0" rIns="0" bIns="0" rtlCol="0">
            <a:spAutoFit/>
          </a:bodyPr>
          <a:lstStyle/>
          <a:p>
            <a:pPr algn="just">
              <a:lnSpc>
                <a:spcPct val="120000"/>
              </a:lnSpc>
            </a:pPr>
            <a:r>
              <a:rPr lang="zh-CN" altLang="en-US" sz="1100" dirty="0" smtClean="0">
                <a:latin typeface="微软雅黑" pitchFamily="34" charset="-122"/>
                <a:ea typeface="微软雅黑" pitchFamily="34" charset="-122"/>
              </a:rPr>
              <a:t>       点击</a:t>
            </a:r>
            <a:r>
              <a:rPr lang="zh-CN" altLang="en-US" sz="1100" dirty="0">
                <a:latin typeface="微软雅黑" pitchFamily="34" charset="-122"/>
                <a:ea typeface="微软雅黑" pitchFamily="34" charset="-122"/>
              </a:rPr>
              <a:t>输入简要文字解说，解说文字尽量概括精炼，不用多余的文字修饰，简洁精准的 解说所提炼的核心概念</a:t>
            </a:r>
            <a:r>
              <a:rPr lang="zh-CN" altLang="en-US" sz="1100" dirty="0" smtClean="0">
                <a:latin typeface="微软雅黑" pitchFamily="34" charset="-122"/>
                <a:ea typeface="微软雅黑" pitchFamily="34" charset="-122"/>
              </a:rPr>
              <a:t>。</a:t>
            </a:r>
            <a:r>
              <a:rPr lang="zh-CN" altLang="en-US" sz="1100" dirty="0">
                <a:latin typeface="微软雅黑" pitchFamily="34" charset="-122"/>
                <a:ea typeface="微软雅黑" pitchFamily="34" charset="-122"/>
              </a:rPr>
              <a:t> 点击输入简要文字解说，解说文字尽量概括精炼，不用多余的文字</a:t>
            </a:r>
            <a:r>
              <a:rPr lang="zh-CN" altLang="en-US" sz="1100" dirty="0" smtClean="0">
                <a:latin typeface="微软雅黑" pitchFamily="34" charset="-122"/>
                <a:ea typeface="微软雅黑" pitchFamily="34" charset="-122"/>
              </a:rPr>
              <a:t>修饰。</a:t>
            </a:r>
            <a:endParaRPr lang="zh-CN" altLang="en-US" sz="1100" dirty="0">
              <a:latin typeface="微软雅黑" pitchFamily="34" charset="-122"/>
              <a:ea typeface="微软雅黑" pitchFamily="34" charset="-122"/>
            </a:endParaRPr>
          </a:p>
        </p:txBody>
      </p:sp>
      <p:sp>
        <p:nvSpPr>
          <p:cNvPr id="34" name="TextBox 33"/>
          <p:cNvSpPr txBox="1"/>
          <p:nvPr/>
        </p:nvSpPr>
        <p:spPr>
          <a:xfrm>
            <a:off x="6084168" y="1223400"/>
            <a:ext cx="2059343" cy="307777"/>
          </a:xfrm>
          <a:prstGeom prst="rect">
            <a:avLst/>
          </a:prstGeom>
          <a:noFill/>
        </p:spPr>
        <p:txBody>
          <a:bodyPr wrap="square" lIns="0" tIns="0" rIns="0" bIns="0" rtlCol="0">
            <a:spAutoFit/>
          </a:bodyPr>
          <a:lstStyle/>
          <a:p>
            <a:r>
              <a:rPr lang="zh-CN" altLang="en-US" sz="2000" dirty="0" smtClean="0">
                <a:latin typeface="微软雅黑" pitchFamily="34" charset="-122"/>
                <a:ea typeface="微软雅黑" pitchFamily="34" charset="-122"/>
              </a:rPr>
              <a:t>点击输入标题文本</a:t>
            </a:r>
            <a:endParaRPr lang="zh-CN" altLang="en-US" sz="2000" dirty="0">
              <a:latin typeface="微软雅黑" pitchFamily="34" charset="-122"/>
              <a:ea typeface="微软雅黑" pitchFamily="34" charset="-122"/>
            </a:endParaRPr>
          </a:p>
        </p:txBody>
      </p:sp>
      <p:sp>
        <p:nvSpPr>
          <p:cNvPr id="35" name="TextBox 34"/>
          <p:cNvSpPr txBox="1"/>
          <p:nvPr/>
        </p:nvSpPr>
        <p:spPr>
          <a:xfrm>
            <a:off x="6061308" y="3118197"/>
            <a:ext cx="2275367" cy="461665"/>
          </a:xfrm>
          <a:prstGeom prst="rect">
            <a:avLst/>
          </a:prstGeom>
          <a:noFill/>
        </p:spPr>
        <p:txBody>
          <a:bodyPr wrap="square" lIns="0" tIns="0" rIns="0" bIns="0" rtlCol="0">
            <a:spAutoFit/>
          </a:bodyPr>
          <a:lstStyle/>
          <a:p>
            <a:r>
              <a:rPr lang="en-US" altLang="zh-CN" sz="3000" dirty="0" smtClean="0">
                <a:latin typeface="微软雅黑" pitchFamily="34" charset="-122"/>
                <a:ea typeface="微软雅黑" pitchFamily="34" charset="-122"/>
              </a:rPr>
              <a:t>18,500,000</a:t>
            </a:r>
            <a:endParaRPr lang="zh-CN" altLang="en-US" sz="3000" dirty="0">
              <a:latin typeface="微软雅黑" pitchFamily="34" charset="-122"/>
              <a:ea typeface="微软雅黑" pitchFamily="34" charset="-122"/>
            </a:endParaRPr>
          </a:p>
        </p:txBody>
      </p:sp>
      <p:sp>
        <p:nvSpPr>
          <p:cNvPr id="36" name="TextBox 35"/>
          <p:cNvSpPr txBox="1"/>
          <p:nvPr/>
        </p:nvSpPr>
        <p:spPr>
          <a:xfrm>
            <a:off x="6084168" y="2881033"/>
            <a:ext cx="1440160" cy="215444"/>
          </a:xfrm>
          <a:prstGeom prst="rect">
            <a:avLst/>
          </a:prstGeom>
          <a:noFill/>
        </p:spPr>
        <p:txBody>
          <a:bodyPr wrap="square" lIns="0" tIns="0" rIns="0" bIns="0" rtlCol="0">
            <a:spAutoFit/>
          </a:bodyPr>
          <a:lstStyle/>
          <a:p>
            <a:r>
              <a:rPr lang="zh-CN" altLang="en-US" sz="1400" b="1" dirty="0" smtClean="0">
                <a:latin typeface="微软雅黑" pitchFamily="34" charset="-122"/>
                <a:ea typeface="微软雅黑" pitchFamily="34" charset="-122"/>
              </a:rPr>
              <a:t>全年总额：</a:t>
            </a:r>
            <a:endParaRPr lang="zh-CN" altLang="en-US" sz="1400" b="1" dirty="0">
              <a:latin typeface="微软雅黑" pitchFamily="34" charset="-122"/>
              <a:ea typeface="微软雅黑" pitchFamily="34" charset="-122"/>
            </a:endParaRPr>
          </a:p>
        </p:txBody>
      </p:sp>
      <p:sp>
        <p:nvSpPr>
          <p:cNvPr id="39" name="TextBox 38"/>
          <p:cNvSpPr txBox="1"/>
          <p:nvPr/>
        </p:nvSpPr>
        <p:spPr>
          <a:xfrm>
            <a:off x="6095069" y="4028232"/>
            <a:ext cx="634928" cy="215444"/>
          </a:xfrm>
          <a:prstGeom prst="rect">
            <a:avLst/>
          </a:prstGeom>
          <a:noFill/>
        </p:spPr>
        <p:txBody>
          <a:bodyPr wrap="square" lIns="0" tIns="0" rIns="0" bIns="0" rtlCol="0">
            <a:spAutoFit/>
          </a:bodyPr>
          <a:lstStyle/>
          <a:p>
            <a:r>
              <a:rPr lang="zh-CN" altLang="en-US" sz="1400" dirty="0" smtClean="0">
                <a:latin typeface="微软雅黑" pitchFamily="34" charset="-122"/>
                <a:ea typeface="微软雅黑" pitchFamily="34" charset="-122"/>
              </a:rPr>
              <a:t>毛利润</a:t>
            </a:r>
            <a:endParaRPr lang="zh-CN" altLang="en-US" sz="1400" dirty="0">
              <a:latin typeface="微软雅黑" pitchFamily="34" charset="-122"/>
              <a:ea typeface="微软雅黑" pitchFamily="34" charset="-122"/>
            </a:endParaRPr>
          </a:p>
        </p:txBody>
      </p:sp>
      <p:sp>
        <p:nvSpPr>
          <p:cNvPr id="40" name="TextBox 39"/>
          <p:cNvSpPr txBox="1"/>
          <p:nvPr/>
        </p:nvSpPr>
        <p:spPr>
          <a:xfrm>
            <a:off x="6095069" y="4372530"/>
            <a:ext cx="634928" cy="215444"/>
          </a:xfrm>
          <a:prstGeom prst="rect">
            <a:avLst/>
          </a:prstGeom>
          <a:noFill/>
        </p:spPr>
        <p:txBody>
          <a:bodyPr wrap="square" lIns="0" tIns="0" rIns="0" bIns="0" rtlCol="0">
            <a:spAutoFit/>
          </a:bodyPr>
          <a:lstStyle/>
          <a:p>
            <a:r>
              <a:rPr lang="zh-CN" altLang="en-US" sz="1400" dirty="0" smtClean="0">
                <a:latin typeface="微软雅黑" pitchFamily="34" charset="-122"/>
                <a:ea typeface="微软雅黑" pitchFamily="34" charset="-122"/>
              </a:rPr>
              <a:t>纯利润</a:t>
            </a:r>
            <a:endParaRPr lang="zh-CN" altLang="en-US" sz="1400" dirty="0">
              <a:latin typeface="微软雅黑" pitchFamily="34" charset="-122"/>
              <a:ea typeface="微软雅黑" pitchFamily="34" charset="-122"/>
            </a:endParaRPr>
          </a:p>
        </p:txBody>
      </p:sp>
      <p:sp>
        <p:nvSpPr>
          <p:cNvPr id="42" name="TextBox 9"/>
          <p:cNvSpPr txBox="1">
            <a:spLocks noChangeArrowheads="1"/>
          </p:cNvSpPr>
          <p:nvPr/>
        </p:nvSpPr>
        <p:spPr bwMode="auto">
          <a:xfrm>
            <a:off x="3706571" y="2732094"/>
            <a:ext cx="54822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1500" b="1" dirty="0" smtClean="0">
                <a:solidFill>
                  <a:srgbClr val="C00000"/>
                </a:solidFill>
                <a:latin typeface="微软雅黑" pitchFamily="34" charset="-122"/>
                <a:ea typeface="微软雅黑" pitchFamily="34" charset="-122"/>
              </a:rPr>
              <a:t>350</a:t>
            </a:r>
            <a:r>
              <a:rPr lang="zh-CN" altLang="en-US" sz="1500" b="1" dirty="0" smtClean="0">
                <a:solidFill>
                  <a:srgbClr val="C00000"/>
                </a:solidFill>
                <a:latin typeface="微软雅黑" pitchFamily="34" charset="-122"/>
                <a:ea typeface="微软雅黑" pitchFamily="34" charset="-122"/>
              </a:rPr>
              <a:t>万</a:t>
            </a:r>
            <a:endParaRPr lang="zh-CN" altLang="en-US" sz="1500" b="1" dirty="0">
              <a:solidFill>
                <a:srgbClr val="C00000"/>
              </a:solidFill>
              <a:latin typeface="微软雅黑" pitchFamily="34" charset="-122"/>
              <a:ea typeface="微软雅黑" pitchFamily="34" charset="-122"/>
            </a:endParaRPr>
          </a:p>
        </p:txBody>
      </p:sp>
      <p:sp>
        <p:nvSpPr>
          <p:cNvPr id="43" name="TextBox 9"/>
          <p:cNvSpPr txBox="1">
            <a:spLocks noChangeArrowheads="1"/>
          </p:cNvSpPr>
          <p:nvPr/>
        </p:nvSpPr>
        <p:spPr bwMode="auto">
          <a:xfrm>
            <a:off x="2587695" y="2196902"/>
            <a:ext cx="54822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1500" b="1" dirty="0" smtClean="0">
                <a:solidFill>
                  <a:srgbClr val="C00000"/>
                </a:solidFill>
                <a:latin typeface="微软雅黑" pitchFamily="34" charset="-122"/>
                <a:ea typeface="微软雅黑" pitchFamily="34" charset="-122"/>
              </a:rPr>
              <a:t>500</a:t>
            </a:r>
            <a:r>
              <a:rPr lang="zh-CN" altLang="en-US" sz="1500" b="1" dirty="0" smtClean="0">
                <a:solidFill>
                  <a:srgbClr val="C00000"/>
                </a:solidFill>
                <a:latin typeface="微软雅黑" pitchFamily="34" charset="-122"/>
                <a:ea typeface="微软雅黑" pitchFamily="34" charset="-122"/>
              </a:rPr>
              <a:t>万</a:t>
            </a:r>
            <a:endParaRPr lang="zh-CN" altLang="en-US" sz="1500" b="1" dirty="0">
              <a:solidFill>
                <a:srgbClr val="C00000"/>
              </a:solidFill>
              <a:latin typeface="微软雅黑" pitchFamily="34" charset="-122"/>
              <a:ea typeface="微软雅黑" pitchFamily="34" charset="-122"/>
            </a:endParaRPr>
          </a:p>
        </p:txBody>
      </p:sp>
      <p:sp>
        <p:nvSpPr>
          <p:cNvPr id="44" name="TextBox 9"/>
          <p:cNvSpPr txBox="1">
            <a:spLocks noChangeArrowheads="1"/>
          </p:cNvSpPr>
          <p:nvPr/>
        </p:nvSpPr>
        <p:spPr bwMode="auto">
          <a:xfrm>
            <a:off x="4811912" y="2941474"/>
            <a:ext cx="54822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1500" b="1" dirty="0" smtClean="0">
                <a:solidFill>
                  <a:srgbClr val="C00000"/>
                </a:solidFill>
                <a:latin typeface="微软雅黑" pitchFamily="34" charset="-122"/>
                <a:ea typeface="微软雅黑" pitchFamily="34" charset="-122"/>
              </a:rPr>
              <a:t>300</a:t>
            </a:r>
            <a:r>
              <a:rPr lang="zh-CN" altLang="en-US" sz="1500" b="1" dirty="0" smtClean="0">
                <a:solidFill>
                  <a:srgbClr val="C00000"/>
                </a:solidFill>
                <a:latin typeface="微软雅黑" pitchFamily="34" charset="-122"/>
                <a:ea typeface="微软雅黑" pitchFamily="34" charset="-122"/>
              </a:rPr>
              <a:t>万</a:t>
            </a:r>
            <a:endParaRPr lang="zh-CN" altLang="en-US" sz="1500" b="1" dirty="0">
              <a:solidFill>
                <a:srgbClr val="C00000"/>
              </a:solidFill>
              <a:latin typeface="微软雅黑" pitchFamily="34" charset="-122"/>
              <a:ea typeface="微软雅黑" pitchFamily="34" charset="-122"/>
            </a:endParaRPr>
          </a:p>
        </p:txBody>
      </p:sp>
      <p:sp>
        <p:nvSpPr>
          <p:cNvPr id="48" name="TextBox 47"/>
          <p:cNvSpPr txBox="1"/>
          <p:nvPr/>
        </p:nvSpPr>
        <p:spPr>
          <a:xfrm>
            <a:off x="714128" y="4397791"/>
            <a:ext cx="528523" cy="230832"/>
          </a:xfrm>
          <a:prstGeom prst="rect">
            <a:avLst/>
          </a:prstGeom>
          <a:noFill/>
        </p:spPr>
        <p:txBody>
          <a:bodyPr wrap="square" rtlCol="0">
            <a:spAutoFit/>
          </a:bodyPr>
          <a:lstStyle/>
          <a:p>
            <a:pPr algn="ctr"/>
            <a:r>
              <a:rPr lang="zh-CN" altLang="en-US" sz="900" dirty="0" smtClean="0">
                <a:latin typeface="微软雅黑" pitchFamily="34" charset="-122"/>
                <a:ea typeface="微软雅黑" pitchFamily="34" charset="-122"/>
              </a:rPr>
              <a:t>（万元）</a:t>
            </a:r>
            <a:endParaRPr lang="zh-CN" altLang="en-US" sz="900" dirty="0">
              <a:latin typeface="微软雅黑" pitchFamily="34" charset="-122"/>
              <a:ea typeface="微软雅黑" pitchFamily="34" charset="-122"/>
            </a:endParaRPr>
          </a:p>
        </p:txBody>
      </p:sp>
      <p:sp>
        <p:nvSpPr>
          <p:cNvPr id="49" name="TextBox 9"/>
          <p:cNvSpPr txBox="1">
            <a:spLocks noChangeArrowheads="1"/>
          </p:cNvSpPr>
          <p:nvPr/>
        </p:nvSpPr>
        <p:spPr bwMode="auto">
          <a:xfrm>
            <a:off x="1542148" y="1995686"/>
            <a:ext cx="4376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1200" dirty="0" smtClean="0">
                <a:solidFill>
                  <a:schemeClr val="bg1"/>
                </a:solidFill>
                <a:latin typeface="微软雅黑" pitchFamily="34" charset="-122"/>
                <a:ea typeface="微软雅黑" pitchFamily="34" charset="-122"/>
              </a:rPr>
              <a:t>650</a:t>
            </a:r>
            <a:r>
              <a:rPr lang="zh-CN" altLang="en-US" sz="1200" dirty="0" smtClean="0">
                <a:solidFill>
                  <a:schemeClr val="bg1"/>
                </a:solidFill>
                <a:latin typeface="微软雅黑" pitchFamily="34" charset="-122"/>
                <a:ea typeface="微软雅黑" pitchFamily="34" charset="-122"/>
              </a:rPr>
              <a:t>万</a:t>
            </a:r>
            <a:endParaRPr lang="zh-CN" altLang="en-US" sz="1200" dirty="0">
              <a:solidFill>
                <a:schemeClr val="bg1"/>
              </a:solidFill>
              <a:latin typeface="微软雅黑" pitchFamily="34" charset="-122"/>
              <a:ea typeface="微软雅黑" pitchFamily="34" charset="-122"/>
            </a:endParaRPr>
          </a:p>
        </p:txBody>
      </p:sp>
      <p:sp>
        <p:nvSpPr>
          <p:cNvPr id="50" name="TextBox 9"/>
          <p:cNvSpPr txBox="1">
            <a:spLocks noChangeArrowheads="1"/>
          </p:cNvSpPr>
          <p:nvPr/>
        </p:nvSpPr>
        <p:spPr bwMode="auto">
          <a:xfrm>
            <a:off x="2650211" y="2836294"/>
            <a:ext cx="4231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1200" dirty="0" smtClean="0">
                <a:solidFill>
                  <a:schemeClr val="bg1"/>
                </a:solidFill>
                <a:latin typeface="微软雅黑" pitchFamily="34" charset="-122"/>
                <a:ea typeface="微软雅黑" pitchFamily="34" charset="-122"/>
              </a:rPr>
              <a:t>420</a:t>
            </a:r>
            <a:r>
              <a:rPr lang="zh-CN" altLang="en-US" sz="1200" dirty="0" smtClean="0">
                <a:solidFill>
                  <a:schemeClr val="bg1"/>
                </a:solidFill>
                <a:latin typeface="微软雅黑" pitchFamily="34" charset="-122"/>
                <a:ea typeface="微软雅黑" pitchFamily="34" charset="-122"/>
              </a:rPr>
              <a:t>万</a:t>
            </a:r>
            <a:endParaRPr lang="zh-CN" altLang="en-US" sz="1200" dirty="0">
              <a:solidFill>
                <a:schemeClr val="bg1"/>
              </a:solidFill>
              <a:latin typeface="微软雅黑" pitchFamily="34" charset="-122"/>
              <a:ea typeface="微软雅黑" pitchFamily="34" charset="-122"/>
            </a:endParaRPr>
          </a:p>
        </p:txBody>
      </p:sp>
      <p:sp>
        <p:nvSpPr>
          <p:cNvPr id="51" name="TextBox 9"/>
          <p:cNvSpPr txBox="1">
            <a:spLocks noChangeArrowheads="1"/>
          </p:cNvSpPr>
          <p:nvPr/>
        </p:nvSpPr>
        <p:spPr bwMode="auto">
          <a:xfrm>
            <a:off x="3760924" y="3564618"/>
            <a:ext cx="4231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1200" dirty="0">
                <a:solidFill>
                  <a:schemeClr val="bg1"/>
                </a:solidFill>
                <a:latin typeface="微软雅黑" pitchFamily="34" charset="-122"/>
                <a:ea typeface="微软雅黑" pitchFamily="34" charset="-122"/>
              </a:rPr>
              <a:t>2</a:t>
            </a:r>
            <a:r>
              <a:rPr lang="en-US" altLang="zh-CN" sz="1200" dirty="0" smtClean="0">
                <a:solidFill>
                  <a:schemeClr val="bg1"/>
                </a:solidFill>
                <a:latin typeface="微软雅黑" pitchFamily="34" charset="-122"/>
                <a:ea typeface="微软雅黑" pitchFamily="34" charset="-122"/>
              </a:rPr>
              <a:t>20</a:t>
            </a:r>
            <a:r>
              <a:rPr lang="zh-CN" altLang="en-US" sz="1200" dirty="0" smtClean="0">
                <a:solidFill>
                  <a:schemeClr val="bg1"/>
                </a:solidFill>
                <a:latin typeface="微软雅黑" pitchFamily="34" charset="-122"/>
                <a:ea typeface="微软雅黑" pitchFamily="34" charset="-122"/>
              </a:rPr>
              <a:t>万</a:t>
            </a:r>
            <a:endParaRPr lang="zh-CN" altLang="en-US" sz="1200" dirty="0">
              <a:solidFill>
                <a:schemeClr val="bg1"/>
              </a:solidFill>
              <a:latin typeface="微软雅黑" pitchFamily="34" charset="-122"/>
              <a:ea typeface="微软雅黑" pitchFamily="34" charset="-122"/>
            </a:endParaRPr>
          </a:p>
        </p:txBody>
      </p:sp>
      <p:sp>
        <p:nvSpPr>
          <p:cNvPr id="52" name="TextBox 9"/>
          <p:cNvSpPr txBox="1">
            <a:spLocks noChangeArrowheads="1"/>
          </p:cNvSpPr>
          <p:nvPr/>
        </p:nvSpPr>
        <p:spPr bwMode="auto">
          <a:xfrm>
            <a:off x="4854301" y="3541534"/>
            <a:ext cx="4231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1200" dirty="0" smtClean="0">
                <a:solidFill>
                  <a:schemeClr val="bg1"/>
                </a:solidFill>
                <a:latin typeface="微软雅黑" pitchFamily="34" charset="-122"/>
                <a:ea typeface="微软雅黑" pitchFamily="34" charset="-122"/>
              </a:rPr>
              <a:t>240</a:t>
            </a:r>
            <a:r>
              <a:rPr lang="zh-CN" altLang="en-US" sz="1200" dirty="0" smtClean="0">
                <a:solidFill>
                  <a:schemeClr val="bg1"/>
                </a:solidFill>
                <a:latin typeface="微软雅黑" pitchFamily="34" charset="-122"/>
                <a:ea typeface="微软雅黑" pitchFamily="34" charset="-122"/>
              </a:rPr>
              <a:t>万</a:t>
            </a:r>
            <a:endParaRPr lang="zh-CN" altLang="en-US" sz="1200" dirty="0">
              <a:solidFill>
                <a:schemeClr val="bg1"/>
              </a:solidFill>
              <a:latin typeface="微软雅黑" pitchFamily="34" charset="-122"/>
              <a:ea typeface="微软雅黑" pitchFamily="34" charset="-122"/>
            </a:endParaRPr>
          </a:p>
        </p:txBody>
      </p:sp>
      <p:sp>
        <p:nvSpPr>
          <p:cNvPr id="53" name="矩形 52"/>
          <p:cNvSpPr/>
          <p:nvPr/>
        </p:nvSpPr>
        <p:spPr>
          <a:xfrm>
            <a:off x="6729997" y="4054227"/>
            <a:ext cx="383842" cy="18437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6729997" y="4388065"/>
            <a:ext cx="383842" cy="1843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Box 54"/>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itchFamily="34" charset="-122"/>
                <a:ea typeface="微软雅黑" pitchFamily="34" charset="-122"/>
              </a:rPr>
              <a:t>利润来源分析</a:t>
            </a:r>
            <a:endParaRPr lang="zh-CN" altLang="en-US" sz="1000" dirty="0">
              <a:latin typeface="微软雅黑" pitchFamily="34" charset="-122"/>
              <a:ea typeface="微软雅黑" pitchFamily="34" charset="-122"/>
            </a:endParaRPr>
          </a:p>
        </p:txBody>
      </p:sp>
      <p:sp>
        <p:nvSpPr>
          <p:cNvPr id="60" name="TextBox 9"/>
          <p:cNvSpPr txBox="1">
            <a:spLocks noChangeArrowheads="1"/>
          </p:cNvSpPr>
          <p:nvPr/>
        </p:nvSpPr>
        <p:spPr bwMode="auto">
          <a:xfrm>
            <a:off x="1499486" y="1476822"/>
            <a:ext cx="54822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1500" b="1" dirty="0" smtClean="0">
                <a:solidFill>
                  <a:srgbClr val="C00000"/>
                </a:solidFill>
                <a:latin typeface="微软雅黑" pitchFamily="34" charset="-122"/>
                <a:ea typeface="微软雅黑" pitchFamily="34" charset="-122"/>
              </a:rPr>
              <a:t>700</a:t>
            </a:r>
            <a:r>
              <a:rPr lang="zh-CN" altLang="en-US" sz="1500" b="1" dirty="0" smtClean="0">
                <a:solidFill>
                  <a:srgbClr val="C00000"/>
                </a:solidFill>
                <a:latin typeface="微软雅黑" pitchFamily="34" charset="-122"/>
                <a:ea typeface="微软雅黑" pitchFamily="34" charset="-122"/>
              </a:rPr>
              <a:t>万</a:t>
            </a:r>
            <a:endParaRPr lang="zh-CN" altLang="en-US" sz="1500"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2471987143"/>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 fill="hold"/>
                                        <p:tgtEl>
                                          <p:spTgt spid="24"/>
                                        </p:tgtEl>
                                        <p:attrNameLst>
                                          <p:attrName>ppt_x</p:attrName>
                                        </p:attrNameLst>
                                      </p:cBhvr>
                                      <p:tavLst>
                                        <p:tav tm="0">
                                          <p:val>
                                            <p:strVal val="0-#ppt_w/2"/>
                                          </p:val>
                                        </p:tav>
                                        <p:tav tm="100000">
                                          <p:val>
                                            <p:strVal val="#ppt_x"/>
                                          </p:val>
                                        </p:tav>
                                      </p:tavLst>
                                    </p:anim>
                                    <p:anim calcmode="lin" valueType="num">
                                      <p:cBhvr additive="base">
                                        <p:cTn id="12" dur="1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6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100" fill="hold"/>
                                        <p:tgtEl>
                                          <p:spTgt spid="3"/>
                                        </p:tgtEl>
                                        <p:attrNameLst>
                                          <p:attrName>ppt_x</p:attrName>
                                        </p:attrNameLst>
                                      </p:cBhvr>
                                      <p:tavLst>
                                        <p:tav tm="0">
                                          <p:val>
                                            <p:strVal val="0-#ppt_w/2"/>
                                          </p:val>
                                        </p:tav>
                                        <p:tav tm="100000">
                                          <p:val>
                                            <p:strVal val="#ppt_x"/>
                                          </p:val>
                                        </p:tav>
                                      </p:tavLst>
                                    </p:anim>
                                    <p:anim calcmode="lin" valueType="num">
                                      <p:cBhvr additive="base">
                                        <p:cTn id="17" dur="1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700"/>
                            </p:stCondLst>
                            <p:childTnLst>
                              <p:par>
                                <p:cTn id="19" presetID="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 fill="hold"/>
                                        <p:tgtEl>
                                          <p:spTgt spid="7"/>
                                        </p:tgtEl>
                                        <p:attrNameLst>
                                          <p:attrName>ppt_x</p:attrName>
                                        </p:attrNameLst>
                                      </p:cBhvr>
                                      <p:tavLst>
                                        <p:tav tm="0">
                                          <p:val>
                                            <p:strVal val="0-#ppt_w/2"/>
                                          </p:val>
                                        </p:tav>
                                        <p:tav tm="100000">
                                          <p:val>
                                            <p:strVal val="#ppt_x"/>
                                          </p:val>
                                        </p:tav>
                                      </p:tavLst>
                                    </p:anim>
                                    <p:anim calcmode="lin" valueType="num">
                                      <p:cBhvr additive="base">
                                        <p:cTn id="22" dur="1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800"/>
                            </p:stCondLst>
                            <p:childTnLst>
                              <p:par>
                                <p:cTn id="24" presetID="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100" fill="hold"/>
                                        <p:tgtEl>
                                          <p:spTgt spid="8"/>
                                        </p:tgtEl>
                                        <p:attrNameLst>
                                          <p:attrName>ppt_x</p:attrName>
                                        </p:attrNameLst>
                                      </p:cBhvr>
                                      <p:tavLst>
                                        <p:tav tm="0">
                                          <p:val>
                                            <p:strVal val="0-#ppt_w/2"/>
                                          </p:val>
                                        </p:tav>
                                        <p:tav tm="100000">
                                          <p:val>
                                            <p:strVal val="#ppt_x"/>
                                          </p:val>
                                        </p:tav>
                                      </p:tavLst>
                                    </p:anim>
                                    <p:anim calcmode="lin" valueType="num">
                                      <p:cBhvr additive="base">
                                        <p:cTn id="27" dur="100" fill="hold"/>
                                        <p:tgtEl>
                                          <p:spTgt spid="8"/>
                                        </p:tgtEl>
                                        <p:attrNameLst>
                                          <p:attrName>ppt_y</p:attrName>
                                        </p:attrNameLst>
                                      </p:cBhvr>
                                      <p:tavLst>
                                        <p:tav tm="0">
                                          <p:val>
                                            <p:strVal val="#ppt_y"/>
                                          </p:val>
                                        </p:tav>
                                        <p:tav tm="100000">
                                          <p:val>
                                            <p:strVal val="#ppt_y"/>
                                          </p:val>
                                        </p:tav>
                                      </p:tavLst>
                                    </p:anim>
                                  </p:childTnLst>
                                </p:cTn>
                              </p:par>
                            </p:childTnLst>
                          </p:cTn>
                        </p:par>
                        <p:par>
                          <p:cTn id="28" fill="hold">
                            <p:stCondLst>
                              <p:cond delay="900"/>
                            </p:stCondLst>
                            <p:childTnLst>
                              <p:par>
                                <p:cTn id="29" presetID="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 fill="hold"/>
                                        <p:tgtEl>
                                          <p:spTgt spid="9"/>
                                        </p:tgtEl>
                                        <p:attrNameLst>
                                          <p:attrName>ppt_x</p:attrName>
                                        </p:attrNameLst>
                                      </p:cBhvr>
                                      <p:tavLst>
                                        <p:tav tm="0">
                                          <p:val>
                                            <p:strVal val="0-#ppt_w/2"/>
                                          </p:val>
                                        </p:tav>
                                        <p:tav tm="100000">
                                          <p:val>
                                            <p:strVal val="#ppt_x"/>
                                          </p:val>
                                        </p:tav>
                                      </p:tavLst>
                                    </p:anim>
                                    <p:anim calcmode="lin" valueType="num">
                                      <p:cBhvr additive="base">
                                        <p:cTn id="32" dur="1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2" presetClass="entr" presetSubtype="8"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100" fill="hold"/>
                                        <p:tgtEl>
                                          <p:spTgt spid="10"/>
                                        </p:tgtEl>
                                        <p:attrNameLst>
                                          <p:attrName>ppt_x</p:attrName>
                                        </p:attrNameLst>
                                      </p:cBhvr>
                                      <p:tavLst>
                                        <p:tav tm="0">
                                          <p:val>
                                            <p:strVal val="0-#ppt_w/2"/>
                                          </p:val>
                                        </p:tav>
                                        <p:tav tm="100000">
                                          <p:val>
                                            <p:strVal val="#ppt_x"/>
                                          </p:val>
                                        </p:tav>
                                      </p:tavLst>
                                    </p:anim>
                                    <p:anim calcmode="lin" valueType="num">
                                      <p:cBhvr additive="base">
                                        <p:cTn id="37" dur="100" fill="hold"/>
                                        <p:tgtEl>
                                          <p:spTgt spid="10"/>
                                        </p:tgtEl>
                                        <p:attrNameLst>
                                          <p:attrName>ppt_y</p:attrName>
                                        </p:attrNameLst>
                                      </p:cBhvr>
                                      <p:tavLst>
                                        <p:tav tm="0">
                                          <p:val>
                                            <p:strVal val="#ppt_y"/>
                                          </p:val>
                                        </p:tav>
                                        <p:tav tm="100000">
                                          <p:val>
                                            <p:strVal val="#ppt_y"/>
                                          </p:val>
                                        </p:tav>
                                      </p:tavLst>
                                    </p:anim>
                                  </p:childTnLst>
                                </p:cTn>
                              </p:par>
                            </p:childTnLst>
                          </p:cTn>
                        </p:par>
                        <p:par>
                          <p:cTn id="38" fill="hold">
                            <p:stCondLst>
                              <p:cond delay="1100"/>
                            </p:stCondLst>
                            <p:childTnLst>
                              <p:par>
                                <p:cTn id="39" presetID="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100" fill="hold"/>
                                        <p:tgtEl>
                                          <p:spTgt spid="11"/>
                                        </p:tgtEl>
                                        <p:attrNameLst>
                                          <p:attrName>ppt_x</p:attrName>
                                        </p:attrNameLst>
                                      </p:cBhvr>
                                      <p:tavLst>
                                        <p:tav tm="0">
                                          <p:val>
                                            <p:strVal val="0-#ppt_w/2"/>
                                          </p:val>
                                        </p:tav>
                                        <p:tav tm="100000">
                                          <p:val>
                                            <p:strVal val="#ppt_x"/>
                                          </p:val>
                                        </p:tav>
                                      </p:tavLst>
                                    </p:anim>
                                    <p:anim calcmode="lin" valueType="num">
                                      <p:cBhvr additive="base">
                                        <p:cTn id="42" dur="100" fill="hold"/>
                                        <p:tgtEl>
                                          <p:spTgt spid="11"/>
                                        </p:tgtEl>
                                        <p:attrNameLst>
                                          <p:attrName>ppt_y</p:attrName>
                                        </p:attrNameLst>
                                      </p:cBhvr>
                                      <p:tavLst>
                                        <p:tav tm="0">
                                          <p:val>
                                            <p:strVal val="#ppt_y"/>
                                          </p:val>
                                        </p:tav>
                                        <p:tav tm="100000">
                                          <p:val>
                                            <p:strVal val="#ppt_y"/>
                                          </p:val>
                                        </p:tav>
                                      </p:tavLst>
                                    </p:anim>
                                  </p:childTnLst>
                                </p:cTn>
                              </p:par>
                            </p:childTnLst>
                          </p:cTn>
                        </p:par>
                        <p:par>
                          <p:cTn id="43" fill="hold">
                            <p:stCondLst>
                              <p:cond delay="1200"/>
                            </p:stCondLst>
                            <p:childTnLst>
                              <p:par>
                                <p:cTn id="44" presetID="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 fill="hold"/>
                                        <p:tgtEl>
                                          <p:spTgt spid="12"/>
                                        </p:tgtEl>
                                        <p:attrNameLst>
                                          <p:attrName>ppt_x</p:attrName>
                                        </p:attrNameLst>
                                      </p:cBhvr>
                                      <p:tavLst>
                                        <p:tav tm="0">
                                          <p:val>
                                            <p:strVal val="0-#ppt_w/2"/>
                                          </p:val>
                                        </p:tav>
                                        <p:tav tm="100000">
                                          <p:val>
                                            <p:strVal val="#ppt_x"/>
                                          </p:val>
                                        </p:tav>
                                      </p:tavLst>
                                    </p:anim>
                                    <p:anim calcmode="lin" valueType="num">
                                      <p:cBhvr additive="base">
                                        <p:cTn id="47" dur="1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1300"/>
                            </p:stCondLst>
                            <p:childTnLst>
                              <p:par>
                                <p:cTn id="49" presetID="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100" fill="hold"/>
                                        <p:tgtEl>
                                          <p:spTgt spid="23"/>
                                        </p:tgtEl>
                                        <p:attrNameLst>
                                          <p:attrName>ppt_x</p:attrName>
                                        </p:attrNameLst>
                                      </p:cBhvr>
                                      <p:tavLst>
                                        <p:tav tm="0">
                                          <p:val>
                                            <p:strVal val="0-#ppt_w/2"/>
                                          </p:val>
                                        </p:tav>
                                        <p:tav tm="100000">
                                          <p:val>
                                            <p:strVal val="#ppt_x"/>
                                          </p:val>
                                        </p:tav>
                                      </p:tavLst>
                                    </p:anim>
                                    <p:anim calcmode="lin" valueType="num">
                                      <p:cBhvr additive="base">
                                        <p:cTn id="52" dur="100" fill="hold"/>
                                        <p:tgtEl>
                                          <p:spTgt spid="23"/>
                                        </p:tgtEl>
                                        <p:attrNameLst>
                                          <p:attrName>ppt_y</p:attrName>
                                        </p:attrNameLst>
                                      </p:cBhvr>
                                      <p:tavLst>
                                        <p:tav tm="0">
                                          <p:val>
                                            <p:strVal val="#ppt_y"/>
                                          </p:val>
                                        </p:tav>
                                        <p:tav tm="100000">
                                          <p:val>
                                            <p:strVal val="#ppt_y"/>
                                          </p:val>
                                        </p:tav>
                                      </p:tavLst>
                                    </p:anim>
                                  </p:childTnLst>
                                </p:cTn>
                              </p:par>
                            </p:childTnLst>
                          </p:cTn>
                        </p:par>
                        <p:par>
                          <p:cTn id="53" fill="hold">
                            <p:stCondLst>
                              <p:cond delay="1400"/>
                            </p:stCondLst>
                            <p:childTnLst>
                              <p:par>
                                <p:cTn id="54" presetID="2" presetClass="entr" presetSubtype="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additive="base">
                                        <p:cTn id="56" dur="200" fill="hold"/>
                                        <p:tgtEl>
                                          <p:spTgt spid="48"/>
                                        </p:tgtEl>
                                        <p:attrNameLst>
                                          <p:attrName>ppt_x</p:attrName>
                                        </p:attrNameLst>
                                      </p:cBhvr>
                                      <p:tavLst>
                                        <p:tav tm="0">
                                          <p:val>
                                            <p:strVal val="0-#ppt_w/2"/>
                                          </p:val>
                                        </p:tav>
                                        <p:tav tm="100000">
                                          <p:val>
                                            <p:strVal val="#ppt_x"/>
                                          </p:val>
                                        </p:tav>
                                      </p:tavLst>
                                    </p:anim>
                                    <p:anim calcmode="lin" valueType="num">
                                      <p:cBhvr additive="base">
                                        <p:cTn id="57" dur="200" fill="hold"/>
                                        <p:tgtEl>
                                          <p:spTgt spid="48"/>
                                        </p:tgtEl>
                                        <p:attrNameLst>
                                          <p:attrName>ppt_y</p:attrName>
                                        </p:attrNameLst>
                                      </p:cBhvr>
                                      <p:tavLst>
                                        <p:tav tm="0">
                                          <p:val>
                                            <p:strVal val="#ppt_y"/>
                                          </p:val>
                                        </p:tav>
                                        <p:tav tm="100000">
                                          <p:val>
                                            <p:strVal val="#ppt_y"/>
                                          </p:val>
                                        </p:tav>
                                      </p:tavLst>
                                    </p:anim>
                                  </p:childTnLst>
                                </p:cTn>
                              </p:par>
                            </p:childTnLst>
                          </p:cTn>
                        </p:par>
                        <p:par>
                          <p:cTn id="58" fill="hold">
                            <p:stCondLst>
                              <p:cond delay="1600"/>
                            </p:stCondLst>
                            <p:childTnLst>
                              <p:par>
                                <p:cTn id="59" presetID="2" presetClass="entr" presetSubtype="8"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200" fill="hold"/>
                                        <p:tgtEl>
                                          <p:spTgt spid="2"/>
                                        </p:tgtEl>
                                        <p:attrNameLst>
                                          <p:attrName>ppt_x</p:attrName>
                                        </p:attrNameLst>
                                      </p:cBhvr>
                                      <p:tavLst>
                                        <p:tav tm="0">
                                          <p:val>
                                            <p:strVal val="0-#ppt_w/2"/>
                                          </p:val>
                                        </p:tav>
                                        <p:tav tm="100000">
                                          <p:val>
                                            <p:strVal val="#ppt_x"/>
                                          </p:val>
                                        </p:tav>
                                      </p:tavLst>
                                    </p:anim>
                                    <p:anim calcmode="lin" valueType="num">
                                      <p:cBhvr additive="base">
                                        <p:cTn id="62" dur="200" fill="hold"/>
                                        <p:tgtEl>
                                          <p:spTgt spid="2"/>
                                        </p:tgtEl>
                                        <p:attrNameLst>
                                          <p:attrName>ppt_y</p:attrName>
                                        </p:attrNameLst>
                                      </p:cBhvr>
                                      <p:tavLst>
                                        <p:tav tm="0">
                                          <p:val>
                                            <p:strVal val="#ppt_y"/>
                                          </p:val>
                                        </p:tav>
                                        <p:tav tm="100000">
                                          <p:val>
                                            <p:strVal val="#ppt_y"/>
                                          </p:val>
                                        </p:tav>
                                      </p:tavLst>
                                    </p:anim>
                                  </p:childTnLst>
                                </p:cTn>
                              </p:par>
                            </p:childTnLst>
                          </p:cTn>
                        </p:par>
                        <p:par>
                          <p:cTn id="63" fill="hold">
                            <p:stCondLst>
                              <p:cond delay="1800"/>
                            </p:stCondLst>
                            <p:childTnLst>
                              <p:par>
                                <p:cTn id="64" presetID="22" presetClass="entr" presetSubtype="4"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down)">
                                      <p:cBhvr>
                                        <p:cTn id="66" dur="300"/>
                                        <p:tgtEl>
                                          <p:spTgt spid="25"/>
                                        </p:tgtEl>
                                      </p:cBhvr>
                                    </p:animEffect>
                                  </p:childTnLst>
                                </p:cTn>
                              </p:par>
                            </p:childTnLst>
                          </p:cTn>
                        </p:par>
                        <p:par>
                          <p:cTn id="67" fill="hold">
                            <p:stCondLst>
                              <p:cond delay="2100"/>
                            </p:stCondLst>
                            <p:childTnLst>
                              <p:par>
                                <p:cTn id="68" presetID="53" presetClass="entr" presetSubtype="16"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 calcmode="lin" valueType="num">
                                      <p:cBhvr>
                                        <p:cTn id="70" dur="300" fill="hold"/>
                                        <p:tgtEl>
                                          <p:spTgt spid="60"/>
                                        </p:tgtEl>
                                        <p:attrNameLst>
                                          <p:attrName>ppt_w</p:attrName>
                                        </p:attrNameLst>
                                      </p:cBhvr>
                                      <p:tavLst>
                                        <p:tav tm="0">
                                          <p:val>
                                            <p:fltVal val="0"/>
                                          </p:val>
                                        </p:tav>
                                        <p:tav tm="100000">
                                          <p:val>
                                            <p:strVal val="#ppt_w"/>
                                          </p:val>
                                        </p:tav>
                                      </p:tavLst>
                                    </p:anim>
                                    <p:anim calcmode="lin" valueType="num">
                                      <p:cBhvr>
                                        <p:cTn id="71" dur="300" fill="hold"/>
                                        <p:tgtEl>
                                          <p:spTgt spid="60"/>
                                        </p:tgtEl>
                                        <p:attrNameLst>
                                          <p:attrName>ppt_h</p:attrName>
                                        </p:attrNameLst>
                                      </p:cBhvr>
                                      <p:tavLst>
                                        <p:tav tm="0">
                                          <p:val>
                                            <p:fltVal val="0"/>
                                          </p:val>
                                        </p:tav>
                                        <p:tav tm="100000">
                                          <p:val>
                                            <p:strVal val="#ppt_h"/>
                                          </p:val>
                                        </p:tav>
                                      </p:tavLst>
                                    </p:anim>
                                    <p:animEffect transition="in" filter="fade">
                                      <p:cBhvr>
                                        <p:cTn id="72" dur="300"/>
                                        <p:tgtEl>
                                          <p:spTgt spid="60"/>
                                        </p:tgtEl>
                                      </p:cBhvr>
                                    </p:animEffect>
                                  </p:childTnLst>
                                </p:cTn>
                              </p:par>
                            </p:childTnLst>
                          </p:cTn>
                        </p:par>
                        <p:par>
                          <p:cTn id="73" fill="hold">
                            <p:stCondLst>
                              <p:cond delay="2400"/>
                            </p:stCondLst>
                            <p:childTnLst>
                              <p:par>
                                <p:cTn id="74" presetID="22" presetClass="entr" presetSubtype="4" fill="hold" grpId="0" nodeType="after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ipe(down)">
                                      <p:cBhvr>
                                        <p:cTn id="76" dur="500"/>
                                        <p:tgtEl>
                                          <p:spTgt spid="26"/>
                                        </p:tgtEl>
                                      </p:cBhvr>
                                    </p:animEffect>
                                  </p:childTnLst>
                                </p:cTn>
                              </p:par>
                            </p:childTnLst>
                          </p:cTn>
                        </p:par>
                        <p:par>
                          <p:cTn id="77" fill="hold">
                            <p:stCondLst>
                              <p:cond delay="29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300" fill="hold"/>
                                        <p:tgtEl>
                                          <p:spTgt spid="49"/>
                                        </p:tgtEl>
                                        <p:attrNameLst>
                                          <p:attrName>ppt_w</p:attrName>
                                        </p:attrNameLst>
                                      </p:cBhvr>
                                      <p:tavLst>
                                        <p:tav tm="0">
                                          <p:val>
                                            <p:fltVal val="0"/>
                                          </p:val>
                                        </p:tav>
                                        <p:tav tm="100000">
                                          <p:val>
                                            <p:strVal val="#ppt_w"/>
                                          </p:val>
                                        </p:tav>
                                      </p:tavLst>
                                    </p:anim>
                                    <p:anim calcmode="lin" valueType="num">
                                      <p:cBhvr>
                                        <p:cTn id="81" dur="300" fill="hold"/>
                                        <p:tgtEl>
                                          <p:spTgt spid="49"/>
                                        </p:tgtEl>
                                        <p:attrNameLst>
                                          <p:attrName>ppt_h</p:attrName>
                                        </p:attrNameLst>
                                      </p:cBhvr>
                                      <p:tavLst>
                                        <p:tav tm="0">
                                          <p:val>
                                            <p:fltVal val="0"/>
                                          </p:val>
                                        </p:tav>
                                        <p:tav tm="100000">
                                          <p:val>
                                            <p:strVal val="#ppt_h"/>
                                          </p:val>
                                        </p:tav>
                                      </p:tavLst>
                                    </p:anim>
                                    <p:animEffect transition="in" filter="fade">
                                      <p:cBhvr>
                                        <p:cTn id="82" dur="300"/>
                                        <p:tgtEl>
                                          <p:spTgt spid="49"/>
                                        </p:tgtEl>
                                      </p:cBhvr>
                                    </p:animEffect>
                                  </p:childTnLst>
                                </p:cTn>
                              </p:par>
                            </p:childTnLst>
                          </p:cTn>
                        </p:par>
                        <p:par>
                          <p:cTn id="83" fill="hold">
                            <p:stCondLst>
                              <p:cond delay="3200"/>
                            </p:stCondLst>
                            <p:childTnLst>
                              <p:par>
                                <p:cTn id="84" presetID="2" presetClass="entr" presetSubtype="8" fill="hold" grpId="0"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additive="base">
                                        <p:cTn id="86" dur="200" fill="hold"/>
                                        <p:tgtEl>
                                          <p:spTgt spid="4"/>
                                        </p:tgtEl>
                                        <p:attrNameLst>
                                          <p:attrName>ppt_x</p:attrName>
                                        </p:attrNameLst>
                                      </p:cBhvr>
                                      <p:tavLst>
                                        <p:tav tm="0">
                                          <p:val>
                                            <p:strVal val="0-#ppt_w/2"/>
                                          </p:val>
                                        </p:tav>
                                        <p:tav tm="100000">
                                          <p:val>
                                            <p:strVal val="#ppt_x"/>
                                          </p:val>
                                        </p:tav>
                                      </p:tavLst>
                                    </p:anim>
                                    <p:anim calcmode="lin" valueType="num">
                                      <p:cBhvr additive="base">
                                        <p:cTn id="87" dur="200" fill="hold"/>
                                        <p:tgtEl>
                                          <p:spTgt spid="4"/>
                                        </p:tgtEl>
                                        <p:attrNameLst>
                                          <p:attrName>ppt_y</p:attrName>
                                        </p:attrNameLst>
                                      </p:cBhvr>
                                      <p:tavLst>
                                        <p:tav tm="0">
                                          <p:val>
                                            <p:strVal val="#ppt_y"/>
                                          </p:val>
                                        </p:tav>
                                        <p:tav tm="100000">
                                          <p:val>
                                            <p:strVal val="#ppt_y"/>
                                          </p:val>
                                        </p:tav>
                                      </p:tavLst>
                                    </p:anim>
                                  </p:childTnLst>
                                </p:cTn>
                              </p:par>
                            </p:childTnLst>
                          </p:cTn>
                        </p:par>
                        <p:par>
                          <p:cTn id="88" fill="hold">
                            <p:stCondLst>
                              <p:cond delay="340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300"/>
                                        <p:tgtEl>
                                          <p:spTgt spid="27"/>
                                        </p:tgtEl>
                                      </p:cBhvr>
                                    </p:animEffect>
                                  </p:childTnLst>
                                </p:cTn>
                              </p:par>
                            </p:childTnLst>
                          </p:cTn>
                        </p:par>
                        <p:par>
                          <p:cTn id="92" fill="hold">
                            <p:stCondLst>
                              <p:cond delay="3700"/>
                            </p:stCondLst>
                            <p:childTnLst>
                              <p:par>
                                <p:cTn id="93" presetID="53" presetClass="entr" presetSubtype="16"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 calcmode="lin" valueType="num">
                                      <p:cBhvr>
                                        <p:cTn id="95" dur="300" fill="hold"/>
                                        <p:tgtEl>
                                          <p:spTgt spid="43"/>
                                        </p:tgtEl>
                                        <p:attrNameLst>
                                          <p:attrName>ppt_w</p:attrName>
                                        </p:attrNameLst>
                                      </p:cBhvr>
                                      <p:tavLst>
                                        <p:tav tm="0">
                                          <p:val>
                                            <p:fltVal val="0"/>
                                          </p:val>
                                        </p:tav>
                                        <p:tav tm="100000">
                                          <p:val>
                                            <p:strVal val="#ppt_w"/>
                                          </p:val>
                                        </p:tav>
                                      </p:tavLst>
                                    </p:anim>
                                    <p:anim calcmode="lin" valueType="num">
                                      <p:cBhvr>
                                        <p:cTn id="96" dur="300" fill="hold"/>
                                        <p:tgtEl>
                                          <p:spTgt spid="43"/>
                                        </p:tgtEl>
                                        <p:attrNameLst>
                                          <p:attrName>ppt_h</p:attrName>
                                        </p:attrNameLst>
                                      </p:cBhvr>
                                      <p:tavLst>
                                        <p:tav tm="0">
                                          <p:val>
                                            <p:fltVal val="0"/>
                                          </p:val>
                                        </p:tav>
                                        <p:tav tm="100000">
                                          <p:val>
                                            <p:strVal val="#ppt_h"/>
                                          </p:val>
                                        </p:tav>
                                      </p:tavLst>
                                    </p:anim>
                                    <p:animEffect transition="in" filter="fade">
                                      <p:cBhvr>
                                        <p:cTn id="97" dur="300"/>
                                        <p:tgtEl>
                                          <p:spTgt spid="43"/>
                                        </p:tgtEl>
                                      </p:cBhvr>
                                    </p:animEffect>
                                  </p:childTnLst>
                                </p:cTn>
                              </p:par>
                            </p:childTnLst>
                          </p:cTn>
                        </p:par>
                        <p:par>
                          <p:cTn id="98" fill="hold">
                            <p:stCondLst>
                              <p:cond delay="4000"/>
                            </p:stCondLst>
                            <p:childTnLst>
                              <p:par>
                                <p:cTn id="99" presetID="22" presetClass="entr" presetSubtype="4"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down)">
                                      <p:cBhvr>
                                        <p:cTn id="101" dur="500"/>
                                        <p:tgtEl>
                                          <p:spTgt spid="28"/>
                                        </p:tgtEl>
                                      </p:cBhvr>
                                    </p:animEffect>
                                  </p:childTnLst>
                                </p:cTn>
                              </p:par>
                            </p:childTnLst>
                          </p:cTn>
                        </p:par>
                        <p:par>
                          <p:cTn id="102" fill="hold">
                            <p:stCondLst>
                              <p:cond delay="4500"/>
                            </p:stCondLst>
                            <p:childTnLst>
                              <p:par>
                                <p:cTn id="103" presetID="53" presetClass="entr" presetSubtype="16"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 calcmode="lin" valueType="num">
                                      <p:cBhvr>
                                        <p:cTn id="105" dur="300" fill="hold"/>
                                        <p:tgtEl>
                                          <p:spTgt spid="50"/>
                                        </p:tgtEl>
                                        <p:attrNameLst>
                                          <p:attrName>ppt_w</p:attrName>
                                        </p:attrNameLst>
                                      </p:cBhvr>
                                      <p:tavLst>
                                        <p:tav tm="0">
                                          <p:val>
                                            <p:fltVal val="0"/>
                                          </p:val>
                                        </p:tav>
                                        <p:tav tm="100000">
                                          <p:val>
                                            <p:strVal val="#ppt_w"/>
                                          </p:val>
                                        </p:tav>
                                      </p:tavLst>
                                    </p:anim>
                                    <p:anim calcmode="lin" valueType="num">
                                      <p:cBhvr>
                                        <p:cTn id="106" dur="300" fill="hold"/>
                                        <p:tgtEl>
                                          <p:spTgt spid="50"/>
                                        </p:tgtEl>
                                        <p:attrNameLst>
                                          <p:attrName>ppt_h</p:attrName>
                                        </p:attrNameLst>
                                      </p:cBhvr>
                                      <p:tavLst>
                                        <p:tav tm="0">
                                          <p:val>
                                            <p:fltVal val="0"/>
                                          </p:val>
                                        </p:tav>
                                        <p:tav tm="100000">
                                          <p:val>
                                            <p:strVal val="#ppt_h"/>
                                          </p:val>
                                        </p:tav>
                                      </p:tavLst>
                                    </p:anim>
                                    <p:animEffect transition="in" filter="fade">
                                      <p:cBhvr>
                                        <p:cTn id="107" dur="300"/>
                                        <p:tgtEl>
                                          <p:spTgt spid="50"/>
                                        </p:tgtEl>
                                      </p:cBhvr>
                                    </p:animEffect>
                                  </p:childTnLst>
                                </p:cTn>
                              </p:par>
                            </p:childTnLst>
                          </p:cTn>
                        </p:par>
                        <p:par>
                          <p:cTn id="108" fill="hold">
                            <p:stCondLst>
                              <p:cond delay="4800"/>
                            </p:stCondLst>
                            <p:childTnLst>
                              <p:par>
                                <p:cTn id="109" presetID="2" presetClass="entr" presetSubtype="8" fill="hold" grpId="0" nodeType="afterEffect">
                                  <p:stCondLst>
                                    <p:cond delay="0"/>
                                  </p:stCondLst>
                                  <p:childTnLst>
                                    <p:set>
                                      <p:cBhvr>
                                        <p:cTn id="110" dur="1" fill="hold">
                                          <p:stCondLst>
                                            <p:cond delay="0"/>
                                          </p:stCondLst>
                                        </p:cTn>
                                        <p:tgtEl>
                                          <p:spTgt spid="5"/>
                                        </p:tgtEl>
                                        <p:attrNameLst>
                                          <p:attrName>style.visibility</p:attrName>
                                        </p:attrNameLst>
                                      </p:cBhvr>
                                      <p:to>
                                        <p:strVal val="visible"/>
                                      </p:to>
                                    </p:set>
                                    <p:anim calcmode="lin" valueType="num">
                                      <p:cBhvr additive="base">
                                        <p:cTn id="111" dur="200" fill="hold"/>
                                        <p:tgtEl>
                                          <p:spTgt spid="5"/>
                                        </p:tgtEl>
                                        <p:attrNameLst>
                                          <p:attrName>ppt_x</p:attrName>
                                        </p:attrNameLst>
                                      </p:cBhvr>
                                      <p:tavLst>
                                        <p:tav tm="0">
                                          <p:val>
                                            <p:strVal val="0-#ppt_w/2"/>
                                          </p:val>
                                        </p:tav>
                                        <p:tav tm="100000">
                                          <p:val>
                                            <p:strVal val="#ppt_x"/>
                                          </p:val>
                                        </p:tav>
                                      </p:tavLst>
                                    </p:anim>
                                    <p:anim calcmode="lin" valueType="num">
                                      <p:cBhvr additive="base">
                                        <p:cTn id="112" dur="200" fill="hold"/>
                                        <p:tgtEl>
                                          <p:spTgt spid="5"/>
                                        </p:tgtEl>
                                        <p:attrNameLst>
                                          <p:attrName>ppt_y</p:attrName>
                                        </p:attrNameLst>
                                      </p:cBhvr>
                                      <p:tavLst>
                                        <p:tav tm="0">
                                          <p:val>
                                            <p:strVal val="#ppt_y"/>
                                          </p:val>
                                        </p:tav>
                                        <p:tav tm="100000">
                                          <p:val>
                                            <p:strVal val="#ppt_y"/>
                                          </p:val>
                                        </p:tav>
                                      </p:tavLst>
                                    </p:anim>
                                  </p:childTnLst>
                                </p:cTn>
                              </p:par>
                            </p:childTnLst>
                          </p:cTn>
                        </p:par>
                        <p:par>
                          <p:cTn id="113" fill="hold">
                            <p:stCondLst>
                              <p:cond delay="5000"/>
                            </p:stCondLst>
                            <p:childTnLst>
                              <p:par>
                                <p:cTn id="114" presetID="22" presetClass="entr" presetSubtype="4" fill="hold" grpId="0" nodeType="after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wipe(down)">
                                      <p:cBhvr>
                                        <p:cTn id="116" dur="300"/>
                                        <p:tgtEl>
                                          <p:spTgt spid="29"/>
                                        </p:tgtEl>
                                      </p:cBhvr>
                                    </p:animEffect>
                                  </p:childTnLst>
                                </p:cTn>
                              </p:par>
                            </p:childTnLst>
                          </p:cTn>
                        </p:par>
                        <p:par>
                          <p:cTn id="117" fill="hold">
                            <p:stCondLst>
                              <p:cond delay="5300"/>
                            </p:stCondLst>
                            <p:childTnLst>
                              <p:par>
                                <p:cTn id="118" presetID="53" presetClass="entr" presetSubtype="16"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 calcmode="lin" valueType="num">
                                      <p:cBhvr>
                                        <p:cTn id="120" dur="300" fill="hold"/>
                                        <p:tgtEl>
                                          <p:spTgt spid="42"/>
                                        </p:tgtEl>
                                        <p:attrNameLst>
                                          <p:attrName>ppt_w</p:attrName>
                                        </p:attrNameLst>
                                      </p:cBhvr>
                                      <p:tavLst>
                                        <p:tav tm="0">
                                          <p:val>
                                            <p:fltVal val="0"/>
                                          </p:val>
                                        </p:tav>
                                        <p:tav tm="100000">
                                          <p:val>
                                            <p:strVal val="#ppt_w"/>
                                          </p:val>
                                        </p:tav>
                                      </p:tavLst>
                                    </p:anim>
                                    <p:anim calcmode="lin" valueType="num">
                                      <p:cBhvr>
                                        <p:cTn id="121" dur="300" fill="hold"/>
                                        <p:tgtEl>
                                          <p:spTgt spid="42"/>
                                        </p:tgtEl>
                                        <p:attrNameLst>
                                          <p:attrName>ppt_h</p:attrName>
                                        </p:attrNameLst>
                                      </p:cBhvr>
                                      <p:tavLst>
                                        <p:tav tm="0">
                                          <p:val>
                                            <p:fltVal val="0"/>
                                          </p:val>
                                        </p:tav>
                                        <p:tav tm="100000">
                                          <p:val>
                                            <p:strVal val="#ppt_h"/>
                                          </p:val>
                                        </p:tav>
                                      </p:tavLst>
                                    </p:anim>
                                    <p:animEffect transition="in" filter="fade">
                                      <p:cBhvr>
                                        <p:cTn id="122" dur="300"/>
                                        <p:tgtEl>
                                          <p:spTgt spid="42"/>
                                        </p:tgtEl>
                                      </p:cBhvr>
                                    </p:animEffect>
                                  </p:childTnLst>
                                </p:cTn>
                              </p:par>
                            </p:childTnLst>
                          </p:cTn>
                        </p:par>
                        <p:par>
                          <p:cTn id="123" fill="hold">
                            <p:stCondLst>
                              <p:cond delay="5600"/>
                            </p:stCondLst>
                            <p:childTnLst>
                              <p:par>
                                <p:cTn id="124" presetID="22" presetClass="entr" presetSubtype="4"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wipe(down)">
                                      <p:cBhvr>
                                        <p:cTn id="126" dur="500"/>
                                        <p:tgtEl>
                                          <p:spTgt spid="30"/>
                                        </p:tgtEl>
                                      </p:cBhvr>
                                    </p:animEffect>
                                  </p:childTnLst>
                                </p:cTn>
                              </p:par>
                            </p:childTnLst>
                          </p:cTn>
                        </p:par>
                        <p:par>
                          <p:cTn id="127" fill="hold">
                            <p:stCondLst>
                              <p:cond delay="6100"/>
                            </p:stCondLst>
                            <p:childTnLst>
                              <p:par>
                                <p:cTn id="128" presetID="53" presetClass="entr" presetSubtype="16" fill="hold" grpId="0" nodeType="afterEffect">
                                  <p:stCondLst>
                                    <p:cond delay="0"/>
                                  </p:stCondLst>
                                  <p:childTnLst>
                                    <p:set>
                                      <p:cBhvr>
                                        <p:cTn id="129" dur="1" fill="hold">
                                          <p:stCondLst>
                                            <p:cond delay="0"/>
                                          </p:stCondLst>
                                        </p:cTn>
                                        <p:tgtEl>
                                          <p:spTgt spid="51"/>
                                        </p:tgtEl>
                                        <p:attrNameLst>
                                          <p:attrName>style.visibility</p:attrName>
                                        </p:attrNameLst>
                                      </p:cBhvr>
                                      <p:to>
                                        <p:strVal val="visible"/>
                                      </p:to>
                                    </p:set>
                                    <p:anim calcmode="lin" valueType="num">
                                      <p:cBhvr>
                                        <p:cTn id="130" dur="300" fill="hold"/>
                                        <p:tgtEl>
                                          <p:spTgt spid="51"/>
                                        </p:tgtEl>
                                        <p:attrNameLst>
                                          <p:attrName>ppt_w</p:attrName>
                                        </p:attrNameLst>
                                      </p:cBhvr>
                                      <p:tavLst>
                                        <p:tav tm="0">
                                          <p:val>
                                            <p:fltVal val="0"/>
                                          </p:val>
                                        </p:tav>
                                        <p:tav tm="100000">
                                          <p:val>
                                            <p:strVal val="#ppt_w"/>
                                          </p:val>
                                        </p:tav>
                                      </p:tavLst>
                                    </p:anim>
                                    <p:anim calcmode="lin" valueType="num">
                                      <p:cBhvr>
                                        <p:cTn id="131" dur="300" fill="hold"/>
                                        <p:tgtEl>
                                          <p:spTgt spid="51"/>
                                        </p:tgtEl>
                                        <p:attrNameLst>
                                          <p:attrName>ppt_h</p:attrName>
                                        </p:attrNameLst>
                                      </p:cBhvr>
                                      <p:tavLst>
                                        <p:tav tm="0">
                                          <p:val>
                                            <p:fltVal val="0"/>
                                          </p:val>
                                        </p:tav>
                                        <p:tav tm="100000">
                                          <p:val>
                                            <p:strVal val="#ppt_h"/>
                                          </p:val>
                                        </p:tav>
                                      </p:tavLst>
                                    </p:anim>
                                    <p:animEffect transition="in" filter="fade">
                                      <p:cBhvr>
                                        <p:cTn id="132" dur="300"/>
                                        <p:tgtEl>
                                          <p:spTgt spid="51"/>
                                        </p:tgtEl>
                                      </p:cBhvr>
                                    </p:animEffect>
                                  </p:childTnLst>
                                </p:cTn>
                              </p:par>
                            </p:childTnLst>
                          </p:cTn>
                        </p:par>
                        <p:par>
                          <p:cTn id="133" fill="hold">
                            <p:stCondLst>
                              <p:cond delay="6400"/>
                            </p:stCondLst>
                            <p:childTnLst>
                              <p:par>
                                <p:cTn id="134" presetID="2" presetClass="entr" presetSubtype="8" fill="hold" grpId="0" nodeType="afterEffect">
                                  <p:stCondLst>
                                    <p:cond delay="0"/>
                                  </p:stCondLst>
                                  <p:childTnLst>
                                    <p:set>
                                      <p:cBhvr>
                                        <p:cTn id="135" dur="1" fill="hold">
                                          <p:stCondLst>
                                            <p:cond delay="0"/>
                                          </p:stCondLst>
                                        </p:cTn>
                                        <p:tgtEl>
                                          <p:spTgt spid="6"/>
                                        </p:tgtEl>
                                        <p:attrNameLst>
                                          <p:attrName>style.visibility</p:attrName>
                                        </p:attrNameLst>
                                      </p:cBhvr>
                                      <p:to>
                                        <p:strVal val="visible"/>
                                      </p:to>
                                    </p:set>
                                    <p:anim calcmode="lin" valueType="num">
                                      <p:cBhvr additive="base">
                                        <p:cTn id="136" dur="200" fill="hold"/>
                                        <p:tgtEl>
                                          <p:spTgt spid="6"/>
                                        </p:tgtEl>
                                        <p:attrNameLst>
                                          <p:attrName>ppt_x</p:attrName>
                                        </p:attrNameLst>
                                      </p:cBhvr>
                                      <p:tavLst>
                                        <p:tav tm="0">
                                          <p:val>
                                            <p:strVal val="0-#ppt_w/2"/>
                                          </p:val>
                                        </p:tav>
                                        <p:tav tm="100000">
                                          <p:val>
                                            <p:strVal val="#ppt_x"/>
                                          </p:val>
                                        </p:tav>
                                      </p:tavLst>
                                    </p:anim>
                                    <p:anim calcmode="lin" valueType="num">
                                      <p:cBhvr additive="base">
                                        <p:cTn id="137" dur="200" fill="hold"/>
                                        <p:tgtEl>
                                          <p:spTgt spid="6"/>
                                        </p:tgtEl>
                                        <p:attrNameLst>
                                          <p:attrName>ppt_y</p:attrName>
                                        </p:attrNameLst>
                                      </p:cBhvr>
                                      <p:tavLst>
                                        <p:tav tm="0">
                                          <p:val>
                                            <p:strVal val="#ppt_y"/>
                                          </p:val>
                                        </p:tav>
                                        <p:tav tm="100000">
                                          <p:val>
                                            <p:strVal val="#ppt_y"/>
                                          </p:val>
                                        </p:tav>
                                      </p:tavLst>
                                    </p:anim>
                                  </p:childTnLst>
                                </p:cTn>
                              </p:par>
                            </p:childTnLst>
                          </p:cTn>
                        </p:par>
                        <p:par>
                          <p:cTn id="138" fill="hold">
                            <p:stCondLst>
                              <p:cond delay="6600"/>
                            </p:stCondLst>
                            <p:childTnLst>
                              <p:par>
                                <p:cTn id="139" presetID="22" presetClass="entr" presetSubtype="4" fill="hold" grpId="0" nodeType="afterEffect">
                                  <p:stCondLst>
                                    <p:cond delay="0"/>
                                  </p:stCondLst>
                                  <p:childTnLst>
                                    <p:set>
                                      <p:cBhvr>
                                        <p:cTn id="140" dur="1" fill="hold">
                                          <p:stCondLst>
                                            <p:cond delay="0"/>
                                          </p:stCondLst>
                                        </p:cTn>
                                        <p:tgtEl>
                                          <p:spTgt spid="31"/>
                                        </p:tgtEl>
                                        <p:attrNameLst>
                                          <p:attrName>style.visibility</p:attrName>
                                        </p:attrNameLst>
                                      </p:cBhvr>
                                      <p:to>
                                        <p:strVal val="visible"/>
                                      </p:to>
                                    </p:set>
                                    <p:animEffect transition="in" filter="wipe(down)">
                                      <p:cBhvr>
                                        <p:cTn id="141" dur="300"/>
                                        <p:tgtEl>
                                          <p:spTgt spid="31"/>
                                        </p:tgtEl>
                                      </p:cBhvr>
                                    </p:animEffect>
                                  </p:childTnLst>
                                </p:cTn>
                              </p:par>
                            </p:childTnLst>
                          </p:cTn>
                        </p:par>
                        <p:par>
                          <p:cTn id="142" fill="hold">
                            <p:stCondLst>
                              <p:cond delay="6900"/>
                            </p:stCondLst>
                            <p:childTnLst>
                              <p:par>
                                <p:cTn id="143" presetID="53" presetClass="entr" presetSubtype="16" fill="hold" grpId="0" nodeType="afterEffect">
                                  <p:stCondLst>
                                    <p:cond delay="0"/>
                                  </p:stCondLst>
                                  <p:childTnLst>
                                    <p:set>
                                      <p:cBhvr>
                                        <p:cTn id="144" dur="1" fill="hold">
                                          <p:stCondLst>
                                            <p:cond delay="0"/>
                                          </p:stCondLst>
                                        </p:cTn>
                                        <p:tgtEl>
                                          <p:spTgt spid="44"/>
                                        </p:tgtEl>
                                        <p:attrNameLst>
                                          <p:attrName>style.visibility</p:attrName>
                                        </p:attrNameLst>
                                      </p:cBhvr>
                                      <p:to>
                                        <p:strVal val="visible"/>
                                      </p:to>
                                    </p:set>
                                    <p:anim calcmode="lin" valueType="num">
                                      <p:cBhvr>
                                        <p:cTn id="145" dur="300" fill="hold"/>
                                        <p:tgtEl>
                                          <p:spTgt spid="44"/>
                                        </p:tgtEl>
                                        <p:attrNameLst>
                                          <p:attrName>ppt_w</p:attrName>
                                        </p:attrNameLst>
                                      </p:cBhvr>
                                      <p:tavLst>
                                        <p:tav tm="0">
                                          <p:val>
                                            <p:fltVal val="0"/>
                                          </p:val>
                                        </p:tav>
                                        <p:tav tm="100000">
                                          <p:val>
                                            <p:strVal val="#ppt_w"/>
                                          </p:val>
                                        </p:tav>
                                      </p:tavLst>
                                    </p:anim>
                                    <p:anim calcmode="lin" valueType="num">
                                      <p:cBhvr>
                                        <p:cTn id="146" dur="300" fill="hold"/>
                                        <p:tgtEl>
                                          <p:spTgt spid="44"/>
                                        </p:tgtEl>
                                        <p:attrNameLst>
                                          <p:attrName>ppt_h</p:attrName>
                                        </p:attrNameLst>
                                      </p:cBhvr>
                                      <p:tavLst>
                                        <p:tav tm="0">
                                          <p:val>
                                            <p:fltVal val="0"/>
                                          </p:val>
                                        </p:tav>
                                        <p:tav tm="100000">
                                          <p:val>
                                            <p:strVal val="#ppt_h"/>
                                          </p:val>
                                        </p:tav>
                                      </p:tavLst>
                                    </p:anim>
                                    <p:animEffect transition="in" filter="fade">
                                      <p:cBhvr>
                                        <p:cTn id="147" dur="300"/>
                                        <p:tgtEl>
                                          <p:spTgt spid="44"/>
                                        </p:tgtEl>
                                      </p:cBhvr>
                                    </p:animEffect>
                                  </p:childTnLst>
                                </p:cTn>
                              </p:par>
                            </p:childTnLst>
                          </p:cTn>
                        </p:par>
                        <p:par>
                          <p:cTn id="148" fill="hold">
                            <p:stCondLst>
                              <p:cond delay="7200"/>
                            </p:stCondLst>
                            <p:childTnLst>
                              <p:par>
                                <p:cTn id="149" presetID="22" presetClass="entr" presetSubtype="4" fill="hold" grpId="0" nodeType="afterEffect">
                                  <p:stCondLst>
                                    <p:cond delay="0"/>
                                  </p:stCondLst>
                                  <p:childTnLst>
                                    <p:set>
                                      <p:cBhvr>
                                        <p:cTn id="150" dur="1" fill="hold">
                                          <p:stCondLst>
                                            <p:cond delay="0"/>
                                          </p:stCondLst>
                                        </p:cTn>
                                        <p:tgtEl>
                                          <p:spTgt spid="32"/>
                                        </p:tgtEl>
                                        <p:attrNameLst>
                                          <p:attrName>style.visibility</p:attrName>
                                        </p:attrNameLst>
                                      </p:cBhvr>
                                      <p:to>
                                        <p:strVal val="visible"/>
                                      </p:to>
                                    </p:set>
                                    <p:animEffect transition="in" filter="wipe(down)">
                                      <p:cBhvr>
                                        <p:cTn id="151" dur="500"/>
                                        <p:tgtEl>
                                          <p:spTgt spid="32"/>
                                        </p:tgtEl>
                                      </p:cBhvr>
                                    </p:animEffect>
                                  </p:childTnLst>
                                </p:cTn>
                              </p:par>
                            </p:childTnLst>
                          </p:cTn>
                        </p:par>
                        <p:par>
                          <p:cTn id="152" fill="hold">
                            <p:stCondLst>
                              <p:cond delay="7700"/>
                            </p:stCondLst>
                            <p:childTnLst>
                              <p:par>
                                <p:cTn id="153" presetID="53" presetClass="entr" presetSubtype="16" fill="hold" grpId="0" nodeType="afterEffect">
                                  <p:stCondLst>
                                    <p:cond delay="0"/>
                                  </p:stCondLst>
                                  <p:childTnLst>
                                    <p:set>
                                      <p:cBhvr>
                                        <p:cTn id="154" dur="1" fill="hold">
                                          <p:stCondLst>
                                            <p:cond delay="0"/>
                                          </p:stCondLst>
                                        </p:cTn>
                                        <p:tgtEl>
                                          <p:spTgt spid="52"/>
                                        </p:tgtEl>
                                        <p:attrNameLst>
                                          <p:attrName>style.visibility</p:attrName>
                                        </p:attrNameLst>
                                      </p:cBhvr>
                                      <p:to>
                                        <p:strVal val="visible"/>
                                      </p:to>
                                    </p:set>
                                    <p:anim calcmode="lin" valueType="num">
                                      <p:cBhvr>
                                        <p:cTn id="155" dur="300" fill="hold"/>
                                        <p:tgtEl>
                                          <p:spTgt spid="52"/>
                                        </p:tgtEl>
                                        <p:attrNameLst>
                                          <p:attrName>ppt_w</p:attrName>
                                        </p:attrNameLst>
                                      </p:cBhvr>
                                      <p:tavLst>
                                        <p:tav tm="0">
                                          <p:val>
                                            <p:fltVal val="0"/>
                                          </p:val>
                                        </p:tav>
                                        <p:tav tm="100000">
                                          <p:val>
                                            <p:strVal val="#ppt_w"/>
                                          </p:val>
                                        </p:tav>
                                      </p:tavLst>
                                    </p:anim>
                                    <p:anim calcmode="lin" valueType="num">
                                      <p:cBhvr>
                                        <p:cTn id="156" dur="300" fill="hold"/>
                                        <p:tgtEl>
                                          <p:spTgt spid="52"/>
                                        </p:tgtEl>
                                        <p:attrNameLst>
                                          <p:attrName>ppt_h</p:attrName>
                                        </p:attrNameLst>
                                      </p:cBhvr>
                                      <p:tavLst>
                                        <p:tav tm="0">
                                          <p:val>
                                            <p:fltVal val="0"/>
                                          </p:val>
                                        </p:tav>
                                        <p:tav tm="100000">
                                          <p:val>
                                            <p:strVal val="#ppt_h"/>
                                          </p:val>
                                        </p:tav>
                                      </p:tavLst>
                                    </p:anim>
                                    <p:animEffect transition="in" filter="fade">
                                      <p:cBhvr>
                                        <p:cTn id="157" dur="300"/>
                                        <p:tgtEl>
                                          <p:spTgt spid="52"/>
                                        </p:tgtEl>
                                      </p:cBhvr>
                                    </p:animEffect>
                                  </p:childTnLst>
                                </p:cTn>
                              </p:par>
                            </p:childTnLst>
                          </p:cTn>
                        </p:par>
                        <p:par>
                          <p:cTn id="158" fill="hold">
                            <p:stCondLst>
                              <p:cond delay="8000"/>
                            </p:stCondLst>
                            <p:childTnLst>
                              <p:par>
                                <p:cTn id="159" presetID="2" presetClass="entr" presetSubtype="2" fill="hold" grpId="0" nodeType="afterEffect">
                                  <p:stCondLst>
                                    <p:cond delay="0"/>
                                  </p:stCondLst>
                                  <p:childTnLst>
                                    <p:set>
                                      <p:cBhvr>
                                        <p:cTn id="160" dur="1" fill="hold">
                                          <p:stCondLst>
                                            <p:cond delay="0"/>
                                          </p:stCondLst>
                                        </p:cTn>
                                        <p:tgtEl>
                                          <p:spTgt spid="34"/>
                                        </p:tgtEl>
                                        <p:attrNameLst>
                                          <p:attrName>style.visibility</p:attrName>
                                        </p:attrNameLst>
                                      </p:cBhvr>
                                      <p:to>
                                        <p:strVal val="visible"/>
                                      </p:to>
                                    </p:set>
                                    <p:anim calcmode="lin" valueType="num">
                                      <p:cBhvr additive="base">
                                        <p:cTn id="161" dur="300" fill="hold"/>
                                        <p:tgtEl>
                                          <p:spTgt spid="34"/>
                                        </p:tgtEl>
                                        <p:attrNameLst>
                                          <p:attrName>ppt_x</p:attrName>
                                        </p:attrNameLst>
                                      </p:cBhvr>
                                      <p:tavLst>
                                        <p:tav tm="0">
                                          <p:val>
                                            <p:strVal val="1+#ppt_w/2"/>
                                          </p:val>
                                        </p:tav>
                                        <p:tav tm="100000">
                                          <p:val>
                                            <p:strVal val="#ppt_x"/>
                                          </p:val>
                                        </p:tav>
                                      </p:tavLst>
                                    </p:anim>
                                    <p:anim calcmode="lin" valueType="num">
                                      <p:cBhvr additive="base">
                                        <p:cTn id="162" dur="300" fill="hold"/>
                                        <p:tgtEl>
                                          <p:spTgt spid="34"/>
                                        </p:tgtEl>
                                        <p:attrNameLst>
                                          <p:attrName>ppt_y</p:attrName>
                                        </p:attrNameLst>
                                      </p:cBhvr>
                                      <p:tavLst>
                                        <p:tav tm="0">
                                          <p:val>
                                            <p:strVal val="#ppt_y"/>
                                          </p:val>
                                        </p:tav>
                                        <p:tav tm="100000">
                                          <p:val>
                                            <p:strVal val="#ppt_y"/>
                                          </p:val>
                                        </p:tav>
                                      </p:tavLst>
                                    </p:anim>
                                  </p:childTnLst>
                                </p:cTn>
                              </p:par>
                            </p:childTnLst>
                          </p:cTn>
                        </p:par>
                        <p:par>
                          <p:cTn id="163" fill="hold">
                            <p:stCondLst>
                              <p:cond delay="8300"/>
                            </p:stCondLst>
                            <p:childTnLst>
                              <p:par>
                                <p:cTn id="164" presetID="2" presetClass="entr" presetSubtype="2" fill="hold" grpId="0" nodeType="afterEffect">
                                  <p:stCondLst>
                                    <p:cond delay="0"/>
                                  </p:stCondLst>
                                  <p:childTnLst>
                                    <p:set>
                                      <p:cBhvr>
                                        <p:cTn id="165" dur="1" fill="hold">
                                          <p:stCondLst>
                                            <p:cond delay="0"/>
                                          </p:stCondLst>
                                        </p:cTn>
                                        <p:tgtEl>
                                          <p:spTgt spid="33"/>
                                        </p:tgtEl>
                                        <p:attrNameLst>
                                          <p:attrName>style.visibility</p:attrName>
                                        </p:attrNameLst>
                                      </p:cBhvr>
                                      <p:to>
                                        <p:strVal val="visible"/>
                                      </p:to>
                                    </p:set>
                                    <p:anim calcmode="lin" valueType="num">
                                      <p:cBhvr additive="base">
                                        <p:cTn id="166" dur="300" fill="hold"/>
                                        <p:tgtEl>
                                          <p:spTgt spid="33"/>
                                        </p:tgtEl>
                                        <p:attrNameLst>
                                          <p:attrName>ppt_x</p:attrName>
                                        </p:attrNameLst>
                                      </p:cBhvr>
                                      <p:tavLst>
                                        <p:tav tm="0">
                                          <p:val>
                                            <p:strVal val="1+#ppt_w/2"/>
                                          </p:val>
                                        </p:tav>
                                        <p:tav tm="100000">
                                          <p:val>
                                            <p:strVal val="#ppt_x"/>
                                          </p:val>
                                        </p:tav>
                                      </p:tavLst>
                                    </p:anim>
                                    <p:anim calcmode="lin" valueType="num">
                                      <p:cBhvr additive="base">
                                        <p:cTn id="167" dur="300" fill="hold"/>
                                        <p:tgtEl>
                                          <p:spTgt spid="33"/>
                                        </p:tgtEl>
                                        <p:attrNameLst>
                                          <p:attrName>ppt_y</p:attrName>
                                        </p:attrNameLst>
                                      </p:cBhvr>
                                      <p:tavLst>
                                        <p:tav tm="0">
                                          <p:val>
                                            <p:strVal val="#ppt_y"/>
                                          </p:val>
                                        </p:tav>
                                        <p:tav tm="100000">
                                          <p:val>
                                            <p:strVal val="#ppt_y"/>
                                          </p:val>
                                        </p:tav>
                                      </p:tavLst>
                                    </p:anim>
                                  </p:childTnLst>
                                </p:cTn>
                              </p:par>
                            </p:childTnLst>
                          </p:cTn>
                        </p:par>
                        <p:par>
                          <p:cTn id="168" fill="hold">
                            <p:stCondLst>
                              <p:cond delay="8600"/>
                            </p:stCondLst>
                            <p:childTnLst>
                              <p:par>
                                <p:cTn id="169" presetID="22" presetClass="entr" presetSubtype="8" fill="hold" grpId="0" nodeType="afterEffect">
                                  <p:stCondLst>
                                    <p:cond delay="0"/>
                                  </p:stCondLst>
                                  <p:childTnLst>
                                    <p:set>
                                      <p:cBhvr>
                                        <p:cTn id="170" dur="1" fill="hold">
                                          <p:stCondLst>
                                            <p:cond delay="0"/>
                                          </p:stCondLst>
                                        </p:cTn>
                                        <p:tgtEl>
                                          <p:spTgt spid="36"/>
                                        </p:tgtEl>
                                        <p:attrNameLst>
                                          <p:attrName>style.visibility</p:attrName>
                                        </p:attrNameLst>
                                      </p:cBhvr>
                                      <p:to>
                                        <p:strVal val="visible"/>
                                      </p:to>
                                    </p:set>
                                    <p:animEffect transition="in" filter="wipe(left)">
                                      <p:cBhvr>
                                        <p:cTn id="171" dur="500"/>
                                        <p:tgtEl>
                                          <p:spTgt spid="36"/>
                                        </p:tgtEl>
                                      </p:cBhvr>
                                    </p:animEffect>
                                  </p:childTnLst>
                                </p:cTn>
                              </p:par>
                            </p:childTnLst>
                          </p:cTn>
                        </p:par>
                        <p:par>
                          <p:cTn id="172" fill="hold">
                            <p:stCondLst>
                              <p:cond delay="9100"/>
                            </p:stCondLst>
                            <p:childTnLst>
                              <p:par>
                                <p:cTn id="173" presetID="22" presetClass="entr" presetSubtype="8" fill="hold" grpId="0" nodeType="afterEffect">
                                  <p:stCondLst>
                                    <p:cond delay="0"/>
                                  </p:stCondLst>
                                  <p:childTnLst>
                                    <p:set>
                                      <p:cBhvr>
                                        <p:cTn id="174" dur="1" fill="hold">
                                          <p:stCondLst>
                                            <p:cond delay="0"/>
                                          </p:stCondLst>
                                        </p:cTn>
                                        <p:tgtEl>
                                          <p:spTgt spid="35"/>
                                        </p:tgtEl>
                                        <p:attrNameLst>
                                          <p:attrName>style.visibility</p:attrName>
                                        </p:attrNameLst>
                                      </p:cBhvr>
                                      <p:to>
                                        <p:strVal val="visible"/>
                                      </p:to>
                                    </p:set>
                                    <p:animEffect transition="in" filter="wipe(left)">
                                      <p:cBhvr>
                                        <p:cTn id="175" dur="500"/>
                                        <p:tgtEl>
                                          <p:spTgt spid="35"/>
                                        </p:tgtEl>
                                      </p:cBhvr>
                                    </p:animEffect>
                                  </p:childTnLst>
                                </p:cTn>
                              </p:par>
                            </p:childTnLst>
                          </p:cTn>
                        </p:par>
                        <p:par>
                          <p:cTn id="176" fill="hold">
                            <p:stCondLst>
                              <p:cond delay="9600"/>
                            </p:stCondLst>
                            <p:childTnLst>
                              <p:par>
                                <p:cTn id="177" presetID="22" presetClass="entr" presetSubtype="8"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Effect transition="in" filter="wipe(left)">
                                      <p:cBhvr>
                                        <p:cTn id="179" dur="500"/>
                                        <p:tgtEl>
                                          <p:spTgt spid="39"/>
                                        </p:tgtEl>
                                      </p:cBhvr>
                                    </p:animEffect>
                                  </p:childTnLst>
                                </p:cTn>
                              </p:par>
                            </p:childTnLst>
                          </p:cTn>
                        </p:par>
                        <p:par>
                          <p:cTn id="180" fill="hold">
                            <p:stCondLst>
                              <p:cond delay="10100"/>
                            </p:stCondLst>
                            <p:childTnLst>
                              <p:par>
                                <p:cTn id="181" presetID="22" presetClass="entr" presetSubtype="4" fill="hold" grpId="0" nodeType="afterEffect">
                                  <p:stCondLst>
                                    <p:cond delay="0"/>
                                  </p:stCondLst>
                                  <p:childTnLst>
                                    <p:set>
                                      <p:cBhvr>
                                        <p:cTn id="182" dur="1" fill="hold">
                                          <p:stCondLst>
                                            <p:cond delay="0"/>
                                          </p:stCondLst>
                                        </p:cTn>
                                        <p:tgtEl>
                                          <p:spTgt spid="53"/>
                                        </p:tgtEl>
                                        <p:attrNameLst>
                                          <p:attrName>style.visibility</p:attrName>
                                        </p:attrNameLst>
                                      </p:cBhvr>
                                      <p:to>
                                        <p:strVal val="visible"/>
                                      </p:to>
                                    </p:set>
                                    <p:animEffect transition="in" filter="wipe(down)">
                                      <p:cBhvr>
                                        <p:cTn id="183" dur="500"/>
                                        <p:tgtEl>
                                          <p:spTgt spid="53"/>
                                        </p:tgtEl>
                                      </p:cBhvr>
                                    </p:animEffect>
                                  </p:childTnLst>
                                </p:cTn>
                              </p:par>
                            </p:childTnLst>
                          </p:cTn>
                        </p:par>
                        <p:par>
                          <p:cTn id="184" fill="hold">
                            <p:stCondLst>
                              <p:cond delay="10600"/>
                            </p:stCondLst>
                            <p:childTnLst>
                              <p:par>
                                <p:cTn id="185" presetID="22" presetClass="entr" presetSubtype="8" fill="hold" grpId="0" nodeType="afterEffect">
                                  <p:stCondLst>
                                    <p:cond delay="0"/>
                                  </p:stCondLst>
                                  <p:childTnLst>
                                    <p:set>
                                      <p:cBhvr>
                                        <p:cTn id="186" dur="1" fill="hold">
                                          <p:stCondLst>
                                            <p:cond delay="0"/>
                                          </p:stCondLst>
                                        </p:cTn>
                                        <p:tgtEl>
                                          <p:spTgt spid="40"/>
                                        </p:tgtEl>
                                        <p:attrNameLst>
                                          <p:attrName>style.visibility</p:attrName>
                                        </p:attrNameLst>
                                      </p:cBhvr>
                                      <p:to>
                                        <p:strVal val="visible"/>
                                      </p:to>
                                    </p:set>
                                    <p:animEffect transition="in" filter="wipe(left)">
                                      <p:cBhvr>
                                        <p:cTn id="187" dur="500"/>
                                        <p:tgtEl>
                                          <p:spTgt spid="40"/>
                                        </p:tgtEl>
                                      </p:cBhvr>
                                    </p:animEffect>
                                  </p:childTnLst>
                                </p:cTn>
                              </p:par>
                            </p:childTnLst>
                          </p:cTn>
                        </p:par>
                        <p:par>
                          <p:cTn id="188" fill="hold">
                            <p:stCondLst>
                              <p:cond delay="11100"/>
                            </p:stCondLst>
                            <p:childTnLst>
                              <p:par>
                                <p:cTn id="189" presetID="22" presetClass="entr" presetSubtype="4" fill="hold" grpId="0" nodeType="afterEffect">
                                  <p:stCondLst>
                                    <p:cond delay="0"/>
                                  </p:stCondLst>
                                  <p:childTnLst>
                                    <p:set>
                                      <p:cBhvr>
                                        <p:cTn id="190" dur="1" fill="hold">
                                          <p:stCondLst>
                                            <p:cond delay="0"/>
                                          </p:stCondLst>
                                        </p:cTn>
                                        <p:tgtEl>
                                          <p:spTgt spid="54"/>
                                        </p:tgtEl>
                                        <p:attrNameLst>
                                          <p:attrName>style.visibility</p:attrName>
                                        </p:attrNameLst>
                                      </p:cBhvr>
                                      <p:to>
                                        <p:strVal val="visible"/>
                                      </p:to>
                                    </p:set>
                                    <p:animEffect transition="in" filter="wipe(down)">
                                      <p:cBhvr>
                                        <p:cTn id="19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23" grpId="0"/>
      <p:bldP spid="24" grpId="0"/>
      <p:bldP spid="25" grpId="0" animBg="1"/>
      <p:bldP spid="26" grpId="0" animBg="1"/>
      <p:bldP spid="27" grpId="0" animBg="1"/>
      <p:bldP spid="28" grpId="0" animBg="1"/>
      <p:bldP spid="29" grpId="0" animBg="1"/>
      <p:bldP spid="30" grpId="0" animBg="1"/>
      <p:bldP spid="31" grpId="0" animBg="1"/>
      <p:bldP spid="32" grpId="0" animBg="1"/>
      <p:bldP spid="33" grpId="0"/>
      <p:bldP spid="34" grpId="0"/>
      <p:bldP spid="35" grpId="0"/>
      <p:bldP spid="36" grpId="0"/>
      <p:bldP spid="39" grpId="0"/>
      <p:bldP spid="40" grpId="0"/>
      <p:bldP spid="42" grpId="0"/>
      <p:bldP spid="43" grpId="0"/>
      <p:bldP spid="44" grpId="0"/>
      <p:bldP spid="48" grpId="0"/>
      <p:bldP spid="49" grpId="0"/>
      <p:bldP spid="50" grpId="0"/>
      <p:bldP spid="51" grpId="0"/>
      <p:bldP spid="52" grpId="0"/>
      <p:bldP spid="53" grpId="0" animBg="1"/>
      <p:bldP spid="54" grpId="0" animBg="1"/>
      <p:bldP spid="6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95936" y="1773787"/>
            <a:ext cx="2185214" cy="646331"/>
          </a:xfrm>
          <a:prstGeom prst="rect">
            <a:avLst/>
          </a:prstGeom>
          <a:noFill/>
        </p:spPr>
        <p:txBody>
          <a:bodyPr wrap="none" rtlCol="0">
            <a:spAutoFit/>
          </a:bodyPr>
          <a:lstStyle/>
          <a:p>
            <a:pPr marL="0" lvl="1"/>
            <a:r>
              <a:rPr lang="zh-CN" altLang="en-US" sz="3600" b="1" spc="300" dirty="0" smtClean="0">
                <a:solidFill>
                  <a:srgbClr val="C00000"/>
                </a:solidFill>
                <a:latin typeface="微软雅黑" pitchFamily="34" charset="-122"/>
                <a:ea typeface="微软雅黑" pitchFamily="34" charset="-122"/>
              </a:rPr>
              <a:t>发展前景</a:t>
            </a:r>
            <a:endParaRPr lang="zh-CN" altLang="en-US" sz="3600" b="1" spc="300" dirty="0">
              <a:solidFill>
                <a:srgbClr val="C00000"/>
              </a:solidFill>
              <a:latin typeface="微软雅黑" pitchFamily="34" charset="-122"/>
              <a:ea typeface="微软雅黑" pitchFamily="34" charset="-122"/>
            </a:endParaRPr>
          </a:p>
        </p:txBody>
      </p:sp>
      <p:cxnSp>
        <p:nvCxnSpPr>
          <p:cNvPr id="7" name="直接连接符 6"/>
          <p:cNvCxnSpPr/>
          <p:nvPr/>
        </p:nvCxnSpPr>
        <p:spPr>
          <a:xfrm flipV="1">
            <a:off x="3779912" y="1203598"/>
            <a:ext cx="0" cy="280831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文本框 9"/>
          <p:cNvSpPr txBox="1"/>
          <p:nvPr/>
        </p:nvSpPr>
        <p:spPr>
          <a:xfrm>
            <a:off x="4101203" y="2640500"/>
            <a:ext cx="2007940" cy="230832"/>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500" dirty="0" smtClean="0">
                <a:latin typeface="微软雅黑" pitchFamily="34" charset="-122"/>
                <a:ea typeface="微软雅黑" pitchFamily="34" charset="-122"/>
              </a:rPr>
              <a:t>产品开发计划</a:t>
            </a:r>
            <a:endParaRPr lang="zh-CN" altLang="en-US" sz="1500" dirty="0">
              <a:latin typeface="微软雅黑" pitchFamily="34" charset="-122"/>
              <a:ea typeface="微软雅黑" pitchFamily="34" charset="-122"/>
            </a:endParaRPr>
          </a:p>
        </p:txBody>
      </p:sp>
      <p:sp>
        <p:nvSpPr>
          <p:cNvPr id="9" name="文本框 9"/>
          <p:cNvSpPr txBox="1"/>
          <p:nvPr/>
        </p:nvSpPr>
        <p:spPr>
          <a:xfrm>
            <a:off x="4101202" y="2965940"/>
            <a:ext cx="2007940" cy="230832"/>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500" dirty="0" smtClean="0">
                <a:latin typeface="微软雅黑" pitchFamily="34" charset="-122"/>
                <a:ea typeface="微软雅黑" pitchFamily="34" charset="-122"/>
              </a:rPr>
              <a:t>市场开拓计划</a:t>
            </a:r>
            <a:endParaRPr lang="zh-CN" altLang="en-US" sz="1500" dirty="0">
              <a:latin typeface="微软雅黑" pitchFamily="34" charset="-122"/>
              <a:ea typeface="微软雅黑" pitchFamily="34" charset="-122"/>
            </a:endParaRPr>
          </a:p>
        </p:txBody>
      </p:sp>
      <p:sp>
        <p:nvSpPr>
          <p:cNvPr id="10" name="文本框 9"/>
          <p:cNvSpPr txBox="1"/>
          <p:nvPr/>
        </p:nvSpPr>
        <p:spPr>
          <a:xfrm>
            <a:off x="4101203" y="3291830"/>
            <a:ext cx="2007940" cy="230832"/>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500" dirty="0" smtClean="0">
                <a:latin typeface="微软雅黑" pitchFamily="34" charset="-122"/>
                <a:ea typeface="微软雅黑" pitchFamily="34" charset="-122"/>
              </a:rPr>
              <a:t>五年发展规划</a:t>
            </a:r>
            <a:endParaRPr lang="zh-CN" altLang="en-US" sz="1500" dirty="0">
              <a:latin typeface="微软雅黑" pitchFamily="34" charset="-122"/>
              <a:ea typeface="微软雅黑" pitchFamily="34" charset="-122"/>
            </a:endParaRPr>
          </a:p>
        </p:txBody>
      </p:sp>
      <p:sp>
        <p:nvSpPr>
          <p:cNvPr id="11" name="文本框 9"/>
          <p:cNvSpPr txBox="1"/>
          <p:nvPr/>
        </p:nvSpPr>
        <p:spPr>
          <a:xfrm>
            <a:off x="4101202" y="3613209"/>
            <a:ext cx="2007940" cy="230832"/>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500" dirty="0" smtClean="0">
                <a:latin typeface="微软雅黑" pitchFamily="34" charset="-122"/>
                <a:ea typeface="微软雅黑" pitchFamily="34" charset="-122"/>
              </a:rPr>
              <a:t>销售网络布局</a:t>
            </a:r>
            <a:endParaRPr lang="zh-CN" altLang="en-US" sz="1500" dirty="0">
              <a:latin typeface="微软雅黑" pitchFamily="34" charset="-122"/>
              <a:ea typeface="微软雅黑" pitchFamily="34" charset="-122"/>
            </a:endParaRPr>
          </a:p>
        </p:txBody>
      </p:sp>
      <p:sp>
        <p:nvSpPr>
          <p:cNvPr id="12" name="文本框 9"/>
          <p:cNvSpPr txBox="1"/>
          <p:nvPr/>
        </p:nvSpPr>
        <p:spPr>
          <a:xfrm>
            <a:off x="5804419" y="2643758"/>
            <a:ext cx="2007940" cy="230832"/>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500" dirty="0" smtClean="0">
                <a:latin typeface="微软雅黑" pitchFamily="34" charset="-122"/>
                <a:ea typeface="微软雅黑" pitchFamily="34" charset="-122"/>
              </a:rPr>
              <a:t>短期盈利计划</a:t>
            </a:r>
            <a:endParaRPr lang="zh-CN" altLang="en-US" sz="1500" dirty="0">
              <a:latin typeface="微软雅黑" pitchFamily="34" charset="-122"/>
              <a:ea typeface="微软雅黑" pitchFamily="34" charset="-122"/>
            </a:endParaRPr>
          </a:p>
        </p:txBody>
      </p:sp>
      <p:sp>
        <p:nvSpPr>
          <p:cNvPr id="13" name="TextBox 12"/>
          <p:cNvSpPr txBox="1"/>
          <p:nvPr/>
        </p:nvSpPr>
        <p:spPr>
          <a:xfrm>
            <a:off x="2461912" y="2896649"/>
            <a:ext cx="902846" cy="246221"/>
          </a:xfrm>
          <a:prstGeom prst="rect">
            <a:avLst/>
          </a:prstGeom>
          <a:noFill/>
        </p:spPr>
        <p:txBody>
          <a:bodyPr wrap="square" lIns="0" tIns="0" rIns="0" bIns="0" rtlCol="0">
            <a:spAutoFit/>
          </a:bodyPr>
          <a:lstStyle/>
          <a:p>
            <a:r>
              <a:rPr lang="en-US" altLang="zh-CN" sz="1600" dirty="0" smtClean="0">
                <a:latin typeface="微软雅黑" pitchFamily="34" charset="-122"/>
                <a:ea typeface="微软雅黑" pitchFamily="34" charset="-122"/>
              </a:rPr>
              <a:t>PART 04</a:t>
            </a:r>
            <a:endParaRPr lang="zh-CN" altLang="en-US" sz="1600" dirty="0" smtClean="0">
              <a:latin typeface="微软雅黑" pitchFamily="34" charset="-122"/>
              <a:ea typeface="微软雅黑" pitchFamily="34" charset="-122"/>
            </a:endParaRPr>
          </a:p>
        </p:txBody>
      </p:sp>
      <p:grpSp>
        <p:nvGrpSpPr>
          <p:cNvPr id="3" name="组合 2"/>
          <p:cNvGrpSpPr/>
          <p:nvPr/>
        </p:nvGrpSpPr>
        <p:grpSpPr>
          <a:xfrm>
            <a:off x="2262782" y="1446400"/>
            <a:ext cx="1301106" cy="1301106"/>
            <a:chOff x="2262782" y="1446400"/>
            <a:chExt cx="1301106" cy="1301106"/>
          </a:xfrm>
        </p:grpSpPr>
        <p:sp>
          <p:nvSpPr>
            <p:cNvPr id="5" name="椭圆 4"/>
            <p:cNvSpPr/>
            <p:nvPr/>
          </p:nvSpPr>
          <p:spPr>
            <a:xfrm>
              <a:off x="2262782" y="1446400"/>
              <a:ext cx="1301106" cy="1301106"/>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KSO_Shape"/>
            <p:cNvSpPr>
              <a:spLocks/>
            </p:cNvSpPr>
            <p:nvPr/>
          </p:nvSpPr>
          <p:spPr bwMode="auto">
            <a:xfrm>
              <a:off x="2573935" y="1804771"/>
              <a:ext cx="695127" cy="590855"/>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itchFamily="34" charset="-122"/>
              </a:endParaRPr>
            </a:p>
          </p:txBody>
        </p:sp>
      </p:grpSp>
    </p:spTree>
    <p:extLst>
      <p:ext uri="{BB962C8B-B14F-4D97-AF65-F5344CB8AC3E}">
        <p14:creationId xmlns:p14="http://schemas.microsoft.com/office/powerpoint/2010/main" val="1120419131"/>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ppt_x</p:attrName>
                                        </p:attrNameLst>
                                      </p:cBhvr>
                                      <p:tavLst>
                                        <p:tav tm="0">
                                          <p:val>
                                            <p:strVal val="#ppt_x+#ppt_w*1.125000"/>
                                          </p:val>
                                        </p:tav>
                                        <p:tav tm="100000">
                                          <p:val>
                                            <p:strVal val="#ppt_x"/>
                                          </p:val>
                                        </p:tav>
                                      </p:tavLst>
                                    </p:anim>
                                    <p:animEffect transition="in" filter="wipe(left)">
                                      <p:cBhvr>
                                        <p:cTn id="12" dur="500"/>
                                        <p:tgtEl>
                                          <p:spTgt spid="3"/>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p:tgtEl>
                                          <p:spTgt spid="2"/>
                                        </p:tgtEl>
                                        <p:attrNameLst>
                                          <p:attrName>ppt_x</p:attrName>
                                        </p:attrNameLst>
                                      </p:cBhvr>
                                      <p:tavLst>
                                        <p:tav tm="0">
                                          <p:val>
                                            <p:strVal val="#ppt_x-#ppt_w*1.125000"/>
                                          </p:val>
                                        </p:tav>
                                        <p:tav tm="100000">
                                          <p:val>
                                            <p:strVal val="#ppt_x"/>
                                          </p:val>
                                        </p:tav>
                                      </p:tavLst>
                                    </p:anim>
                                    <p:animEffect transition="in" filter="wipe(right)">
                                      <p:cBhvr>
                                        <p:cTn id="16" dur="500"/>
                                        <p:tgtEl>
                                          <p:spTgt spid="2"/>
                                        </p:tgtEl>
                                      </p:cBhvr>
                                    </p:animEffect>
                                  </p:childTnLst>
                                </p:cTn>
                              </p:par>
                            </p:childTnLst>
                          </p:cTn>
                        </p:par>
                        <p:par>
                          <p:cTn id="17" fill="hold">
                            <p:stCondLst>
                              <p:cond delay="1000"/>
                            </p:stCondLst>
                            <p:childTnLst>
                              <p:par>
                                <p:cTn id="18" presetID="47"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anim calcmode="lin" valueType="num">
                                      <p:cBhvr>
                                        <p:cTn id="21" dur="500" fill="hold"/>
                                        <p:tgtEl>
                                          <p:spTgt spid="13"/>
                                        </p:tgtEl>
                                        <p:attrNameLst>
                                          <p:attrName>ppt_x</p:attrName>
                                        </p:attrNameLst>
                                      </p:cBhvr>
                                      <p:tavLst>
                                        <p:tav tm="0">
                                          <p:val>
                                            <p:strVal val="#ppt_x"/>
                                          </p:val>
                                        </p:tav>
                                        <p:tav tm="100000">
                                          <p:val>
                                            <p:strVal val="#ppt_x"/>
                                          </p:val>
                                        </p:tav>
                                      </p:tavLst>
                                    </p:anim>
                                    <p:anim calcmode="lin" valueType="num">
                                      <p:cBhvr>
                                        <p:cTn id="22" dur="50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0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40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60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20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5"/>
          <p:cNvCxnSpPr/>
          <p:nvPr/>
        </p:nvCxnSpPr>
        <p:spPr bwMode="auto">
          <a:xfrm>
            <a:off x="4912672" y="1344088"/>
            <a:ext cx="1766888"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5" name="组合 4"/>
          <p:cNvGrpSpPr>
            <a:grpSpLocks/>
          </p:cNvGrpSpPr>
          <p:nvPr/>
        </p:nvGrpSpPr>
        <p:grpSpPr bwMode="auto">
          <a:xfrm>
            <a:off x="5461335" y="3319194"/>
            <a:ext cx="1127107" cy="607317"/>
            <a:chOff x="7906533" y="4840050"/>
            <a:chExt cx="1125966" cy="606826"/>
          </a:xfrm>
        </p:grpSpPr>
        <p:cxnSp>
          <p:nvCxnSpPr>
            <p:cNvPr id="6" name="Straight Arrow Connector 42"/>
            <p:cNvCxnSpPr/>
            <p:nvPr/>
          </p:nvCxnSpPr>
          <p:spPr>
            <a:xfrm>
              <a:off x="8636025" y="5446875"/>
              <a:ext cx="396474"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45"/>
            <p:cNvCxnSpPr/>
            <p:nvPr/>
          </p:nvCxnSpPr>
          <p:spPr>
            <a:xfrm flipH="1" flipV="1">
              <a:off x="7906533" y="4840050"/>
              <a:ext cx="729493" cy="60682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9" name="组合 8"/>
          <p:cNvGrpSpPr>
            <a:grpSpLocks/>
          </p:cNvGrpSpPr>
          <p:nvPr/>
        </p:nvGrpSpPr>
        <p:grpSpPr bwMode="auto">
          <a:xfrm>
            <a:off x="5548468" y="2179850"/>
            <a:ext cx="1129509" cy="558411"/>
            <a:chOff x="7902901" y="3124000"/>
            <a:chExt cx="1129418" cy="558855"/>
          </a:xfrm>
        </p:grpSpPr>
        <p:cxnSp>
          <p:nvCxnSpPr>
            <p:cNvPr id="10" name="Straight Arrow Connector 38"/>
            <p:cNvCxnSpPr/>
            <p:nvPr/>
          </p:nvCxnSpPr>
          <p:spPr>
            <a:xfrm>
              <a:off x="8460865" y="3124000"/>
              <a:ext cx="571454" cy="558855"/>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41"/>
            <p:cNvCxnSpPr/>
            <p:nvPr/>
          </p:nvCxnSpPr>
          <p:spPr>
            <a:xfrm flipH="1" flipV="1">
              <a:off x="7902901" y="3124000"/>
              <a:ext cx="557964" cy="2"/>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3" name="组合 12"/>
          <p:cNvGrpSpPr>
            <a:grpSpLocks/>
          </p:cNvGrpSpPr>
          <p:nvPr/>
        </p:nvGrpSpPr>
        <p:grpSpPr bwMode="auto">
          <a:xfrm>
            <a:off x="2448036" y="1389859"/>
            <a:ext cx="1300163" cy="271463"/>
            <a:chOff x="3181205" y="2010025"/>
            <a:chExt cx="1299921" cy="271166"/>
          </a:xfrm>
        </p:grpSpPr>
        <p:cxnSp>
          <p:nvCxnSpPr>
            <p:cNvPr id="14" name="Straight Arrow Connector 70"/>
            <p:cNvCxnSpPr/>
            <p:nvPr/>
          </p:nvCxnSpPr>
          <p:spPr>
            <a:xfrm flipH="1">
              <a:off x="3181205" y="2010025"/>
              <a:ext cx="780905"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72"/>
            <p:cNvCxnSpPr>
              <a:endCxn id="62" idx="25"/>
            </p:cNvCxnSpPr>
            <p:nvPr/>
          </p:nvCxnSpPr>
          <p:spPr>
            <a:xfrm>
              <a:off x="3962110" y="2010025"/>
              <a:ext cx="519016" cy="27116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7" name="组合 16"/>
          <p:cNvGrpSpPr>
            <a:grpSpLocks/>
          </p:cNvGrpSpPr>
          <p:nvPr/>
        </p:nvGrpSpPr>
        <p:grpSpPr bwMode="auto">
          <a:xfrm>
            <a:off x="2528500" y="3219820"/>
            <a:ext cx="960141" cy="833683"/>
            <a:chOff x="3243437" y="4210024"/>
            <a:chExt cx="960324" cy="834506"/>
          </a:xfrm>
        </p:grpSpPr>
        <p:cxnSp>
          <p:nvCxnSpPr>
            <p:cNvPr id="18" name="Straight Arrow Connector 57"/>
            <p:cNvCxnSpPr/>
            <p:nvPr/>
          </p:nvCxnSpPr>
          <p:spPr>
            <a:xfrm flipH="1">
              <a:off x="3243437" y="5044530"/>
              <a:ext cx="564561"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60"/>
            <p:cNvCxnSpPr/>
            <p:nvPr/>
          </p:nvCxnSpPr>
          <p:spPr>
            <a:xfrm flipH="1">
              <a:off x="3816345" y="4210024"/>
              <a:ext cx="387416" cy="83450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21" name="组合 20"/>
          <p:cNvGrpSpPr>
            <a:grpSpLocks/>
          </p:cNvGrpSpPr>
          <p:nvPr/>
        </p:nvGrpSpPr>
        <p:grpSpPr bwMode="auto">
          <a:xfrm>
            <a:off x="2564739" y="2721895"/>
            <a:ext cx="1871862" cy="325928"/>
            <a:chOff x="3279710" y="3713495"/>
            <a:chExt cx="1872464" cy="325928"/>
          </a:xfrm>
        </p:grpSpPr>
        <p:cxnSp>
          <p:nvCxnSpPr>
            <p:cNvPr id="22" name="Straight Arrow Connector 62"/>
            <p:cNvCxnSpPr/>
            <p:nvPr/>
          </p:nvCxnSpPr>
          <p:spPr>
            <a:xfrm flipH="1">
              <a:off x="3279710" y="3713495"/>
              <a:ext cx="1412285" cy="4452"/>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64"/>
            <p:cNvCxnSpPr/>
            <p:nvPr/>
          </p:nvCxnSpPr>
          <p:spPr>
            <a:xfrm flipH="1" flipV="1">
              <a:off x="4690107" y="3717947"/>
              <a:ext cx="462067" cy="32147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5" name="TextBox 59"/>
          <p:cNvSpPr txBox="1">
            <a:spLocks noChangeArrowheads="1"/>
          </p:cNvSpPr>
          <p:nvPr/>
        </p:nvSpPr>
        <p:spPr bwMode="auto">
          <a:xfrm flipH="1">
            <a:off x="497936" y="1233519"/>
            <a:ext cx="1786358" cy="323157"/>
          </a:xfrm>
          <a:prstGeom prst="rect">
            <a:avLst/>
          </a:prstGeom>
          <a:noFill/>
          <a:ln>
            <a:noFill/>
          </a:ln>
          <a:extLst/>
        </p:spPr>
        <p:txBody>
          <a:bodyPr wrap="square" lIns="91431" tIns="45716" rIns="91431" bIns="4571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defTabSz="914332" fontAlgn="auto">
              <a:spcBef>
                <a:spcPts val="0"/>
              </a:spcBef>
              <a:spcAft>
                <a:spcPts val="0"/>
              </a:spcAft>
              <a:defRPr/>
            </a:pPr>
            <a:r>
              <a:rPr lang="zh-CN" altLang="en-US" sz="1500" dirty="0" smtClean="0">
                <a:latin typeface="微软雅黑" pitchFamily="34" charset="-122"/>
                <a:ea typeface="微软雅黑" pitchFamily="34" charset="-122"/>
              </a:rPr>
              <a:t>核心产品一</a:t>
            </a:r>
            <a:endParaRPr lang="en-US" altLang="ko-KR" sz="1500" dirty="0">
              <a:latin typeface="微软雅黑" pitchFamily="34" charset="-122"/>
              <a:ea typeface="微软雅黑" pitchFamily="34" charset="-122"/>
            </a:endParaRPr>
          </a:p>
        </p:txBody>
      </p:sp>
      <p:sp>
        <p:nvSpPr>
          <p:cNvPr id="26" name="矩形 17"/>
          <p:cNvSpPr>
            <a:spLocks noChangeArrowheads="1"/>
          </p:cNvSpPr>
          <p:nvPr/>
        </p:nvSpPr>
        <p:spPr bwMode="auto">
          <a:xfrm>
            <a:off x="467544" y="1583067"/>
            <a:ext cx="1822450" cy="640873"/>
          </a:xfrm>
          <a:prstGeom prst="rect">
            <a:avLst/>
          </a:prstGeom>
          <a:noFill/>
          <a:ln>
            <a:noFill/>
          </a:ln>
          <a:extLst/>
        </p:spPr>
        <p:txBody>
          <a:bodyPr lIns="91431" tIns="45716" rIns="91431" bIns="45716">
            <a:spAutoFit/>
          </a:bodyPr>
          <a:lstStyle/>
          <a:p>
            <a:pPr algn="r" defTabSz="914332" fontAlgn="auto">
              <a:lnSpc>
                <a:spcPct val="110000"/>
              </a:lnSpc>
              <a:spcBef>
                <a:spcPts val="0"/>
              </a:spcBef>
              <a:spcAft>
                <a:spcPts val="0"/>
              </a:spcAft>
              <a:defRPr/>
            </a:pPr>
            <a:r>
              <a:rPr lang="zh-CN" altLang="en-US" sz="1100" dirty="0">
                <a:latin typeface="微软雅黑" pitchFamily="34" charset="-122"/>
                <a:ea typeface="微软雅黑" pitchFamily="34" charset="-122"/>
                <a:sym typeface="微软雅黑" pitchFamily="34" charset="-122"/>
              </a:rPr>
              <a:t>在此录入上述图表的综合描述说明，在此录入上述图表的综合描述说明。</a:t>
            </a:r>
            <a:endParaRPr lang="zh-CN" altLang="en-US" sz="1100" dirty="0">
              <a:latin typeface="微软雅黑" pitchFamily="34" charset="-122"/>
              <a:ea typeface="微软雅黑" pitchFamily="34" charset="-122"/>
            </a:endParaRPr>
          </a:p>
        </p:txBody>
      </p:sp>
      <p:sp>
        <p:nvSpPr>
          <p:cNvPr id="27" name="TextBox 59"/>
          <p:cNvSpPr txBox="1">
            <a:spLocks noChangeArrowheads="1"/>
          </p:cNvSpPr>
          <p:nvPr/>
        </p:nvSpPr>
        <p:spPr bwMode="auto">
          <a:xfrm flipH="1">
            <a:off x="497936" y="2558000"/>
            <a:ext cx="1822450" cy="323157"/>
          </a:xfrm>
          <a:prstGeom prst="rect">
            <a:avLst/>
          </a:prstGeom>
          <a:noFill/>
          <a:ln>
            <a:noFill/>
          </a:ln>
          <a:extLst/>
        </p:spPr>
        <p:txBody>
          <a:bodyPr wrap="square" lIns="91431" tIns="45716" rIns="91431" bIns="4571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defTabSz="914332" fontAlgn="auto">
              <a:spcBef>
                <a:spcPts val="0"/>
              </a:spcBef>
              <a:spcAft>
                <a:spcPts val="0"/>
              </a:spcAft>
              <a:defRPr/>
            </a:pPr>
            <a:r>
              <a:rPr lang="zh-CN" altLang="en-US" sz="1500" dirty="0">
                <a:latin typeface="微软雅黑" pitchFamily="34" charset="-122"/>
                <a:ea typeface="微软雅黑" pitchFamily="34" charset="-122"/>
              </a:rPr>
              <a:t>核心</a:t>
            </a:r>
            <a:r>
              <a:rPr lang="zh-CN" altLang="en-US" sz="1500" dirty="0" smtClean="0">
                <a:latin typeface="微软雅黑" pitchFamily="34" charset="-122"/>
                <a:ea typeface="微软雅黑" pitchFamily="34" charset="-122"/>
              </a:rPr>
              <a:t>产品二</a:t>
            </a:r>
            <a:endParaRPr lang="en-US" altLang="ko-KR" sz="1500" dirty="0">
              <a:latin typeface="微软雅黑" pitchFamily="34" charset="-122"/>
              <a:ea typeface="微软雅黑" pitchFamily="34" charset="-122"/>
            </a:endParaRPr>
          </a:p>
        </p:txBody>
      </p:sp>
      <p:sp>
        <p:nvSpPr>
          <p:cNvPr id="28" name="矩形 17"/>
          <p:cNvSpPr>
            <a:spLocks noChangeArrowheads="1"/>
          </p:cNvSpPr>
          <p:nvPr/>
        </p:nvSpPr>
        <p:spPr bwMode="auto">
          <a:xfrm>
            <a:off x="474419" y="2868479"/>
            <a:ext cx="1822450" cy="650939"/>
          </a:xfrm>
          <a:prstGeom prst="rect">
            <a:avLst/>
          </a:prstGeom>
          <a:noFill/>
          <a:ln>
            <a:noFill/>
          </a:ln>
          <a:extLst/>
        </p:spPr>
        <p:txBody>
          <a:bodyPr lIns="91431" tIns="45716" rIns="91431" bIns="45716">
            <a:spAutoFit/>
          </a:bodyPr>
          <a:lstStyle/>
          <a:p>
            <a:pPr algn="r" defTabSz="914332" fontAlgn="auto">
              <a:lnSpc>
                <a:spcPct val="110000"/>
              </a:lnSpc>
              <a:spcBef>
                <a:spcPts val="0"/>
              </a:spcBef>
              <a:spcAft>
                <a:spcPts val="0"/>
              </a:spcAft>
              <a:defRPr/>
            </a:pPr>
            <a:r>
              <a:rPr lang="zh-CN" altLang="en-US" sz="1100" dirty="0">
                <a:latin typeface="微软雅黑" pitchFamily="34" charset="-122"/>
                <a:ea typeface="微软雅黑" pitchFamily="34" charset="-122"/>
                <a:sym typeface="微软雅黑" pitchFamily="34" charset="-122"/>
              </a:rPr>
              <a:t>在此录入上述图表的综合描述说明，在此录入上述图表的综合描述说明。</a:t>
            </a:r>
            <a:endParaRPr lang="zh-CN" altLang="en-US" sz="1100" dirty="0">
              <a:latin typeface="微软雅黑" pitchFamily="34" charset="-122"/>
              <a:ea typeface="微软雅黑" pitchFamily="34" charset="-122"/>
            </a:endParaRPr>
          </a:p>
        </p:txBody>
      </p:sp>
      <p:sp>
        <p:nvSpPr>
          <p:cNvPr id="29" name="TextBox 59"/>
          <p:cNvSpPr txBox="1">
            <a:spLocks noChangeArrowheads="1"/>
          </p:cNvSpPr>
          <p:nvPr/>
        </p:nvSpPr>
        <p:spPr bwMode="auto">
          <a:xfrm flipH="1">
            <a:off x="497936" y="3914072"/>
            <a:ext cx="1792058" cy="323157"/>
          </a:xfrm>
          <a:prstGeom prst="rect">
            <a:avLst/>
          </a:prstGeom>
          <a:noFill/>
          <a:ln>
            <a:noFill/>
          </a:ln>
          <a:extLst/>
        </p:spPr>
        <p:txBody>
          <a:bodyPr wrap="square" lIns="91431" tIns="45716" rIns="91431" bIns="4571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defTabSz="914332" fontAlgn="auto">
              <a:spcBef>
                <a:spcPts val="0"/>
              </a:spcBef>
              <a:spcAft>
                <a:spcPts val="0"/>
              </a:spcAft>
              <a:defRPr/>
            </a:pPr>
            <a:r>
              <a:rPr lang="zh-CN" altLang="en-US" sz="1500" dirty="0">
                <a:latin typeface="微软雅黑" pitchFamily="34" charset="-122"/>
                <a:ea typeface="微软雅黑" pitchFamily="34" charset="-122"/>
              </a:rPr>
              <a:t>核心</a:t>
            </a:r>
            <a:r>
              <a:rPr lang="zh-CN" altLang="en-US" sz="1500" dirty="0" smtClean="0">
                <a:latin typeface="微软雅黑" pitchFamily="34" charset="-122"/>
                <a:ea typeface="微软雅黑" pitchFamily="34" charset="-122"/>
              </a:rPr>
              <a:t>产品三</a:t>
            </a:r>
            <a:endParaRPr lang="en-US" altLang="ko-KR" sz="1500" dirty="0">
              <a:latin typeface="微软雅黑" pitchFamily="34" charset="-122"/>
              <a:ea typeface="微软雅黑" pitchFamily="34" charset="-122"/>
            </a:endParaRPr>
          </a:p>
        </p:txBody>
      </p:sp>
      <p:sp>
        <p:nvSpPr>
          <p:cNvPr id="30" name="矩形 17"/>
          <p:cNvSpPr>
            <a:spLocks noChangeArrowheads="1"/>
          </p:cNvSpPr>
          <p:nvPr/>
        </p:nvSpPr>
        <p:spPr bwMode="auto">
          <a:xfrm>
            <a:off x="497936" y="4240967"/>
            <a:ext cx="1822450" cy="650939"/>
          </a:xfrm>
          <a:prstGeom prst="rect">
            <a:avLst/>
          </a:prstGeom>
          <a:noFill/>
          <a:ln>
            <a:noFill/>
          </a:ln>
          <a:extLst/>
        </p:spPr>
        <p:txBody>
          <a:bodyPr lIns="91431" tIns="45716" rIns="91431" bIns="45716">
            <a:spAutoFit/>
          </a:bodyPr>
          <a:lstStyle/>
          <a:p>
            <a:pPr algn="r" defTabSz="914332" fontAlgn="auto">
              <a:lnSpc>
                <a:spcPct val="110000"/>
              </a:lnSpc>
              <a:spcBef>
                <a:spcPts val="0"/>
              </a:spcBef>
              <a:spcAft>
                <a:spcPts val="0"/>
              </a:spcAft>
              <a:defRPr/>
            </a:pPr>
            <a:r>
              <a:rPr lang="zh-CN" altLang="en-US" sz="1100" dirty="0">
                <a:latin typeface="微软雅黑" pitchFamily="34" charset="-122"/>
                <a:ea typeface="微软雅黑" pitchFamily="34" charset="-122"/>
                <a:sym typeface="微软雅黑" pitchFamily="34" charset="-122"/>
              </a:rPr>
              <a:t>在此录入上述图表的描述说明，在此录入图表的描述说明。</a:t>
            </a:r>
            <a:endParaRPr lang="zh-CN" altLang="en-US" sz="1100" dirty="0">
              <a:latin typeface="微软雅黑" pitchFamily="34" charset="-122"/>
              <a:ea typeface="微软雅黑" pitchFamily="34" charset="-122"/>
            </a:endParaRPr>
          </a:p>
        </p:txBody>
      </p:sp>
      <p:sp>
        <p:nvSpPr>
          <p:cNvPr id="31" name="TextBox 59"/>
          <p:cNvSpPr txBox="1">
            <a:spLocks noChangeArrowheads="1"/>
          </p:cNvSpPr>
          <p:nvPr/>
        </p:nvSpPr>
        <p:spPr bwMode="auto">
          <a:xfrm flipH="1">
            <a:off x="6913327" y="1151935"/>
            <a:ext cx="1599745" cy="323157"/>
          </a:xfrm>
          <a:prstGeom prst="rect">
            <a:avLst/>
          </a:prstGeom>
          <a:noFill/>
          <a:ln>
            <a:noFill/>
          </a:ln>
          <a:extLst/>
        </p:spPr>
        <p:txBody>
          <a:bodyPr wrap="square" lIns="91431" tIns="45716" rIns="91431" bIns="4571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914332" fontAlgn="auto">
              <a:spcBef>
                <a:spcPts val="0"/>
              </a:spcBef>
              <a:spcAft>
                <a:spcPts val="0"/>
              </a:spcAft>
              <a:defRPr/>
            </a:pPr>
            <a:r>
              <a:rPr lang="zh-CN" altLang="en-US" sz="1500" dirty="0">
                <a:latin typeface="微软雅黑" pitchFamily="34" charset="-122"/>
                <a:ea typeface="微软雅黑" pitchFamily="34" charset="-122"/>
              </a:rPr>
              <a:t>附属</a:t>
            </a:r>
            <a:r>
              <a:rPr lang="zh-CN" altLang="en-US" sz="1500" dirty="0" smtClean="0">
                <a:latin typeface="微软雅黑" pitchFamily="34" charset="-122"/>
                <a:ea typeface="微软雅黑" pitchFamily="34" charset="-122"/>
              </a:rPr>
              <a:t>产品</a:t>
            </a:r>
            <a:r>
              <a:rPr lang="zh-CN" altLang="en-US" sz="1500" dirty="0">
                <a:latin typeface="微软雅黑" pitchFamily="34" charset="-122"/>
                <a:ea typeface="微软雅黑" pitchFamily="34" charset="-122"/>
              </a:rPr>
              <a:t>一</a:t>
            </a:r>
            <a:endParaRPr lang="en-US" altLang="ko-KR" sz="1500" dirty="0">
              <a:latin typeface="微软雅黑" pitchFamily="34" charset="-122"/>
              <a:ea typeface="微软雅黑" pitchFamily="34" charset="-122"/>
            </a:endParaRPr>
          </a:p>
        </p:txBody>
      </p:sp>
      <p:sp>
        <p:nvSpPr>
          <p:cNvPr id="32" name="矩形 17"/>
          <p:cNvSpPr>
            <a:spLocks noChangeArrowheads="1"/>
          </p:cNvSpPr>
          <p:nvPr/>
        </p:nvSpPr>
        <p:spPr bwMode="auto">
          <a:xfrm>
            <a:off x="6913328" y="1501237"/>
            <a:ext cx="1822450" cy="640873"/>
          </a:xfrm>
          <a:prstGeom prst="rect">
            <a:avLst/>
          </a:prstGeom>
          <a:noFill/>
          <a:ln>
            <a:noFill/>
          </a:ln>
          <a:extLst/>
        </p:spPr>
        <p:txBody>
          <a:bodyPr lIns="91431" tIns="45716" rIns="91431" bIns="45716">
            <a:spAutoFit/>
          </a:bodyPr>
          <a:lstStyle/>
          <a:p>
            <a:pPr defTabSz="914332" fontAlgn="auto">
              <a:lnSpc>
                <a:spcPct val="110000"/>
              </a:lnSpc>
              <a:spcBef>
                <a:spcPts val="0"/>
              </a:spcBef>
              <a:spcAft>
                <a:spcPts val="0"/>
              </a:spcAft>
              <a:defRPr/>
            </a:pPr>
            <a:r>
              <a:rPr lang="zh-CN" altLang="en-US" sz="1100" dirty="0">
                <a:latin typeface="微软雅黑" pitchFamily="34" charset="-122"/>
                <a:ea typeface="微软雅黑" pitchFamily="34" charset="-122"/>
                <a:sym typeface="微软雅黑" pitchFamily="34" charset="-122"/>
              </a:rPr>
              <a:t>在此录入上述图表的综合描述说明，在此录入上述图表的综合描述说明。</a:t>
            </a:r>
            <a:endParaRPr lang="zh-CN" altLang="en-US" sz="1100" dirty="0">
              <a:latin typeface="微软雅黑" pitchFamily="34" charset="-122"/>
              <a:ea typeface="微软雅黑" pitchFamily="34" charset="-122"/>
            </a:endParaRPr>
          </a:p>
        </p:txBody>
      </p:sp>
      <p:sp>
        <p:nvSpPr>
          <p:cNvPr id="33" name="TextBox 59"/>
          <p:cNvSpPr txBox="1">
            <a:spLocks noChangeArrowheads="1"/>
          </p:cNvSpPr>
          <p:nvPr/>
        </p:nvSpPr>
        <p:spPr bwMode="auto">
          <a:xfrm flipH="1">
            <a:off x="6913326" y="2571403"/>
            <a:ext cx="1599747" cy="323157"/>
          </a:xfrm>
          <a:prstGeom prst="rect">
            <a:avLst/>
          </a:prstGeom>
          <a:noFill/>
          <a:ln>
            <a:noFill/>
          </a:ln>
          <a:extLst/>
        </p:spPr>
        <p:txBody>
          <a:bodyPr wrap="square" lIns="91431" tIns="45716" rIns="91431" bIns="4571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914332" fontAlgn="auto">
              <a:spcBef>
                <a:spcPts val="0"/>
              </a:spcBef>
              <a:spcAft>
                <a:spcPts val="0"/>
              </a:spcAft>
              <a:defRPr/>
            </a:pPr>
            <a:r>
              <a:rPr lang="zh-CN" altLang="en-US" sz="1500" dirty="0">
                <a:latin typeface="微软雅黑" pitchFamily="34" charset="-122"/>
                <a:ea typeface="微软雅黑" pitchFamily="34" charset="-122"/>
              </a:rPr>
              <a:t>附属</a:t>
            </a:r>
            <a:r>
              <a:rPr lang="zh-CN" altLang="en-US" sz="1500" dirty="0" smtClean="0">
                <a:latin typeface="微软雅黑" pitchFamily="34" charset="-122"/>
                <a:ea typeface="微软雅黑" pitchFamily="34" charset="-122"/>
              </a:rPr>
              <a:t>产品二</a:t>
            </a:r>
            <a:endParaRPr lang="en-US" altLang="ko-KR" sz="1500" dirty="0">
              <a:latin typeface="微软雅黑" pitchFamily="34" charset="-122"/>
              <a:ea typeface="微软雅黑" pitchFamily="34" charset="-122"/>
            </a:endParaRPr>
          </a:p>
        </p:txBody>
      </p:sp>
      <p:sp>
        <p:nvSpPr>
          <p:cNvPr id="34" name="矩形 17"/>
          <p:cNvSpPr>
            <a:spLocks noChangeArrowheads="1"/>
          </p:cNvSpPr>
          <p:nvPr/>
        </p:nvSpPr>
        <p:spPr bwMode="auto">
          <a:xfrm>
            <a:off x="6913328" y="2893317"/>
            <a:ext cx="1822450" cy="640873"/>
          </a:xfrm>
          <a:prstGeom prst="rect">
            <a:avLst/>
          </a:prstGeom>
          <a:noFill/>
          <a:ln>
            <a:noFill/>
          </a:ln>
          <a:extLst/>
        </p:spPr>
        <p:txBody>
          <a:bodyPr lIns="91431" tIns="45716" rIns="91431" bIns="45716">
            <a:spAutoFit/>
          </a:bodyPr>
          <a:lstStyle/>
          <a:p>
            <a:pPr defTabSz="914332" fontAlgn="auto">
              <a:lnSpc>
                <a:spcPct val="110000"/>
              </a:lnSpc>
              <a:spcBef>
                <a:spcPts val="0"/>
              </a:spcBef>
              <a:spcAft>
                <a:spcPts val="0"/>
              </a:spcAft>
              <a:defRPr/>
            </a:pPr>
            <a:r>
              <a:rPr lang="zh-CN" altLang="en-US" sz="1100" dirty="0">
                <a:latin typeface="微软雅黑" pitchFamily="34" charset="-122"/>
                <a:ea typeface="微软雅黑" pitchFamily="34" charset="-122"/>
                <a:sym typeface="微软雅黑" pitchFamily="34" charset="-122"/>
              </a:rPr>
              <a:t>在此录入上述图表的综合描述说明，在此录入上述图表的综合描述说明。</a:t>
            </a:r>
            <a:endParaRPr lang="zh-CN" altLang="en-US" sz="1100" dirty="0">
              <a:latin typeface="微软雅黑" pitchFamily="34" charset="-122"/>
              <a:ea typeface="微软雅黑" pitchFamily="34" charset="-122"/>
            </a:endParaRPr>
          </a:p>
        </p:txBody>
      </p:sp>
      <p:sp>
        <p:nvSpPr>
          <p:cNvPr id="35" name="TextBox 59"/>
          <p:cNvSpPr txBox="1">
            <a:spLocks noChangeArrowheads="1"/>
          </p:cNvSpPr>
          <p:nvPr/>
        </p:nvSpPr>
        <p:spPr bwMode="auto">
          <a:xfrm flipH="1">
            <a:off x="6913327" y="3768210"/>
            <a:ext cx="1599745" cy="323157"/>
          </a:xfrm>
          <a:prstGeom prst="rect">
            <a:avLst/>
          </a:prstGeom>
          <a:noFill/>
          <a:ln>
            <a:noFill/>
          </a:ln>
          <a:extLst/>
        </p:spPr>
        <p:txBody>
          <a:bodyPr wrap="square" lIns="91431" tIns="45716" rIns="91431" bIns="4571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914332" fontAlgn="auto">
              <a:spcBef>
                <a:spcPts val="0"/>
              </a:spcBef>
              <a:spcAft>
                <a:spcPts val="0"/>
              </a:spcAft>
              <a:defRPr/>
            </a:pPr>
            <a:r>
              <a:rPr lang="zh-CN" altLang="en-US" sz="1500" dirty="0">
                <a:latin typeface="微软雅黑" pitchFamily="34" charset="-122"/>
                <a:ea typeface="微软雅黑" pitchFamily="34" charset="-122"/>
              </a:rPr>
              <a:t>附属</a:t>
            </a:r>
            <a:r>
              <a:rPr lang="zh-CN" altLang="en-US" sz="1500" dirty="0" smtClean="0">
                <a:latin typeface="微软雅黑" pitchFamily="34" charset="-122"/>
                <a:ea typeface="微软雅黑" pitchFamily="34" charset="-122"/>
              </a:rPr>
              <a:t>产品三</a:t>
            </a:r>
            <a:endParaRPr lang="en-US" altLang="ko-KR" sz="1500" dirty="0">
              <a:latin typeface="微软雅黑" pitchFamily="34" charset="-122"/>
              <a:ea typeface="微软雅黑" pitchFamily="34" charset="-122"/>
            </a:endParaRPr>
          </a:p>
        </p:txBody>
      </p:sp>
      <p:sp>
        <p:nvSpPr>
          <p:cNvPr id="36" name="矩形 17"/>
          <p:cNvSpPr>
            <a:spLocks noChangeArrowheads="1"/>
          </p:cNvSpPr>
          <p:nvPr/>
        </p:nvSpPr>
        <p:spPr bwMode="auto">
          <a:xfrm>
            <a:off x="6913328" y="4106258"/>
            <a:ext cx="1822450" cy="454668"/>
          </a:xfrm>
          <a:prstGeom prst="rect">
            <a:avLst/>
          </a:prstGeom>
          <a:noFill/>
          <a:ln>
            <a:noFill/>
          </a:ln>
          <a:extLst/>
        </p:spPr>
        <p:txBody>
          <a:bodyPr lIns="91431" tIns="45716" rIns="91431" bIns="45716">
            <a:spAutoFit/>
          </a:bodyPr>
          <a:lstStyle/>
          <a:p>
            <a:pPr defTabSz="914332" fontAlgn="auto">
              <a:lnSpc>
                <a:spcPct val="110000"/>
              </a:lnSpc>
              <a:spcBef>
                <a:spcPts val="0"/>
              </a:spcBef>
              <a:spcAft>
                <a:spcPts val="0"/>
              </a:spcAft>
              <a:defRPr/>
            </a:pPr>
            <a:r>
              <a:rPr lang="zh-CN" altLang="en-US" sz="1100" dirty="0">
                <a:latin typeface="微软雅黑" pitchFamily="34" charset="-122"/>
                <a:ea typeface="微软雅黑" pitchFamily="34" charset="-122"/>
                <a:sym typeface="微软雅黑" pitchFamily="34" charset="-122"/>
              </a:rPr>
              <a:t>在此录入上述图表的综合描述说明，在此录入。</a:t>
            </a:r>
            <a:endParaRPr lang="zh-CN" altLang="en-US" sz="1100" dirty="0">
              <a:latin typeface="微软雅黑" pitchFamily="34" charset="-122"/>
              <a:ea typeface="微软雅黑" pitchFamily="34" charset="-122"/>
            </a:endParaRPr>
          </a:p>
        </p:txBody>
      </p:sp>
      <p:sp>
        <p:nvSpPr>
          <p:cNvPr id="64" name="Freeform 6"/>
          <p:cNvSpPr>
            <a:spLocks noEditPoints="1"/>
          </p:cNvSpPr>
          <p:nvPr/>
        </p:nvSpPr>
        <p:spPr bwMode="auto">
          <a:xfrm>
            <a:off x="3821328" y="3557729"/>
            <a:ext cx="1487760" cy="1585771"/>
          </a:xfrm>
          <a:custGeom>
            <a:avLst/>
            <a:gdLst>
              <a:gd name="T0" fmla="*/ 1459818 w 957"/>
              <a:gd name="T1" fmla="*/ 614910 h 1020"/>
              <a:gd name="T2" fmla="*/ 1485360 w 957"/>
              <a:gd name="T3" fmla="*/ 840835 h 1020"/>
              <a:gd name="T4" fmla="*/ 1383192 w 957"/>
              <a:gd name="T5" fmla="*/ 1007823 h 1020"/>
              <a:gd name="T6" fmla="*/ 1422488 w 957"/>
              <a:gd name="T7" fmla="*/ 669918 h 1020"/>
              <a:gd name="T8" fmla="*/ 1383192 w 957"/>
              <a:gd name="T9" fmla="*/ 298614 h 1020"/>
              <a:gd name="T10" fmla="*/ 1872418 w 957"/>
              <a:gd name="T11" fmla="*/ 1817225 h 1020"/>
              <a:gd name="T12" fmla="*/ 1383192 w 957"/>
              <a:gd name="T13" fmla="*/ 2003859 h 1020"/>
              <a:gd name="T14" fmla="*/ 939156 w 957"/>
              <a:gd name="T15" fmla="*/ 31433 h 1020"/>
              <a:gd name="T16" fmla="*/ 1383192 w 957"/>
              <a:gd name="T17" fmla="*/ 605087 h 1020"/>
              <a:gd name="T18" fmla="*/ 1334073 w 957"/>
              <a:gd name="T19" fmla="*/ 970496 h 1020"/>
              <a:gd name="T20" fmla="*/ 1383192 w 957"/>
              <a:gd name="T21" fmla="*/ 1007823 h 1020"/>
              <a:gd name="T22" fmla="*/ 1306567 w 957"/>
              <a:gd name="T23" fmla="*/ 1111946 h 1020"/>
              <a:gd name="T24" fmla="*/ 1343897 w 957"/>
              <a:gd name="T25" fmla="*/ 1420383 h 1020"/>
              <a:gd name="T26" fmla="*/ 1383192 w 957"/>
              <a:gd name="T27" fmla="*/ 2003859 h 1020"/>
              <a:gd name="T28" fmla="*/ 939156 w 957"/>
              <a:gd name="T29" fmla="*/ 1933135 h 1020"/>
              <a:gd name="T30" fmla="*/ 968628 w 957"/>
              <a:gd name="T31" fmla="*/ 1903666 h 1020"/>
              <a:gd name="T32" fmla="*/ 939156 w 957"/>
              <a:gd name="T33" fmla="*/ 1876162 h 1020"/>
              <a:gd name="T34" fmla="*/ 943086 w 957"/>
              <a:gd name="T35" fmla="*/ 1856516 h 1020"/>
              <a:gd name="T36" fmla="*/ 943086 w 957"/>
              <a:gd name="T37" fmla="*/ 1799544 h 1020"/>
              <a:gd name="T38" fmla="*/ 939156 w 957"/>
              <a:gd name="T39" fmla="*/ 1770076 h 1020"/>
              <a:gd name="T40" fmla="*/ 1157245 w 957"/>
              <a:gd name="T41" fmla="*/ 1302509 h 1020"/>
              <a:gd name="T42" fmla="*/ 941121 w 957"/>
              <a:gd name="T43" fmla="*/ 1392879 h 1020"/>
              <a:gd name="T44" fmla="*/ 939156 w 957"/>
              <a:gd name="T45" fmla="*/ 1204280 h 1020"/>
              <a:gd name="T46" fmla="*/ 1019712 w 957"/>
              <a:gd name="T47" fmla="*/ 1233749 h 1020"/>
              <a:gd name="T48" fmla="*/ 939156 w 957"/>
              <a:gd name="T49" fmla="*/ 1005859 h 1020"/>
              <a:gd name="T50" fmla="*/ 1153315 w 957"/>
              <a:gd name="T51" fmla="*/ 986213 h 1020"/>
              <a:gd name="T52" fmla="*/ 1304602 w 957"/>
              <a:gd name="T53" fmla="*/ 626697 h 1020"/>
              <a:gd name="T54" fmla="*/ 939156 w 957"/>
              <a:gd name="T55" fmla="*/ 31433 h 1020"/>
              <a:gd name="T56" fmla="*/ 776081 w 957"/>
              <a:gd name="T57" fmla="*/ 68760 h 1020"/>
              <a:gd name="T58" fmla="*/ 939156 w 957"/>
              <a:gd name="T59" fmla="*/ 31433 h 1020"/>
              <a:gd name="T60" fmla="*/ 835024 w 957"/>
              <a:gd name="T61" fmla="*/ 400772 h 1020"/>
              <a:gd name="T62" fmla="*/ 577640 w 957"/>
              <a:gd name="T63" fmla="*/ 557937 h 1020"/>
              <a:gd name="T64" fmla="*/ 711244 w 957"/>
              <a:gd name="T65" fmla="*/ 994071 h 1020"/>
              <a:gd name="T66" fmla="*/ 937191 w 957"/>
              <a:gd name="T67" fmla="*/ 939063 h 1020"/>
              <a:gd name="T68" fmla="*/ 939156 w 957"/>
              <a:gd name="T69" fmla="*/ 1005859 h 1020"/>
              <a:gd name="T70" fmla="*/ 860566 w 957"/>
              <a:gd name="T71" fmla="*/ 1233749 h 1020"/>
              <a:gd name="T72" fmla="*/ 939156 w 957"/>
              <a:gd name="T73" fmla="*/ 1392879 h 1020"/>
              <a:gd name="T74" fmla="*/ 726962 w 957"/>
              <a:gd name="T75" fmla="*/ 1306438 h 1020"/>
              <a:gd name="T76" fmla="*/ 939156 w 957"/>
              <a:gd name="T77" fmla="*/ 1770076 h 1020"/>
              <a:gd name="T78" fmla="*/ 939156 w 957"/>
              <a:gd name="T79" fmla="*/ 1799544 h 1020"/>
              <a:gd name="T80" fmla="*/ 939156 w 957"/>
              <a:gd name="T81" fmla="*/ 1856516 h 1020"/>
              <a:gd name="T82" fmla="*/ 915579 w 957"/>
              <a:gd name="T83" fmla="*/ 1903666 h 1020"/>
              <a:gd name="T84" fmla="*/ 939156 w 957"/>
              <a:gd name="T85" fmla="*/ 2003859 h 1020"/>
              <a:gd name="T86" fmla="*/ 497085 w 957"/>
              <a:gd name="T87" fmla="*/ 1434135 h 1020"/>
              <a:gd name="T88" fmla="*/ 671949 w 957"/>
              <a:gd name="T89" fmla="*/ 1257323 h 1020"/>
              <a:gd name="T90" fmla="*/ 520662 w 957"/>
              <a:gd name="T91" fmla="*/ 1019611 h 1020"/>
              <a:gd name="T92" fmla="*/ 497085 w 957"/>
              <a:gd name="T93" fmla="*/ 937099 h 1020"/>
              <a:gd name="T94" fmla="*/ 542274 w 957"/>
              <a:gd name="T95" fmla="*/ 669918 h 1020"/>
              <a:gd name="T96" fmla="*/ 497085 w 957"/>
              <a:gd name="T97" fmla="*/ 280933 h 1020"/>
              <a:gd name="T98" fmla="*/ 420459 w 957"/>
              <a:gd name="T99" fmla="*/ 614910 h 1020"/>
              <a:gd name="T100" fmla="*/ 497085 w 957"/>
              <a:gd name="T101" fmla="*/ 609016 h 1020"/>
              <a:gd name="T102" fmla="*/ 497085 w 957"/>
              <a:gd name="T103" fmla="*/ 937099 h 1020"/>
              <a:gd name="T104" fmla="*/ 446001 w 957"/>
              <a:gd name="T105" fmla="*/ 962638 h 1020"/>
              <a:gd name="T106" fmla="*/ 390988 w 957"/>
              <a:gd name="T107" fmla="*/ 705280 h 1020"/>
              <a:gd name="T108" fmla="*/ 497085 w 957"/>
              <a:gd name="T109" fmla="*/ 2003859 h 1020"/>
              <a:gd name="T110" fmla="*/ 5894 w 957"/>
              <a:gd name="T111" fmla="*/ 1817225 h 1020"/>
              <a:gd name="T112" fmla="*/ 497085 w 957"/>
              <a:gd name="T113" fmla="*/ 2003859 h 10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57"/>
              <a:gd name="T172" fmla="*/ 0 h 1020"/>
              <a:gd name="T173" fmla="*/ 957 w 957"/>
              <a:gd name="T174" fmla="*/ 1020 h 10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chemeClr val="tx1"/>
          </a:solidFill>
          <a:ln w="9525">
            <a:noFill/>
            <a:round/>
            <a:headEnd/>
            <a:tailEnd/>
          </a:ln>
        </p:spPr>
        <p:txBody>
          <a:bodyPr lIns="121920" tIns="60960" rIns="121920" bIns="60960"/>
          <a:lstStyle/>
          <a:p>
            <a:endParaRPr lang="zh-CN" altLang="en-US"/>
          </a:p>
        </p:txBody>
      </p:sp>
      <p:grpSp>
        <p:nvGrpSpPr>
          <p:cNvPr id="65" name="组合 64"/>
          <p:cNvGrpSpPr/>
          <p:nvPr/>
        </p:nvGrpSpPr>
        <p:grpSpPr>
          <a:xfrm>
            <a:off x="4048578" y="2659800"/>
            <a:ext cx="776045" cy="776045"/>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7" name="椭圆 66"/>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8" name="组合 67"/>
          <p:cNvGrpSpPr/>
          <p:nvPr/>
        </p:nvGrpSpPr>
        <p:grpSpPr>
          <a:xfrm>
            <a:off x="5009057" y="1707654"/>
            <a:ext cx="904550" cy="904550"/>
            <a:chOff x="304800" y="673100"/>
            <a:chExt cx="4000500"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0" name="椭圆 69"/>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1" name="组合 70"/>
          <p:cNvGrpSpPr/>
          <p:nvPr/>
        </p:nvGrpSpPr>
        <p:grpSpPr>
          <a:xfrm>
            <a:off x="3622770" y="1450531"/>
            <a:ext cx="1121219" cy="1121219"/>
            <a:chOff x="304800" y="673100"/>
            <a:chExt cx="4000500" cy="4000500"/>
          </a:xfrm>
          <a:effectLst>
            <a:outerShdw blurRad="444500" dist="254000" dir="8100000" algn="tr" rotWithShape="0">
              <a:prstClr val="black">
                <a:alpha val="50000"/>
              </a:prstClr>
            </a:outerShdw>
          </a:effectLst>
        </p:grpSpPr>
        <p:sp>
          <p:nvSpPr>
            <p:cNvPr id="72" name="同心圆 7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3" name="椭圆 72"/>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4" name="组合 73"/>
          <p:cNvGrpSpPr/>
          <p:nvPr/>
        </p:nvGrpSpPr>
        <p:grpSpPr>
          <a:xfrm>
            <a:off x="4732484" y="1021290"/>
            <a:ext cx="654934" cy="654934"/>
            <a:chOff x="304800" y="673100"/>
            <a:chExt cx="4000500" cy="4000500"/>
          </a:xfrm>
          <a:effectLst>
            <a:outerShdw blurRad="444500" dist="254000" dir="8100000" algn="tr" rotWithShape="0">
              <a:prstClr val="black">
                <a:alpha val="50000"/>
              </a:prstClr>
            </a:outerShdw>
          </a:effectLst>
        </p:grpSpPr>
        <p:sp>
          <p:nvSpPr>
            <p:cNvPr id="75" name="同心圆 7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6" name="椭圆 75"/>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p:nvPr/>
        </p:nvGrpSpPr>
        <p:grpSpPr>
          <a:xfrm>
            <a:off x="5022393" y="2900981"/>
            <a:ext cx="836431" cy="836431"/>
            <a:chOff x="304800" y="673100"/>
            <a:chExt cx="4000500" cy="4000500"/>
          </a:xfrm>
          <a:effectLst>
            <a:outerShdw blurRad="444500" dist="2540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9" name="椭圆 78"/>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0" name="组合 79"/>
          <p:cNvGrpSpPr/>
          <p:nvPr/>
        </p:nvGrpSpPr>
        <p:grpSpPr>
          <a:xfrm>
            <a:off x="3075116" y="2771234"/>
            <a:ext cx="817141" cy="817141"/>
            <a:chOff x="304800" y="673100"/>
            <a:chExt cx="4000500" cy="4000500"/>
          </a:xfrm>
          <a:effectLst>
            <a:outerShdw blurRad="444500" dist="254000" dir="8100000" algn="tr" rotWithShape="0">
              <a:prstClr val="black">
                <a:alpha val="50000"/>
              </a:prstClr>
            </a:outerShdw>
          </a:effectLst>
        </p:grpSpPr>
        <p:sp>
          <p:nvSpPr>
            <p:cNvPr id="81" name="同心圆 8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2" name="椭圆 81"/>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3" name="椭圆 82"/>
          <p:cNvSpPr/>
          <p:nvPr/>
        </p:nvSpPr>
        <p:spPr>
          <a:xfrm>
            <a:off x="3527201" y="2211710"/>
            <a:ext cx="449369" cy="44936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4" name="椭圆 83"/>
          <p:cNvSpPr/>
          <p:nvPr/>
        </p:nvSpPr>
        <p:spPr>
          <a:xfrm>
            <a:off x="3310827" y="1756709"/>
            <a:ext cx="137599" cy="13759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5" name="椭圆 84"/>
          <p:cNvSpPr/>
          <p:nvPr/>
        </p:nvSpPr>
        <p:spPr>
          <a:xfrm>
            <a:off x="5737761" y="2677796"/>
            <a:ext cx="307718" cy="307718"/>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6" name="椭圆 85"/>
          <p:cNvSpPr/>
          <p:nvPr/>
        </p:nvSpPr>
        <p:spPr>
          <a:xfrm>
            <a:off x="4768423" y="2086525"/>
            <a:ext cx="269201" cy="269201"/>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7" name="椭圆 86"/>
          <p:cNvSpPr/>
          <p:nvPr/>
        </p:nvSpPr>
        <p:spPr>
          <a:xfrm>
            <a:off x="3629344" y="3651869"/>
            <a:ext cx="345339" cy="34533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8" name="椭圆 87"/>
          <p:cNvSpPr/>
          <p:nvPr/>
        </p:nvSpPr>
        <p:spPr>
          <a:xfrm>
            <a:off x="4696650" y="3097627"/>
            <a:ext cx="211067" cy="21106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9" name="椭圆 88"/>
          <p:cNvSpPr/>
          <p:nvPr/>
        </p:nvSpPr>
        <p:spPr>
          <a:xfrm>
            <a:off x="5560746" y="1602968"/>
            <a:ext cx="245925" cy="245925"/>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0" name="椭圆 89"/>
          <p:cNvSpPr/>
          <p:nvPr/>
        </p:nvSpPr>
        <p:spPr>
          <a:xfrm>
            <a:off x="2375825" y="1271362"/>
            <a:ext cx="258866" cy="258866"/>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2" name="椭圆 91"/>
          <p:cNvSpPr/>
          <p:nvPr/>
        </p:nvSpPr>
        <p:spPr>
          <a:xfrm>
            <a:off x="2368844" y="2587889"/>
            <a:ext cx="258866" cy="258866"/>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9" name="椭圆 98"/>
          <p:cNvSpPr/>
          <p:nvPr/>
        </p:nvSpPr>
        <p:spPr>
          <a:xfrm>
            <a:off x="2367876" y="3924073"/>
            <a:ext cx="258866" cy="258866"/>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3" name="椭圆 102"/>
          <p:cNvSpPr/>
          <p:nvPr/>
        </p:nvSpPr>
        <p:spPr>
          <a:xfrm>
            <a:off x="6551558" y="1232764"/>
            <a:ext cx="258866" cy="258866"/>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 name="椭圆 103"/>
          <p:cNvSpPr/>
          <p:nvPr/>
        </p:nvSpPr>
        <p:spPr>
          <a:xfrm>
            <a:off x="6561198" y="2592462"/>
            <a:ext cx="258866" cy="258866"/>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5" name="椭圆 104"/>
          <p:cNvSpPr/>
          <p:nvPr/>
        </p:nvSpPr>
        <p:spPr>
          <a:xfrm>
            <a:off x="6551558" y="3794637"/>
            <a:ext cx="258866" cy="258866"/>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3" name="椭圆 112"/>
          <p:cNvSpPr/>
          <p:nvPr/>
        </p:nvSpPr>
        <p:spPr>
          <a:xfrm>
            <a:off x="5009057" y="2473329"/>
            <a:ext cx="98421" cy="98421"/>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6" name="TextBox 115"/>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itchFamily="34" charset="-122"/>
                <a:ea typeface="微软雅黑" pitchFamily="34" charset="-122"/>
              </a:rPr>
              <a:t>产品开发计划</a:t>
            </a:r>
            <a:endParaRPr lang="zh-CN" altLang="en-US" sz="1000" dirty="0">
              <a:latin typeface="微软雅黑" pitchFamily="34" charset="-122"/>
              <a:ea typeface="微软雅黑" pitchFamily="34" charset="-122"/>
            </a:endParaRPr>
          </a:p>
        </p:txBody>
      </p:sp>
    </p:spTree>
    <p:extLst>
      <p:ext uri="{BB962C8B-B14F-4D97-AF65-F5344CB8AC3E}">
        <p14:creationId xmlns:p14="http://schemas.microsoft.com/office/powerpoint/2010/main" val="1425404498"/>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750"/>
                                        <p:tgtEl>
                                          <p:spTgt spid="64"/>
                                        </p:tgtEl>
                                      </p:cBhvr>
                                    </p:animEffect>
                                    <p:anim calcmode="lin" valueType="num">
                                      <p:cBhvr>
                                        <p:cTn id="8" dur="750" fill="hold"/>
                                        <p:tgtEl>
                                          <p:spTgt spid="64"/>
                                        </p:tgtEl>
                                        <p:attrNameLst>
                                          <p:attrName>ppt_x</p:attrName>
                                        </p:attrNameLst>
                                      </p:cBhvr>
                                      <p:tavLst>
                                        <p:tav tm="0">
                                          <p:val>
                                            <p:strVal val="#ppt_x"/>
                                          </p:val>
                                        </p:tav>
                                        <p:tav tm="100000">
                                          <p:val>
                                            <p:strVal val="#ppt_x"/>
                                          </p:val>
                                        </p:tav>
                                      </p:tavLst>
                                    </p:anim>
                                    <p:anim calcmode="lin" valueType="num">
                                      <p:cBhvr>
                                        <p:cTn id="9" dur="750" fill="hold"/>
                                        <p:tgtEl>
                                          <p:spTgt spid="64"/>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700"/>
                                  </p:stCondLst>
                                  <p:childTnLst>
                                    <p:set>
                                      <p:cBhvr>
                                        <p:cTn id="11" dur="1" fill="hold">
                                          <p:stCondLst>
                                            <p:cond delay="0"/>
                                          </p:stCondLst>
                                        </p:cTn>
                                        <p:tgtEl>
                                          <p:spTgt spid="71"/>
                                        </p:tgtEl>
                                        <p:attrNameLst>
                                          <p:attrName>style.visibility</p:attrName>
                                        </p:attrNameLst>
                                      </p:cBhvr>
                                      <p:to>
                                        <p:strVal val="visible"/>
                                      </p:to>
                                    </p:set>
                                    <p:anim calcmode="lin" valueType="num">
                                      <p:cBhvr>
                                        <p:cTn id="12" dur="500" fill="hold"/>
                                        <p:tgtEl>
                                          <p:spTgt spid="71"/>
                                        </p:tgtEl>
                                        <p:attrNameLst>
                                          <p:attrName>ppt_w</p:attrName>
                                        </p:attrNameLst>
                                      </p:cBhvr>
                                      <p:tavLst>
                                        <p:tav tm="0">
                                          <p:val>
                                            <p:fltVal val="0"/>
                                          </p:val>
                                        </p:tav>
                                        <p:tav tm="100000">
                                          <p:val>
                                            <p:strVal val="#ppt_w"/>
                                          </p:val>
                                        </p:tav>
                                      </p:tavLst>
                                    </p:anim>
                                    <p:anim calcmode="lin" valueType="num">
                                      <p:cBhvr>
                                        <p:cTn id="13" dur="500" fill="hold"/>
                                        <p:tgtEl>
                                          <p:spTgt spid="71"/>
                                        </p:tgtEl>
                                        <p:attrNameLst>
                                          <p:attrName>ppt_h</p:attrName>
                                        </p:attrNameLst>
                                      </p:cBhvr>
                                      <p:tavLst>
                                        <p:tav tm="0">
                                          <p:val>
                                            <p:fltVal val="0"/>
                                          </p:val>
                                        </p:tav>
                                        <p:tav tm="100000">
                                          <p:val>
                                            <p:strVal val="#ppt_h"/>
                                          </p:val>
                                        </p:tav>
                                      </p:tavLst>
                                    </p:anim>
                                    <p:animEffect transition="in" filter="fade">
                                      <p:cBhvr>
                                        <p:cTn id="14" dur="500"/>
                                        <p:tgtEl>
                                          <p:spTgt spid="71"/>
                                        </p:tgtEl>
                                      </p:cBhvr>
                                    </p:animEffect>
                                  </p:childTnLst>
                                </p:cTn>
                              </p:par>
                              <p:par>
                                <p:cTn id="15" presetID="53" presetClass="entr" presetSubtype="16" fill="hold" nodeType="withEffect">
                                  <p:stCondLst>
                                    <p:cond delay="200"/>
                                  </p:stCondLst>
                                  <p:childTnLst>
                                    <p:set>
                                      <p:cBhvr>
                                        <p:cTn id="16" dur="1" fill="hold">
                                          <p:stCondLst>
                                            <p:cond delay="0"/>
                                          </p:stCondLst>
                                        </p:cTn>
                                        <p:tgtEl>
                                          <p:spTgt spid="80"/>
                                        </p:tgtEl>
                                        <p:attrNameLst>
                                          <p:attrName>style.visibility</p:attrName>
                                        </p:attrNameLst>
                                      </p:cBhvr>
                                      <p:to>
                                        <p:strVal val="visible"/>
                                      </p:to>
                                    </p:set>
                                    <p:anim calcmode="lin" valueType="num">
                                      <p:cBhvr>
                                        <p:cTn id="17" dur="500" fill="hold"/>
                                        <p:tgtEl>
                                          <p:spTgt spid="80"/>
                                        </p:tgtEl>
                                        <p:attrNameLst>
                                          <p:attrName>ppt_w</p:attrName>
                                        </p:attrNameLst>
                                      </p:cBhvr>
                                      <p:tavLst>
                                        <p:tav tm="0">
                                          <p:val>
                                            <p:fltVal val="0"/>
                                          </p:val>
                                        </p:tav>
                                        <p:tav tm="100000">
                                          <p:val>
                                            <p:strVal val="#ppt_w"/>
                                          </p:val>
                                        </p:tav>
                                      </p:tavLst>
                                    </p:anim>
                                    <p:anim calcmode="lin" valueType="num">
                                      <p:cBhvr>
                                        <p:cTn id="18" dur="500" fill="hold"/>
                                        <p:tgtEl>
                                          <p:spTgt spid="80"/>
                                        </p:tgtEl>
                                        <p:attrNameLst>
                                          <p:attrName>ppt_h</p:attrName>
                                        </p:attrNameLst>
                                      </p:cBhvr>
                                      <p:tavLst>
                                        <p:tav tm="0">
                                          <p:val>
                                            <p:fltVal val="0"/>
                                          </p:val>
                                        </p:tav>
                                        <p:tav tm="100000">
                                          <p:val>
                                            <p:strVal val="#ppt_h"/>
                                          </p:val>
                                        </p:tav>
                                      </p:tavLst>
                                    </p:anim>
                                    <p:animEffect transition="in" filter="fade">
                                      <p:cBhvr>
                                        <p:cTn id="19" dur="500"/>
                                        <p:tgtEl>
                                          <p:spTgt spid="80"/>
                                        </p:tgtEl>
                                      </p:cBhvr>
                                    </p:animEffect>
                                  </p:childTnLst>
                                </p:cTn>
                              </p:par>
                              <p:par>
                                <p:cTn id="20" presetID="53" presetClass="entr" presetSubtype="16" fill="hold" nodeType="withEffect">
                                  <p:stCondLst>
                                    <p:cond delay="500"/>
                                  </p:stCondLst>
                                  <p:childTnLst>
                                    <p:set>
                                      <p:cBhvr>
                                        <p:cTn id="21" dur="1" fill="hold">
                                          <p:stCondLst>
                                            <p:cond delay="0"/>
                                          </p:stCondLst>
                                        </p:cTn>
                                        <p:tgtEl>
                                          <p:spTgt spid="74"/>
                                        </p:tgtEl>
                                        <p:attrNameLst>
                                          <p:attrName>style.visibility</p:attrName>
                                        </p:attrNameLst>
                                      </p:cBhvr>
                                      <p:to>
                                        <p:strVal val="visible"/>
                                      </p:to>
                                    </p:set>
                                    <p:anim calcmode="lin" valueType="num">
                                      <p:cBhvr>
                                        <p:cTn id="22" dur="300" fill="hold"/>
                                        <p:tgtEl>
                                          <p:spTgt spid="74"/>
                                        </p:tgtEl>
                                        <p:attrNameLst>
                                          <p:attrName>ppt_w</p:attrName>
                                        </p:attrNameLst>
                                      </p:cBhvr>
                                      <p:tavLst>
                                        <p:tav tm="0">
                                          <p:val>
                                            <p:fltVal val="0"/>
                                          </p:val>
                                        </p:tav>
                                        <p:tav tm="100000">
                                          <p:val>
                                            <p:strVal val="#ppt_w"/>
                                          </p:val>
                                        </p:tav>
                                      </p:tavLst>
                                    </p:anim>
                                    <p:anim calcmode="lin" valueType="num">
                                      <p:cBhvr>
                                        <p:cTn id="23" dur="300" fill="hold"/>
                                        <p:tgtEl>
                                          <p:spTgt spid="74"/>
                                        </p:tgtEl>
                                        <p:attrNameLst>
                                          <p:attrName>ppt_h</p:attrName>
                                        </p:attrNameLst>
                                      </p:cBhvr>
                                      <p:tavLst>
                                        <p:tav tm="0">
                                          <p:val>
                                            <p:fltVal val="0"/>
                                          </p:val>
                                        </p:tav>
                                        <p:tav tm="100000">
                                          <p:val>
                                            <p:strVal val="#ppt_h"/>
                                          </p:val>
                                        </p:tav>
                                      </p:tavLst>
                                    </p:anim>
                                    <p:animEffect transition="in" filter="fade">
                                      <p:cBhvr>
                                        <p:cTn id="24" dur="300"/>
                                        <p:tgtEl>
                                          <p:spTgt spid="74"/>
                                        </p:tgtEl>
                                      </p:cBhvr>
                                    </p:animEffect>
                                  </p:childTnLst>
                                </p:cTn>
                              </p:par>
                              <p:par>
                                <p:cTn id="25" presetID="53" presetClass="entr" presetSubtype="16" fill="hold" nodeType="withEffect">
                                  <p:stCondLst>
                                    <p:cond delay="700"/>
                                  </p:stCondLst>
                                  <p:childTnLst>
                                    <p:set>
                                      <p:cBhvr>
                                        <p:cTn id="26" dur="1" fill="hold">
                                          <p:stCondLst>
                                            <p:cond delay="0"/>
                                          </p:stCondLst>
                                        </p:cTn>
                                        <p:tgtEl>
                                          <p:spTgt spid="68"/>
                                        </p:tgtEl>
                                        <p:attrNameLst>
                                          <p:attrName>style.visibility</p:attrName>
                                        </p:attrNameLst>
                                      </p:cBhvr>
                                      <p:to>
                                        <p:strVal val="visible"/>
                                      </p:to>
                                    </p:set>
                                    <p:anim calcmode="lin" valueType="num">
                                      <p:cBhvr>
                                        <p:cTn id="27" dur="500" fill="hold"/>
                                        <p:tgtEl>
                                          <p:spTgt spid="68"/>
                                        </p:tgtEl>
                                        <p:attrNameLst>
                                          <p:attrName>ppt_w</p:attrName>
                                        </p:attrNameLst>
                                      </p:cBhvr>
                                      <p:tavLst>
                                        <p:tav tm="0">
                                          <p:val>
                                            <p:fltVal val="0"/>
                                          </p:val>
                                        </p:tav>
                                        <p:tav tm="100000">
                                          <p:val>
                                            <p:strVal val="#ppt_w"/>
                                          </p:val>
                                        </p:tav>
                                      </p:tavLst>
                                    </p:anim>
                                    <p:anim calcmode="lin" valueType="num">
                                      <p:cBhvr>
                                        <p:cTn id="28" dur="500" fill="hold"/>
                                        <p:tgtEl>
                                          <p:spTgt spid="68"/>
                                        </p:tgtEl>
                                        <p:attrNameLst>
                                          <p:attrName>ppt_h</p:attrName>
                                        </p:attrNameLst>
                                      </p:cBhvr>
                                      <p:tavLst>
                                        <p:tav tm="0">
                                          <p:val>
                                            <p:fltVal val="0"/>
                                          </p:val>
                                        </p:tav>
                                        <p:tav tm="100000">
                                          <p:val>
                                            <p:strVal val="#ppt_h"/>
                                          </p:val>
                                        </p:tav>
                                      </p:tavLst>
                                    </p:anim>
                                    <p:animEffect transition="in" filter="fade">
                                      <p:cBhvr>
                                        <p:cTn id="29" dur="500"/>
                                        <p:tgtEl>
                                          <p:spTgt spid="68"/>
                                        </p:tgtEl>
                                      </p:cBhvr>
                                    </p:animEffect>
                                  </p:childTnLst>
                                </p:cTn>
                              </p:par>
                              <p:par>
                                <p:cTn id="30" presetID="53" presetClass="entr" presetSubtype="16" fill="hold" nodeType="withEffect">
                                  <p:stCondLst>
                                    <p:cond delay="600"/>
                                  </p:stCondLst>
                                  <p:childTnLst>
                                    <p:set>
                                      <p:cBhvr>
                                        <p:cTn id="31" dur="1" fill="hold">
                                          <p:stCondLst>
                                            <p:cond delay="0"/>
                                          </p:stCondLst>
                                        </p:cTn>
                                        <p:tgtEl>
                                          <p:spTgt spid="65"/>
                                        </p:tgtEl>
                                        <p:attrNameLst>
                                          <p:attrName>style.visibility</p:attrName>
                                        </p:attrNameLst>
                                      </p:cBhvr>
                                      <p:to>
                                        <p:strVal val="visible"/>
                                      </p:to>
                                    </p:set>
                                    <p:anim calcmode="lin" valueType="num">
                                      <p:cBhvr>
                                        <p:cTn id="32" dur="500" fill="hold"/>
                                        <p:tgtEl>
                                          <p:spTgt spid="65"/>
                                        </p:tgtEl>
                                        <p:attrNameLst>
                                          <p:attrName>ppt_w</p:attrName>
                                        </p:attrNameLst>
                                      </p:cBhvr>
                                      <p:tavLst>
                                        <p:tav tm="0">
                                          <p:val>
                                            <p:fltVal val="0"/>
                                          </p:val>
                                        </p:tav>
                                        <p:tav tm="100000">
                                          <p:val>
                                            <p:strVal val="#ppt_w"/>
                                          </p:val>
                                        </p:tav>
                                      </p:tavLst>
                                    </p:anim>
                                    <p:anim calcmode="lin" valueType="num">
                                      <p:cBhvr>
                                        <p:cTn id="33" dur="500" fill="hold"/>
                                        <p:tgtEl>
                                          <p:spTgt spid="65"/>
                                        </p:tgtEl>
                                        <p:attrNameLst>
                                          <p:attrName>ppt_h</p:attrName>
                                        </p:attrNameLst>
                                      </p:cBhvr>
                                      <p:tavLst>
                                        <p:tav tm="0">
                                          <p:val>
                                            <p:fltVal val="0"/>
                                          </p:val>
                                        </p:tav>
                                        <p:tav tm="100000">
                                          <p:val>
                                            <p:strVal val="#ppt_h"/>
                                          </p:val>
                                        </p:tav>
                                      </p:tavLst>
                                    </p:anim>
                                    <p:animEffect transition="in" filter="fade">
                                      <p:cBhvr>
                                        <p:cTn id="34" dur="500"/>
                                        <p:tgtEl>
                                          <p:spTgt spid="65"/>
                                        </p:tgtEl>
                                      </p:cBhvr>
                                    </p:animEffect>
                                  </p:childTnLst>
                                </p:cTn>
                              </p:par>
                              <p:par>
                                <p:cTn id="35" presetID="53" presetClass="entr" presetSubtype="16" fill="hold" nodeType="withEffect">
                                  <p:stCondLst>
                                    <p:cond delay="200"/>
                                  </p:stCondLst>
                                  <p:childTnLst>
                                    <p:set>
                                      <p:cBhvr>
                                        <p:cTn id="36" dur="1" fill="hold">
                                          <p:stCondLst>
                                            <p:cond delay="0"/>
                                          </p:stCondLst>
                                        </p:cTn>
                                        <p:tgtEl>
                                          <p:spTgt spid="77"/>
                                        </p:tgtEl>
                                        <p:attrNameLst>
                                          <p:attrName>style.visibility</p:attrName>
                                        </p:attrNameLst>
                                      </p:cBhvr>
                                      <p:to>
                                        <p:strVal val="visible"/>
                                      </p:to>
                                    </p:set>
                                    <p:anim calcmode="lin" valueType="num">
                                      <p:cBhvr>
                                        <p:cTn id="37" dur="800" fill="hold"/>
                                        <p:tgtEl>
                                          <p:spTgt spid="77"/>
                                        </p:tgtEl>
                                        <p:attrNameLst>
                                          <p:attrName>ppt_w</p:attrName>
                                        </p:attrNameLst>
                                      </p:cBhvr>
                                      <p:tavLst>
                                        <p:tav tm="0">
                                          <p:val>
                                            <p:fltVal val="0"/>
                                          </p:val>
                                        </p:tav>
                                        <p:tav tm="100000">
                                          <p:val>
                                            <p:strVal val="#ppt_w"/>
                                          </p:val>
                                        </p:tav>
                                      </p:tavLst>
                                    </p:anim>
                                    <p:anim calcmode="lin" valueType="num">
                                      <p:cBhvr>
                                        <p:cTn id="38" dur="800" fill="hold"/>
                                        <p:tgtEl>
                                          <p:spTgt spid="77"/>
                                        </p:tgtEl>
                                        <p:attrNameLst>
                                          <p:attrName>ppt_h</p:attrName>
                                        </p:attrNameLst>
                                      </p:cBhvr>
                                      <p:tavLst>
                                        <p:tav tm="0">
                                          <p:val>
                                            <p:fltVal val="0"/>
                                          </p:val>
                                        </p:tav>
                                        <p:tav tm="100000">
                                          <p:val>
                                            <p:strVal val="#ppt_h"/>
                                          </p:val>
                                        </p:tav>
                                      </p:tavLst>
                                    </p:anim>
                                    <p:animEffect transition="in" filter="fade">
                                      <p:cBhvr>
                                        <p:cTn id="39" dur="800"/>
                                        <p:tgtEl>
                                          <p:spTgt spid="77"/>
                                        </p:tgtEl>
                                      </p:cBhvr>
                                    </p:animEffect>
                                  </p:childTnLst>
                                </p:cTn>
                              </p:par>
                              <p:par>
                                <p:cTn id="40" presetID="53" presetClass="entr" presetSubtype="16" fill="hold" grpId="0" nodeType="withEffect">
                                  <p:stCondLst>
                                    <p:cond delay="800"/>
                                  </p:stCondLst>
                                  <p:childTnLst>
                                    <p:set>
                                      <p:cBhvr>
                                        <p:cTn id="41" dur="1" fill="hold">
                                          <p:stCondLst>
                                            <p:cond delay="0"/>
                                          </p:stCondLst>
                                        </p:cTn>
                                        <p:tgtEl>
                                          <p:spTgt spid="83"/>
                                        </p:tgtEl>
                                        <p:attrNameLst>
                                          <p:attrName>style.visibility</p:attrName>
                                        </p:attrNameLst>
                                      </p:cBhvr>
                                      <p:to>
                                        <p:strVal val="visible"/>
                                      </p:to>
                                    </p:set>
                                    <p:anim calcmode="lin" valueType="num">
                                      <p:cBhvr>
                                        <p:cTn id="42" dur="500" fill="hold"/>
                                        <p:tgtEl>
                                          <p:spTgt spid="83"/>
                                        </p:tgtEl>
                                        <p:attrNameLst>
                                          <p:attrName>ppt_w</p:attrName>
                                        </p:attrNameLst>
                                      </p:cBhvr>
                                      <p:tavLst>
                                        <p:tav tm="0">
                                          <p:val>
                                            <p:fltVal val="0"/>
                                          </p:val>
                                        </p:tav>
                                        <p:tav tm="100000">
                                          <p:val>
                                            <p:strVal val="#ppt_w"/>
                                          </p:val>
                                        </p:tav>
                                      </p:tavLst>
                                    </p:anim>
                                    <p:anim calcmode="lin" valueType="num">
                                      <p:cBhvr>
                                        <p:cTn id="43" dur="500" fill="hold"/>
                                        <p:tgtEl>
                                          <p:spTgt spid="83"/>
                                        </p:tgtEl>
                                        <p:attrNameLst>
                                          <p:attrName>ppt_h</p:attrName>
                                        </p:attrNameLst>
                                      </p:cBhvr>
                                      <p:tavLst>
                                        <p:tav tm="0">
                                          <p:val>
                                            <p:fltVal val="0"/>
                                          </p:val>
                                        </p:tav>
                                        <p:tav tm="100000">
                                          <p:val>
                                            <p:strVal val="#ppt_h"/>
                                          </p:val>
                                        </p:tav>
                                      </p:tavLst>
                                    </p:anim>
                                    <p:animEffect transition="in" filter="fade">
                                      <p:cBhvr>
                                        <p:cTn id="44" dur="500"/>
                                        <p:tgtEl>
                                          <p:spTgt spid="83"/>
                                        </p:tgtEl>
                                      </p:cBhvr>
                                    </p:animEffect>
                                  </p:childTnLst>
                                </p:cTn>
                              </p:par>
                              <p:par>
                                <p:cTn id="45" presetID="53" presetClass="entr" presetSubtype="16" fill="hold" grpId="0" nodeType="withEffect">
                                  <p:stCondLst>
                                    <p:cond delay="600"/>
                                  </p:stCondLst>
                                  <p:childTnLst>
                                    <p:set>
                                      <p:cBhvr>
                                        <p:cTn id="46" dur="1" fill="hold">
                                          <p:stCondLst>
                                            <p:cond delay="0"/>
                                          </p:stCondLst>
                                        </p:cTn>
                                        <p:tgtEl>
                                          <p:spTgt spid="84"/>
                                        </p:tgtEl>
                                        <p:attrNameLst>
                                          <p:attrName>style.visibility</p:attrName>
                                        </p:attrNameLst>
                                      </p:cBhvr>
                                      <p:to>
                                        <p:strVal val="visible"/>
                                      </p:to>
                                    </p:set>
                                    <p:anim calcmode="lin" valueType="num">
                                      <p:cBhvr>
                                        <p:cTn id="47" dur="300" fill="hold"/>
                                        <p:tgtEl>
                                          <p:spTgt spid="84"/>
                                        </p:tgtEl>
                                        <p:attrNameLst>
                                          <p:attrName>ppt_w</p:attrName>
                                        </p:attrNameLst>
                                      </p:cBhvr>
                                      <p:tavLst>
                                        <p:tav tm="0">
                                          <p:val>
                                            <p:fltVal val="0"/>
                                          </p:val>
                                        </p:tav>
                                        <p:tav tm="100000">
                                          <p:val>
                                            <p:strVal val="#ppt_w"/>
                                          </p:val>
                                        </p:tav>
                                      </p:tavLst>
                                    </p:anim>
                                    <p:anim calcmode="lin" valueType="num">
                                      <p:cBhvr>
                                        <p:cTn id="48" dur="300" fill="hold"/>
                                        <p:tgtEl>
                                          <p:spTgt spid="84"/>
                                        </p:tgtEl>
                                        <p:attrNameLst>
                                          <p:attrName>ppt_h</p:attrName>
                                        </p:attrNameLst>
                                      </p:cBhvr>
                                      <p:tavLst>
                                        <p:tav tm="0">
                                          <p:val>
                                            <p:fltVal val="0"/>
                                          </p:val>
                                        </p:tav>
                                        <p:tav tm="100000">
                                          <p:val>
                                            <p:strVal val="#ppt_h"/>
                                          </p:val>
                                        </p:tav>
                                      </p:tavLst>
                                    </p:anim>
                                    <p:animEffect transition="in" filter="fade">
                                      <p:cBhvr>
                                        <p:cTn id="49" dur="300"/>
                                        <p:tgtEl>
                                          <p:spTgt spid="84"/>
                                        </p:tgtEl>
                                      </p:cBhvr>
                                    </p:animEffect>
                                  </p:childTnLst>
                                </p:cTn>
                              </p:par>
                              <p:par>
                                <p:cTn id="50" presetID="53" presetClass="entr" presetSubtype="16" fill="hold" grpId="0" nodeType="withEffect">
                                  <p:stCondLst>
                                    <p:cond delay="400"/>
                                  </p:stCondLst>
                                  <p:childTnLst>
                                    <p:set>
                                      <p:cBhvr>
                                        <p:cTn id="51" dur="1" fill="hold">
                                          <p:stCondLst>
                                            <p:cond delay="0"/>
                                          </p:stCondLst>
                                        </p:cTn>
                                        <p:tgtEl>
                                          <p:spTgt spid="85"/>
                                        </p:tgtEl>
                                        <p:attrNameLst>
                                          <p:attrName>style.visibility</p:attrName>
                                        </p:attrNameLst>
                                      </p:cBhvr>
                                      <p:to>
                                        <p:strVal val="visible"/>
                                      </p:to>
                                    </p:set>
                                    <p:anim calcmode="lin" valueType="num">
                                      <p:cBhvr>
                                        <p:cTn id="52" dur="600" fill="hold"/>
                                        <p:tgtEl>
                                          <p:spTgt spid="85"/>
                                        </p:tgtEl>
                                        <p:attrNameLst>
                                          <p:attrName>ppt_w</p:attrName>
                                        </p:attrNameLst>
                                      </p:cBhvr>
                                      <p:tavLst>
                                        <p:tav tm="0">
                                          <p:val>
                                            <p:fltVal val="0"/>
                                          </p:val>
                                        </p:tav>
                                        <p:tav tm="100000">
                                          <p:val>
                                            <p:strVal val="#ppt_w"/>
                                          </p:val>
                                        </p:tav>
                                      </p:tavLst>
                                    </p:anim>
                                    <p:anim calcmode="lin" valueType="num">
                                      <p:cBhvr>
                                        <p:cTn id="53" dur="600" fill="hold"/>
                                        <p:tgtEl>
                                          <p:spTgt spid="85"/>
                                        </p:tgtEl>
                                        <p:attrNameLst>
                                          <p:attrName>ppt_h</p:attrName>
                                        </p:attrNameLst>
                                      </p:cBhvr>
                                      <p:tavLst>
                                        <p:tav tm="0">
                                          <p:val>
                                            <p:fltVal val="0"/>
                                          </p:val>
                                        </p:tav>
                                        <p:tav tm="100000">
                                          <p:val>
                                            <p:strVal val="#ppt_h"/>
                                          </p:val>
                                        </p:tav>
                                      </p:tavLst>
                                    </p:anim>
                                    <p:animEffect transition="in" filter="fade">
                                      <p:cBhvr>
                                        <p:cTn id="54" dur="600"/>
                                        <p:tgtEl>
                                          <p:spTgt spid="85"/>
                                        </p:tgtEl>
                                      </p:cBhvr>
                                    </p:animEffect>
                                  </p:childTnLst>
                                </p:cTn>
                              </p:par>
                              <p:par>
                                <p:cTn id="55" presetID="53" presetClass="entr" presetSubtype="16" fill="hold" grpId="0" nodeType="withEffect">
                                  <p:stCondLst>
                                    <p:cond delay="200"/>
                                  </p:stCondLst>
                                  <p:childTnLst>
                                    <p:set>
                                      <p:cBhvr>
                                        <p:cTn id="56" dur="1" fill="hold">
                                          <p:stCondLst>
                                            <p:cond delay="0"/>
                                          </p:stCondLst>
                                        </p:cTn>
                                        <p:tgtEl>
                                          <p:spTgt spid="86"/>
                                        </p:tgtEl>
                                        <p:attrNameLst>
                                          <p:attrName>style.visibility</p:attrName>
                                        </p:attrNameLst>
                                      </p:cBhvr>
                                      <p:to>
                                        <p:strVal val="visible"/>
                                      </p:to>
                                    </p:set>
                                    <p:anim calcmode="lin" valueType="num">
                                      <p:cBhvr>
                                        <p:cTn id="57" dur="500" fill="hold"/>
                                        <p:tgtEl>
                                          <p:spTgt spid="86"/>
                                        </p:tgtEl>
                                        <p:attrNameLst>
                                          <p:attrName>ppt_w</p:attrName>
                                        </p:attrNameLst>
                                      </p:cBhvr>
                                      <p:tavLst>
                                        <p:tav tm="0">
                                          <p:val>
                                            <p:fltVal val="0"/>
                                          </p:val>
                                        </p:tav>
                                        <p:tav tm="100000">
                                          <p:val>
                                            <p:strVal val="#ppt_w"/>
                                          </p:val>
                                        </p:tav>
                                      </p:tavLst>
                                    </p:anim>
                                    <p:anim calcmode="lin" valueType="num">
                                      <p:cBhvr>
                                        <p:cTn id="58" dur="500" fill="hold"/>
                                        <p:tgtEl>
                                          <p:spTgt spid="86"/>
                                        </p:tgtEl>
                                        <p:attrNameLst>
                                          <p:attrName>ppt_h</p:attrName>
                                        </p:attrNameLst>
                                      </p:cBhvr>
                                      <p:tavLst>
                                        <p:tav tm="0">
                                          <p:val>
                                            <p:fltVal val="0"/>
                                          </p:val>
                                        </p:tav>
                                        <p:tav tm="100000">
                                          <p:val>
                                            <p:strVal val="#ppt_h"/>
                                          </p:val>
                                        </p:tav>
                                      </p:tavLst>
                                    </p:anim>
                                    <p:animEffect transition="in" filter="fade">
                                      <p:cBhvr>
                                        <p:cTn id="59" dur="500"/>
                                        <p:tgtEl>
                                          <p:spTgt spid="86"/>
                                        </p:tgtEl>
                                      </p:cBhvr>
                                    </p:animEffect>
                                  </p:childTnLst>
                                </p:cTn>
                              </p:par>
                              <p:par>
                                <p:cTn id="60" presetID="53" presetClass="entr" presetSubtype="16" fill="hold" grpId="0" nodeType="withEffect">
                                  <p:stCondLst>
                                    <p:cond delay="900"/>
                                  </p:stCondLst>
                                  <p:childTnLst>
                                    <p:set>
                                      <p:cBhvr>
                                        <p:cTn id="61" dur="1" fill="hold">
                                          <p:stCondLst>
                                            <p:cond delay="0"/>
                                          </p:stCondLst>
                                        </p:cTn>
                                        <p:tgtEl>
                                          <p:spTgt spid="87"/>
                                        </p:tgtEl>
                                        <p:attrNameLst>
                                          <p:attrName>style.visibility</p:attrName>
                                        </p:attrNameLst>
                                      </p:cBhvr>
                                      <p:to>
                                        <p:strVal val="visible"/>
                                      </p:to>
                                    </p:set>
                                    <p:anim calcmode="lin" valueType="num">
                                      <p:cBhvr>
                                        <p:cTn id="62" dur="800" fill="hold"/>
                                        <p:tgtEl>
                                          <p:spTgt spid="87"/>
                                        </p:tgtEl>
                                        <p:attrNameLst>
                                          <p:attrName>ppt_w</p:attrName>
                                        </p:attrNameLst>
                                      </p:cBhvr>
                                      <p:tavLst>
                                        <p:tav tm="0">
                                          <p:val>
                                            <p:fltVal val="0"/>
                                          </p:val>
                                        </p:tav>
                                        <p:tav tm="100000">
                                          <p:val>
                                            <p:strVal val="#ppt_w"/>
                                          </p:val>
                                        </p:tav>
                                      </p:tavLst>
                                    </p:anim>
                                    <p:anim calcmode="lin" valueType="num">
                                      <p:cBhvr>
                                        <p:cTn id="63" dur="800" fill="hold"/>
                                        <p:tgtEl>
                                          <p:spTgt spid="87"/>
                                        </p:tgtEl>
                                        <p:attrNameLst>
                                          <p:attrName>ppt_h</p:attrName>
                                        </p:attrNameLst>
                                      </p:cBhvr>
                                      <p:tavLst>
                                        <p:tav tm="0">
                                          <p:val>
                                            <p:fltVal val="0"/>
                                          </p:val>
                                        </p:tav>
                                        <p:tav tm="100000">
                                          <p:val>
                                            <p:strVal val="#ppt_h"/>
                                          </p:val>
                                        </p:tav>
                                      </p:tavLst>
                                    </p:anim>
                                    <p:animEffect transition="in" filter="fade">
                                      <p:cBhvr>
                                        <p:cTn id="64" dur="800"/>
                                        <p:tgtEl>
                                          <p:spTgt spid="87"/>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88"/>
                                        </p:tgtEl>
                                        <p:attrNameLst>
                                          <p:attrName>style.visibility</p:attrName>
                                        </p:attrNameLst>
                                      </p:cBhvr>
                                      <p:to>
                                        <p:strVal val="visible"/>
                                      </p:to>
                                    </p:set>
                                    <p:anim calcmode="lin" valueType="num">
                                      <p:cBhvr>
                                        <p:cTn id="67" dur="500" fill="hold"/>
                                        <p:tgtEl>
                                          <p:spTgt spid="88"/>
                                        </p:tgtEl>
                                        <p:attrNameLst>
                                          <p:attrName>ppt_w</p:attrName>
                                        </p:attrNameLst>
                                      </p:cBhvr>
                                      <p:tavLst>
                                        <p:tav tm="0">
                                          <p:val>
                                            <p:fltVal val="0"/>
                                          </p:val>
                                        </p:tav>
                                        <p:tav tm="100000">
                                          <p:val>
                                            <p:strVal val="#ppt_w"/>
                                          </p:val>
                                        </p:tav>
                                      </p:tavLst>
                                    </p:anim>
                                    <p:anim calcmode="lin" valueType="num">
                                      <p:cBhvr>
                                        <p:cTn id="68" dur="500" fill="hold"/>
                                        <p:tgtEl>
                                          <p:spTgt spid="88"/>
                                        </p:tgtEl>
                                        <p:attrNameLst>
                                          <p:attrName>ppt_h</p:attrName>
                                        </p:attrNameLst>
                                      </p:cBhvr>
                                      <p:tavLst>
                                        <p:tav tm="0">
                                          <p:val>
                                            <p:fltVal val="0"/>
                                          </p:val>
                                        </p:tav>
                                        <p:tav tm="100000">
                                          <p:val>
                                            <p:strVal val="#ppt_h"/>
                                          </p:val>
                                        </p:tav>
                                      </p:tavLst>
                                    </p:anim>
                                    <p:animEffect transition="in" filter="fade">
                                      <p:cBhvr>
                                        <p:cTn id="69" dur="500"/>
                                        <p:tgtEl>
                                          <p:spTgt spid="88"/>
                                        </p:tgtEl>
                                      </p:cBhvr>
                                    </p:animEffect>
                                  </p:childTnLst>
                                </p:cTn>
                              </p:par>
                              <p:par>
                                <p:cTn id="70" presetID="53" presetClass="entr" presetSubtype="16" fill="hold" grpId="0" nodeType="withEffect">
                                  <p:stCondLst>
                                    <p:cond delay="600"/>
                                  </p:stCondLst>
                                  <p:childTnLst>
                                    <p:set>
                                      <p:cBhvr>
                                        <p:cTn id="71" dur="1" fill="hold">
                                          <p:stCondLst>
                                            <p:cond delay="0"/>
                                          </p:stCondLst>
                                        </p:cTn>
                                        <p:tgtEl>
                                          <p:spTgt spid="89"/>
                                        </p:tgtEl>
                                        <p:attrNameLst>
                                          <p:attrName>style.visibility</p:attrName>
                                        </p:attrNameLst>
                                      </p:cBhvr>
                                      <p:to>
                                        <p:strVal val="visible"/>
                                      </p:to>
                                    </p:set>
                                    <p:anim calcmode="lin" valueType="num">
                                      <p:cBhvr>
                                        <p:cTn id="72" dur="500" fill="hold"/>
                                        <p:tgtEl>
                                          <p:spTgt spid="89"/>
                                        </p:tgtEl>
                                        <p:attrNameLst>
                                          <p:attrName>ppt_w</p:attrName>
                                        </p:attrNameLst>
                                      </p:cBhvr>
                                      <p:tavLst>
                                        <p:tav tm="0">
                                          <p:val>
                                            <p:fltVal val="0"/>
                                          </p:val>
                                        </p:tav>
                                        <p:tav tm="100000">
                                          <p:val>
                                            <p:strVal val="#ppt_w"/>
                                          </p:val>
                                        </p:tav>
                                      </p:tavLst>
                                    </p:anim>
                                    <p:anim calcmode="lin" valueType="num">
                                      <p:cBhvr>
                                        <p:cTn id="73" dur="500" fill="hold"/>
                                        <p:tgtEl>
                                          <p:spTgt spid="89"/>
                                        </p:tgtEl>
                                        <p:attrNameLst>
                                          <p:attrName>ppt_h</p:attrName>
                                        </p:attrNameLst>
                                      </p:cBhvr>
                                      <p:tavLst>
                                        <p:tav tm="0">
                                          <p:val>
                                            <p:fltVal val="0"/>
                                          </p:val>
                                        </p:tav>
                                        <p:tav tm="100000">
                                          <p:val>
                                            <p:strVal val="#ppt_h"/>
                                          </p:val>
                                        </p:tav>
                                      </p:tavLst>
                                    </p:anim>
                                    <p:animEffect transition="in" filter="fade">
                                      <p:cBhvr>
                                        <p:cTn id="74" dur="500"/>
                                        <p:tgtEl>
                                          <p:spTgt spid="89"/>
                                        </p:tgtEl>
                                      </p:cBhvr>
                                    </p:animEffect>
                                  </p:childTnLst>
                                </p:cTn>
                              </p:par>
                              <p:par>
                                <p:cTn id="75" presetID="53" presetClass="entr" presetSubtype="16" fill="hold" grpId="0" nodeType="withEffect">
                                  <p:stCondLst>
                                    <p:cond delay="200"/>
                                  </p:stCondLst>
                                  <p:childTnLst>
                                    <p:set>
                                      <p:cBhvr>
                                        <p:cTn id="76" dur="1" fill="hold">
                                          <p:stCondLst>
                                            <p:cond delay="0"/>
                                          </p:stCondLst>
                                        </p:cTn>
                                        <p:tgtEl>
                                          <p:spTgt spid="90"/>
                                        </p:tgtEl>
                                        <p:attrNameLst>
                                          <p:attrName>style.visibility</p:attrName>
                                        </p:attrNameLst>
                                      </p:cBhvr>
                                      <p:to>
                                        <p:strVal val="visible"/>
                                      </p:to>
                                    </p:set>
                                    <p:anim calcmode="lin" valueType="num">
                                      <p:cBhvr>
                                        <p:cTn id="77" dur="300" fill="hold"/>
                                        <p:tgtEl>
                                          <p:spTgt spid="90"/>
                                        </p:tgtEl>
                                        <p:attrNameLst>
                                          <p:attrName>ppt_w</p:attrName>
                                        </p:attrNameLst>
                                      </p:cBhvr>
                                      <p:tavLst>
                                        <p:tav tm="0">
                                          <p:val>
                                            <p:fltVal val="0"/>
                                          </p:val>
                                        </p:tav>
                                        <p:tav tm="100000">
                                          <p:val>
                                            <p:strVal val="#ppt_w"/>
                                          </p:val>
                                        </p:tav>
                                      </p:tavLst>
                                    </p:anim>
                                    <p:anim calcmode="lin" valueType="num">
                                      <p:cBhvr>
                                        <p:cTn id="78" dur="300" fill="hold"/>
                                        <p:tgtEl>
                                          <p:spTgt spid="90"/>
                                        </p:tgtEl>
                                        <p:attrNameLst>
                                          <p:attrName>ppt_h</p:attrName>
                                        </p:attrNameLst>
                                      </p:cBhvr>
                                      <p:tavLst>
                                        <p:tav tm="0">
                                          <p:val>
                                            <p:fltVal val="0"/>
                                          </p:val>
                                        </p:tav>
                                        <p:tav tm="100000">
                                          <p:val>
                                            <p:strVal val="#ppt_h"/>
                                          </p:val>
                                        </p:tav>
                                      </p:tavLst>
                                    </p:anim>
                                    <p:animEffect transition="in" filter="fade">
                                      <p:cBhvr>
                                        <p:cTn id="79" dur="300"/>
                                        <p:tgtEl>
                                          <p:spTgt spid="90"/>
                                        </p:tgtEl>
                                      </p:cBhvr>
                                    </p:animEffect>
                                  </p:childTnLst>
                                </p:cTn>
                              </p:par>
                              <p:par>
                                <p:cTn id="80" presetID="53" presetClass="entr" presetSubtype="16" fill="hold" grpId="0" nodeType="withEffect">
                                  <p:stCondLst>
                                    <p:cond delay="900"/>
                                  </p:stCondLst>
                                  <p:childTnLst>
                                    <p:set>
                                      <p:cBhvr>
                                        <p:cTn id="81" dur="1" fill="hold">
                                          <p:stCondLst>
                                            <p:cond delay="0"/>
                                          </p:stCondLst>
                                        </p:cTn>
                                        <p:tgtEl>
                                          <p:spTgt spid="92"/>
                                        </p:tgtEl>
                                        <p:attrNameLst>
                                          <p:attrName>style.visibility</p:attrName>
                                        </p:attrNameLst>
                                      </p:cBhvr>
                                      <p:to>
                                        <p:strVal val="visible"/>
                                      </p:to>
                                    </p:set>
                                    <p:anim calcmode="lin" valueType="num">
                                      <p:cBhvr>
                                        <p:cTn id="82" dur="500" fill="hold"/>
                                        <p:tgtEl>
                                          <p:spTgt spid="92"/>
                                        </p:tgtEl>
                                        <p:attrNameLst>
                                          <p:attrName>ppt_w</p:attrName>
                                        </p:attrNameLst>
                                      </p:cBhvr>
                                      <p:tavLst>
                                        <p:tav tm="0">
                                          <p:val>
                                            <p:fltVal val="0"/>
                                          </p:val>
                                        </p:tav>
                                        <p:tav tm="100000">
                                          <p:val>
                                            <p:strVal val="#ppt_w"/>
                                          </p:val>
                                        </p:tav>
                                      </p:tavLst>
                                    </p:anim>
                                    <p:anim calcmode="lin" valueType="num">
                                      <p:cBhvr>
                                        <p:cTn id="83" dur="500" fill="hold"/>
                                        <p:tgtEl>
                                          <p:spTgt spid="92"/>
                                        </p:tgtEl>
                                        <p:attrNameLst>
                                          <p:attrName>ppt_h</p:attrName>
                                        </p:attrNameLst>
                                      </p:cBhvr>
                                      <p:tavLst>
                                        <p:tav tm="0">
                                          <p:val>
                                            <p:fltVal val="0"/>
                                          </p:val>
                                        </p:tav>
                                        <p:tav tm="100000">
                                          <p:val>
                                            <p:strVal val="#ppt_h"/>
                                          </p:val>
                                        </p:tav>
                                      </p:tavLst>
                                    </p:anim>
                                    <p:animEffect transition="in" filter="fade">
                                      <p:cBhvr>
                                        <p:cTn id="84" dur="500"/>
                                        <p:tgtEl>
                                          <p:spTgt spid="92"/>
                                        </p:tgtEl>
                                      </p:cBhvr>
                                    </p:animEffect>
                                  </p:childTnLst>
                                </p:cTn>
                              </p:par>
                              <p:par>
                                <p:cTn id="85" presetID="53" presetClass="entr" presetSubtype="16" fill="hold" grpId="0" nodeType="withEffect">
                                  <p:stCondLst>
                                    <p:cond delay="200"/>
                                  </p:stCondLst>
                                  <p:childTnLst>
                                    <p:set>
                                      <p:cBhvr>
                                        <p:cTn id="86" dur="1" fill="hold">
                                          <p:stCondLst>
                                            <p:cond delay="0"/>
                                          </p:stCondLst>
                                        </p:cTn>
                                        <p:tgtEl>
                                          <p:spTgt spid="99"/>
                                        </p:tgtEl>
                                        <p:attrNameLst>
                                          <p:attrName>style.visibility</p:attrName>
                                        </p:attrNameLst>
                                      </p:cBhvr>
                                      <p:to>
                                        <p:strVal val="visible"/>
                                      </p:to>
                                    </p:set>
                                    <p:anim calcmode="lin" valueType="num">
                                      <p:cBhvr>
                                        <p:cTn id="87" dur="500" fill="hold"/>
                                        <p:tgtEl>
                                          <p:spTgt spid="99"/>
                                        </p:tgtEl>
                                        <p:attrNameLst>
                                          <p:attrName>ppt_w</p:attrName>
                                        </p:attrNameLst>
                                      </p:cBhvr>
                                      <p:tavLst>
                                        <p:tav tm="0">
                                          <p:val>
                                            <p:fltVal val="0"/>
                                          </p:val>
                                        </p:tav>
                                        <p:tav tm="100000">
                                          <p:val>
                                            <p:strVal val="#ppt_w"/>
                                          </p:val>
                                        </p:tav>
                                      </p:tavLst>
                                    </p:anim>
                                    <p:anim calcmode="lin" valueType="num">
                                      <p:cBhvr>
                                        <p:cTn id="88" dur="500" fill="hold"/>
                                        <p:tgtEl>
                                          <p:spTgt spid="99"/>
                                        </p:tgtEl>
                                        <p:attrNameLst>
                                          <p:attrName>ppt_h</p:attrName>
                                        </p:attrNameLst>
                                      </p:cBhvr>
                                      <p:tavLst>
                                        <p:tav tm="0">
                                          <p:val>
                                            <p:fltVal val="0"/>
                                          </p:val>
                                        </p:tav>
                                        <p:tav tm="100000">
                                          <p:val>
                                            <p:strVal val="#ppt_h"/>
                                          </p:val>
                                        </p:tav>
                                      </p:tavLst>
                                    </p:anim>
                                    <p:animEffect transition="in" filter="fade">
                                      <p:cBhvr>
                                        <p:cTn id="89" dur="500"/>
                                        <p:tgtEl>
                                          <p:spTgt spid="99"/>
                                        </p:tgtEl>
                                      </p:cBhvr>
                                    </p:animEffect>
                                  </p:childTnLst>
                                </p:cTn>
                              </p:par>
                              <p:par>
                                <p:cTn id="90" presetID="53" presetClass="entr" presetSubtype="16" fill="hold" grpId="0" nodeType="withEffect">
                                  <p:stCondLst>
                                    <p:cond delay="600"/>
                                  </p:stCondLst>
                                  <p:childTnLst>
                                    <p:set>
                                      <p:cBhvr>
                                        <p:cTn id="91" dur="1" fill="hold">
                                          <p:stCondLst>
                                            <p:cond delay="0"/>
                                          </p:stCondLst>
                                        </p:cTn>
                                        <p:tgtEl>
                                          <p:spTgt spid="103"/>
                                        </p:tgtEl>
                                        <p:attrNameLst>
                                          <p:attrName>style.visibility</p:attrName>
                                        </p:attrNameLst>
                                      </p:cBhvr>
                                      <p:to>
                                        <p:strVal val="visible"/>
                                      </p:to>
                                    </p:set>
                                    <p:anim calcmode="lin" valueType="num">
                                      <p:cBhvr>
                                        <p:cTn id="92" dur="800" fill="hold"/>
                                        <p:tgtEl>
                                          <p:spTgt spid="103"/>
                                        </p:tgtEl>
                                        <p:attrNameLst>
                                          <p:attrName>ppt_w</p:attrName>
                                        </p:attrNameLst>
                                      </p:cBhvr>
                                      <p:tavLst>
                                        <p:tav tm="0">
                                          <p:val>
                                            <p:fltVal val="0"/>
                                          </p:val>
                                        </p:tav>
                                        <p:tav tm="100000">
                                          <p:val>
                                            <p:strVal val="#ppt_w"/>
                                          </p:val>
                                        </p:tav>
                                      </p:tavLst>
                                    </p:anim>
                                    <p:anim calcmode="lin" valueType="num">
                                      <p:cBhvr>
                                        <p:cTn id="93" dur="800" fill="hold"/>
                                        <p:tgtEl>
                                          <p:spTgt spid="103"/>
                                        </p:tgtEl>
                                        <p:attrNameLst>
                                          <p:attrName>ppt_h</p:attrName>
                                        </p:attrNameLst>
                                      </p:cBhvr>
                                      <p:tavLst>
                                        <p:tav tm="0">
                                          <p:val>
                                            <p:fltVal val="0"/>
                                          </p:val>
                                        </p:tav>
                                        <p:tav tm="100000">
                                          <p:val>
                                            <p:strVal val="#ppt_h"/>
                                          </p:val>
                                        </p:tav>
                                      </p:tavLst>
                                    </p:anim>
                                    <p:animEffect transition="in" filter="fade">
                                      <p:cBhvr>
                                        <p:cTn id="94" dur="800"/>
                                        <p:tgtEl>
                                          <p:spTgt spid="103"/>
                                        </p:tgtEl>
                                      </p:cBhvr>
                                    </p:animEffect>
                                  </p:childTnLst>
                                </p:cTn>
                              </p:par>
                              <p:par>
                                <p:cTn id="95" presetID="53" presetClass="entr" presetSubtype="16" fill="hold" grpId="0" nodeType="withEffect">
                                  <p:stCondLst>
                                    <p:cond delay="400"/>
                                  </p:stCondLst>
                                  <p:childTnLst>
                                    <p:set>
                                      <p:cBhvr>
                                        <p:cTn id="96" dur="1" fill="hold">
                                          <p:stCondLst>
                                            <p:cond delay="0"/>
                                          </p:stCondLst>
                                        </p:cTn>
                                        <p:tgtEl>
                                          <p:spTgt spid="104"/>
                                        </p:tgtEl>
                                        <p:attrNameLst>
                                          <p:attrName>style.visibility</p:attrName>
                                        </p:attrNameLst>
                                      </p:cBhvr>
                                      <p:to>
                                        <p:strVal val="visible"/>
                                      </p:to>
                                    </p:set>
                                    <p:anim calcmode="lin" valueType="num">
                                      <p:cBhvr>
                                        <p:cTn id="97" dur="500" fill="hold"/>
                                        <p:tgtEl>
                                          <p:spTgt spid="104"/>
                                        </p:tgtEl>
                                        <p:attrNameLst>
                                          <p:attrName>ppt_w</p:attrName>
                                        </p:attrNameLst>
                                      </p:cBhvr>
                                      <p:tavLst>
                                        <p:tav tm="0">
                                          <p:val>
                                            <p:fltVal val="0"/>
                                          </p:val>
                                        </p:tav>
                                        <p:tav tm="100000">
                                          <p:val>
                                            <p:strVal val="#ppt_w"/>
                                          </p:val>
                                        </p:tav>
                                      </p:tavLst>
                                    </p:anim>
                                    <p:anim calcmode="lin" valueType="num">
                                      <p:cBhvr>
                                        <p:cTn id="98" dur="500" fill="hold"/>
                                        <p:tgtEl>
                                          <p:spTgt spid="104"/>
                                        </p:tgtEl>
                                        <p:attrNameLst>
                                          <p:attrName>ppt_h</p:attrName>
                                        </p:attrNameLst>
                                      </p:cBhvr>
                                      <p:tavLst>
                                        <p:tav tm="0">
                                          <p:val>
                                            <p:fltVal val="0"/>
                                          </p:val>
                                        </p:tav>
                                        <p:tav tm="100000">
                                          <p:val>
                                            <p:strVal val="#ppt_h"/>
                                          </p:val>
                                        </p:tav>
                                      </p:tavLst>
                                    </p:anim>
                                    <p:animEffect transition="in" filter="fade">
                                      <p:cBhvr>
                                        <p:cTn id="99" dur="500"/>
                                        <p:tgtEl>
                                          <p:spTgt spid="104"/>
                                        </p:tgtEl>
                                      </p:cBhvr>
                                    </p:animEffect>
                                  </p:childTnLst>
                                </p:cTn>
                              </p:par>
                              <p:par>
                                <p:cTn id="100" presetID="53" presetClass="entr" presetSubtype="16" fill="hold" grpId="0" nodeType="withEffect">
                                  <p:stCondLst>
                                    <p:cond delay="700"/>
                                  </p:stCondLst>
                                  <p:childTnLst>
                                    <p:set>
                                      <p:cBhvr>
                                        <p:cTn id="101" dur="1" fill="hold">
                                          <p:stCondLst>
                                            <p:cond delay="0"/>
                                          </p:stCondLst>
                                        </p:cTn>
                                        <p:tgtEl>
                                          <p:spTgt spid="105"/>
                                        </p:tgtEl>
                                        <p:attrNameLst>
                                          <p:attrName>style.visibility</p:attrName>
                                        </p:attrNameLst>
                                      </p:cBhvr>
                                      <p:to>
                                        <p:strVal val="visible"/>
                                      </p:to>
                                    </p:set>
                                    <p:anim calcmode="lin" valueType="num">
                                      <p:cBhvr>
                                        <p:cTn id="102" dur="500" fill="hold"/>
                                        <p:tgtEl>
                                          <p:spTgt spid="105"/>
                                        </p:tgtEl>
                                        <p:attrNameLst>
                                          <p:attrName>ppt_w</p:attrName>
                                        </p:attrNameLst>
                                      </p:cBhvr>
                                      <p:tavLst>
                                        <p:tav tm="0">
                                          <p:val>
                                            <p:fltVal val="0"/>
                                          </p:val>
                                        </p:tav>
                                        <p:tav tm="100000">
                                          <p:val>
                                            <p:strVal val="#ppt_w"/>
                                          </p:val>
                                        </p:tav>
                                      </p:tavLst>
                                    </p:anim>
                                    <p:anim calcmode="lin" valueType="num">
                                      <p:cBhvr>
                                        <p:cTn id="103" dur="500" fill="hold"/>
                                        <p:tgtEl>
                                          <p:spTgt spid="105"/>
                                        </p:tgtEl>
                                        <p:attrNameLst>
                                          <p:attrName>ppt_h</p:attrName>
                                        </p:attrNameLst>
                                      </p:cBhvr>
                                      <p:tavLst>
                                        <p:tav tm="0">
                                          <p:val>
                                            <p:fltVal val="0"/>
                                          </p:val>
                                        </p:tav>
                                        <p:tav tm="100000">
                                          <p:val>
                                            <p:strVal val="#ppt_h"/>
                                          </p:val>
                                        </p:tav>
                                      </p:tavLst>
                                    </p:anim>
                                    <p:animEffect transition="in" filter="fade">
                                      <p:cBhvr>
                                        <p:cTn id="104" dur="500"/>
                                        <p:tgtEl>
                                          <p:spTgt spid="105"/>
                                        </p:tgtEl>
                                      </p:cBhvr>
                                    </p:animEffect>
                                  </p:childTnLst>
                                </p:cTn>
                              </p:par>
                              <p:par>
                                <p:cTn id="105" presetID="53" presetClass="entr" presetSubtype="16" fill="hold" grpId="0" nodeType="withEffect">
                                  <p:stCondLst>
                                    <p:cond delay="200"/>
                                  </p:stCondLst>
                                  <p:childTnLst>
                                    <p:set>
                                      <p:cBhvr>
                                        <p:cTn id="106" dur="1" fill="hold">
                                          <p:stCondLst>
                                            <p:cond delay="0"/>
                                          </p:stCondLst>
                                        </p:cTn>
                                        <p:tgtEl>
                                          <p:spTgt spid="113"/>
                                        </p:tgtEl>
                                        <p:attrNameLst>
                                          <p:attrName>style.visibility</p:attrName>
                                        </p:attrNameLst>
                                      </p:cBhvr>
                                      <p:to>
                                        <p:strVal val="visible"/>
                                      </p:to>
                                    </p:set>
                                    <p:anim calcmode="lin" valueType="num">
                                      <p:cBhvr>
                                        <p:cTn id="107" dur="500" fill="hold"/>
                                        <p:tgtEl>
                                          <p:spTgt spid="113"/>
                                        </p:tgtEl>
                                        <p:attrNameLst>
                                          <p:attrName>ppt_w</p:attrName>
                                        </p:attrNameLst>
                                      </p:cBhvr>
                                      <p:tavLst>
                                        <p:tav tm="0">
                                          <p:val>
                                            <p:fltVal val="0"/>
                                          </p:val>
                                        </p:tav>
                                        <p:tav tm="100000">
                                          <p:val>
                                            <p:strVal val="#ppt_w"/>
                                          </p:val>
                                        </p:tav>
                                      </p:tavLst>
                                    </p:anim>
                                    <p:anim calcmode="lin" valueType="num">
                                      <p:cBhvr>
                                        <p:cTn id="108" dur="500" fill="hold"/>
                                        <p:tgtEl>
                                          <p:spTgt spid="113"/>
                                        </p:tgtEl>
                                        <p:attrNameLst>
                                          <p:attrName>ppt_h</p:attrName>
                                        </p:attrNameLst>
                                      </p:cBhvr>
                                      <p:tavLst>
                                        <p:tav tm="0">
                                          <p:val>
                                            <p:fltVal val="0"/>
                                          </p:val>
                                        </p:tav>
                                        <p:tav tm="100000">
                                          <p:val>
                                            <p:strVal val="#ppt_h"/>
                                          </p:val>
                                        </p:tav>
                                      </p:tavLst>
                                    </p:anim>
                                    <p:animEffect transition="in" filter="fade">
                                      <p:cBhvr>
                                        <p:cTn id="109" dur="500"/>
                                        <p:tgtEl>
                                          <p:spTgt spid="113"/>
                                        </p:tgtEl>
                                      </p:cBhvr>
                                    </p:animEffect>
                                  </p:childTnLst>
                                </p:cTn>
                              </p:par>
                            </p:childTnLst>
                          </p:cTn>
                        </p:par>
                        <p:par>
                          <p:cTn id="110" fill="hold">
                            <p:stCondLst>
                              <p:cond delay="1700"/>
                            </p:stCondLst>
                            <p:childTnLst>
                              <p:par>
                                <p:cTn id="111" presetID="22" presetClass="entr" presetSubtype="2" fill="hold" nodeType="afterEffect">
                                  <p:stCondLst>
                                    <p:cond delay="0"/>
                                  </p:stCondLst>
                                  <p:childTnLst>
                                    <p:set>
                                      <p:cBhvr>
                                        <p:cTn id="112" dur="1" fill="hold">
                                          <p:stCondLst>
                                            <p:cond delay="0"/>
                                          </p:stCondLst>
                                        </p:cTn>
                                        <p:tgtEl>
                                          <p:spTgt spid="13"/>
                                        </p:tgtEl>
                                        <p:attrNameLst>
                                          <p:attrName>style.visibility</p:attrName>
                                        </p:attrNameLst>
                                      </p:cBhvr>
                                      <p:to>
                                        <p:strVal val="visible"/>
                                      </p:to>
                                    </p:set>
                                    <p:animEffect transition="in" filter="wipe(right)">
                                      <p:cBhvr>
                                        <p:cTn id="113" dur="500"/>
                                        <p:tgtEl>
                                          <p:spTgt spid="13"/>
                                        </p:tgtEl>
                                      </p:cBhvr>
                                    </p:animEffect>
                                  </p:childTnLst>
                                </p:cTn>
                              </p:par>
                            </p:childTnLst>
                          </p:cTn>
                        </p:par>
                        <p:par>
                          <p:cTn id="114" fill="hold">
                            <p:stCondLst>
                              <p:cond delay="2200"/>
                            </p:stCondLst>
                            <p:childTnLst>
                              <p:par>
                                <p:cTn id="115" presetID="22" presetClass="entr" presetSubtype="2" fill="hold" grpId="0"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wipe(right)">
                                      <p:cBhvr>
                                        <p:cTn id="117" dur="500"/>
                                        <p:tgtEl>
                                          <p:spTgt spid="25"/>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26"/>
                                        </p:tgtEl>
                                        <p:attrNameLst>
                                          <p:attrName>style.visibility</p:attrName>
                                        </p:attrNameLst>
                                      </p:cBhvr>
                                      <p:to>
                                        <p:strVal val="visible"/>
                                      </p:to>
                                    </p:set>
                                    <p:animEffect transition="in" filter="wipe(right)">
                                      <p:cBhvr>
                                        <p:cTn id="120" dur="500"/>
                                        <p:tgtEl>
                                          <p:spTgt spid="26"/>
                                        </p:tgtEl>
                                      </p:cBhvr>
                                    </p:animEffect>
                                  </p:childTnLst>
                                </p:cTn>
                              </p:par>
                            </p:childTnLst>
                          </p:cTn>
                        </p:par>
                        <p:par>
                          <p:cTn id="121" fill="hold">
                            <p:stCondLst>
                              <p:cond delay="2700"/>
                            </p:stCondLst>
                            <p:childTnLst>
                              <p:par>
                                <p:cTn id="122" presetID="22" presetClass="entr" presetSubtype="2" fill="hold" nodeType="afterEffect">
                                  <p:stCondLst>
                                    <p:cond delay="0"/>
                                  </p:stCondLst>
                                  <p:childTnLst>
                                    <p:set>
                                      <p:cBhvr>
                                        <p:cTn id="123" dur="1" fill="hold">
                                          <p:stCondLst>
                                            <p:cond delay="0"/>
                                          </p:stCondLst>
                                        </p:cTn>
                                        <p:tgtEl>
                                          <p:spTgt spid="21"/>
                                        </p:tgtEl>
                                        <p:attrNameLst>
                                          <p:attrName>style.visibility</p:attrName>
                                        </p:attrNameLst>
                                      </p:cBhvr>
                                      <p:to>
                                        <p:strVal val="visible"/>
                                      </p:to>
                                    </p:set>
                                    <p:animEffect transition="in" filter="wipe(right)">
                                      <p:cBhvr>
                                        <p:cTn id="124" dur="500"/>
                                        <p:tgtEl>
                                          <p:spTgt spid="21"/>
                                        </p:tgtEl>
                                      </p:cBhvr>
                                    </p:animEffect>
                                  </p:childTnLst>
                                </p:cTn>
                              </p:par>
                            </p:childTnLst>
                          </p:cTn>
                        </p:par>
                        <p:par>
                          <p:cTn id="125" fill="hold">
                            <p:stCondLst>
                              <p:cond delay="3200"/>
                            </p:stCondLst>
                            <p:childTnLst>
                              <p:par>
                                <p:cTn id="126" presetID="22" presetClass="entr" presetSubtype="2" fill="hold" grpId="0" nodeType="afterEffect">
                                  <p:stCondLst>
                                    <p:cond delay="0"/>
                                  </p:stCondLst>
                                  <p:childTnLst>
                                    <p:set>
                                      <p:cBhvr>
                                        <p:cTn id="127" dur="1" fill="hold">
                                          <p:stCondLst>
                                            <p:cond delay="0"/>
                                          </p:stCondLst>
                                        </p:cTn>
                                        <p:tgtEl>
                                          <p:spTgt spid="27"/>
                                        </p:tgtEl>
                                        <p:attrNameLst>
                                          <p:attrName>style.visibility</p:attrName>
                                        </p:attrNameLst>
                                      </p:cBhvr>
                                      <p:to>
                                        <p:strVal val="visible"/>
                                      </p:to>
                                    </p:set>
                                    <p:animEffect transition="in" filter="wipe(right)">
                                      <p:cBhvr>
                                        <p:cTn id="128" dur="500"/>
                                        <p:tgtEl>
                                          <p:spTgt spid="27"/>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wipe(right)">
                                      <p:cBhvr>
                                        <p:cTn id="131" dur="500"/>
                                        <p:tgtEl>
                                          <p:spTgt spid="28"/>
                                        </p:tgtEl>
                                      </p:cBhvr>
                                    </p:animEffect>
                                  </p:childTnLst>
                                </p:cTn>
                              </p:par>
                            </p:childTnLst>
                          </p:cTn>
                        </p:par>
                        <p:par>
                          <p:cTn id="132" fill="hold">
                            <p:stCondLst>
                              <p:cond delay="3700"/>
                            </p:stCondLst>
                            <p:childTnLst>
                              <p:par>
                                <p:cTn id="133" presetID="22" presetClass="entr" presetSubtype="2"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wipe(right)">
                                      <p:cBhvr>
                                        <p:cTn id="135" dur="500"/>
                                        <p:tgtEl>
                                          <p:spTgt spid="17"/>
                                        </p:tgtEl>
                                      </p:cBhvr>
                                    </p:animEffect>
                                  </p:childTnLst>
                                </p:cTn>
                              </p:par>
                            </p:childTnLst>
                          </p:cTn>
                        </p:par>
                        <p:par>
                          <p:cTn id="136" fill="hold">
                            <p:stCondLst>
                              <p:cond delay="4200"/>
                            </p:stCondLst>
                            <p:childTnLst>
                              <p:par>
                                <p:cTn id="137" presetID="22" presetClass="entr" presetSubtype="2"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wipe(right)">
                                      <p:cBhvr>
                                        <p:cTn id="139" dur="500"/>
                                        <p:tgtEl>
                                          <p:spTgt spid="29"/>
                                        </p:tgtEl>
                                      </p:cBhvr>
                                    </p:animEffect>
                                  </p:childTnLst>
                                </p:cTn>
                              </p:par>
                              <p:par>
                                <p:cTn id="140" presetID="22" presetClass="entr" presetSubtype="2" fill="hold" grpId="0" nodeType="withEffect">
                                  <p:stCondLst>
                                    <p:cond delay="0"/>
                                  </p:stCondLst>
                                  <p:childTnLst>
                                    <p:set>
                                      <p:cBhvr>
                                        <p:cTn id="141" dur="1" fill="hold">
                                          <p:stCondLst>
                                            <p:cond delay="0"/>
                                          </p:stCondLst>
                                        </p:cTn>
                                        <p:tgtEl>
                                          <p:spTgt spid="30"/>
                                        </p:tgtEl>
                                        <p:attrNameLst>
                                          <p:attrName>style.visibility</p:attrName>
                                        </p:attrNameLst>
                                      </p:cBhvr>
                                      <p:to>
                                        <p:strVal val="visible"/>
                                      </p:to>
                                    </p:set>
                                    <p:animEffect transition="in" filter="wipe(right)">
                                      <p:cBhvr>
                                        <p:cTn id="142" dur="500"/>
                                        <p:tgtEl>
                                          <p:spTgt spid="30"/>
                                        </p:tgtEl>
                                      </p:cBhvr>
                                    </p:animEffect>
                                  </p:childTnLst>
                                </p:cTn>
                              </p:par>
                            </p:childTnLst>
                          </p:cTn>
                        </p:par>
                        <p:par>
                          <p:cTn id="143" fill="hold">
                            <p:stCondLst>
                              <p:cond delay="4700"/>
                            </p:stCondLst>
                            <p:childTnLst>
                              <p:par>
                                <p:cTn id="144" presetID="22" presetClass="entr" presetSubtype="8" fill="hold" nodeType="afterEffect">
                                  <p:stCondLst>
                                    <p:cond delay="0"/>
                                  </p:stCondLst>
                                  <p:childTnLst>
                                    <p:set>
                                      <p:cBhvr>
                                        <p:cTn id="145" dur="1" fill="hold">
                                          <p:stCondLst>
                                            <p:cond delay="0"/>
                                          </p:stCondLst>
                                        </p:cTn>
                                        <p:tgtEl>
                                          <p:spTgt spid="3"/>
                                        </p:tgtEl>
                                        <p:attrNameLst>
                                          <p:attrName>style.visibility</p:attrName>
                                        </p:attrNameLst>
                                      </p:cBhvr>
                                      <p:to>
                                        <p:strVal val="visible"/>
                                      </p:to>
                                    </p:set>
                                    <p:animEffect transition="in" filter="wipe(left)">
                                      <p:cBhvr>
                                        <p:cTn id="146" dur="500"/>
                                        <p:tgtEl>
                                          <p:spTgt spid="3"/>
                                        </p:tgtEl>
                                      </p:cBhvr>
                                    </p:animEffect>
                                  </p:childTnLst>
                                </p:cTn>
                              </p:par>
                            </p:childTnLst>
                          </p:cTn>
                        </p:par>
                        <p:par>
                          <p:cTn id="147" fill="hold">
                            <p:stCondLst>
                              <p:cond delay="5200"/>
                            </p:stCondLst>
                            <p:childTnLst>
                              <p:par>
                                <p:cTn id="148" presetID="22" presetClass="entr" presetSubtype="8" fill="hold" grpId="0" nodeType="afterEffect">
                                  <p:stCondLst>
                                    <p:cond delay="0"/>
                                  </p:stCondLst>
                                  <p:childTnLst>
                                    <p:set>
                                      <p:cBhvr>
                                        <p:cTn id="149" dur="1" fill="hold">
                                          <p:stCondLst>
                                            <p:cond delay="0"/>
                                          </p:stCondLst>
                                        </p:cTn>
                                        <p:tgtEl>
                                          <p:spTgt spid="31"/>
                                        </p:tgtEl>
                                        <p:attrNameLst>
                                          <p:attrName>style.visibility</p:attrName>
                                        </p:attrNameLst>
                                      </p:cBhvr>
                                      <p:to>
                                        <p:strVal val="visible"/>
                                      </p:to>
                                    </p:set>
                                    <p:animEffect transition="in" filter="wipe(left)">
                                      <p:cBhvr>
                                        <p:cTn id="150" dur="500"/>
                                        <p:tgtEl>
                                          <p:spTgt spid="31"/>
                                        </p:tgtEl>
                                      </p:cBhvr>
                                    </p:animEffect>
                                  </p:childTnLst>
                                </p:cTn>
                              </p:par>
                              <p:par>
                                <p:cTn id="151" presetID="22" presetClass="entr" presetSubtype="8" fill="hold" grpId="0" nodeType="withEffect">
                                  <p:stCondLst>
                                    <p:cond delay="0"/>
                                  </p:stCondLst>
                                  <p:childTnLst>
                                    <p:set>
                                      <p:cBhvr>
                                        <p:cTn id="152" dur="1" fill="hold">
                                          <p:stCondLst>
                                            <p:cond delay="0"/>
                                          </p:stCondLst>
                                        </p:cTn>
                                        <p:tgtEl>
                                          <p:spTgt spid="32"/>
                                        </p:tgtEl>
                                        <p:attrNameLst>
                                          <p:attrName>style.visibility</p:attrName>
                                        </p:attrNameLst>
                                      </p:cBhvr>
                                      <p:to>
                                        <p:strVal val="visible"/>
                                      </p:to>
                                    </p:set>
                                    <p:animEffect transition="in" filter="wipe(left)">
                                      <p:cBhvr>
                                        <p:cTn id="153" dur="500"/>
                                        <p:tgtEl>
                                          <p:spTgt spid="32"/>
                                        </p:tgtEl>
                                      </p:cBhvr>
                                    </p:animEffect>
                                  </p:childTnLst>
                                </p:cTn>
                              </p:par>
                            </p:childTnLst>
                          </p:cTn>
                        </p:par>
                        <p:par>
                          <p:cTn id="154" fill="hold">
                            <p:stCondLst>
                              <p:cond delay="5700"/>
                            </p:stCondLst>
                            <p:childTnLst>
                              <p:par>
                                <p:cTn id="155" presetID="22" presetClass="entr" presetSubtype="8" fill="hold" nodeType="afterEffect">
                                  <p:stCondLst>
                                    <p:cond delay="0"/>
                                  </p:stCondLst>
                                  <p:childTnLst>
                                    <p:set>
                                      <p:cBhvr>
                                        <p:cTn id="156" dur="1" fill="hold">
                                          <p:stCondLst>
                                            <p:cond delay="0"/>
                                          </p:stCondLst>
                                        </p:cTn>
                                        <p:tgtEl>
                                          <p:spTgt spid="9"/>
                                        </p:tgtEl>
                                        <p:attrNameLst>
                                          <p:attrName>style.visibility</p:attrName>
                                        </p:attrNameLst>
                                      </p:cBhvr>
                                      <p:to>
                                        <p:strVal val="visible"/>
                                      </p:to>
                                    </p:set>
                                    <p:animEffect transition="in" filter="wipe(left)">
                                      <p:cBhvr>
                                        <p:cTn id="157" dur="500"/>
                                        <p:tgtEl>
                                          <p:spTgt spid="9"/>
                                        </p:tgtEl>
                                      </p:cBhvr>
                                    </p:animEffect>
                                  </p:childTnLst>
                                </p:cTn>
                              </p:par>
                              <p:par>
                                <p:cTn id="158" presetID="22" presetClass="entr" presetSubtype="8" fill="hold" grpId="0" nodeType="withEffect">
                                  <p:stCondLst>
                                    <p:cond delay="500"/>
                                  </p:stCondLst>
                                  <p:childTnLst>
                                    <p:set>
                                      <p:cBhvr>
                                        <p:cTn id="159" dur="1" fill="hold">
                                          <p:stCondLst>
                                            <p:cond delay="0"/>
                                          </p:stCondLst>
                                        </p:cTn>
                                        <p:tgtEl>
                                          <p:spTgt spid="33"/>
                                        </p:tgtEl>
                                        <p:attrNameLst>
                                          <p:attrName>style.visibility</p:attrName>
                                        </p:attrNameLst>
                                      </p:cBhvr>
                                      <p:to>
                                        <p:strVal val="visible"/>
                                      </p:to>
                                    </p:set>
                                    <p:animEffect transition="in" filter="wipe(left)">
                                      <p:cBhvr>
                                        <p:cTn id="160" dur="500"/>
                                        <p:tgtEl>
                                          <p:spTgt spid="33"/>
                                        </p:tgtEl>
                                      </p:cBhvr>
                                    </p:animEffect>
                                  </p:childTnLst>
                                </p:cTn>
                              </p:par>
                              <p:par>
                                <p:cTn id="161" presetID="22" presetClass="entr" presetSubtype="8" fill="hold" grpId="0" nodeType="withEffect">
                                  <p:stCondLst>
                                    <p:cond delay="500"/>
                                  </p:stCondLst>
                                  <p:childTnLst>
                                    <p:set>
                                      <p:cBhvr>
                                        <p:cTn id="162" dur="1" fill="hold">
                                          <p:stCondLst>
                                            <p:cond delay="0"/>
                                          </p:stCondLst>
                                        </p:cTn>
                                        <p:tgtEl>
                                          <p:spTgt spid="34"/>
                                        </p:tgtEl>
                                        <p:attrNameLst>
                                          <p:attrName>style.visibility</p:attrName>
                                        </p:attrNameLst>
                                      </p:cBhvr>
                                      <p:to>
                                        <p:strVal val="visible"/>
                                      </p:to>
                                    </p:set>
                                    <p:animEffect transition="in" filter="wipe(left)">
                                      <p:cBhvr>
                                        <p:cTn id="163" dur="500"/>
                                        <p:tgtEl>
                                          <p:spTgt spid="34"/>
                                        </p:tgtEl>
                                      </p:cBhvr>
                                    </p:animEffect>
                                  </p:childTnLst>
                                </p:cTn>
                              </p:par>
                            </p:childTnLst>
                          </p:cTn>
                        </p:par>
                        <p:par>
                          <p:cTn id="164" fill="hold">
                            <p:stCondLst>
                              <p:cond delay="6700"/>
                            </p:stCondLst>
                            <p:childTnLst>
                              <p:par>
                                <p:cTn id="165" presetID="22" presetClass="entr" presetSubtype="8" fill="hold" nodeType="afterEffect">
                                  <p:stCondLst>
                                    <p:cond delay="0"/>
                                  </p:stCondLst>
                                  <p:childTnLst>
                                    <p:set>
                                      <p:cBhvr>
                                        <p:cTn id="166" dur="1" fill="hold">
                                          <p:stCondLst>
                                            <p:cond delay="0"/>
                                          </p:stCondLst>
                                        </p:cTn>
                                        <p:tgtEl>
                                          <p:spTgt spid="5"/>
                                        </p:tgtEl>
                                        <p:attrNameLst>
                                          <p:attrName>style.visibility</p:attrName>
                                        </p:attrNameLst>
                                      </p:cBhvr>
                                      <p:to>
                                        <p:strVal val="visible"/>
                                      </p:to>
                                    </p:set>
                                    <p:animEffect transition="in" filter="wipe(left)">
                                      <p:cBhvr>
                                        <p:cTn id="167" dur="500"/>
                                        <p:tgtEl>
                                          <p:spTgt spid="5"/>
                                        </p:tgtEl>
                                      </p:cBhvr>
                                    </p:animEffect>
                                  </p:childTnLst>
                                </p:cTn>
                              </p:par>
                            </p:childTnLst>
                          </p:cTn>
                        </p:par>
                        <p:par>
                          <p:cTn id="168" fill="hold">
                            <p:stCondLst>
                              <p:cond delay="72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6"/>
                                        </p:tgtEl>
                                        <p:attrNameLst>
                                          <p:attrName>style.visibility</p:attrName>
                                        </p:attrNameLst>
                                      </p:cBhvr>
                                      <p:to>
                                        <p:strVal val="visible"/>
                                      </p:to>
                                    </p:set>
                                    <p:animEffect transition="in" filter="wipe(left)">
                                      <p:cBhvr>
                                        <p:cTn id="17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P spid="33" grpId="0"/>
      <p:bldP spid="34" grpId="0"/>
      <p:bldP spid="35" grpId="0"/>
      <p:bldP spid="36" grpId="0"/>
      <p:bldP spid="64" grpId="0" animBg="1"/>
      <p:bldP spid="83" grpId="0" animBg="1"/>
      <p:bldP spid="84" grpId="0" animBg="1"/>
      <p:bldP spid="85" grpId="0" animBg="1"/>
      <p:bldP spid="86" grpId="0" animBg="1"/>
      <p:bldP spid="87" grpId="0" animBg="1"/>
      <p:bldP spid="88" grpId="0" animBg="1"/>
      <p:bldP spid="89" grpId="0" animBg="1"/>
      <p:bldP spid="90" grpId="0" animBg="1"/>
      <p:bldP spid="92" grpId="0" animBg="1"/>
      <p:bldP spid="99" grpId="0" animBg="1"/>
      <p:bldP spid="103" grpId="0" animBg="1"/>
      <p:bldP spid="104" grpId="0" animBg="1"/>
      <p:bldP spid="105" grpId="0" animBg="1"/>
      <p:bldP spid="1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95936" y="1773787"/>
            <a:ext cx="2685351" cy="646331"/>
          </a:xfrm>
          <a:prstGeom prst="rect">
            <a:avLst/>
          </a:prstGeom>
          <a:noFill/>
        </p:spPr>
        <p:txBody>
          <a:bodyPr wrap="none" rtlCol="0">
            <a:spAutoFit/>
          </a:bodyPr>
          <a:lstStyle/>
          <a:p>
            <a:pPr marL="0" lvl="1"/>
            <a:r>
              <a:rPr lang="zh-CN" altLang="en-US" sz="3600" b="1" spc="300" dirty="0" smtClean="0">
                <a:solidFill>
                  <a:srgbClr val="C00000"/>
                </a:solidFill>
                <a:latin typeface="微软雅黑" pitchFamily="34" charset="-122"/>
                <a:ea typeface="微软雅黑" pitchFamily="34" charset="-122"/>
              </a:rPr>
              <a:t>公司与团队</a:t>
            </a:r>
            <a:endParaRPr lang="zh-CN" altLang="en-US" sz="3600" b="1" spc="300" dirty="0">
              <a:solidFill>
                <a:srgbClr val="C00000"/>
              </a:solidFill>
              <a:latin typeface="微软雅黑" pitchFamily="34" charset="-122"/>
              <a:ea typeface="微软雅黑" pitchFamily="34" charset="-122"/>
            </a:endParaRPr>
          </a:p>
        </p:txBody>
      </p:sp>
      <p:cxnSp>
        <p:nvCxnSpPr>
          <p:cNvPr id="7" name="直接连接符 6"/>
          <p:cNvCxnSpPr/>
          <p:nvPr/>
        </p:nvCxnSpPr>
        <p:spPr>
          <a:xfrm flipV="1">
            <a:off x="3779912" y="1203598"/>
            <a:ext cx="0" cy="280831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文本框 9"/>
          <p:cNvSpPr txBox="1"/>
          <p:nvPr/>
        </p:nvSpPr>
        <p:spPr>
          <a:xfrm>
            <a:off x="4101203" y="2640500"/>
            <a:ext cx="2007940" cy="230832"/>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500" dirty="0" smtClean="0">
                <a:latin typeface="微软雅黑" pitchFamily="34" charset="-122"/>
                <a:ea typeface="微软雅黑" pitchFamily="34" charset="-122"/>
              </a:rPr>
              <a:t>公司简介</a:t>
            </a:r>
            <a:endParaRPr lang="zh-CN" altLang="en-US" sz="1500" dirty="0">
              <a:latin typeface="微软雅黑" pitchFamily="34" charset="-122"/>
              <a:ea typeface="微软雅黑" pitchFamily="34" charset="-122"/>
            </a:endParaRPr>
          </a:p>
        </p:txBody>
      </p:sp>
      <p:sp>
        <p:nvSpPr>
          <p:cNvPr id="9" name="文本框 9"/>
          <p:cNvSpPr txBox="1"/>
          <p:nvPr/>
        </p:nvSpPr>
        <p:spPr>
          <a:xfrm>
            <a:off x="4101202" y="2965940"/>
            <a:ext cx="2007940" cy="230832"/>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500" dirty="0" smtClean="0">
                <a:latin typeface="微软雅黑" pitchFamily="34" charset="-122"/>
                <a:ea typeface="微软雅黑" pitchFamily="34" charset="-122"/>
              </a:rPr>
              <a:t>团队介绍</a:t>
            </a:r>
            <a:endParaRPr lang="zh-CN" altLang="en-US" sz="1500" dirty="0">
              <a:latin typeface="微软雅黑" pitchFamily="34" charset="-122"/>
              <a:ea typeface="微软雅黑" pitchFamily="34" charset="-122"/>
            </a:endParaRPr>
          </a:p>
        </p:txBody>
      </p:sp>
      <p:sp>
        <p:nvSpPr>
          <p:cNvPr id="10" name="文本框 9"/>
          <p:cNvSpPr txBox="1"/>
          <p:nvPr/>
        </p:nvSpPr>
        <p:spPr>
          <a:xfrm>
            <a:off x="4101203" y="3291830"/>
            <a:ext cx="2007940" cy="230832"/>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500" dirty="0" smtClean="0">
                <a:latin typeface="微软雅黑" pitchFamily="34" charset="-122"/>
                <a:ea typeface="微软雅黑" pitchFamily="34" charset="-122"/>
              </a:rPr>
              <a:t>项目成员</a:t>
            </a:r>
            <a:endParaRPr lang="zh-CN" altLang="en-US" sz="1500" dirty="0">
              <a:latin typeface="微软雅黑" pitchFamily="34" charset="-122"/>
              <a:ea typeface="微软雅黑" pitchFamily="34" charset="-122"/>
            </a:endParaRPr>
          </a:p>
        </p:txBody>
      </p:sp>
      <p:sp>
        <p:nvSpPr>
          <p:cNvPr id="11" name="文本框 9"/>
          <p:cNvSpPr txBox="1"/>
          <p:nvPr/>
        </p:nvSpPr>
        <p:spPr>
          <a:xfrm>
            <a:off x="4101202" y="3613209"/>
            <a:ext cx="2007940" cy="230832"/>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500" dirty="0" smtClean="0">
                <a:latin typeface="微软雅黑" pitchFamily="34" charset="-122"/>
                <a:ea typeface="微软雅黑" pitchFamily="34" charset="-122"/>
              </a:rPr>
              <a:t>核心成员</a:t>
            </a:r>
            <a:endParaRPr lang="zh-CN" altLang="en-US" sz="1500" dirty="0">
              <a:latin typeface="微软雅黑" pitchFamily="34" charset="-122"/>
              <a:ea typeface="微软雅黑" pitchFamily="34" charset="-122"/>
            </a:endParaRPr>
          </a:p>
        </p:txBody>
      </p:sp>
      <p:sp>
        <p:nvSpPr>
          <p:cNvPr id="12" name="文本框 9"/>
          <p:cNvSpPr txBox="1"/>
          <p:nvPr/>
        </p:nvSpPr>
        <p:spPr>
          <a:xfrm>
            <a:off x="5804419" y="2643758"/>
            <a:ext cx="2007940" cy="230832"/>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500" dirty="0" smtClean="0">
                <a:latin typeface="微软雅黑" pitchFamily="34" charset="-122"/>
                <a:ea typeface="微软雅黑" pitchFamily="34" charset="-122"/>
              </a:rPr>
              <a:t>组织架构</a:t>
            </a:r>
            <a:endParaRPr lang="zh-CN" altLang="en-US" sz="1500" dirty="0">
              <a:latin typeface="微软雅黑" pitchFamily="34" charset="-122"/>
              <a:ea typeface="微软雅黑" pitchFamily="34" charset="-122"/>
            </a:endParaRPr>
          </a:p>
        </p:txBody>
      </p:sp>
      <p:sp>
        <p:nvSpPr>
          <p:cNvPr id="13" name="文本框 9"/>
          <p:cNvSpPr txBox="1"/>
          <p:nvPr/>
        </p:nvSpPr>
        <p:spPr>
          <a:xfrm>
            <a:off x="5804420" y="2969648"/>
            <a:ext cx="2007940" cy="230832"/>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500" dirty="0" smtClean="0">
                <a:latin typeface="微软雅黑" pitchFamily="34" charset="-122"/>
                <a:ea typeface="微软雅黑" pitchFamily="34" charset="-122"/>
              </a:rPr>
              <a:t>公司大事记</a:t>
            </a:r>
            <a:endParaRPr lang="zh-CN" altLang="en-US" sz="1500" dirty="0">
              <a:latin typeface="微软雅黑" pitchFamily="34" charset="-122"/>
              <a:ea typeface="微软雅黑" pitchFamily="34" charset="-122"/>
            </a:endParaRPr>
          </a:p>
        </p:txBody>
      </p:sp>
      <p:sp>
        <p:nvSpPr>
          <p:cNvPr id="14" name="文本框 9"/>
          <p:cNvSpPr txBox="1"/>
          <p:nvPr/>
        </p:nvSpPr>
        <p:spPr>
          <a:xfrm>
            <a:off x="5804419" y="3291027"/>
            <a:ext cx="2007940" cy="230832"/>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500" dirty="0" smtClean="0">
                <a:latin typeface="微软雅黑" pitchFamily="34" charset="-122"/>
                <a:ea typeface="微软雅黑" pitchFamily="34" charset="-122"/>
              </a:rPr>
              <a:t>企业理念</a:t>
            </a:r>
            <a:endParaRPr lang="zh-CN" altLang="en-US" sz="1500" dirty="0">
              <a:latin typeface="微软雅黑" pitchFamily="34" charset="-122"/>
              <a:ea typeface="微软雅黑" pitchFamily="34" charset="-122"/>
            </a:endParaRPr>
          </a:p>
        </p:txBody>
      </p:sp>
      <p:sp>
        <p:nvSpPr>
          <p:cNvPr id="3" name="TextBox 2"/>
          <p:cNvSpPr txBox="1"/>
          <p:nvPr/>
        </p:nvSpPr>
        <p:spPr>
          <a:xfrm>
            <a:off x="2461912" y="2896649"/>
            <a:ext cx="902846" cy="246221"/>
          </a:xfrm>
          <a:prstGeom prst="rect">
            <a:avLst/>
          </a:prstGeom>
          <a:noFill/>
        </p:spPr>
        <p:txBody>
          <a:bodyPr wrap="square" lIns="0" tIns="0" rIns="0" bIns="0" rtlCol="0">
            <a:spAutoFit/>
          </a:bodyPr>
          <a:lstStyle/>
          <a:p>
            <a:r>
              <a:rPr lang="en-US" altLang="zh-CN" sz="1600" dirty="0" smtClean="0">
                <a:latin typeface="微软雅黑" pitchFamily="34" charset="-122"/>
                <a:ea typeface="微软雅黑" pitchFamily="34" charset="-122"/>
              </a:rPr>
              <a:t>PART 01</a:t>
            </a:r>
            <a:endParaRPr lang="zh-CN" altLang="en-US" sz="1600" dirty="0" smtClean="0">
              <a:latin typeface="微软雅黑" pitchFamily="34" charset="-122"/>
              <a:ea typeface="微软雅黑" pitchFamily="34" charset="-122"/>
            </a:endParaRPr>
          </a:p>
        </p:txBody>
      </p:sp>
      <p:grpSp>
        <p:nvGrpSpPr>
          <p:cNvPr id="33" name="组合 32"/>
          <p:cNvGrpSpPr/>
          <p:nvPr/>
        </p:nvGrpSpPr>
        <p:grpSpPr>
          <a:xfrm>
            <a:off x="2262782" y="1446400"/>
            <a:ext cx="1301106" cy="1301106"/>
            <a:chOff x="2262782" y="1446400"/>
            <a:chExt cx="1301106" cy="1301106"/>
          </a:xfrm>
        </p:grpSpPr>
        <p:sp>
          <p:nvSpPr>
            <p:cNvPr id="5" name="椭圆 4"/>
            <p:cNvSpPr/>
            <p:nvPr/>
          </p:nvSpPr>
          <p:spPr>
            <a:xfrm>
              <a:off x="2262782" y="1446400"/>
              <a:ext cx="1301106" cy="1301106"/>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KSO_Shape"/>
            <p:cNvSpPr>
              <a:spLocks/>
            </p:cNvSpPr>
            <p:nvPr/>
          </p:nvSpPr>
          <p:spPr bwMode="auto">
            <a:xfrm>
              <a:off x="2523120" y="1821416"/>
              <a:ext cx="836342" cy="574285"/>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itchFamily="34" charset="-122"/>
              </a:endParaRPr>
            </a:p>
          </p:txBody>
        </p:sp>
      </p:grpSp>
    </p:spTree>
    <p:extLst>
      <p:ext uri="{BB962C8B-B14F-4D97-AF65-F5344CB8AC3E}">
        <p14:creationId xmlns:p14="http://schemas.microsoft.com/office/powerpoint/2010/main" val="2901346826"/>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p:tgtEl>
                                          <p:spTgt spid="33"/>
                                        </p:tgtEl>
                                        <p:attrNameLst>
                                          <p:attrName>ppt_x</p:attrName>
                                        </p:attrNameLst>
                                      </p:cBhvr>
                                      <p:tavLst>
                                        <p:tav tm="0">
                                          <p:val>
                                            <p:strVal val="#ppt_x+#ppt_w*1.125000"/>
                                          </p:val>
                                        </p:tav>
                                        <p:tav tm="100000">
                                          <p:val>
                                            <p:strVal val="#ppt_x"/>
                                          </p:val>
                                        </p:tav>
                                      </p:tavLst>
                                    </p:anim>
                                    <p:animEffect transition="in" filter="wipe(left)">
                                      <p:cBhvr>
                                        <p:cTn id="12" dur="500"/>
                                        <p:tgtEl>
                                          <p:spTgt spid="33"/>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p:tgtEl>
                                          <p:spTgt spid="2"/>
                                        </p:tgtEl>
                                        <p:attrNameLst>
                                          <p:attrName>ppt_x</p:attrName>
                                        </p:attrNameLst>
                                      </p:cBhvr>
                                      <p:tavLst>
                                        <p:tav tm="0">
                                          <p:val>
                                            <p:strVal val="#ppt_x-#ppt_w*1.125000"/>
                                          </p:val>
                                        </p:tav>
                                        <p:tav tm="100000">
                                          <p:val>
                                            <p:strVal val="#ppt_x"/>
                                          </p:val>
                                        </p:tav>
                                      </p:tavLst>
                                    </p:anim>
                                    <p:animEffect transition="in" filter="wipe(right)">
                                      <p:cBhvr>
                                        <p:cTn id="16" dur="500"/>
                                        <p:tgtEl>
                                          <p:spTgt spid="2"/>
                                        </p:tgtEl>
                                      </p:cBhvr>
                                    </p:animEffect>
                                  </p:childTnLst>
                                </p:cTn>
                              </p:par>
                            </p:childTnLst>
                          </p:cTn>
                        </p:par>
                        <p:par>
                          <p:cTn id="17" fill="hold">
                            <p:stCondLst>
                              <p:cond delay="1000"/>
                            </p:stCondLst>
                            <p:childTnLst>
                              <p:par>
                                <p:cTn id="18" presetID="47"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anim calcmode="lin" valueType="num">
                                      <p:cBhvr>
                                        <p:cTn id="21" dur="500" fill="hold"/>
                                        <p:tgtEl>
                                          <p:spTgt spid="3"/>
                                        </p:tgtEl>
                                        <p:attrNameLst>
                                          <p:attrName>ppt_x</p:attrName>
                                        </p:attrNameLst>
                                      </p:cBhvr>
                                      <p:tavLst>
                                        <p:tav tm="0">
                                          <p:val>
                                            <p:strVal val="#ppt_x"/>
                                          </p:val>
                                        </p:tav>
                                        <p:tav tm="100000">
                                          <p:val>
                                            <p:strVal val="#ppt_x"/>
                                          </p:val>
                                        </p:tav>
                                      </p:tavLst>
                                    </p:anim>
                                    <p:anim calcmode="lin" valueType="num">
                                      <p:cBhvr>
                                        <p:cTn id="22" dur="500" fill="hold"/>
                                        <p:tgtEl>
                                          <p:spTgt spid="3"/>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0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40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60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20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40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60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ppt_x"/>
                                          </p:val>
                                        </p:tav>
                                        <p:tav tm="100000">
                                          <p:val>
                                            <p:strVal val="#ppt_x"/>
                                          </p:val>
                                        </p:tav>
                                      </p:tavLst>
                                    </p:anim>
                                    <p:anim calcmode="lin" valueType="num">
                                      <p:cBhvr additive="base">
                                        <p:cTn id="5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2" grpId="0"/>
      <p:bldP spid="13" grpId="0"/>
      <p:bldP spid="14"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2018852" y="3209594"/>
            <a:ext cx="1348932" cy="939553"/>
          </a:xfrm>
          <a:prstGeom prst="line">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V="1">
            <a:off x="-36512" y="4144388"/>
            <a:ext cx="2062918" cy="999112"/>
          </a:xfrm>
          <a:prstGeom prst="line">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3367784" y="3209595"/>
            <a:ext cx="1816070" cy="638773"/>
          </a:xfrm>
          <a:prstGeom prst="line">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5183854" y="2423427"/>
            <a:ext cx="1816825" cy="1424941"/>
          </a:xfrm>
          <a:prstGeom prst="line">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1620880" y="3703428"/>
            <a:ext cx="836538" cy="836538"/>
            <a:chOff x="1566862" y="4055810"/>
            <a:chExt cx="827056" cy="827056"/>
          </a:xfrm>
        </p:grpSpPr>
        <p:grpSp>
          <p:nvGrpSpPr>
            <p:cNvPr id="7" name="组合 6"/>
            <p:cNvGrpSpPr/>
            <p:nvPr/>
          </p:nvGrpSpPr>
          <p:grpSpPr>
            <a:xfrm>
              <a:off x="1566862" y="4055810"/>
              <a:ext cx="827056" cy="827056"/>
              <a:chOff x="304800" y="673100"/>
              <a:chExt cx="4000500" cy="4000500"/>
            </a:xfrm>
            <a:effectLst>
              <a:outerShdw blurRad="584200" dist="520700" dir="8100000" algn="tr" rotWithShape="0">
                <a:prstClr val="black">
                  <a:alpha val="35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椭圆 9"/>
              <p:cNvSpPr/>
              <p:nvPr/>
            </p:nvSpPr>
            <p:spPr>
              <a:xfrm>
                <a:off x="431574" y="799874"/>
                <a:ext cx="3746952" cy="374695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TextBox 7"/>
            <p:cNvSpPr txBox="1"/>
            <p:nvPr/>
          </p:nvSpPr>
          <p:spPr>
            <a:xfrm>
              <a:off x="1617926" y="4218412"/>
              <a:ext cx="730851" cy="517289"/>
            </a:xfrm>
            <a:prstGeom prst="rect">
              <a:avLst/>
            </a:prstGeom>
            <a:noFill/>
            <a:ln>
              <a:noFill/>
            </a:ln>
          </p:spPr>
          <p:txBody>
            <a:bodyPr wrap="square" rtlCol="0">
              <a:spAutoFit/>
            </a:bodyPr>
            <a:lstStyle/>
            <a:p>
              <a:pPr algn="ctr"/>
              <a:r>
                <a:rPr lang="zh-CN" altLang="en-US" sz="1400" dirty="0" smtClean="0">
                  <a:latin typeface="微软雅黑" pitchFamily="34" charset="-122"/>
                  <a:ea typeface="微软雅黑" pitchFamily="34" charset="-122"/>
                </a:rPr>
                <a:t>本地</a:t>
              </a:r>
              <a:endParaRPr lang="en-US" altLang="zh-CN" sz="1400" dirty="0" smtClean="0">
                <a:latin typeface="微软雅黑" pitchFamily="34" charset="-122"/>
                <a:ea typeface="微软雅黑" pitchFamily="34" charset="-122"/>
              </a:endParaRPr>
            </a:p>
            <a:p>
              <a:pPr algn="ctr"/>
              <a:r>
                <a:rPr lang="zh-CN" altLang="en-US" sz="1400" dirty="0" smtClean="0">
                  <a:latin typeface="微软雅黑" pitchFamily="34" charset="-122"/>
                  <a:ea typeface="微软雅黑" pitchFamily="34" charset="-122"/>
                </a:rPr>
                <a:t>市场</a:t>
              </a:r>
              <a:endParaRPr lang="zh-CN" altLang="en-US" sz="1400" dirty="0">
                <a:latin typeface="微软雅黑" pitchFamily="34" charset="-122"/>
                <a:ea typeface="微软雅黑" pitchFamily="34" charset="-122"/>
              </a:endParaRPr>
            </a:p>
          </p:txBody>
        </p:sp>
      </p:grpSp>
      <p:grpSp>
        <p:nvGrpSpPr>
          <p:cNvPr id="11" name="组合 10"/>
          <p:cNvGrpSpPr/>
          <p:nvPr/>
        </p:nvGrpSpPr>
        <p:grpSpPr>
          <a:xfrm>
            <a:off x="2845016" y="2754205"/>
            <a:ext cx="1016704" cy="1016704"/>
            <a:chOff x="2781516" y="3097105"/>
            <a:chExt cx="1016704" cy="1016704"/>
          </a:xfrm>
          <a:effectLst/>
        </p:grpSpPr>
        <p:grpSp>
          <p:nvGrpSpPr>
            <p:cNvPr id="12" name="组合 11"/>
            <p:cNvGrpSpPr/>
            <p:nvPr/>
          </p:nvGrpSpPr>
          <p:grpSpPr>
            <a:xfrm>
              <a:off x="2781516" y="3097105"/>
              <a:ext cx="1016704" cy="1016704"/>
              <a:chOff x="304800" y="673100"/>
              <a:chExt cx="4000500" cy="4000500"/>
            </a:xfrm>
            <a:effectLst>
              <a:outerShdw blurRad="584200" dist="520700" dir="8100000" algn="tr" rotWithShape="0">
                <a:prstClr val="black">
                  <a:alpha val="35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椭圆 14"/>
              <p:cNvSpPr/>
              <p:nvPr/>
            </p:nvSpPr>
            <p:spPr>
              <a:xfrm>
                <a:off x="392113" y="760413"/>
                <a:ext cx="3825875" cy="38258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TextBox 12"/>
            <p:cNvSpPr txBox="1"/>
            <p:nvPr/>
          </p:nvSpPr>
          <p:spPr>
            <a:xfrm>
              <a:off x="2980409" y="3315940"/>
              <a:ext cx="595035" cy="584775"/>
            </a:xfrm>
            <a:prstGeom prst="rect">
              <a:avLst/>
            </a:prstGeom>
            <a:noFill/>
            <a:ln>
              <a:noFill/>
            </a:ln>
          </p:spPr>
          <p:txBody>
            <a:bodyPr wrap="none" rtlCol="0">
              <a:spAutoFit/>
            </a:bodyPr>
            <a:lstStyle/>
            <a:p>
              <a:pPr algn="ctr"/>
              <a:r>
                <a:rPr lang="zh-CN" altLang="en-US" sz="1600" dirty="0">
                  <a:latin typeface="微软雅黑" pitchFamily="34" charset="-122"/>
                  <a:ea typeface="微软雅黑" pitchFamily="34" charset="-122"/>
                </a:rPr>
                <a:t>周边</a:t>
              </a:r>
              <a:endParaRPr lang="en-US" altLang="zh-CN" sz="1600" dirty="0">
                <a:latin typeface="微软雅黑" pitchFamily="34" charset="-122"/>
                <a:ea typeface="微软雅黑" pitchFamily="34" charset="-122"/>
              </a:endParaRPr>
            </a:p>
            <a:p>
              <a:pPr algn="ctr"/>
              <a:r>
                <a:rPr lang="zh-CN" altLang="en-US" sz="1600" dirty="0">
                  <a:latin typeface="微软雅黑" pitchFamily="34" charset="-122"/>
                  <a:ea typeface="微软雅黑" pitchFamily="34" charset="-122"/>
                </a:rPr>
                <a:t>市场</a:t>
              </a:r>
            </a:p>
          </p:txBody>
        </p:sp>
      </p:grpSp>
      <p:grpSp>
        <p:nvGrpSpPr>
          <p:cNvPr id="16" name="组合 15"/>
          <p:cNvGrpSpPr/>
          <p:nvPr/>
        </p:nvGrpSpPr>
        <p:grpSpPr>
          <a:xfrm>
            <a:off x="4592277" y="3232510"/>
            <a:ext cx="1239392" cy="1239392"/>
            <a:chOff x="4464548" y="3511181"/>
            <a:chExt cx="1303621" cy="1303621"/>
          </a:xfrm>
        </p:grpSpPr>
        <p:grpSp>
          <p:nvGrpSpPr>
            <p:cNvPr id="17" name="组合 16"/>
            <p:cNvGrpSpPr/>
            <p:nvPr/>
          </p:nvGrpSpPr>
          <p:grpSpPr>
            <a:xfrm>
              <a:off x="4464548" y="3511181"/>
              <a:ext cx="1303621" cy="1303621"/>
              <a:chOff x="304800" y="673100"/>
              <a:chExt cx="4000500" cy="4000500"/>
            </a:xfrm>
            <a:effectLst>
              <a:outerShdw blurRad="584200" dist="520700" dir="8100000" algn="tr" rotWithShape="0">
                <a:prstClr val="black">
                  <a:alpha val="35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椭圆 19"/>
              <p:cNvSpPr/>
              <p:nvPr/>
            </p:nvSpPr>
            <p:spPr>
              <a:xfrm>
                <a:off x="404596" y="772896"/>
                <a:ext cx="3800908" cy="380090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TextBox 17"/>
            <p:cNvSpPr txBox="1"/>
            <p:nvPr/>
          </p:nvSpPr>
          <p:spPr>
            <a:xfrm>
              <a:off x="4752438" y="3825704"/>
              <a:ext cx="733780" cy="744571"/>
            </a:xfrm>
            <a:prstGeom prst="rect">
              <a:avLst/>
            </a:prstGeom>
            <a:noFill/>
            <a:ln>
              <a:noFill/>
            </a:ln>
          </p:spPr>
          <p:txBody>
            <a:bodyPr wrap="none" rtlCol="0">
              <a:spAutoFit/>
            </a:bodyPr>
            <a:lstStyle/>
            <a:p>
              <a:pPr algn="ctr"/>
              <a:r>
                <a:rPr lang="zh-CN" altLang="en-US" sz="2000" dirty="0" smtClean="0">
                  <a:latin typeface="微软雅黑" pitchFamily="34" charset="-122"/>
                  <a:ea typeface="微软雅黑" pitchFamily="34" charset="-122"/>
                </a:rPr>
                <a:t>细分</a:t>
              </a:r>
              <a:endParaRPr lang="en-US" altLang="zh-CN" sz="2000" dirty="0" smtClean="0">
                <a:latin typeface="微软雅黑" pitchFamily="34" charset="-122"/>
                <a:ea typeface="微软雅黑" pitchFamily="34" charset="-122"/>
              </a:endParaRPr>
            </a:p>
            <a:p>
              <a:pPr algn="ctr"/>
              <a:r>
                <a:rPr lang="zh-CN" altLang="en-US" sz="2000" dirty="0" smtClean="0">
                  <a:latin typeface="微软雅黑" pitchFamily="34" charset="-122"/>
                  <a:ea typeface="微软雅黑" pitchFamily="34" charset="-122"/>
                </a:rPr>
                <a:t>市场</a:t>
              </a:r>
              <a:endParaRPr lang="zh-CN" altLang="en-US" sz="2000" dirty="0">
                <a:latin typeface="微软雅黑" pitchFamily="34" charset="-122"/>
                <a:ea typeface="微软雅黑" pitchFamily="34" charset="-122"/>
              </a:endParaRPr>
            </a:p>
          </p:txBody>
        </p:sp>
      </p:grpSp>
      <p:grpSp>
        <p:nvGrpSpPr>
          <p:cNvPr id="21" name="组合 20"/>
          <p:cNvGrpSpPr/>
          <p:nvPr/>
        </p:nvGrpSpPr>
        <p:grpSpPr>
          <a:xfrm>
            <a:off x="6300192" y="1635646"/>
            <a:ext cx="1454948" cy="1454948"/>
            <a:chOff x="6075122" y="1932896"/>
            <a:chExt cx="1688526" cy="1688526"/>
          </a:xfrm>
        </p:grpSpPr>
        <p:grpSp>
          <p:nvGrpSpPr>
            <p:cNvPr id="22" name="组合 21"/>
            <p:cNvGrpSpPr/>
            <p:nvPr/>
          </p:nvGrpSpPr>
          <p:grpSpPr>
            <a:xfrm>
              <a:off x="6075122" y="1932896"/>
              <a:ext cx="1688526" cy="1688526"/>
              <a:chOff x="304800" y="673100"/>
              <a:chExt cx="4000500" cy="4000500"/>
            </a:xfrm>
            <a:effectLst>
              <a:outerShdw blurRad="584200" dist="520700" dir="8100000" algn="tr" rotWithShape="0">
                <a:prstClr val="black">
                  <a:alpha val="35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411027" y="779327"/>
                <a:ext cx="3788049" cy="378804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TextBox 22"/>
            <p:cNvSpPr txBox="1"/>
            <p:nvPr/>
          </p:nvSpPr>
          <p:spPr>
            <a:xfrm>
              <a:off x="6456877" y="2299775"/>
              <a:ext cx="928687" cy="964406"/>
            </a:xfrm>
            <a:prstGeom prst="rect">
              <a:avLst/>
            </a:prstGeom>
            <a:noFill/>
            <a:ln>
              <a:noFill/>
            </a:ln>
          </p:spPr>
          <p:txBody>
            <a:bodyPr wrap="none" rtlCol="0">
              <a:spAutoFit/>
            </a:bodyPr>
            <a:lstStyle/>
            <a:p>
              <a:pPr algn="ctr"/>
              <a:r>
                <a:rPr lang="zh-CN" altLang="en-US" sz="2400" dirty="0" smtClean="0">
                  <a:latin typeface="微软雅黑" pitchFamily="34" charset="-122"/>
                  <a:ea typeface="微软雅黑" pitchFamily="34" charset="-122"/>
                </a:rPr>
                <a:t>高端</a:t>
              </a:r>
              <a:endParaRPr lang="en-US" altLang="zh-CN" sz="2400" dirty="0" smtClean="0">
                <a:latin typeface="微软雅黑" pitchFamily="34" charset="-122"/>
                <a:ea typeface="微软雅黑" pitchFamily="34" charset="-122"/>
              </a:endParaRPr>
            </a:p>
            <a:p>
              <a:pPr algn="ctr"/>
              <a:r>
                <a:rPr lang="zh-CN" altLang="en-US" sz="2400" dirty="0" smtClean="0">
                  <a:latin typeface="微软雅黑" pitchFamily="34" charset="-122"/>
                  <a:ea typeface="微软雅黑" pitchFamily="34" charset="-122"/>
                </a:rPr>
                <a:t>市场</a:t>
              </a:r>
              <a:endParaRPr lang="zh-CN" altLang="en-US" sz="2400" dirty="0">
                <a:latin typeface="微软雅黑" pitchFamily="34" charset="-122"/>
                <a:ea typeface="微软雅黑" pitchFamily="34" charset="-122"/>
              </a:endParaRPr>
            </a:p>
          </p:txBody>
        </p:sp>
      </p:grpSp>
      <p:sp>
        <p:nvSpPr>
          <p:cNvPr id="30" name="TextBox 29"/>
          <p:cNvSpPr txBox="1"/>
          <p:nvPr/>
        </p:nvSpPr>
        <p:spPr>
          <a:xfrm>
            <a:off x="2230637" y="1923678"/>
            <a:ext cx="2448272" cy="731098"/>
          </a:xfrm>
          <a:prstGeom prst="rect">
            <a:avLst/>
          </a:prstGeom>
          <a:noFill/>
        </p:spPr>
        <p:txBody>
          <a:bodyPr wrap="square" rtlCol="0">
            <a:spAutoFit/>
          </a:bodyPr>
          <a:lstStyle/>
          <a:p>
            <a:pPr>
              <a:lnSpc>
                <a:spcPct val="130000"/>
              </a:lnSpc>
            </a:pPr>
            <a:r>
              <a:rPr lang="zh-CN" altLang="en-US" sz="1100" dirty="0">
                <a:latin typeface="微软雅黑" pitchFamily="34" charset="-122"/>
                <a:ea typeface="微软雅黑" pitchFamily="34" charset="-122"/>
              </a:rPr>
              <a:t>点击输入本栏的具体文字，简明扼要的说明分项内容，此为概念图解，请根据您的具体内容酌情修改。</a:t>
            </a:r>
            <a:endParaRPr lang="en-US" altLang="zh-CN" sz="1100" dirty="0">
              <a:latin typeface="微软雅黑" pitchFamily="34" charset="-122"/>
              <a:ea typeface="微软雅黑" pitchFamily="34" charset="-122"/>
            </a:endParaRPr>
          </a:p>
        </p:txBody>
      </p:sp>
      <p:sp>
        <p:nvSpPr>
          <p:cNvPr id="31" name="TextBox 30"/>
          <p:cNvSpPr txBox="1"/>
          <p:nvPr/>
        </p:nvSpPr>
        <p:spPr>
          <a:xfrm>
            <a:off x="323528" y="2920772"/>
            <a:ext cx="2448272" cy="731098"/>
          </a:xfrm>
          <a:prstGeom prst="rect">
            <a:avLst/>
          </a:prstGeom>
          <a:noFill/>
        </p:spPr>
        <p:txBody>
          <a:bodyPr wrap="square" rtlCol="0">
            <a:spAutoFit/>
          </a:bodyPr>
          <a:lstStyle/>
          <a:p>
            <a:pPr>
              <a:lnSpc>
                <a:spcPct val="130000"/>
              </a:lnSpc>
            </a:pPr>
            <a:r>
              <a:rPr lang="zh-CN" altLang="en-US" sz="1100" dirty="0">
                <a:latin typeface="微软雅黑" pitchFamily="34" charset="-122"/>
                <a:ea typeface="微软雅黑" pitchFamily="34" charset="-122"/>
              </a:rPr>
              <a:t>点击输入本栏的具体文字，简明扼要的说明分项内容，此为概念图解，请根据您的具体内容酌情修改。</a:t>
            </a:r>
            <a:endParaRPr lang="en-US" altLang="zh-CN" sz="1100" dirty="0">
              <a:latin typeface="微软雅黑" pitchFamily="34" charset="-122"/>
              <a:ea typeface="微软雅黑" pitchFamily="34" charset="-122"/>
            </a:endParaRPr>
          </a:p>
        </p:txBody>
      </p:sp>
      <p:sp>
        <p:nvSpPr>
          <p:cNvPr id="32" name="TextBox 31"/>
          <p:cNvSpPr txBox="1"/>
          <p:nvPr/>
        </p:nvSpPr>
        <p:spPr>
          <a:xfrm>
            <a:off x="6156176" y="3770953"/>
            <a:ext cx="2448272" cy="731098"/>
          </a:xfrm>
          <a:prstGeom prst="rect">
            <a:avLst/>
          </a:prstGeom>
          <a:noFill/>
        </p:spPr>
        <p:txBody>
          <a:bodyPr wrap="square" rtlCol="0">
            <a:spAutoFit/>
          </a:bodyPr>
          <a:lstStyle/>
          <a:p>
            <a:pPr>
              <a:lnSpc>
                <a:spcPct val="130000"/>
              </a:lnSpc>
            </a:pPr>
            <a:r>
              <a:rPr lang="zh-CN" altLang="en-US" sz="1100" dirty="0">
                <a:latin typeface="微软雅黑" pitchFamily="34" charset="-122"/>
                <a:ea typeface="微软雅黑" pitchFamily="34" charset="-122"/>
              </a:rPr>
              <a:t>点击输入本栏的具体文字，简明扼要的说明分项内容，此为概念图解，请根据您的具体内容酌情修改。</a:t>
            </a:r>
            <a:endParaRPr lang="en-US" altLang="zh-CN" sz="1100" dirty="0">
              <a:latin typeface="微软雅黑" pitchFamily="34" charset="-122"/>
              <a:ea typeface="微软雅黑" pitchFamily="34" charset="-122"/>
            </a:endParaRPr>
          </a:p>
        </p:txBody>
      </p:sp>
      <p:sp>
        <p:nvSpPr>
          <p:cNvPr id="33" name="TextBox 32"/>
          <p:cNvSpPr txBox="1"/>
          <p:nvPr/>
        </p:nvSpPr>
        <p:spPr>
          <a:xfrm>
            <a:off x="5436096" y="915566"/>
            <a:ext cx="2448272" cy="731098"/>
          </a:xfrm>
          <a:prstGeom prst="rect">
            <a:avLst/>
          </a:prstGeom>
          <a:noFill/>
        </p:spPr>
        <p:txBody>
          <a:bodyPr wrap="square" rtlCol="0">
            <a:spAutoFit/>
          </a:bodyPr>
          <a:lstStyle/>
          <a:p>
            <a:pPr>
              <a:lnSpc>
                <a:spcPct val="130000"/>
              </a:lnSpc>
            </a:pPr>
            <a:r>
              <a:rPr lang="zh-CN" altLang="en-US" sz="1100" dirty="0">
                <a:latin typeface="微软雅黑" pitchFamily="34" charset="-122"/>
                <a:ea typeface="微软雅黑" pitchFamily="34" charset="-122"/>
              </a:rPr>
              <a:t>点击输入本栏的具体文字，简明扼要的说明分项内容，此为概念图解，请根据您的具体内容酌情修改。</a:t>
            </a:r>
            <a:endParaRPr lang="en-US" altLang="zh-CN" sz="1100" dirty="0">
              <a:latin typeface="微软雅黑" pitchFamily="34" charset="-122"/>
              <a:ea typeface="微软雅黑" pitchFamily="34" charset="-122"/>
            </a:endParaRPr>
          </a:p>
        </p:txBody>
      </p:sp>
      <p:grpSp>
        <p:nvGrpSpPr>
          <p:cNvPr id="42" name="组合 41"/>
          <p:cNvGrpSpPr/>
          <p:nvPr/>
        </p:nvGrpSpPr>
        <p:grpSpPr>
          <a:xfrm>
            <a:off x="2246287" y="4155926"/>
            <a:ext cx="447031" cy="447031"/>
            <a:chOff x="2246286" y="4230035"/>
            <a:chExt cx="525513" cy="525513"/>
          </a:xfrm>
        </p:grpSpPr>
        <p:sp>
          <p:nvSpPr>
            <p:cNvPr id="26" name="椭圆 25"/>
            <p:cNvSpPr/>
            <p:nvPr/>
          </p:nvSpPr>
          <p:spPr>
            <a:xfrm>
              <a:off x="2246286" y="4230035"/>
              <a:ext cx="525513" cy="525513"/>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p>
          </p:txBody>
        </p:sp>
        <p:sp>
          <p:nvSpPr>
            <p:cNvPr id="41" name="TextBox 40"/>
            <p:cNvSpPr txBox="1"/>
            <p:nvPr/>
          </p:nvSpPr>
          <p:spPr>
            <a:xfrm>
              <a:off x="2290215" y="4410054"/>
              <a:ext cx="433392" cy="153888"/>
            </a:xfrm>
            <a:prstGeom prst="rect">
              <a:avLst/>
            </a:prstGeom>
            <a:noFill/>
          </p:spPr>
          <p:txBody>
            <a:bodyPr wrap="square" lIns="0" tIns="0" rIns="0" bIns="0" rtlCol="0">
              <a:spAutoFit/>
            </a:bodyPr>
            <a:lstStyle/>
            <a:p>
              <a:pPr algn="ctr"/>
              <a:r>
                <a:rPr lang="en-US" altLang="zh-CN" sz="1000" b="1" dirty="0" smtClean="0">
                  <a:solidFill>
                    <a:srgbClr val="C00000"/>
                  </a:solidFill>
                  <a:latin typeface="微软雅黑" pitchFamily="34" charset="-122"/>
                  <a:ea typeface="微软雅黑" pitchFamily="34" charset="-122"/>
                </a:rPr>
                <a:t>2016</a:t>
              </a:r>
              <a:endParaRPr lang="zh-CN" altLang="en-US" sz="1000" b="1" dirty="0" smtClean="0">
                <a:solidFill>
                  <a:srgbClr val="C00000"/>
                </a:solidFill>
                <a:latin typeface="微软雅黑" pitchFamily="34" charset="-122"/>
                <a:ea typeface="微软雅黑" pitchFamily="34" charset="-122"/>
              </a:endParaRPr>
            </a:p>
          </p:txBody>
        </p:sp>
      </p:grpSp>
      <p:grpSp>
        <p:nvGrpSpPr>
          <p:cNvPr id="49" name="组合 48"/>
          <p:cNvGrpSpPr/>
          <p:nvPr/>
        </p:nvGrpSpPr>
        <p:grpSpPr>
          <a:xfrm>
            <a:off x="5577236" y="3993954"/>
            <a:ext cx="447032" cy="447031"/>
            <a:chOff x="2246285" y="4230035"/>
            <a:chExt cx="525514" cy="525513"/>
          </a:xfrm>
        </p:grpSpPr>
        <p:sp>
          <p:nvSpPr>
            <p:cNvPr id="50" name="椭圆 49"/>
            <p:cNvSpPr/>
            <p:nvPr/>
          </p:nvSpPr>
          <p:spPr>
            <a:xfrm>
              <a:off x="2246286" y="4230035"/>
              <a:ext cx="525513" cy="525513"/>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p>
          </p:txBody>
        </p:sp>
        <p:sp>
          <p:nvSpPr>
            <p:cNvPr id="51" name="TextBox 50"/>
            <p:cNvSpPr txBox="1"/>
            <p:nvPr/>
          </p:nvSpPr>
          <p:spPr>
            <a:xfrm>
              <a:off x="2246285" y="4324595"/>
              <a:ext cx="525513" cy="325630"/>
            </a:xfrm>
            <a:prstGeom prst="rect">
              <a:avLst/>
            </a:prstGeom>
            <a:noFill/>
          </p:spPr>
          <p:txBody>
            <a:bodyPr wrap="square" lIns="0" tIns="0" rIns="0" bIns="0" rtlCol="0">
              <a:spAutoFit/>
            </a:bodyPr>
            <a:lstStyle/>
            <a:p>
              <a:pPr algn="ctr"/>
              <a:r>
                <a:rPr lang="en-US" altLang="zh-CN" sz="900" b="1" dirty="0" smtClean="0">
                  <a:solidFill>
                    <a:srgbClr val="C00000"/>
                  </a:solidFill>
                  <a:latin typeface="微软雅黑" pitchFamily="34" charset="-122"/>
                  <a:ea typeface="微软雅黑" pitchFamily="34" charset="-122"/>
                </a:rPr>
                <a:t>2017</a:t>
              </a:r>
            </a:p>
            <a:p>
              <a:pPr algn="ctr"/>
              <a:r>
                <a:rPr lang="zh-CN" altLang="en-US" sz="900" b="1" dirty="0" smtClean="0">
                  <a:solidFill>
                    <a:srgbClr val="C00000"/>
                  </a:solidFill>
                  <a:latin typeface="微软雅黑" pitchFamily="34" charset="-122"/>
                  <a:ea typeface="微软雅黑" pitchFamily="34" charset="-122"/>
                </a:rPr>
                <a:t>下半年</a:t>
              </a:r>
            </a:p>
          </p:txBody>
        </p:sp>
      </p:grpSp>
      <p:grpSp>
        <p:nvGrpSpPr>
          <p:cNvPr id="52" name="组合 51"/>
          <p:cNvGrpSpPr/>
          <p:nvPr/>
        </p:nvGrpSpPr>
        <p:grpSpPr>
          <a:xfrm>
            <a:off x="3522599" y="3426320"/>
            <a:ext cx="447032" cy="447031"/>
            <a:chOff x="2246285" y="4230035"/>
            <a:chExt cx="525514" cy="525513"/>
          </a:xfrm>
        </p:grpSpPr>
        <p:sp>
          <p:nvSpPr>
            <p:cNvPr id="53" name="椭圆 52"/>
            <p:cNvSpPr/>
            <p:nvPr/>
          </p:nvSpPr>
          <p:spPr>
            <a:xfrm>
              <a:off x="2246286" y="4230035"/>
              <a:ext cx="525513" cy="525513"/>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p>
          </p:txBody>
        </p:sp>
        <p:sp>
          <p:nvSpPr>
            <p:cNvPr id="54" name="TextBox 53"/>
            <p:cNvSpPr txBox="1"/>
            <p:nvPr/>
          </p:nvSpPr>
          <p:spPr>
            <a:xfrm>
              <a:off x="2246285" y="4415895"/>
              <a:ext cx="525513" cy="162814"/>
            </a:xfrm>
            <a:prstGeom prst="rect">
              <a:avLst/>
            </a:prstGeom>
            <a:noFill/>
          </p:spPr>
          <p:txBody>
            <a:bodyPr wrap="square" lIns="0" tIns="0" rIns="0" bIns="0" rtlCol="0">
              <a:spAutoFit/>
            </a:bodyPr>
            <a:lstStyle/>
            <a:p>
              <a:pPr algn="ctr"/>
              <a:r>
                <a:rPr lang="en-US" altLang="zh-CN" sz="900" b="1" dirty="0" smtClean="0">
                  <a:solidFill>
                    <a:srgbClr val="C00000"/>
                  </a:solidFill>
                  <a:latin typeface="微软雅黑" pitchFamily="34" charset="-122"/>
                  <a:ea typeface="微软雅黑" pitchFamily="34" charset="-122"/>
                </a:rPr>
                <a:t>2017</a:t>
              </a:r>
              <a:endParaRPr lang="zh-CN" altLang="en-US" sz="900" b="1" dirty="0" smtClean="0">
                <a:solidFill>
                  <a:srgbClr val="C00000"/>
                </a:solidFill>
                <a:latin typeface="微软雅黑" pitchFamily="34" charset="-122"/>
                <a:ea typeface="微软雅黑" pitchFamily="34" charset="-122"/>
              </a:endParaRPr>
            </a:p>
          </p:txBody>
        </p:sp>
      </p:grpSp>
      <p:grpSp>
        <p:nvGrpSpPr>
          <p:cNvPr id="55" name="组合 54"/>
          <p:cNvGrpSpPr/>
          <p:nvPr/>
        </p:nvGrpSpPr>
        <p:grpSpPr>
          <a:xfrm>
            <a:off x="7452320" y="2571750"/>
            <a:ext cx="447032" cy="447031"/>
            <a:chOff x="2246285" y="4230035"/>
            <a:chExt cx="525514" cy="525513"/>
          </a:xfrm>
        </p:grpSpPr>
        <p:sp>
          <p:nvSpPr>
            <p:cNvPr id="56" name="椭圆 55"/>
            <p:cNvSpPr/>
            <p:nvPr/>
          </p:nvSpPr>
          <p:spPr>
            <a:xfrm>
              <a:off x="2246286" y="4230035"/>
              <a:ext cx="525513" cy="525513"/>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p>
          </p:txBody>
        </p:sp>
        <p:sp>
          <p:nvSpPr>
            <p:cNvPr id="57" name="TextBox 56"/>
            <p:cNvSpPr txBox="1"/>
            <p:nvPr/>
          </p:nvSpPr>
          <p:spPr>
            <a:xfrm>
              <a:off x="2246285" y="4415895"/>
              <a:ext cx="525513" cy="162814"/>
            </a:xfrm>
            <a:prstGeom prst="rect">
              <a:avLst/>
            </a:prstGeom>
            <a:noFill/>
          </p:spPr>
          <p:txBody>
            <a:bodyPr wrap="square" lIns="0" tIns="0" rIns="0" bIns="0" rtlCol="0">
              <a:spAutoFit/>
            </a:bodyPr>
            <a:lstStyle/>
            <a:p>
              <a:pPr algn="ctr"/>
              <a:r>
                <a:rPr lang="en-US" altLang="zh-CN" sz="900" b="1" dirty="0" smtClean="0">
                  <a:solidFill>
                    <a:srgbClr val="C00000"/>
                  </a:solidFill>
                  <a:latin typeface="微软雅黑" pitchFamily="34" charset="-122"/>
                  <a:ea typeface="微软雅黑" pitchFamily="34" charset="-122"/>
                </a:rPr>
                <a:t>2018</a:t>
              </a:r>
              <a:endParaRPr lang="zh-CN" altLang="en-US" sz="900" b="1" dirty="0" smtClean="0">
                <a:solidFill>
                  <a:srgbClr val="C00000"/>
                </a:solidFill>
                <a:latin typeface="微软雅黑" pitchFamily="34" charset="-122"/>
                <a:ea typeface="微软雅黑" pitchFamily="34" charset="-122"/>
              </a:endParaRPr>
            </a:p>
          </p:txBody>
        </p:sp>
      </p:grpSp>
      <p:sp>
        <p:nvSpPr>
          <p:cNvPr id="59" name="椭圆 58"/>
          <p:cNvSpPr/>
          <p:nvPr/>
        </p:nvSpPr>
        <p:spPr>
          <a:xfrm>
            <a:off x="4349204" y="3297699"/>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4087077" y="391484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4224465" y="4498008"/>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2765464" y="4258314"/>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3341787" y="3799199"/>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5954877" y="3288931"/>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7360071" y="3209594"/>
            <a:ext cx="167224" cy="167224"/>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6562548" y="3113850"/>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TextBox 69"/>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itchFamily="34" charset="-122"/>
                <a:ea typeface="微软雅黑" pitchFamily="34" charset="-122"/>
              </a:rPr>
              <a:t>市场开拓计划</a:t>
            </a:r>
            <a:endParaRPr lang="zh-CN" altLang="en-US" sz="1000" dirty="0">
              <a:latin typeface="微软雅黑" pitchFamily="34" charset="-122"/>
              <a:ea typeface="微软雅黑" pitchFamily="34" charset="-122"/>
            </a:endParaRPr>
          </a:p>
        </p:txBody>
      </p:sp>
      <p:sp>
        <p:nvSpPr>
          <p:cNvPr id="72" name="椭圆 71"/>
          <p:cNvSpPr/>
          <p:nvPr/>
        </p:nvSpPr>
        <p:spPr>
          <a:xfrm>
            <a:off x="5161319" y="2765899"/>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8028384" y="2307255"/>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8053009" y="1993016"/>
            <a:ext cx="152400" cy="152400"/>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a:off x="966178" y="4299942"/>
            <a:ext cx="166157" cy="16615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43413461"/>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upRight)">
                                      <p:cBhvr>
                                        <p:cTn id="7" dur="300"/>
                                        <p:tgtEl>
                                          <p:spTgt spid="3"/>
                                        </p:tgtEl>
                                      </p:cBhvr>
                                    </p:animEffect>
                                  </p:childTnLst>
                                </p:cTn>
                              </p:par>
                            </p:childTnLst>
                          </p:cTn>
                        </p:par>
                        <p:par>
                          <p:cTn id="8" fill="hold">
                            <p:stCondLst>
                              <p:cond delay="3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300" fill="hold"/>
                                        <p:tgtEl>
                                          <p:spTgt spid="6"/>
                                        </p:tgtEl>
                                        <p:attrNameLst>
                                          <p:attrName>ppt_w</p:attrName>
                                        </p:attrNameLst>
                                      </p:cBhvr>
                                      <p:tavLst>
                                        <p:tav tm="0">
                                          <p:val>
                                            <p:fltVal val="0"/>
                                          </p:val>
                                        </p:tav>
                                        <p:tav tm="100000">
                                          <p:val>
                                            <p:strVal val="#ppt_w"/>
                                          </p:val>
                                        </p:tav>
                                      </p:tavLst>
                                    </p:anim>
                                    <p:anim calcmode="lin" valueType="num">
                                      <p:cBhvr>
                                        <p:cTn id="12" dur="300" fill="hold"/>
                                        <p:tgtEl>
                                          <p:spTgt spid="6"/>
                                        </p:tgtEl>
                                        <p:attrNameLst>
                                          <p:attrName>ppt_h</p:attrName>
                                        </p:attrNameLst>
                                      </p:cBhvr>
                                      <p:tavLst>
                                        <p:tav tm="0">
                                          <p:val>
                                            <p:fltVal val="0"/>
                                          </p:val>
                                        </p:tav>
                                        <p:tav tm="100000">
                                          <p:val>
                                            <p:strVal val="#ppt_h"/>
                                          </p:val>
                                        </p:tav>
                                      </p:tavLst>
                                    </p:anim>
                                    <p:animEffect transition="in" filter="fade">
                                      <p:cBhvr>
                                        <p:cTn id="13" dur="300"/>
                                        <p:tgtEl>
                                          <p:spTgt spid="6"/>
                                        </p:tgtEl>
                                      </p:cBhvr>
                                    </p:animEffect>
                                  </p:childTnLst>
                                </p:cTn>
                              </p:par>
                              <p:par>
                                <p:cTn id="14" presetID="2" presetClass="entr" presetSubtype="4"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additive="base">
                                        <p:cTn id="16" dur="300" fill="hold"/>
                                        <p:tgtEl>
                                          <p:spTgt spid="42"/>
                                        </p:tgtEl>
                                        <p:attrNameLst>
                                          <p:attrName>ppt_x</p:attrName>
                                        </p:attrNameLst>
                                      </p:cBhvr>
                                      <p:tavLst>
                                        <p:tav tm="0">
                                          <p:val>
                                            <p:strVal val="#ppt_x"/>
                                          </p:val>
                                        </p:tav>
                                        <p:tav tm="100000">
                                          <p:val>
                                            <p:strVal val="#ppt_x"/>
                                          </p:val>
                                        </p:tav>
                                      </p:tavLst>
                                    </p:anim>
                                    <p:anim calcmode="lin" valueType="num">
                                      <p:cBhvr additive="base">
                                        <p:cTn id="17" dur="300" fill="hold"/>
                                        <p:tgtEl>
                                          <p:spTgt spid="42"/>
                                        </p:tgtEl>
                                        <p:attrNameLst>
                                          <p:attrName>ppt_y</p:attrName>
                                        </p:attrNameLst>
                                      </p:cBhvr>
                                      <p:tavLst>
                                        <p:tav tm="0">
                                          <p:val>
                                            <p:strVal val="1+#ppt_h/2"/>
                                          </p:val>
                                        </p:tav>
                                        <p:tav tm="100000">
                                          <p:val>
                                            <p:strVal val="#ppt_y"/>
                                          </p:val>
                                        </p:tav>
                                      </p:tavLst>
                                    </p:anim>
                                  </p:childTnLst>
                                </p:cTn>
                              </p:par>
                            </p:childTnLst>
                          </p:cTn>
                        </p:par>
                        <p:par>
                          <p:cTn id="18" fill="hold">
                            <p:stCondLst>
                              <p:cond delay="600"/>
                            </p:stCondLst>
                            <p:childTnLst>
                              <p:par>
                                <p:cTn id="19" presetID="18" presetClass="entr" presetSubtype="3"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strips(upRight)">
                                      <p:cBhvr>
                                        <p:cTn id="21" dur="300"/>
                                        <p:tgtEl>
                                          <p:spTgt spid="2"/>
                                        </p:tgtEl>
                                      </p:cBhvr>
                                    </p:animEffect>
                                  </p:childTnLst>
                                </p:cTn>
                              </p:par>
                            </p:childTnLst>
                          </p:cTn>
                        </p:par>
                        <p:par>
                          <p:cTn id="22" fill="hold">
                            <p:stCondLst>
                              <p:cond delay="900"/>
                            </p:stCondLst>
                            <p:childTnLst>
                              <p:par>
                                <p:cTn id="23" presetID="53" presetClass="entr" presetSubtype="16"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300" fill="hold"/>
                                        <p:tgtEl>
                                          <p:spTgt spid="11"/>
                                        </p:tgtEl>
                                        <p:attrNameLst>
                                          <p:attrName>ppt_w</p:attrName>
                                        </p:attrNameLst>
                                      </p:cBhvr>
                                      <p:tavLst>
                                        <p:tav tm="0">
                                          <p:val>
                                            <p:fltVal val="0"/>
                                          </p:val>
                                        </p:tav>
                                        <p:tav tm="100000">
                                          <p:val>
                                            <p:strVal val="#ppt_w"/>
                                          </p:val>
                                        </p:tav>
                                      </p:tavLst>
                                    </p:anim>
                                    <p:anim calcmode="lin" valueType="num">
                                      <p:cBhvr>
                                        <p:cTn id="26" dur="300" fill="hold"/>
                                        <p:tgtEl>
                                          <p:spTgt spid="11"/>
                                        </p:tgtEl>
                                        <p:attrNameLst>
                                          <p:attrName>ppt_h</p:attrName>
                                        </p:attrNameLst>
                                      </p:cBhvr>
                                      <p:tavLst>
                                        <p:tav tm="0">
                                          <p:val>
                                            <p:fltVal val="0"/>
                                          </p:val>
                                        </p:tav>
                                        <p:tav tm="100000">
                                          <p:val>
                                            <p:strVal val="#ppt_h"/>
                                          </p:val>
                                        </p:tav>
                                      </p:tavLst>
                                    </p:anim>
                                    <p:animEffect transition="in" filter="fade">
                                      <p:cBhvr>
                                        <p:cTn id="27" dur="300"/>
                                        <p:tgtEl>
                                          <p:spTgt spid="11"/>
                                        </p:tgtEl>
                                      </p:cBhvr>
                                    </p:animEffect>
                                  </p:childTnLst>
                                </p:cTn>
                              </p:par>
                              <p:par>
                                <p:cTn id="28" presetID="2" presetClass="entr" presetSubtype="4" fill="hold" nodeType="withEffect">
                                  <p:stCondLst>
                                    <p:cond delay="0"/>
                                  </p:stCondLst>
                                  <p:childTnLst>
                                    <p:set>
                                      <p:cBhvr>
                                        <p:cTn id="29" dur="1" fill="hold">
                                          <p:stCondLst>
                                            <p:cond delay="0"/>
                                          </p:stCondLst>
                                        </p:cTn>
                                        <p:tgtEl>
                                          <p:spTgt spid="52"/>
                                        </p:tgtEl>
                                        <p:attrNameLst>
                                          <p:attrName>style.visibility</p:attrName>
                                        </p:attrNameLst>
                                      </p:cBhvr>
                                      <p:to>
                                        <p:strVal val="visible"/>
                                      </p:to>
                                    </p:set>
                                    <p:anim calcmode="lin" valueType="num">
                                      <p:cBhvr additive="base">
                                        <p:cTn id="30" dur="300" fill="hold"/>
                                        <p:tgtEl>
                                          <p:spTgt spid="52"/>
                                        </p:tgtEl>
                                        <p:attrNameLst>
                                          <p:attrName>ppt_x</p:attrName>
                                        </p:attrNameLst>
                                      </p:cBhvr>
                                      <p:tavLst>
                                        <p:tav tm="0">
                                          <p:val>
                                            <p:strVal val="#ppt_x"/>
                                          </p:val>
                                        </p:tav>
                                        <p:tav tm="100000">
                                          <p:val>
                                            <p:strVal val="#ppt_x"/>
                                          </p:val>
                                        </p:tav>
                                      </p:tavLst>
                                    </p:anim>
                                    <p:anim calcmode="lin" valueType="num">
                                      <p:cBhvr additive="base">
                                        <p:cTn id="31" dur="300" fill="hold"/>
                                        <p:tgtEl>
                                          <p:spTgt spid="52"/>
                                        </p:tgtEl>
                                        <p:attrNameLst>
                                          <p:attrName>ppt_y</p:attrName>
                                        </p:attrNameLst>
                                      </p:cBhvr>
                                      <p:tavLst>
                                        <p:tav tm="0">
                                          <p:val>
                                            <p:strVal val="1+#ppt_h/2"/>
                                          </p:val>
                                        </p:tav>
                                        <p:tav tm="100000">
                                          <p:val>
                                            <p:strVal val="#ppt_y"/>
                                          </p:val>
                                        </p:tav>
                                      </p:tavLst>
                                    </p:anim>
                                  </p:childTnLst>
                                </p:cTn>
                              </p:par>
                            </p:childTnLst>
                          </p:cTn>
                        </p:par>
                        <p:par>
                          <p:cTn id="32" fill="hold">
                            <p:stCondLst>
                              <p:cond delay="1200"/>
                            </p:stCondLst>
                            <p:childTnLst>
                              <p:par>
                                <p:cTn id="33" presetID="18" presetClass="entr" presetSubtype="6"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strips(downRight)">
                                      <p:cBhvr>
                                        <p:cTn id="35" dur="300"/>
                                        <p:tgtEl>
                                          <p:spTgt spid="4"/>
                                        </p:tgtEl>
                                      </p:cBhvr>
                                    </p:animEffect>
                                  </p:childTnLst>
                                </p:cTn>
                              </p:par>
                            </p:childTnLst>
                          </p:cTn>
                        </p:par>
                        <p:par>
                          <p:cTn id="36" fill="hold">
                            <p:stCondLst>
                              <p:cond delay="1500"/>
                            </p:stCondLst>
                            <p:childTnLst>
                              <p:par>
                                <p:cTn id="37" presetID="53" presetClass="entr" presetSubtype="16"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300" fill="hold"/>
                                        <p:tgtEl>
                                          <p:spTgt spid="16"/>
                                        </p:tgtEl>
                                        <p:attrNameLst>
                                          <p:attrName>ppt_w</p:attrName>
                                        </p:attrNameLst>
                                      </p:cBhvr>
                                      <p:tavLst>
                                        <p:tav tm="0">
                                          <p:val>
                                            <p:fltVal val="0"/>
                                          </p:val>
                                        </p:tav>
                                        <p:tav tm="100000">
                                          <p:val>
                                            <p:strVal val="#ppt_w"/>
                                          </p:val>
                                        </p:tav>
                                      </p:tavLst>
                                    </p:anim>
                                    <p:anim calcmode="lin" valueType="num">
                                      <p:cBhvr>
                                        <p:cTn id="40" dur="300" fill="hold"/>
                                        <p:tgtEl>
                                          <p:spTgt spid="16"/>
                                        </p:tgtEl>
                                        <p:attrNameLst>
                                          <p:attrName>ppt_h</p:attrName>
                                        </p:attrNameLst>
                                      </p:cBhvr>
                                      <p:tavLst>
                                        <p:tav tm="0">
                                          <p:val>
                                            <p:fltVal val="0"/>
                                          </p:val>
                                        </p:tav>
                                        <p:tav tm="100000">
                                          <p:val>
                                            <p:strVal val="#ppt_h"/>
                                          </p:val>
                                        </p:tav>
                                      </p:tavLst>
                                    </p:anim>
                                    <p:animEffect transition="in" filter="fade">
                                      <p:cBhvr>
                                        <p:cTn id="41" dur="300"/>
                                        <p:tgtEl>
                                          <p:spTgt spid="16"/>
                                        </p:tgtEl>
                                      </p:cBhvr>
                                    </p:animEffect>
                                  </p:childTnLst>
                                </p:cTn>
                              </p:par>
                              <p:par>
                                <p:cTn id="42" presetID="2" presetClass="entr" presetSubtype="4"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anim calcmode="lin" valueType="num">
                                      <p:cBhvr additive="base">
                                        <p:cTn id="44" dur="300" fill="hold"/>
                                        <p:tgtEl>
                                          <p:spTgt spid="49"/>
                                        </p:tgtEl>
                                        <p:attrNameLst>
                                          <p:attrName>ppt_x</p:attrName>
                                        </p:attrNameLst>
                                      </p:cBhvr>
                                      <p:tavLst>
                                        <p:tav tm="0">
                                          <p:val>
                                            <p:strVal val="#ppt_x"/>
                                          </p:val>
                                        </p:tav>
                                        <p:tav tm="100000">
                                          <p:val>
                                            <p:strVal val="#ppt_x"/>
                                          </p:val>
                                        </p:tav>
                                      </p:tavLst>
                                    </p:anim>
                                    <p:anim calcmode="lin" valueType="num">
                                      <p:cBhvr additive="base">
                                        <p:cTn id="45" dur="300" fill="hold"/>
                                        <p:tgtEl>
                                          <p:spTgt spid="49"/>
                                        </p:tgtEl>
                                        <p:attrNameLst>
                                          <p:attrName>ppt_y</p:attrName>
                                        </p:attrNameLst>
                                      </p:cBhvr>
                                      <p:tavLst>
                                        <p:tav tm="0">
                                          <p:val>
                                            <p:strVal val="1+#ppt_h/2"/>
                                          </p:val>
                                        </p:tav>
                                        <p:tav tm="100000">
                                          <p:val>
                                            <p:strVal val="#ppt_y"/>
                                          </p:val>
                                        </p:tav>
                                      </p:tavLst>
                                    </p:anim>
                                  </p:childTnLst>
                                </p:cTn>
                              </p:par>
                            </p:childTnLst>
                          </p:cTn>
                        </p:par>
                        <p:par>
                          <p:cTn id="46" fill="hold">
                            <p:stCondLst>
                              <p:cond delay="1800"/>
                            </p:stCondLst>
                            <p:childTnLst>
                              <p:par>
                                <p:cTn id="47" presetID="18" presetClass="entr" presetSubtype="3"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strips(upRight)">
                                      <p:cBhvr>
                                        <p:cTn id="49" dur="300"/>
                                        <p:tgtEl>
                                          <p:spTgt spid="5"/>
                                        </p:tgtEl>
                                      </p:cBhvr>
                                    </p:animEffect>
                                  </p:childTnLst>
                                </p:cTn>
                              </p:par>
                            </p:childTnLst>
                          </p:cTn>
                        </p:par>
                        <p:par>
                          <p:cTn id="50" fill="hold">
                            <p:stCondLst>
                              <p:cond delay="2100"/>
                            </p:stCondLst>
                            <p:childTnLst>
                              <p:par>
                                <p:cTn id="51" presetID="53" presetClass="entr" presetSubtype="16" fill="hold"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300" fill="hold"/>
                                        <p:tgtEl>
                                          <p:spTgt spid="21"/>
                                        </p:tgtEl>
                                        <p:attrNameLst>
                                          <p:attrName>ppt_w</p:attrName>
                                        </p:attrNameLst>
                                      </p:cBhvr>
                                      <p:tavLst>
                                        <p:tav tm="0">
                                          <p:val>
                                            <p:fltVal val="0"/>
                                          </p:val>
                                        </p:tav>
                                        <p:tav tm="100000">
                                          <p:val>
                                            <p:strVal val="#ppt_w"/>
                                          </p:val>
                                        </p:tav>
                                      </p:tavLst>
                                    </p:anim>
                                    <p:anim calcmode="lin" valueType="num">
                                      <p:cBhvr>
                                        <p:cTn id="54" dur="300" fill="hold"/>
                                        <p:tgtEl>
                                          <p:spTgt spid="21"/>
                                        </p:tgtEl>
                                        <p:attrNameLst>
                                          <p:attrName>ppt_h</p:attrName>
                                        </p:attrNameLst>
                                      </p:cBhvr>
                                      <p:tavLst>
                                        <p:tav tm="0">
                                          <p:val>
                                            <p:fltVal val="0"/>
                                          </p:val>
                                        </p:tav>
                                        <p:tav tm="100000">
                                          <p:val>
                                            <p:strVal val="#ppt_h"/>
                                          </p:val>
                                        </p:tav>
                                      </p:tavLst>
                                    </p:anim>
                                    <p:animEffect transition="in" filter="fade">
                                      <p:cBhvr>
                                        <p:cTn id="55" dur="300"/>
                                        <p:tgtEl>
                                          <p:spTgt spid="21"/>
                                        </p:tgtEl>
                                      </p:cBhvr>
                                    </p:animEffect>
                                  </p:childTnLst>
                                </p:cTn>
                              </p:par>
                              <p:par>
                                <p:cTn id="56" presetID="2" presetClass="entr" presetSubtype="4" fill="hold" nodeType="withEffect">
                                  <p:stCondLst>
                                    <p:cond delay="0"/>
                                  </p:stCondLst>
                                  <p:childTnLst>
                                    <p:set>
                                      <p:cBhvr>
                                        <p:cTn id="57" dur="1" fill="hold">
                                          <p:stCondLst>
                                            <p:cond delay="0"/>
                                          </p:stCondLst>
                                        </p:cTn>
                                        <p:tgtEl>
                                          <p:spTgt spid="55"/>
                                        </p:tgtEl>
                                        <p:attrNameLst>
                                          <p:attrName>style.visibility</p:attrName>
                                        </p:attrNameLst>
                                      </p:cBhvr>
                                      <p:to>
                                        <p:strVal val="visible"/>
                                      </p:to>
                                    </p:set>
                                    <p:anim calcmode="lin" valueType="num">
                                      <p:cBhvr additive="base">
                                        <p:cTn id="58" dur="300" fill="hold"/>
                                        <p:tgtEl>
                                          <p:spTgt spid="55"/>
                                        </p:tgtEl>
                                        <p:attrNameLst>
                                          <p:attrName>ppt_x</p:attrName>
                                        </p:attrNameLst>
                                      </p:cBhvr>
                                      <p:tavLst>
                                        <p:tav tm="0">
                                          <p:val>
                                            <p:strVal val="#ppt_x"/>
                                          </p:val>
                                        </p:tav>
                                        <p:tav tm="100000">
                                          <p:val>
                                            <p:strVal val="#ppt_x"/>
                                          </p:val>
                                        </p:tav>
                                      </p:tavLst>
                                    </p:anim>
                                    <p:anim calcmode="lin" valueType="num">
                                      <p:cBhvr additive="base">
                                        <p:cTn id="59" dur="300" fill="hold"/>
                                        <p:tgtEl>
                                          <p:spTgt spid="55"/>
                                        </p:tgtEl>
                                        <p:attrNameLst>
                                          <p:attrName>ppt_y</p:attrName>
                                        </p:attrNameLst>
                                      </p:cBhvr>
                                      <p:tavLst>
                                        <p:tav tm="0">
                                          <p:val>
                                            <p:strVal val="1+#ppt_h/2"/>
                                          </p:val>
                                        </p:tav>
                                        <p:tav tm="100000">
                                          <p:val>
                                            <p:strVal val="#ppt_y"/>
                                          </p:val>
                                        </p:tav>
                                      </p:tavLst>
                                    </p:anim>
                                  </p:childTnLst>
                                </p:cTn>
                              </p:par>
                            </p:childTnLst>
                          </p:cTn>
                        </p:par>
                        <p:par>
                          <p:cTn id="60" fill="hold">
                            <p:stCondLst>
                              <p:cond delay="2400"/>
                            </p:stCondLst>
                            <p:childTnLst>
                              <p:par>
                                <p:cTn id="61" presetID="22" presetClass="entr" presetSubtype="1"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up)">
                                      <p:cBhvr>
                                        <p:cTn id="63" dur="500"/>
                                        <p:tgtEl>
                                          <p:spTgt spid="31"/>
                                        </p:tgtEl>
                                      </p:cBhvr>
                                    </p:animEffect>
                                  </p:childTnLst>
                                </p:cTn>
                              </p:par>
                            </p:childTnLst>
                          </p:cTn>
                        </p:par>
                        <p:par>
                          <p:cTn id="64" fill="hold">
                            <p:stCondLst>
                              <p:cond delay="2900"/>
                            </p:stCondLst>
                            <p:childTnLst>
                              <p:par>
                                <p:cTn id="65" presetID="22" presetClass="entr" presetSubtype="1"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up)">
                                      <p:cBhvr>
                                        <p:cTn id="67" dur="500"/>
                                        <p:tgtEl>
                                          <p:spTgt spid="30"/>
                                        </p:tgtEl>
                                      </p:cBhvr>
                                    </p:animEffect>
                                  </p:childTnLst>
                                </p:cTn>
                              </p:par>
                            </p:childTnLst>
                          </p:cTn>
                        </p:par>
                        <p:par>
                          <p:cTn id="68" fill="hold">
                            <p:stCondLst>
                              <p:cond delay="3400"/>
                            </p:stCondLst>
                            <p:childTnLst>
                              <p:par>
                                <p:cTn id="69" presetID="22" presetClass="entr" presetSubtype="1"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up)">
                                      <p:cBhvr>
                                        <p:cTn id="71" dur="500"/>
                                        <p:tgtEl>
                                          <p:spTgt spid="32"/>
                                        </p:tgtEl>
                                      </p:cBhvr>
                                    </p:animEffect>
                                  </p:childTnLst>
                                </p:cTn>
                              </p:par>
                            </p:childTnLst>
                          </p:cTn>
                        </p:par>
                        <p:par>
                          <p:cTn id="72" fill="hold">
                            <p:stCondLst>
                              <p:cond delay="3900"/>
                            </p:stCondLst>
                            <p:childTnLst>
                              <p:par>
                                <p:cTn id="73" presetID="22" presetClass="entr" presetSubtype="1"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up)">
                                      <p:cBhvr>
                                        <p:cTn id="75" dur="500"/>
                                        <p:tgtEl>
                                          <p:spTgt spid="33"/>
                                        </p:tgtEl>
                                      </p:cBhvr>
                                    </p:animEffect>
                                  </p:childTnLst>
                                </p:cTn>
                              </p:par>
                            </p:childTnLst>
                          </p:cTn>
                        </p:par>
                        <p:par>
                          <p:cTn id="76" fill="hold">
                            <p:stCondLst>
                              <p:cond delay="4400"/>
                            </p:stCondLst>
                            <p:childTnLst>
                              <p:par>
                                <p:cTn id="77" presetID="2" presetClass="entr" presetSubtype="12"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 calcmode="lin" valueType="num">
                                      <p:cBhvr additive="base">
                                        <p:cTn id="79" dur="700" fill="hold"/>
                                        <p:tgtEl>
                                          <p:spTgt spid="59"/>
                                        </p:tgtEl>
                                        <p:attrNameLst>
                                          <p:attrName>ppt_x</p:attrName>
                                        </p:attrNameLst>
                                      </p:cBhvr>
                                      <p:tavLst>
                                        <p:tav tm="0">
                                          <p:val>
                                            <p:strVal val="0-#ppt_w/2"/>
                                          </p:val>
                                        </p:tav>
                                        <p:tav tm="100000">
                                          <p:val>
                                            <p:strVal val="#ppt_x"/>
                                          </p:val>
                                        </p:tav>
                                      </p:tavLst>
                                    </p:anim>
                                    <p:anim calcmode="lin" valueType="num">
                                      <p:cBhvr additive="base">
                                        <p:cTn id="80" dur="700" fill="hold"/>
                                        <p:tgtEl>
                                          <p:spTgt spid="59"/>
                                        </p:tgtEl>
                                        <p:attrNameLst>
                                          <p:attrName>ppt_y</p:attrName>
                                        </p:attrNameLst>
                                      </p:cBhvr>
                                      <p:tavLst>
                                        <p:tav tm="0">
                                          <p:val>
                                            <p:strVal val="1+#ppt_h/2"/>
                                          </p:val>
                                        </p:tav>
                                        <p:tav tm="100000">
                                          <p:val>
                                            <p:strVal val="#ppt_y"/>
                                          </p:val>
                                        </p:tav>
                                      </p:tavLst>
                                    </p:anim>
                                  </p:childTnLst>
                                </p:cTn>
                              </p:par>
                              <p:par>
                                <p:cTn id="81" presetID="2" presetClass="entr" presetSubtype="12" fill="hold" grpId="0" nodeType="withEffect">
                                  <p:stCondLst>
                                    <p:cond delay="300"/>
                                  </p:stCondLst>
                                  <p:childTnLst>
                                    <p:set>
                                      <p:cBhvr>
                                        <p:cTn id="82" dur="1" fill="hold">
                                          <p:stCondLst>
                                            <p:cond delay="0"/>
                                          </p:stCondLst>
                                        </p:cTn>
                                        <p:tgtEl>
                                          <p:spTgt spid="60"/>
                                        </p:tgtEl>
                                        <p:attrNameLst>
                                          <p:attrName>style.visibility</p:attrName>
                                        </p:attrNameLst>
                                      </p:cBhvr>
                                      <p:to>
                                        <p:strVal val="visible"/>
                                      </p:to>
                                    </p:set>
                                    <p:anim calcmode="lin" valueType="num">
                                      <p:cBhvr additive="base">
                                        <p:cTn id="83" dur="500" fill="hold"/>
                                        <p:tgtEl>
                                          <p:spTgt spid="60"/>
                                        </p:tgtEl>
                                        <p:attrNameLst>
                                          <p:attrName>ppt_x</p:attrName>
                                        </p:attrNameLst>
                                      </p:cBhvr>
                                      <p:tavLst>
                                        <p:tav tm="0">
                                          <p:val>
                                            <p:strVal val="0-#ppt_w/2"/>
                                          </p:val>
                                        </p:tav>
                                        <p:tav tm="100000">
                                          <p:val>
                                            <p:strVal val="#ppt_x"/>
                                          </p:val>
                                        </p:tav>
                                      </p:tavLst>
                                    </p:anim>
                                    <p:anim calcmode="lin" valueType="num">
                                      <p:cBhvr additive="base">
                                        <p:cTn id="84" dur="500" fill="hold"/>
                                        <p:tgtEl>
                                          <p:spTgt spid="60"/>
                                        </p:tgtEl>
                                        <p:attrNameLst>
                                          <p:attrName>ppt_y</p:attrName>
                                        </p:attrNameLst>
                                      </p:cBhvr>
                                      <p:tavLst>
                                        <p:tav tm="0">
                                          <p:val>
                                            <p:strVal val="1+#ppt_h/2"/>
                                          </p:val>
                                        </p:tav>
                                        <p:tav tm="100000">
                                          <p:val>
                                            <p:strVal val="#ppt_y"/>
                                          </p:val>
                                        </p:tav>
                                      </p:tavLst>
                                    </p:anim>
                                  </p:childTnLst>
                                </p:cTn>
                              </p:par>
                              <p:par>
                                <p:cTn id="85" presetID="2" presetClass="entr" presetSubtype="12" fill="hold" grpId="0" nodeType="withEffect">
                                  <p:stCondLst>
                                    <p:cond delay="300"/>
                                  </p:stCondLst>
                                  <p:childTnLst>
                                    <p:set>
                                      <p:cBhvr>
                                        <p:cTn id="86" dur="1" fill="hold">
                                          <p:stCondLst>
                                            <p:cond delay="0"/>
                                          </p:stCondLst>
                                        </p:cTn>
                                        <p:tgtEl>
                                          <p:spTgt spid="61"/>
                                        </p:tgtEl>
                                        <p:attrNameLst>
                                          <p:attrName>style.visibility</p:attrName>
                                        </p:attrNameLst>
                                      </p:cBhvr>
                                      <p:to>
                                        <p:strVal val="visible"/>
                                      </p:to>
                                    </p:set>
                                    <p:anim calcmode="lin" valueType="num">
                                      <p:cBhvr additive="base">
                                        <p:cTn id="87" dur="600" fill="hold"/>
                                        <p:tgtEl>
                                          <p:spTgt spid="61"/>
                                        </p:tgtEl>
                                        <p:attrNameLst>
                                          <p:attrName>ppt_x</p:attrName>
                                        </p:attrNameLst>
                                      </p:cBhvr>
                                      <p:tavLst>
                                        <p:tav tm="0">
                                          <p:val>
                                            <p:strVal val="0-#ppt_w/2"/>
                                          </p:val>
                                        </p:tav>
                                        <p:tav tm="100000">
                                          <p:val>
                                            <p:strVal val="#ppt_x"/>
                                          </p:val>
                                        </p:tav>
                                      </p:tavLst>
                                    </p:anim>
                                    <p:anim calcmode="lin" valueType="num">
                                      <p:cBhvr additive="base">
                                        <p:cTn id="88" dur="600" fill="hold"/>
                                        <p:tgtEl>
                                          <p:spTgt spid="61"/>
                                        </p:tgtEl>
                                        <p:attrNameLst>
                                          <p:attrName>ppt_y</p:attrName>
                                        </p:attrNameLst>
                                      </p:cBhvr>
                                      <p:tavLst>
                                        <p:tav tm="0">
                                          <p:val>
                                            <p:strVal val="1+#ppt_h/2"/>
                                          </p:val>
                                        </p:tav>
                                        <p:tav tm="100000">
                                          <p:val>
                                            <p:strVal val="#ppt_y"/>
                                          </p:val>
                                        </p:tav>
                                      </p:tavLst>
                                    </p:anim>
                                  </p:childTnLst>
                                </p:cTn>
                              </p:par>
                              <p:par>
                                <p:cTn id="89" presetID="2" presetClass="entr" presetSubtype="12" fill="hold" grpId="0" nodeType="withEffect">
                                  <p:stCondLst>
                                    <p:cond delay="20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400" fill="hold"/>
                                        <p:tgtEl>
                                          <p:spTgt spid="62"/>
                                        </p:tgtEl>
                                        <p:attrNameLst>
                                          <p:attrName>ppt_x</p:attrName>
                                        </p:attrNameLst>
                                      </p:cBhvr>
                                      <p:tavLst>
                                        <p:tav tm="0">
                                          <p:val>
                                            <p:strVal val="0-#ppt_w/2"/>
                                          </p:val>
                                        </p:tav>
                                        <p:tav tm="100000">
                                          <p:val>
                                            <p:strVal val="#ppt_x"/>
                                          </p:val>
                                        </p:tav>
                                      </p:tavLst>
                                    </p:anim>
                                    <p:anim calcmode="lin" valueType="num">
                                      <p:cBhvr additive="base">
                                        <p:cTn id="92" dur="400" fill="hold"/>
                                        <p:tgtEl>
                                          <p:spTgt spid="62"/>
                                        </p:tgtEl>
                                        <p:attrNameLst>
                                          <p:attrName>ppt_y</p:attrName>
                                        </p:attrNameLst>
                                      </p:cBhvr>
                                      <p:tavLst>
                                        <p:tav tm="0">
                                          <p:val>
                                            <p:strVal val="1+#ppt_h/2"/>
                                          </p:val>
                                        </p:tav>
                                        <p:tav tm="100000">
                                          <p:val>
                                            <p:strVal val="#ppt_y"/>
                                          </p:val>
                                        </p:tav>
                                      </p:tavLst>
                                    </p:anim>
                                  </p:childTnLst>
                                </p:cTn>
                              </p:par>
                              <p:par>
                                <p:cTn id="93" presetID="2" presetClass="entr" presetSubtype="12" fill="hold" grpId="0" nodeType="withEffect">
                                  <p:stCondLst>
                                    <p:cond delay="0"/>
                                  </p:stCondLst>
                                  <p:childTnLst>
                                    <p:set>
                                      <p:cBhvr>
                                        <p:cTn id="94" dur="1" fill="hold">
                                          <p:stCondLst>
                                            <p:cond delay="0"/>
                                          </p:stCondLst>
                                        </p:cTn>
                                        <p:tgtEl>
                                          <p:spTgt spid="63"/>
                                        </p:tgtEl>
                                        <p:attrNameLst>
                                          <p:attrName>style.visibility</p:attrName>
                                        </p:attrNameLst>
                                      </p:cBhvr>
                                      <p:to>
                                        <p:strVal val="visible"/>
                                      </p:to>
                                    </p:set>
                                    <p:anim calcmode="lin" valueType="num">
                                      <p:cBhvr additive="base">
                                        <p:cTn id="95" dur="500" fill="hold"/>
                                        <p:tgtEl>
                                          <p:spTgt spid="63"/>
                                        </p:tgtEl>
                                        <p:attrNameLst>
                                          <p:attrName>ppt_x</p:attrName>
                                        </p:attrNameLst>
                                      </p:cBhvr>
                                      <p:tavLst>
                                        <p:tav tm="0">
                                          <p:val>
                                            <p:strVal val="0-#ppt_w/2"/>
                                          </p:val>
                                        </p:tav>
                                        <p:tav tm="100000">
                                          <p:val>
                                            <p:strVal val="#ppt_x"/>
                                          </p:val>
                                        </p:tav>
                                      </p:tavLst>
                                    </p:anim>
                                    <p:anim calcmode="lin" valueType="num">
                                      <p:cBhvr additive="base">
                                        <p:cTn id="96" dur="500" fill="hold"/>
                                        <p:tgtEl>
                                          <p:spTgt spid="63"/>
                                        </p:tgtEl>
                                        <p:attrNameLst>
                                          <p:attrName>ppt_y</p:attrName>
                                        </p:attrNameLst>
                                      </p:cBhvr>
                                      <p:tavLst>
                                        <p:tav tm="0">
                                          <p:val>
                                            <p:strVal val="1+#ppt_h/2"/>
                                          </p:val>
                                        </p:tav>
                                        <p:tav tm="100000">
                                          <p:val>
                                            <p:strVal val="#ppt_y"/>
                                          </p:val>
                                        </p:tav>
                                      </p:tavLst>
                                    </p:anim>
                                  </p:childTnLst>
                                </p:cTn>
                              </p:par>
                              <p:par>
                                <p:cTn id="97" presetID="2" presetClass="entr" presetSubtype="12" fill="hold" grpId="0" nodeType="withEffect">
                                  <p:stCondLst>
                                    <p:cond delay="200"/>
                                  </p:stCondLst>
                                  <p:childTnLst>
                                    <p:set>
                                      <p:cBhvr>
                                        <p:cTn id="98" dur="1" fill="hold">
                                          <p:stCondLst>
                                            <p:cond delay="0"/>
                                          </p:stCondLst>
                                        </p:cTn>
                                        <p:tgtEl>
                                          <p:spTgt spid="64"/>
                                        </p:tgtEl>
                                        <p:attrNameLst>
                                          <p:attrName>style.visibility</p:attrName>
                                        </p:attrNameLst>
                                      </p:cBhvr>
                                      <p:to>
                                        <p:strVal val="visible"/>
                                      </p:to>
                                    </p:set>
                                    <p:anim calcmode="lin" valueType="num">
                                      <p:cBhvr additive="base">
                                        <p:cTn id="99" dur="800" fill="hold"/>
                                        <p:tgtEl>
                                          <p:spTgt spid="64"/>
                                        </p:tgtEl>
                                        <p:attrNameLst>
                                          <p:attrName>ppt_x</p:attrName>
                                        </p:attrNameLst>
                                      </p:cBhvr>
                                      <p:tavLst>
                                        <p:tav tm="0">
                                          <p:val>
                                            <p:strVal val="0-#ppt_w/2"/>
                                          </p:val>
                                        </p:tav>
                                        <p:tav tm="100000">
                                          <p:val>
                                            <p:strVal val="#ppt_x"/>
                                          </p:val>
                                        </p:tav>
                                      </p:tavLst>
                                    </p:anim>
                                    <p:anim calcmode="lin" valueType="num">
                                      <p:cBhvr additive="base">
                                        <p:cTn id="100" dur="800" fill="hold"/>
                                        <p:tgtEl>
                                          <p:spTgt spid="64"/>
                                        </p:tgtEl>
                                        <p:attrNameLst>
                                          <p:attrName>ppt_y</p:attrName>
                                        </p:attrNameLst>
                                      </p:cBhvr>
                                      <p:tavLst>
                                        <p:tav tm="0">
                                          <p:val>
                                            <p:strVal val="1+#ppt_h/2"/>
                                          </p:val>
                                        </p:tav>
                                        <p:tav tm="100000">
                                          <p:val>
                                            <p:strVal val="#ppt_y"/>
                                          </p:val>
                                        </p:tav>
                                      </p:tavLst>
                                    </p:anim>
                                  </p:childTnLst>
                                </p:cTn>
                              </p:par>
                              <p:par>
                                <p:cTn id="101" presetID="2" presetClass="entr" presetSubtype="12" fill="hold" grpId="0" nodeType="with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additive="base">
                                        <p:cTn id="103" dur="500" fill="hold"/>
                                        <p:tgtEl>
                                          <p:spTgt spid="65"/>
                                        </p:tgtEl>
                                        <p:attrNameLst>
                                          <p:attrName>ppt_x</p:attrName>
                                        </p:attrNameLst>
                                      </p:cBhvr>
                                      <p:tavLst>
                                        <p:tav tm="0">
                                          <p:val>
                                            <p:strVal val="0-#ppt_w/2"/>
                                          </p:val>
                                        </p:tav>
                                        <p:tav tm="100000">
                                          <p:val>
                                            <p:strVal val="#ppt_x"/>
                                          </p:val>
                                        </p:tav>
                                      </p:tavLst>
                                    </p:anim>
                                    <p:anim calcmode="lin" valueType="num">
                                      <p:cBhvr additive="base">
                                        <p:cTn id="104" dur="500" fill="hold"/>
                                        <p:tgtEl>
                                          <p:spTgt spid="65"/>
                                        </p:tgtEl>
                                        <p:attrNameLst>
                                          <p:attrName>ppt_y</p:attrName>
                                        </p:attrNameLst>
                                      </p:cBhvr>
                                      <p:tavLst>
                                        <p:tav tm="0">
                                          <p:val>
                                            <p:strVal val="1+#ppt_h/2"/>
                                          </p:val>
                                        </p:tav>
                                        <p:tav tm="100000">
                                          <p:val>
                                            <p:strVal val="#ppt_y"/>
                                          </p:val>
                                        </p:tav>
                                      </p:tavLst>
                                    </p:anim>
                                  </p:childTnLst>
                                </p:cTn>
                              </p:par>
                              <p:par>
                                <p:cTn id="105" presetID="2" presetClass="entr" presetSubtype="12" fill="hold" grpId="0" nodeType="withEffect">
                                  <p:stCondLst>
                                    <p:cond delay="200"/>
                                  </p:stCondLst>
                                  <p:childTnLst>
                                    <p:set>
                                      <p:cBhvr>
                                        <p:cTn id="106" dur="1" fill="hold">
                                          <p:stCondLst>
                                            <p:cond delay="0"/>
                                          </p:stCondLst>
                                        </p:cTn>
                                        <p:tgtEl>
                                          <p:spTgt spid="66"/>
                                        </p:tgtEl>
                                        <p:attrNameLst>
                                          <p:attrName>style.visibility</p:attrName>
                                        </p:attrNameLst>
                                      </p:cBhvr>
                                      <p:to>
                                        <p:strVal val="visible"/>
                                      </p:to>
                                    </p:set>
                                    <p:anim calcmode="lin" valueType="num">
                                      <p:cBhvr additive="base">
                                        <p:cTn id="107" dur="500" fill="hold"/>
                                        <p:tgtEl>
                                          <p:spTgt spid="66"/>
                                        </p:tgtEl>
                                        <p:attrNameLst>
                                          <p:attrName>ppt_x</p:attrName>
                                        </p:attrNameLst>
                                      </p:cBhvr>
                                      <p:tavLst>
                                        <p:tav tm="0">
                                          <p:val>
                                            <p:strVal val="0-#ppt_w/2"/>
                                          </p:val>
                                        </p:tav>
                                        <p:tav tm="100000">
                                          <p:val>
                                            <p:strVal val="#ppt_x"/>
                                          </p:val>
                                        </p:tav>
                                      </p:tavLst>
                                    </p:anim>
                                    <p:anim calcmode="lin" valueType="num">
                                      <p:cBhvr additive="base">
                                        <p:cTn id="108" dur="500" fill="hold"/>
                                        <p:tgtEl>
                                          <p:spTgt spid="66"/>
                                        </p:tgtEl>
                                        <p:attrNameLst>
                                          <p:attrName>ppt_y</p:attrName>
                                        </p:attrNameLst>
                                      </p:cBhvr>
                                      <p:tavLst>
                                        <p:tav tm="0">
                                          <p:val>
                                            <p:strVal val="1+#ppt_h/2"/>
                                          </p:val>
                                        </p:tav>
                                        <p:tav tm="100000">
                                          <p:val>
                                            <p:strVal val="#ppt_y"/>
                                          </p:val>
                                        </p:tav>
                                      </p:tavLst>
                                    </p:anim>
                                  </p:childTnLst>
                                </p:cTn>
                              </p:par>
                              <p:par>
                                <p:cTn id="109" presetID="2" presetClass="entr" presetSubtype="12" fill="hold" grpId="0" nodeType="withEffect">
                                  <p:stCondLst>
                                    <p:cond delay="0"/>
                                  </p:stCondLst>
                                  <p:childTnLst>
                                    <p:set>
                                      <p:cBhvr>
                                        <p:cTn id="110" dur="1" fill="hold">
                                          <p:stCondLst>
                                            <p:cond delay="0"/>
                                          </p:stCondLst>
                                        </p:cTn>
                                        <p:tgtEl>
                                          <p:spTgt spid="72"/>
                                        </p:tgtEl>
                                        <p:attrNameLst>
                                          <p:attrName>style.visibility</p:attrName>
                                        </p:attrNameLst>
                                      </p:cBhvr>
                                      <p:to>
                                        <p:strVal val="visible"/>
                                      </p:to>
                                    </p:set>
                                    <p:anim calcmode="lin" valueType="num">
                                      <p:cBhvr additive="base">
                                        <p:cTn id="111" dur="600" fill="hold"/>
                                        <p:tgtEl>
                                          <p:spTgt spid="72"/>
                                        </p:tgtEl>
                                        <p:attrNameLst>
                                          <p:attrName>ppt_x</p:attrName>
                                        </p:attrNameLst>
                                      </p:cBhvr>
                                      <p:tavLst>
                                        <p:tav tm="0">
                                          <p:val>
                                            <p:strVal val="0-#ppt_w/2"/>
                                          </p:val>
                                        </p:tav>
                                        <p:tav tm="100000">
                                          <p:val>
                                            <p:strVal val="#ppt_x"/>
                                          </p:val>
                                        </p:tav>
                                      </p:tavLst>
                                    </p:anim>
                                    <p:anim calcmode="lin" valueType="num">
                                      <p:cBhvr additive="base">
                                        <p:cTn id="112" dur="600" fill="hold"/>
                                        <p:tgtEl>
                                          <p:spTgt spid="72"/>
                                        </p:tgtEl>
                                        <p:attrNameLst>
                                          <p:attrName>ppt_y</p:attrName>
                                        </p:attrNameLst>
                                      </p:cBhvr>
                                      <p:tavLst>
                                        <p:tav tm="0">
                                          <p:val>
                                            <p:strVal val="1+#ppt_h/2"/>
                                          </p:val>
                                        </p:tav>
                                        <p:tav tm="100000">
                                          <p:val>
                                            <p:strVal val="#ppt_y"/>
                                          </p:val>
                                        </p:tav>
                                      </p:tavLst>
                                    </p:anim>
                                  </p:childTnLst>
                                </p:cTn>
                              </p:par>
                              <p:par>
                                <p:cTn id="113" presetID="2" presetClass="entr" presetSubtype="12" fill="hold" grpId="0" nodeType="withEffect">
                                  <p:stCondLst>
                                    <p:cond delay="0"/>
                                  </p:stCondLst>
                                  <p:childTnLst>
                                    <p:set>
                                      <p:cBhvr>
                                        <p:cTn id="114" dur="1" fill="hold">
                                          <p:stCondLst>
                                            <p:cond delay="0"/>
                                          </p:stCondLst>
                                        </p:cTn>
                                        <p:tgtEl>
                                          <p:spTgt spid="73"/>
                                        </p:tgtEl>
                                        <p:attrNameLst>
                                          <p:attrName>style.visibility</p:attrName>
                                        </p:attrNameLst>
                                      </p:cBhvr>
                                      <p:to>
                                        <p:strVal val="visible"/>
                                      </p:to>
                                    </p:set>
                                    <p:anim calcmode="lin" valueType="num">
                                      <p:cBhvr additive="base">
                                        <p:cTn id="115" dur="500" fill="hold"/>
                                        <p:tgtEl>
                                          <p:spTgt spid="73"/>
                                        </p:tgtEl>
                                        <p:attrNameLst>
                                          <p:attrName>ppt_x</p:attrName>
                                        </p:attrNameLst>
                                      </p:cBhvr>
                                      <p:tavLst>
                                        <p:tav tm="0">
                                          <p:val>
                                            <p:strVal val="0-#ppt_w/2"/>
                                          </p:val>
                                        </p:tav>
                                        <p:tav tm="100000">
                                          <p:val>
                                            <p:strVal val="#ppt_x"/>
                                          </p:val>
                                        </p:tav>
                                      </p:tavLst>
                                    </p:anim>
                                    <p:anim calcmode="lin" valueType="num">
                                      <p:cBhvr additive="base">
                                        <p:cTn id="116" dur="500" fill="hold"/>
                                        <p:tgtEl>
                                          <p:spTgt spid="73"/>
                                        </p:tgtEl>
                                        <p:attrNameLst>
                                          <p:attrName>ppt_y</p:attrName>
                                        </p:attrNameLst>
                                      </p:cBhvr>
                                      <p:tavLst>
                                        <p:tav tm="0">
                                          <p:val>
                                            <p:strVal val="1+#ppt_h/2"/>
                                          </p:val>
                                        </p:tav>
                                        <p:tav tm="100000">
                                          <p:val>
                                            <p:strVal val="#ppt_y"/>
                                          </p:val>
                                        </p:tav>
                                      </p:tavLst>
                                    </p:anim>
                                  </p:childTnLst>
                                </p:cTn>
                              </p:par>
                              <p:par>
                                <p:cTn id="117" presetID="2" presetClass="entr" presetSubtype="12" fill="hold" grpId="0" nodeType="withEffect">
                                  <p:stCondLst>
                                    <p:cond delay="300"/>
                                  </p:stCondLst>
                                  <p:childTnLst>
                                    <p:set>
                                      <p:cBhvr>
                                        <p:cTn id="118" dur="1" fill="hold">
                                          <p:stCondLst>
                                            <p:cond delay="0"/>
                                          </p:stCondLst>
                                        </p:cTn>
                                        <p:tgtEl>
                                          <p:spTgt spid="74"/>
                                        </p:tgtEl>
                                        <p:attrNameLst>
                                          <p:attrName>style.visibility</p:attrName>
                                        </p:attrNameLst>
                                      </p:cBhvr>
                                      <p:to>
                                        <p:strVal val="visible"/>
                                      </p:to>
                                    </p:set>
                                    <p:anim calcmode="lin" valueType="num">
                                      <p:cBhvr additive="base">
                                        <p:cTn id="119" dur="400" fill="hold"/>
                                        <p:tgtEl>
                                          <p:spTgt spid="74"/>
                                        </p:tgtEl>
                                        <p:attrNameLst>
                                          <p:attrName>ppt_x</p:attrName>
                                        </p:attrNameLst>
                                      </p:cBhvr>
                                      <p:tavLst>
                                        <p:tav tm="0">
                                          <p:val>
                                            <p:strVal val="0-#ppt_w/2"/>
                                          </p:val>
                                        </p:tav>
                                        <p:tav tm="100000">
                                          <p:val>
                                            <p:strVal val="#ppt_x"/>
                                          </p:val>
                                        </p:tav>
                                      </p:tavLst>
                                    </p:anim>
                                    <p:anim calcmode="lin" valueType="num">
                                      <p:cBhvr additive="base">
                                        <p:cTn id="120" dur="400" fill="hold"/>
                                        <p:tgtEl>
                                          <p:spTgt spid="74"/>
                                        </p:tgtEl>
                                        <p:attrNameLst>
                                          <p:attrName>ppt_y</p:attrName>
                                        </p:attrNameLst>
                                      </p:cBhvr>
                                      <p:tavLst>
                                        <p:tav tm="0">
                                          <p:val>
                                            <p:strVal val="1+#ppt_h/2"/>
                                          </p:val>
                                        </p:tav>
                                        <p:tav tm="100000">
                                          <p:val>
                                            <p:strVal val="#ppt_y"/>
                                          </p:val>
                                        </p:tav>
                                      </p:tavLst>
                                    </p:anim>
                                  </p:childTnLst>
                                </p:cTn>
                              </p:par>
                              <p:par>
                                <p:cTn id="121" presetID="2" presetClass="entr" presetSubtype="12" fill="hold" grpId="0" nodeType="withEffect">
                                  <p:stCondLst>
                                    <p:cond delay="0"/>
                                  </p:stCondLst>
                                  <p:childTnLst>
                                    <p:set>
                                      <p:cBhvr>
                                        <p:cTn id="122" dur="1" fill="hold">
                                          <p:stCondLst>
                                            <p:cond delay="0"/>
                                          </p:stCondLst>
                                        </p:cTn>
                                        <p:tgtEl>
                                          <p:spTgt spid="75"/>
                                        </p:tgtEl>
                                        <p:attrNameLst>
                                          <p:attrName>style.visibility</p:attrName>
                                        </p:attrNameLst>
                                      </p:cBhvr>
                                      <p:to>
                                        <p:strVal val="visible"/>
                                      </p:to>
                                    </p:set>
                                    <p:anim calcmode="lin" valueType="num">
                                      <p:cBhvr additive="base">
                                        <p:cTn id="123" dur="500" fill="hold"/>
                                        <p:tgtEl>
                                          <p:spTgt spid="75"/>
                                        </p:tgtEl>
                                        <p:attrNameLst>
                                          <p:attrName>ppt_x</p:attrName>
                                        </p:attrNameLst>
                                      </p:cBhvr>
                                      <p:tavLst>
                                        <p:tav tm="0">
                                          <p:val>
                                            <p:strVal val="0-#ppt_w/2"/>
                                          </p:val>
                                        </p:tav>
                                        <p:tav tm="100000">
                                          <p:val>
                                            <p:strVal val="#ppt_x"/>
                                          </p:val>
                                        </p:tav>
                                      </p:tavLst>
                                    </p:anim>
                                    <p:anim calcmode="lin" valueType="num">
                                      <p:cBhvr additive="base">
                                        <p:cTn id="124"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59" grpId="0" animBg="1"/>
      <p:bldP spid="60" grpId="0" animBg="1"/>
      <p:bldP spid="61" grpId="0" animBg="1"/>
      <p:bldP spid="62" grpId="0" animBg="1"/>
      <p:bldP spid="63" grpId="0" animBg="1"/>
      <p:bldP spid="64" grpId="0" animBg="1"/>
      <p:bldP spid="65" grpId="0" animBg="1"/>
      <p:bldP spid="66" grpId="0" animBg="1"/>
      <p:bldP spid="72" grpId="0" animBg="1"/>
      <p:bldP spid="73" grpId="0" animBg="1"/>
      <p:bldP spid="74" grpId="0" animBg="1"/>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635896" y="1378868"/>
            <a:ext cx="1368152" cy="570284"/>
          </a:xfrm>
          <a:prstGeom prst="rect">
            <a:avLst/>
          </a:prstGeom>
          <a:noFill/>
        </p:spPr>
        <p:txBody>
          <a:bodyPr wrap="square" rtlCol="0">
            <a:spAutoFit/>
          </a:bodyPr>
          <a:lstStyle/>
          <a:p>
            <a:pPr algn="just">
              <a:lnSpc>
                <a:spcPct val="150000"/>
              </a:lnSpc>
            </a:pPr>
            <a:r>
              <a:rPr lang="zh-CN" altLang="en-US" sz="1100" dirty="0">
                <a:latin typeface="微软雅黑" pitchFamily="34" charset="-122"/>
                <a:ea typeface="微软雅黑" pitchFamily="34" charset="-122"/>
              </a:rPr>
              <a:t>培育</a:t>
            </a:r>
            <a:r>
              <a:rPr lang="en-US" altLang="zh-CN" sz="1100" dirty="0">
                <a:latin typeface="微软雅黑" pitchFamily="34" charset="-122"/>
                <a:ea typeface="微软雅黑" pitchFamily="34" charset="-122"/>
              </a:rPr>
              <a:t>100</a:t>
            </a:r>
            <a:r>
              <a:rPr lang="zh-CN" altLang="en-US" sz="1100" dirty="0">
                <a:latin typeface="微软雅黑" pitchFamily="34" charset="-122"/>
                <a:ea typeface="微软雅黑" pitchFamily="34" charset="-122"/>
              </a:rPr>
              <a:t>家门店，服务4000万居民</a:t>
            </a:r>
          </a:p>
        </p:txBody>
      </p:sp>
      <p:sp>
        <p:nvSpPr>
          <p:cNvPr id="20" name="TextBox 19"/>
          <p:cNvSpPr txBox="1"/>
          <p:nvPr/>
        </p:nvSpPr>
        <p:spPr>
          <a:xfrm>
            <a:off x="3635896" y="2511494"/>
            <a:ext cx="1368152" cy="824200"/>
          </a:xfrm>
          <a:prstGeom prst="rect">
            <a:avLst/>
          </a:prstGeom>
          <a:noFill/>
        </p:spPr>
        <p:txBody>
          <a:bodyPr wrap="square" rtlCol="0">
            <a:spAutoFit/>
          </a:bodyPr>
          <a:lstStyle>
            <a:defPPr>
              <a:defRPr lang="zh-CN"/>
            </a:defPPr>
            <a:lvl1pPr algn="just">
              <a:lnSpc>
                <a:spcPct val="150000"/>
              </a:lnSpc>
              <a:defRPr>
                <a:solidFill>
                  <a:schemeClr val="bg1"/>
                </a:solidFill>
                <a:latin typeface="微软雅黑" pitchFamily="34" charset="-122"/>
                <a:ea typeface="微软雅黑" pitchFamily="34" charset="-122"/>
              </a:defRPr>
            </a:lvl1pPr>
          </a:lstStyle>
          <a:p>
            <a:r>
              <a:rPr lang="zh-CN" altLang="en-US" sz="1100" dirty="0">
                <a:solidFill>
                  <a:schemeClr val="tx1"/>
                </a:solidFill>
              </a:rPr>
              <a:t>年销售额达到</a:t>
            </a:r>
            <a:r>
              <a:rPr lang="en-US" altLang="zh-CN" sz="1100" dirty="0">
                <a:solidFill>
                  <a:schemeClr val="tx1"/>
                </a:solidFill>
              </a:rPr>
              <a:t>2</a:t>
            </a:r>
            <a:r>
              <a:rPr lang="zh-CN" altLang="en-US" sz="1100" dirty="0">
                <a:solidFill>
                  <a:schemeClr val="tx1"/>
                </a:solidFill>
              </a:rPr>
              <a:t>亿元人民币，净利润达</a:t>
            </a:r>
            <a:r>
              <a:rPr lang="en-US" altLang="zh-CN" sz="1100" dirty="0">
                <a:solidFill>
                  <a:schemeClr val="tx1"/>
                </a:solidFill>
              </a:rPr>
              <a:t>1</a:t>
            </a:r>
            <a:r>
              <a:rPr lang="zh-CN" altLang="en-US" sz="1100" dirty="0">
                <a:solidFill>
                  <a:schemeClr val="tx1"/>
                </a:solidFill>
              </a:rPr>
              <a:t>亿</a:t>
            </a:r>
            <a:r>
              <a:rPr lang="en-US" altLang="zh-CN" sz="1100" dirty="0">
                <a:solidFill>
                  <a:schemeClr val="tx1"/>
                </a:solidFill>
              </a:rPr>
              <a:t>5</a:t>
            </a:r>
            <a:r>
              <a:rPr lang="zh-CN" altLang="en-US" sz="1100" dirty="0">
                <a:solidFill>
                  <a:schemeClr val="tx1"/>
                </a:solidFill>
              </a:rPr>
              <a:t>千万</a:t>
            </a:r>
          </a:p>
        </p:txBody>
      </p:sp>
      <p:sp>
        <p:nvSpPr>
          <p:cNvPr id="21" name="TextBox 20"/>
          <p:cNvSpPr txBox="1"/>
          <p:nvPr/>
        </p:nvSpPr>
        <p:spPr>
          <a:xfrm>
            <a:off x="3635896" y="3723878"/>
            <a:ext cx="1368152" cy="824200"/>
          </a:xfrm>
          <a:prstGeom prst="rect">
            <a:avLst/>
          </a:prstGeom>
          <a:noFill/>
        </p:spPr>
        <p:txBody>
          <a:bodyPr wrap="square" rtlCol="0">
            <a:spAutoFit/>
          </a:bodyPr>
          <a:lstStyle>
            <a:defPPr>
              <a:defRPr lang="zh-CN"/>
            </a:defPPr>
            <a:lvl1pPr algn="just">
              <a:lnSpc>
                <a:spcPct val="150000"/>
              </a:lnSpc>
              <a:defRPr>
                <a:solidFill>
                  <a:schemeClr val="bg1"/>
                </a:solidFill>
                <a:latin typeface="微软雅黑" pitchFamily="34" charset="-122"/>
                <a:ea typeface="微软雅黑" pitchFamily="34" charset="-122"/>
              </a:defRPr>
            </a:lvl1pPr>
          </a:lstStyle>
          <a:p>
            <a:r>
              <a:rPr lang="zh-CN" altLang="en-US" sz="1100" dirty="0">
                <a:solidFill>
                  <a:schemeClr val="tx1"/>
                </a:solidFill>
              </a:rPr>
              <a:t>开设</a:t>
            </a:r>
            <a:r>
              <a:rPr lang="en-US" altLang="zh-CN" sz="1100" dirty="0">
                <a:solidFill>
                  <a:schemeClr val="tx1"/>
                </a:solidFill>
              </a:rPr>
              <a:t>3</a:t>
            </a:r>
            <a:r>
              <a:rPr lang="zh-CN" altLang="en-US" sz="1100" dirty="0">
                <a:solidFill>
                  <a:schemeClr val="tx1"/>
                </a:solidFill>
              </a:rPr>
              <a:t>个控股子公司，实施管理运营，员工总数达</a:t>
            </a:r>
            <a:r>
              <a:rPr lang="en-US" altLang="zh-CN" sz="1100" dirty="0">
                <a:solidFill>
                  <a:schemeClr val="tx1"/>
                </a:solidFill>
              </a:rPr>
              <a:t>500</a:t>
            </a:r>
            <a:r>
              <a:rPr lang="zh-CN" altLang="en-US" sz="1100" dirty="0">
                <a:solidFill>
                  <a:schemeClr val="tx1"/>
                </a:solidFill>
              </a:rPr>
              <a:t>人</a:t>
            </a:r>
          </a:p>
        </p:txBody>
      </p:sp>
      <p:sp>
        <p:nvSpPr>
          <p:cNvPr id="23" name="TextBox 22"/>
          <p:cNvSpPr txBox="1"/>
          <p:nvPr/>
        </p:nvSpPr>
        <p:spPr>
          <a:xfrm>
            <a:off x="5436096" y="1563638"/>
            <a:ext cx="2952328" cy="731098"/>
          </a:xfrm>
          <a:prstGeom prst="rect">
            <a:avLst/>
          </a:prstGeom>
          <a:noFill/>
        </p:spPr>
        <p:txBody>
          <a:bodyPr wrap="square" rtlCol="0">
            <a:spAutoFit/>
          </a:bodyPr>
          <a:lstStyle/>
          <a:p>
            <a:pPr algn="just">
              <a:lnSpc>
                <a:spcPct val="130000"/>
              </a:lnSpc>
            </a:pPr>
            <a:r>
              <a:rPr lang="zh-CN" altLang="en-US" sz="1100" dirty="0">
                <a:latin typeface="微软雅黑" pitchFamily="34" charset="-122"/>
                <a:ea typeface="微软雅黑" pitchFamily="34" charset="-122"/>
              </a:rPr>
              <a:t>将疏通社区的资金流、信息流、物流阻碍，提供一体化社区服务，就是实践居民对美好生活的向往！</a:t>
            </a:r>
          </a:p>
        </p:txBody>
      </p:sp>
      <p:cxnSp>
        <p:nvCxnSpPr>
          <p:cNvPr id="33" name="直接连接符 32"/>
          <p:cNvCxnSpPr/>
          <p:nvPr/>
        </p:nvCxnSpPr>
        <p:spPr>
          <a:xfrm flipV="1">
            <a:off x="1637536" y="1621919"/>
            <a:ext cx="1389448" cy="85809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691680" y="2937222"/>
            <a:ext cx="135636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637536" y="3246978"/>
            <a:ext cx="1350288" cy="88126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 name="组合 102"/>
          <p:cNvGrpSpPr/>
          <p:nvPr/>
        </p:nvGrpSpPr>
        <p:grpSpPr>
          <a:xfrm>
            <a:off x="2490748" y="1106543"/>
            <a:ext cx="1070267" cy="1068059"/>
            <a:chOff x="2490748" y="1106543"/>
            <a:chExt cx="1070267" cy="1068059"/>
          </a:xfrm>
        </p:grpSpPr>
        <p:grpSp>
          <p:nvGrpSpPr>
            <p:cNvPr id="68" name="组合 67"/>
            <p:cNvGrpSpPr/>
            <p:nvPr/>
          </p:nvGrpSpPr>
          <p:grpSpPr>
            <a:xfrm>
              <a:off x="2492956" y="1106543"/>
              <a:ext cx="1068059" cy="1068059"/>
              <a:chOff x="304800" y="673100"/>
              <a:chExt cx="4000500"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C00000"/>
                  </a:solidFill>
                </a:endParaRPr>
              </a:p>
            </p:txBody>
          </p:sp>
          <p:sp>
            <p:nvSpPr>
              <p:cNvPr id="70" name="椭圆 69"/>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C00000"/>
                  </a:solidFill>
                </a:endParaRPr>
              </a:p>
            </p:txBody>
          </p:sp>
        </p:grpSp>
        <p:sp>
          <p:nvSpPr>
            <p:cNvPr id="44" name="TextBox 43"/>
            <p:cNvSpPr txBox="1"/>
            <p:nvPr/>
          </p:nvSpPr>
          <p:spPr>
            <a:xfrm>
              <a:off x="2490748" y="1298754"/>
              <a:ext cx="1053935" cy="723275"/>
            </a:xfrm>
            <a:prstGeom prst="rect">
              <a:avLst/>
            </a:prstGeom>
            <a:noFill/>
          </p:spPr>
          <p:txBody>
            <a:bodyPr wrap="square" lIns="0" tIns="0" rIns="0" bIns="0" rtlCol="0">
              <a:spAutoFit/>
            </a:bodyPr>
            <a:lstStyle/>
            <a:p>
              <a:pPr algn="ctr"/>
              <a:r>
                <a:rPr lang="en-US" altLang="zh-CN" sz="3500" b="1" spc="-150" dirty="0" smtClean="0">
                  <a:solidFill>
                    <a:srgbClr val="C00000"/>
                  </a:solidFill>
                  <a:latin typeface="微软雅黑" pitchFamily="34" charset="-122"/>
                  <a:ea typeface="微软雅黑" pitchFamily="34" charset="-122"/>
                </a:rPr>
                <a:t>100</a:t>
              </a:r>
            </a:p>
            <a:p>
              <a:pPr algn="ctr"/>
              <a:r>
                <a:rPr lang="zh-CN" altLang="en-US" sz="1200" b="1" dirty="0" smtClean="0">
                  <a:solidFill>
                    <a:srgbClr val="C00000"/>
                  </a:solidFill>
                  <a:latin typeface="微软雅黑" pitchFamily="34" charset="-122"/>
                  <a:ea typeface="微软雅黑" pitchFamily="34" charset="-122"/>
                </a:rPr>
                <a:t>家门</a:t>
              </a:r>
              <a:r>
                <a:rPr lang="zh-CN" altLang="en-US" sz="1200" b="1" dirty="0">
                  <a:solidFill>
                    <a:srgbClr val="C00000"/>
                  </a:solidFill>
                  <a:latin typeface="微软雅黑" pitchFamily="34" charset="-122"/>
                  <a:ea typeface="微软雅黑" pitchFamily="34" charset="-122"/>
                </a:rPr>
                <a:t>店</a:t>
              </a:r>
              <a:endParaRPr lang="zh-CN" altLang="en-US" sz="1200" b="1" dirty="0" smtClean="0">
                <a:solidFill>
                  <a:srgbClr val="C00000"/>
                </a:solidFill>
                <a:latin typeface="微软雅黑" pitchFamily="34" charset="-122"/>
                <a:ea typeface="微软雅黑" pitchFamily="34" charset="-122"/>
              </a:endParaRPr>
            </a:p>
          </p:txBody>
        </p:sp>
      </p:grpSp>
      <p:grpSp>
        <p:nvGrpSpPr>
          <p:cNvPr id="104" name="组合 103"/>
          <p:cNvGrpSpPr/>
          <p:nvPr/>
        </p:nvGrpSpPr>
        <p:grpSpPr>
          <a:xfrm>
            <a:off x="2509485" y="2337659"/>
            <a:ext cx="1068059" cy="1068059"/>
            <a:chOff x="2509485" y="2337659"/>
            <a:chExt cx="1068059" cy="1068059"/>
          </a:xfrm>
        </p:grpSpPr>
        <p:grpSp>
          <p:nvGrpSpPr>
            <p:cNvPr id="65" name="组合 64"/>
            <p:cNvGrpSpPr/>
            <p:nvPr/>
          </p:nvGrpSpPr>
          <p:grpSpPr>
            <a:xfrm>
              <a:off x="2509485" y="2337659"/>
              <a:ext cx="1068059" cy="1068059"/>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C00000"/>
                  </a:solidFill>
                </a:endParaRPr>
              </a:p>
            </p:txBody>
          </p:sp>
          <p:sp>
            <p:nvSpPr>
              <p:cNvPr id="67" name="椭圆 66"/>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C00000"/>
                  </a:solidFill>
                </a:endParaRPr>
              </a:p>
            </p:txBody>
          </p:sp>
        </p:grpSp>
        <p:sp>
          <p:nvSpPr>
            <p:cNvPr id="53" name="TextBox 52"/>
            <p:cNvSpPr txBox="1"/>
            <p:nvPr/>
          </p:nvSpPr>
          <p:spPr>
            <a:xfrm>
              <a:off x="2535078" y="2508930"/>
              <a:ext cx="1025937" cy="723275"/>
            </a:xfrm>
            <a:prstGeom prst="rect">
              <a:avLst/>
            </a:prstGeom>
            <a:noFill/>
          </p:spPr>
          <p:txBody>
            <a:bodyPr wrap="square" lIns="0" tIns="0" rIns="0" bIns="0" rtlCol="0">
              <a:spAutoFit/>
            </a:bodyPr>
            <a:lstStyle/>
            <a:p>
              <a:pPr algn="ctr"/>
              <a:r>
                <a:rPr lang="en-US" altLang="zh-CN" sz="3500" b="1" dirty="0" smtClean="0">
                  <a:solidFill>
                    <a:srgbClr val="C00000"/>
                  </a:solidFill>
                  <a:latin typeface="微软雅黑" pitchFamily="34" charset="-122"/>
                  <a:ea typeface="微软雅黑" pitchFamily="34" charset="-122"/>
                </a:rPr>
                <a:t>2</a:t>
              </a:r>
              <a:r>
                <a:rPr lang="zh-CN" altLang="en-US" sz="3500" b="1" dirty="0" smtClean="0">
                  <a:solidFill>
                    <a:srgbClr val="C00000"/>
                  </a:solidFill>
                  <a:latin typeface="微软雅黑" pitchFamily="34" charset="-122"/>
                  <a:ea typeface="微软雅黑" pitchFamily="34" charset="-122"/>
                </a:rPr>
                <a:t>亿</a:t>
              </a:r>
              <a:endParaRPr lang="en-US" altLang="zh-CN" sz="3500" b="1" dirty="0" smtClean="0">
                <a:solidFill>
                  <a:srgbClr val="C00000"/>
                </a:solidFill>
                <a:latin typeface="微软雅黑" pitchFamily="34" charset="-122"/>
                <a:ea typeface="微软雅黑" pitchFamily="34" charset="-122"/>
              </a:endParaRPr>
            </a:p>
            <a:p>
              <a:pPr algn="ctr"/>
              <a:r>
                <a:rPr lang="zh-CN" altLang="en-US" sz="1200" b="1" dirty="0" smtClean="0">
                  <a:solidFill>
                    <a:srgbClr val="C00000"/>
                  </a:solidFill>
                  <a:latin typeface="微软雅黑" pitchFamily="34" charset="-122"/>
                  <a:ea typeface="微软雅黑" pitchFamily="34" charset="-122"/>
                </a:rPr>
                <a:t>元年销售额</a:t>
              </a:r>
            </a:p>
          </p:txBody>
        </p:sp>
      </p:grpSp>
      <p:grpSp>
        <p:nvGrpSpPr>
          <p:cNvPr id="105" name="组合 104"/>
          <p:cNvGrpSpPr/>
          <p:nvPr/>
        </p:nvGrpSpPr>
        <p:grpSpPr>
          <a:xfrm>
            <a:off x="2495829" y="3579862"/>
            <a:ext cx="1081715" cy="1068059"/>
            <a:chOff x="2495829" y="3579862"/>
            <a:chExt cx="1081715" cy="1068059"/>
          </a:xfrm>
        </p:grpSpPr>
        <p:grpSp>
          <p:nvGrpSpPr>
            <p:cNvPr id="71" name="组合 70"/>
            <p:cNvGrpSpPr/>
            <p:nvPr/>
          </p:nvGrpSpPr>
          <p:grpSpPr>
            <a:xfrm>
              <a:off x="2495829" y="3579862"/>
              <a:ext cx="1068059" cy="1068059"/>
              <a:chOff x="304800" y="673100"/>
              <a:chExt cx="4000500" cy="4000500"/>
            </a:xfrm>
            <a:effectLst>
              <a:outerShdw blurRad="444500" dist="254000" dir="8100000" algn="tr" rotWithShape="0">
                <a:prstClr val="black">
                  <a:alpha val="50000"/>
                </a:prstClr>
              </a:outerShdw>
            </a:effectLst>
          </p:grpSpPr>
          <p:sp>
            <p:nvSpPr>
              <p:cNvPr id="72" name="同心圆 7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C00000"/>
                  </a:solidFill>
                </a:endParaRPr>
              </a:p>
            </p:txBody>
          </p:sp>
          <p:sp>
            <p:nvSpPr>
              <p:cNvPr id="73" name="椭圆 72"/>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C00000"/>
                  </a:solidFill>
                </a:endParaRPr>
              </a:p>
            </p:txBody>
          </p:sp>
        </p:grpSp>
        <p:sp>
          <p:nvSpPr>
            <p:cNvPr id="57" name="TextBox 56"/>
            <p:cNvSpPr txBox="1"/>
            <p:nvPr/>
          </p:nvSpPr>
          <p:spPr>
            <a:xfrm>
              <a:off x="2501541" y="3740656"/>
              <a:ext cx="1076003" cy="723275"/>
            </a:xfrm>
            <a:prstGeom prst="rect">
              <a:avLst/>
            </a:prstGeom>
            <a:noFill/>
          </p:spPr>
          <p:txBody>
            <a:bodyPr wrap="square" lIns="0" tIns="0" rIns="0" bIns="0" rtlCol="0">
              <a:spAutoFit/>
            </a:bodyPr>
            <a:lstStyle/>
            <a:p>
              <a:pPr algn="ctr"/>
              <a:r>
                <a:rPr lang="en-US" altLang="zh-CN" sz="3500" b="1" dirty="0">
                  <a:solidFill>
                    <a:srgbClr val="C00000"/>
                  </a:solidFill>
                  <a:latin typeface="微软雅黑" pitchFamily="34" charset="-122"/>
                  <a:ea typeface="微软雅黑" pitchFamily="34" charset="-122"/>
                </a:rPr>
                <a:t>3</a:t>
              </a:r>
              <a:endParaRPr lang="en-US" altLang="zh-CN" sz="3500" b="1" dirty="0" smtClean="0">
                <a:solidFill>
                  <a:srgbClr val="C00000"/>
                </a:solidFill>
                <a:latin typeface="微软雅黑" pitchFamily="34" charset="-122"/>
                <a:ea typeface="微软雅黑" pitchFamily="34" charset="-122"/>
              </a:endParaRPr>
            </a:p>
            <a:p>
              <a:pPr algn="ctr"/>
              <a:r>
                <a:rPr lang="zh-CN" altLang="en-US" sz="1200" b="1" dirty="0" smtClean="0">
                  <a:solidFill>
                    <a:srgbClr val="C00000"/>
                  </a:solidFill>
                  <a:latin typeface="微软雅黑" pitchFamily="34" charset="-122"/>
                  <a:ea typeface="微软雅黑" pitchFamily="34" charset="-122"/>
                </a:rPr>
                <a:t>个子公司</a:t>
              </a:r>
            </a:p>
          </p:txBody>
        </p:sp>
      </p:grpSp>
      <p:grpSp>
        <p:nvGrpSpPr>
          <p:cNvPr id="28" name="组合 27"/>
          <p:cNvGrpSpPr/>
          <p:nvPr/>
        </p:nvGrpSpPr>
        <p:grpSpPr>
          <a:xfrm>
            <a:off x="377672" y="2074614"/>
            <a:ext cx="1458024" cy="1458024"/>
            <a:chOff x="792868" y="618113"/>
            <a:chExt cx="1314008" cy="1314008"/>
          </a:xfrm>
        </p:grpSpPr>
        <p:grpSp>
          <p:nvGrpSpPr>
            <p:cNvPr id="29" name="组合 28"/>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椭圆 3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椭圆 29"/>
            <p:cNvSpPr/>
            <p:nvPr/>
          </p:nvSpPr>
          <p:spPr>
            <a:xfrm>
              <a:off x="859391" y="680166"/>
              <a:ext cx="1188000" cy="1188000"/>
            </a:xfrm>
            <a:prstGeom prst="ellipse">
              <a:avLst/>
            </a:prstGeom>
            <a:blipFill dpi="0" rotWithShape="1">
              <a:blip r:embed="rId3"/>
              <a:srcRect/>
              <a:stretch>
                <a:fillRect l="-5000" r="-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4" name="组合 73"/>
          <p:cNvGrpSpPr/>
          <p:nvPr/>
        </p:nvGrpSpPr>
        <p:grpSpPr>
          <a:xfrm>
            <a:off x="6300192" y="1059582"/>
            <a:ext cx="1356392" cy="432536"/>
            <a:chOff x="814328" y="3219334"/>
            <a:chExt cx="1356392" cy="432536"/>
          </a:xfrm>
        </p:grpSpPr>
        <p:grpSp>
          <p:nvGrpSpPr>
            <p:cNvPr id="75" name="组合 74"/>
            <p:cNvGrpSpPr/>
            <p:nvPr/>
          </p:nvGrpSpPr>
          <p:grpSpPr>
            <a:xfrm>
              <a:off x="814328" y="3219334"/>
              <a:ext cx="1356392" cy="432536"/>
              <a:chOff x="2173927" y="3285519"/>
              <a:chExt cx="1721136" cy="548848"/>
            </a:xfrm>
          </p:grpSpPr>
          <p:grpSp>
            <p:nvGrpSpPr>
              <p:cNvPr id="77" name="组合 76"/>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79" name="圆角矩形 7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圆角矩形 79"/>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8" name="椭圆 77"/>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6" name="TextBox 75"/>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dirty="0" smtClean="0">
                  <a:solidFill>
                    <a:schemeClr val="tx1">
                      <a:lumMod val="75000"/>
                      <a:lumOff val="25000"/>
                    </a:schemeClr>
                  </a:solidFill>
                </a:rPr>
                <a:t>实现民通</a:t>
              </a:r>
              <a:endParaRPr lang="zh-CN" altLang="en-US" dirty="0">
                <a:solidFill>
                  <a:schemeClr val="tx1">
                    <a:lumMod val="75000"/>
                    <a:lumOff val="25000"/>
                  </a:schemeClr>
                </a:solidFill>
                <a:latin typeface="+mn-ea"/>
              </a:endParaRPr>
            </a:p>
          </p:txBody>
        </p:sp>
      </p:grpSp>
      <p:sp>
        <p:nvSpPr>
          <p:cNvPr id="82" name="TextBox 81"/>
          <p:cNvSpPr txBox="1"/>
          <p:nvPr/>
        </p:nvSpPr>
        <p:spPr>
          <a:xfrm>
            <a:off x="5436096" y="2859782"/>
            <a:ext cx="2952328" cy="511037"/>
          </a:xfrm>
          <a:prstGeom prst="rect">
            <a:avLst/>
          </a:prstGeom>
          <a:noFill/>
        </p:spPr>
        <p:txBody>
          <a:bodyPr wrap="square" rtlCol="0">
            <a:spAutoFit/>
          </a:bodyPr>
          <a:lstStyle/>
          <a:p>
            <a:pPr algn="just">
              <a:lnSpc>
                <a:spcPct val="130000"/>
              </a:lnSpc>
            </a:pPr>
            <a:r>
              <a:rPr lang="zh-CN" altLang="en-US" sz="1100" dirty="0">
                <a:latin typeface="微软雅黑" pitchFamily="34" charset="-122"/>
                <a:ea typeface="微软雅黑" pitchFamily="34" charset="-122"/>
              </a:rPr>
              <a:t>五年后将持续经济拉动增长，促进产业融合，催生新型商业业态！</a:t>
            </a:r>
          </a:p>
        </p:txBody>
      </p:sp>
      <p:sp>
        <p:nvSpPr>
          <p:cNvPr id="83" name="TextBox 82"/>
          <p:cNvSpPr txBox="1"/>
          <p:nvPr/>
        </p:nvSpPr>
        <p:spPr>
          <a:xfrm>
            <a:off x="5436096" y="4083918"/>
            <a:ext cx="2952328" cy="511037"/>
          </a:xfrm>
          <a:prstGeom prst="rect">
            <a:avLst/>
          </a:prstGeom>
          <a:noFill/>
        </p:spPr>
        <p:txBody>
          <a:bodyPr wrap="square" rtlCol="0">
            <a:spAutoFit/>
          </a:bodyPr>
          <a:lstStyle/>
          <a:p>
            <a:pPr algn="just">
              <a:lnSpc>
                <a:spcPct val="130000"/>
              </a:lnSpc>
            </a:pPr>
            <a:r>
              <a:rPr lang="zh-CN" altLang="en-US" sz="1100" dirty="0">
                <a:latin typeface="微软雅黑" pitchFamily="34" charset="-122"/>
                <a:ea typeface="微软雅黑" pitchFamily="34" charset="-122"/>
              </a:rPr>
              <a:t>将使公司成为就业大平台，社区大数据，成为市场经济下的政府好帮手！</a:t>
            </a:r>
          </a:p>
        </p:txBody>
      </p:sp>
      <p:grpSp>
        <p:nvGrpSpPr>
          <p:cNvPr id="85" name="组合 84"/>
          <p:cNvGrpSpPr/>
          <p:nvPr/>
        </p:nvGrpSpPr>
        <p:grpSpPr>
          <a:xfrm>
            <a:off x="6300192" y="2292662"/>
            <a:ext cx="1356392" cy="432536"/>
            <a:chOff x="814328" y="3219334"/>
            <a:chExt cx="1356392" cy="432536"/>
          </a:xfrm>
        </p:grpSpPr>
        <p:grpSp>
          <p:nvGrpSpPr>
            <p:cNvPr id="86" name="组合 85"/>
            <p:cNvGrpSpPr/>
            <p:nvPr/>
          </p:nvGrpSpPr>
          <p:grpSpPr>
            <a:xfrm>
              <a:off x="814328" y="3219334"/>
              <a:ext cx="1356392" cy="432536"/>
              <a:chOff x="2173927" y="3285519"/>
              <a:chExt cx="1721136" cy="548848"/>
            </a:xfrm>
          </p:grpSpPr>
          <p:grpSp>
            <p:nvGrpSpPr>
              <p:cNvPr id="88" name="组合 87"/>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90" name="圆角矩形 8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圆角矩形 90"/>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9" name="椭圆 88"/>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7" name="TextBox 86"/>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dirty="0" smtClean="0">
                  <a:solidFill>
                    <a:schemeClr val="tx1">
                      <a:lumMod val="75000"/>
                      <a:lumOff val="25000"/>
                    </a:schemeClr>
                  </a:solidFill>
                </a:rPr>
                <a:t>实现商通</a:t>
              </a:r>
              <a:endParaRPr lang="zh-CN" altLang="en-US" dirty="0">
                <a:solidFill>
                  <a:schemeClr val="tx1">
                    <a:lumMod val="75000"/>
                    <a:lumOff val="25000"/>
                  </a:schemeClr>
                </a:solidFill>
              </a:endParaRPr>
            </a:p>
          </p:txBody>
        </p:sp>
      </p:grpSp>
      <p:grpSp>
        <p:nvGrpSpPr>
          <p:cNvPr id="92" name="组合 91"/>
          <p:cNvGrpSpPr/>
          <p:nvPr/>
        </p:nvGrpSpPr>
        <p:grpSpPr>
          <a:xfrm>
            <a:off x="6300191" y="3514709"/>
            <a:ext cx="1356392" cy="432536"/>
            <a:chOff x="814328" y="3219334"/>
            <a:chExt cx="1356392" cy="432536"/>
          </a:xfrm>
        </p:grpSpPr>
        <p:grpSp>
          <p:nvGrpSpPr>
            <p:cNvPr id="93" name="组合 92"/>
            <p:cNvGrpSpPr/>
            <p:nvPr/>
          </p:nvGrpSpPr>
          <p:grpSpPr>
            <a:xfrm>
              <a:off x="814328" y="3219334"/>
              <a:ext cx="1356392" cy="432536"/>
              <a:chOff x="2173927" y="3285519"/>
              <a:chExt cx="1721136" cy="548848"/>
            </a:xfrm>
          </p:grpSpPr>
          <p:grpSp>
            <p:nvGrpSpPr>
              <p:cNvPr id="95" name="组合 94"/>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97" name="圆角矩形 9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圆角矩形 97"/>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6" name="椭圆 95"/>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4" name="TextBox 93"/>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dirty="0" smtClean="0">
                  <a:solidFill>
                    <a:schemeClr val="tx1">
                      <a:lumMod val="75000"/>
                      <a:lumOff val="25000"/>
                    </a:schemeClr>
                  </a:solidFill>
                </a:rPr>
                <a:t>实现政通</a:t>
              </a:r>
              <a:endParaRPr lang="zh-CN" altLang="en-US" dirty="0">
                <a:solidFill>
                  <a:schemeClr val="tx1">
                    <a:lumMod val="75000"/>
                    <a:lumOff val="25000"/>
                  </a:schemeClr>
                </a:solidFill>
                <a:latin typeface="+mn-ea"/>
              </a:endParaRPr>
            </a:p>
          </p:txBody>
        </p:sp>
      </p:grpSp>
      <p:sp>
        <p:nvSpPr>
          <p:cNvPr id="99" name="TextBox 98"/>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itchFamily="34" charset="-122"/>
                <a:ea typeface="微软雅黑" pitchFamily="34" charset="-122"/>
              </a:rPr>
              <a:t>五年发展规划</a:t>
            </a:r>
            <a:endParaRPr lang="zh-CN" altLang="en-US" sz="1000" dirty="0">
              <a:latin typeface="微软雅黑" pitchFamily="34" charset="-122"/>
              <a:ea typeface="微软雅黑" pitchFamily="34" charset="-122"/>
            </a:endParaRPr>
          </a:p>
        </p:txBody>
      </p:sp>
    </p:spTree>
    <p:extLst>
      <p:ext uri="{BB962C8B-B14F-4D97-AF65-F5344CB8AC3E}">
        <p14:creationId xmlns:p14="http://schemas.microsoft.com/office/powerpoint/2010/main" val="3006626697"/>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49" presetClass="path" presetSubtype="0" accel="50000" fill="hold" nodeType="withEffect">
                                  <p:stCondLst>
                                    <p:cond delay="0"/>
                                  </p:stCondLst>
                                  <p:childTnLst>
                                    <p:animMotion origin="layout" path="M -2.5E-6 2.45446E-6 L 0.17847 0.88793 " pathEditMode="relative" rAng="0" ptsTypes="AA">
                                      <p:cBhvr>
                                        <p:cTn id="8" dur="600" spd="-100000" fill="hold"/>
                                        <p:tgtEl>
                                          <p:spTgt spid="28"/>
                                        </p:tgtEl>
                                        <p:attrNameLst>
                                          <p:attrName>ppt_x</p:attrName>
                                          <p:attrName>ppt_y</p:attrName>
                                        </p:attrNameLst>
                                      </p:cBhvr>
                                      <p:rCtr x="8924" y="44396"/>
                                    </p:animMotion>
                                  </p:childTnLst>
                                </p:cTn>
                              </p:par>
                            </p:childTnLst>
                          </p:cTn>
                        </p:par>
                        <p:par>
                          <p:cTn id="9" fill="hold">
                            <p:stCondLst>
                              <p:cond delay="600"/>
                            </p:stCondLst>
                            <p:childTnLst>
                              <p:par>
                                <p:cTn id="10" presetID="22" presetClass="entr" presetSubtype="8"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left)">
                                      <p:cBhvr>
                                        <p:cTn id="12" dur="500"/>
                                        <p:tgtEl>
                                          <p:spTgt spid="33"/>
                                        </p:tgtEl>
                                      </p:cBhvr>
                                    </p:animEffect>
                                  </p:childTnLst>
                                </p:cTn>
                              </p:par>
                              <p:par>
                                <p:cTn id="13" presetID="22" presetClass="entr" presetSubtype="8"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par>
                                <p:cTn id="16" presetID="22" presetClass="entr" presetSubtype="8" fill="hold"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left)">
                                      <p:cBhvr>
                                        <p:cTn id="18" dur="500"/>
                                        <p:tgtEl>
                                          <p:spTgt spid="37"/>
                                        </p:tgtEl>
                                      </p:cBhvr>
                                    </p:animEffect>
                                  </p:childTnLst>
                                </p:cTn>
                              </p:par>
                            </p:childTnLst>
                          </p:cTn>
                        </p:par>
                        <p:par>
                          <p:cTn id="19" fill="hold">
                            <p:stCondLst>
                              <p:cond delay="1100"/>
                            </p:stCondLst>
                            <p:childTnLst>
                              <p:par>
                                <p:cTn id="20" presetID="53" presetClass="entr" presetSubtype="16" fill="hold" nodeType="afterEffect">
                                  <p:stCondLst>
                                    <p:cond delay="0"/>
                                  </p:stCondLst>
                                  <p:childTnLst>
                                    <p:set>
                                      <p:cBhvr>
                                        <p:cTn id="21" dur="1" fill="hold">
                                          <p:stCondLst>
                                            <p:cond delay="0"/>
                                          </p:stCondLst>
                                        </p:cTn>
                                        <p:tgtEl>
                                          <p:spTgt spid="103"/>
                                        </p:tgtEl>
                                        <p:attrNameLst>
                                          <p:attrName>style.visibility</p:attrName>
                                        </p:attrNameLst>
                                      </p:cBhvr>
                                      <p:to>
                                        <p:strVal val="visible"/>
                                      </p:to>
                                    </p:set>
                                    <p:anim calcmode="lin" valueType="num">
                                      <p:cBhvr>
                                        <p:cTn id="22" dur="500" fill="hold"/>
                                        <p:tgtEl>
                                          <p:spTgt spid="103"/>
                                        </p:tgtEl>
                                        <p:attrNameLst>
                                          <p:attrName>ppt_w</p:attrName>
                                        </p:attrNameLst>
                                      </p:cBhvr>
                                      <p:tavLst>
                                        <p:tav tm="0">
                                          <p:val>
                                            <p:fltVal val="0"/>
                                          </p:val>
                                        </p:tav>
                                        <p:tav tm="100000">
                                          <p:val>
                                            <p:strVal val="#ppt_w"/>
                                          </p:val>
                                        </p:tav>
                                      </p:tavLst>
                                    </p:anim>
                                    <p:anim calcmode="lin" valueType="num">
                                      <p:cBhvr>
                                        <p:cTn id="23" dur="500" fill="hold"/>
                                        <p:tgtEl>
                                          <p:spTgt spid="103"/>
                                        </p:tgtEl>
                                        <p:attrNameLst>
                                          <p:attrName>ppt_h</p:attrName>
                                        </p:attrNameLst>
                                      </p:cBhvr>
                                      <p:tavLst>
                                        <p:tav tm="0">
                                          <p:val>
                                            <p:fltVal val="0"/>
                                          </p:val>
                                        </p:tav>
                                        <p:tav tm="100000">
                                          <p:val>
                                            <p:strVal val="#ppt_h"/>
                                          </p:val>
                                        </p:tav>
                                      </p:tavLst>
                                    </p:anim>
                                    <p:animEffect transition="in" filter="fade">
                                      <p:cBhvr>
                                        <p:cTn id="24" dur="500"/>
                                        <p:tgtEl>
                                          <p:spTgt spid="103"/>
                                        </p:tgtEl>
                                      </p:cBhvr>
                                    </p:animEffect>
                                  </p:childTnLst>
                                </p:cTn>
                              </p:par>
                              <p:par>
                                <p:cTn id="25" presetID="53" presetClass="entr" presetSubtype="16" fill="hold" nodeType="withEffect">
                                  <p:stCondLst>
                                    <p:cond delay="0"/>
                                  </p:stCondLst>
                                  <p:childTnLst>
                                    <p:set>
                                      <p:cBhvr>
                                        <p:cTn id="26" dur="1" fill="hold">
                                          <p:stCondLst>
                                            <p:cond delay="0"/>
                                          </p:stCondLst>
                                        </p:cTn>
                                        <p:tgtEl>
                                          <p:spTgt spid="104"/>
                                        </p:tgtEl>
                                        <p:attrNameLst>
                                          <p:attrName>style.visibility</p:attrName>
                                        </p:attrNameLst>
                                      </p:cBhvr>
                                      <p:to>
                                        <p:strVal val="visible"/>
                                      </p:to>
                                    </p:set>
                                    <p:anim calcmode="lin" valueType="num">
                                      <p:cBhvr>
                                        <p:cTn id="27" dur="500" fill="hold"/>
                                        <p:tgtEl>
                                          <p:spTgt spid="104"/>
                                        </p:tgtEl>
                                        <p:attrNameLst>
                                          <p:attrName>ppt_w</p:attrName>
                                        </p:attrNameLst>
                                      </p:cBhvr>
                                      <p:tavLst>
                                        <p:tav tm="0">
                                          <p:val>
                                            <p:fltVal val="0"/>
                                          </p:val>
                                        </p:tav>
                                        <p:tav tm="100000">
                                          <p:val>
                                            <p:strVal val="#ppt_w"/>
                                          </p:val>
                                        </p:tav>
                                      </p:tavLst>
                                    </p:anim>
                                    <p:anim calcmode="lin" valueType="num">
                                      <p:cBhvr>
                                        <p:cTn id="28" dur="500" fill="hold"/>
                                        <p:tgtEl>
                                          <p:spTgt spid="104"/>
                                        </p:tgtEl>
                                        <p:attrNameLst>
                                          <p:attrName>ppt_h</p:attrName>
                                        </p:attrNameLst>
                                      </p:cBhvr>
                                      <p:tavLst>
                                        <p:tav tm="0">
                                          <p:val>
                                            <p:fltVal val="0"/>
                                          </p:val>
                                        </p:tav>
                                        <p:tav tm="100000">
                                          <p:val>
                                            <p:strVal val="#ppt_h"/>
                                          </p:val>
                                        </p:tav>
                                      </p:tavLst>
                                    </p:anim>
                                    <p:animEffect transition="in" filter="fade">
                                      <p:cBhvr>
                                        <p:cTn id="29" dur="500"/>
                                        <p:tgtEl>
                                          <p:spTgt spid="104"/>
                                        </p:tgtEl>
                                      </p:cBhvr>
                                    </p:animEffect>
                                  </p:childTnLst>
                                </p:cTn>
                              </p:par>
                              <p:par>
                                <p:cTn id="30" presetID="53" presetClass="entr" presetSubtype="16" fill="hold" nodeType="withEffect">
                                  <p:stCondLst>
                                    <p:cond delay="0"/>
                                  </p:stCondLst>
                                  <p:childTnLst>
                                    <p:set>
                                      <p:cBhvr>
                                        <p:cTn id="31" dur="1" fill="hold">
                                          <p:stCondLst>
                                            <p:cond delay="0"/>
                                          </p:stCondLst>
                                        </p:cTn>
                                        <p:tgtEl>
                                          <p:spTgt spid="105"/>
                                        </p:tgtEl>
                                        <p:attrNameLst>
                                          <p:attrName>style.visibility</p:attrName>
                                        </p:attrNameLst>
                                      </p:cBhvr>
                                      <p:to>
                                        <p:strVal val="visible"/>
                                      </p:to>
                                    </p:set>
                                    <p:anim calcmode="lin" valueType="num">
                                      <p:cBhvr>
                                        <p:cTn id="32" dur="500" fill="hold"/>
                                        <p:tgtEl>
                                          <p:spTgt spid="105"/>
                                        </p:tgtEl>
                                        <p:attrNameLst>
                                          <p:attrName>ppt_w</p:attrName>
                                        </p:attrNameLst>
                                      </p:cBhvr>
                                      <p:tavLst>
                                        <p:tav tm="0">
                                          <p:val>
                                            <p:fltVal val="0"/>
                                          </p:val>
                                        </p:tav>
                                        <p:tav tm="100000">
                                          <p:val>
                                            <p:strVal val="#ppt_w"/>
                                          </p:val>
                                        </p:tav>
                                      </p:tavLst>
                                    </p:anim>
                                    <p:anim calcmode="lin" valueType="num">
                                      <p:cBhvr>
                                        <p:cTn id="33" dur="500" fill="hold"/>
                                        <p:tgtEl>
                                          <p:spTgt spid="105"/>
                                        </p:tgtEl>
                                        <p:attrNameLst>
                                          <p:attrName>ppt_h</p:attrName>
                                        </p:attrNameLst>
                                      </p:cBhvr>
                                      <p:tavLst>
                                        <p:tav tm="0">
                                          <p:val>
                                            <p:fltVal val="0"/>
                                          </p:val>
                                        </p:tav>
                                        <p:tav tm="100000">
                                          <p:val>
                                            <p:strVal val="#ppt_h"/>
                                          </p:val>
                                        </p:tav>
                                      </p:tavLst>
                                    </p:anim>
                                    <p:animEffect transition="in" filter="fade">
                                      <p:cBhvr>
                                        <p:cTn id="34" dur="500"/>
                                        <p:tgtEl>
                                          <p:spTgt spid="105"/>
                                        </p:tgtEl>
                                      </p:cBhvr>
                                    </p:animEffect>
                                  </p:childTnLst>
                                </p:cTn>
                              </p:par>
                            </p:childTnLst>
                          </p:cTn>
                        </p:par>
                        <p:par>
                          <p:cTn id="35" fill="hold">
                            <p:stCondLst>
                              <p:cond delay="1600"/>
                            </p:stCondLst>
                            <p:childTnLst>
                              <p:par>
                                <p:cTn id="36" presetID="22" presetClass="entr" presetSubtype="8"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par>
                                <p:cTn id="39" presetID="22" presetClass="entr" presetSubtype="8" fill="hold" grpId="0" nodeType="withEffect">
                                  <p:stCondLst>
                                    <p:cond delay="10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500"/>
                                        <p:tgtEl>
                                          <p:spTgt spid="20"/>
                                        </p:tgtEl>
                                      </p:cBhvr>
                                    </p:animEffect>
                                  </p:childTnLst>
                                </p:cTn>
                              </p:par>
                              <p:par>
                                <p:cTn id="42" presetID="22" presetClass="entr" presetSubtype="8" fill="hold" grpId="0" nodeType="withEffect">
                                  <p:stCondLst>
                                    <p:cond delay="20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childTnLst>
                          </p:cTn>
                        </p:par>
                        <p:par>
                          <p:cTn id="45" fill="hold">
                            <p:stCondLst>
                              <p:cond delay="2300"/>
                            </p:stCondLst>
                            <p:childTnLst>
                              <p:par>
                                <p:cTn id="46" presetID="2" presetClass="entr" presetSubtype="2" fill="hold" nodeType="afterEffect">
                                  <p:stCondLst>
                                    <p:cond delay="0"/>
                                  </p:stCondLst>
                                  <p:childTnLst>
                                    <p:set>
                                      <p:cBhvr>
                                        <p:cTn id="47" dur="1" fill="hold">
                                          <p:stCondLst>
                                            <p:cond delay="0"/>
                                          </p:stCondLst>
                                        </p:cTn>
                                        <p:tgtEl>
                                          <p:spTgt spid="74"/>
                                        </p:tgtEl>
                                        <p:attrNameLst>
                                          <p:attrName>style.visibility</p:attrName>
                                        </p:attrNameLst>
                                      </p:cBhvr>
                                      <p:to>
                                        <p:strVal val="visible"/>
                                      </p:to>
                                    </p:set>
                                    <p:anim calcmode="lin" valueType="num">
                                      <p:cBhvr additive="base">
                                        <p:cTn id="48" dur="300" fill="hold"/>
                                        <p:tgtEl>
                                          <p:spTgt spid="74"/>
                                        </p:tgtEl>
                                        <p:attrNameLst>
                                          <p:attrName>ppt_x</p:attrName>
                                        </p:attrNameLst>
                                      </p:cBhvr>
                                      <p:tavLst>
                                        <p:tav tm="0">
                                          <p:val>
                                            <p:strVal val="1+#ppt_w/2"/>
                                          </p:val>
                                        </p:tav>
                                        <p:tav tm="100000">
                                          <p:val>
                                            <p:strVal val="#ppt_x"/>
                                          </p:val>
                                        </p:tav>
                                      </p:tavLst>
                                    </p:anim>
                                    <p:anim calcmode="lin" valueType="num">
                                      <p:cBhvr additive="base">
                                        <p:cTn id="49" dur="300" fill="hold"/>
                                        <p:tgtEl>
                                          <p:spTgt spid="74"/>
                                        </p:tgtEl>
                                        <p:attrNameLst>
                                          <p:attrName>ppt_y</p:attrName>
                                        </p:attrNameLst>
                                      </p:cBhvr>
                                      <p:tavLst>
                                        <p:tav tm="0">
                                          <p:val>
                                            <p:strVal val="#ppt_y"/>
                                          </p:val>
                                        </p:tav>
                                        <p:tav tm="100000">
                                          <p:val>
                                            <p:strVal val="#ppt_y"/>
                                          </p:val>
                                        </p:tav>
                                      </p:tavLst>
                                    </p:anim>
                                  </p:childTnLst>
                                </p:cTn>
                              </p:par>
                            </p:childTnLst>
                          </p:cTn>
                        </p:par>
                        <p:par>
                          <p:cTn id="50" fill="hold">
                            <p:stCondLst>
                              <p:cond delay="2600"/>
                            </p:stCondLst>
                            <p:childTnLst>
                              <p:par>
                                <p:cTn id="51" presetID="22" presetClass="entr" presetSubtype="1"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up)">
                                      <p:cBhvr>
                                        <p:cTn id="53" dur="300"/>
                                        <p:tgtEl>
                                          <p:spTgt spid="23"/>
                                        </p:tgtEl>
                                      </p:cBhvr>
                                    </p:animEffect>
                                  </p:childTnLst>
                                </p:cTn>
                              </p:par>
                            </p:childTnLst>
                          </p:cTn>
                        </p:par>
                        <p:par>
                          <p:cTn id="54" fill="hold">
                            <p:stCondLst>
                              <p:cond delay="2900"/>
                            </p:stCondLst>
                            <p:childTnLst>
                              <p:par>
                                <p:cTn id="55" presetID="2" presetClass="entr" presetSubtype="2" fill="hold" nodeType="afterEffect">
                                  <p:stCondLst>
                                    <p:cond delay="0"/>
                                  </p:stCondLst>
                                  <p:childTnLst>
                                    <p:set>
                                      <p:cBhvr>
                                        <p:cTn id="56" dur="1" fill="hold">
                                          <p:stCondLst>
                                            <p:cond delay="0"/>
                                          </p:stCondLst>
                                        </p:cTn>
                                        <p:tgtEl>
                                          <p:spTgt spid="85"/>
                                        </p:tgtEl>
                                        <p:attrNameLst>
                                          <p:attrName>style.visibility</p:attrName>
                                        </p:attrNameLst>
                                      </p:cBhvr>
                                      <p:to>
                                        <p:strVal val="visible"/>
                                      </p:to>
                                    </p:set>
                                    <p:anim calcmode="lin" valueType="num">
                                      <p:cBhvr additive="base">
                                        <p:cTn id="57" dur="300" fill="hold"/>
                                        <p:tgtEl>
                                          <p:spTgt spid="85"/>
                                        </p:tgtEl>
                                        <p:attrNameLst>
                                          <p:attrName>ppt_x</p:attrName>
                                        </p:attrNameLst>
                                      </p:cBhvr>
                                      <p:tavLst>
                                        <p:tav tm="0">
                                          <p:val>
                                            <p:strVal val="1+#ppt_w/2"/>
                                          </p:val>
                                        </p:tav>
                                        <p:tav tm="100000">
                                          <p:val>
                                            <p:strVal val="#ppt_x"/>
                                          </p:val>
                                        </p:tav>
                                      </p:tavLst>
                                    </p:anim>
                                    <p:anim calcmode="lin" valueType="num">
                                      <p:cBhvr additive="base">
                                        <p:cTn id="58" dur="300" fill="hold"/>
                                        <p:tgtEl>
                                          <p:spTgt spid="85"/>
                                        </p:tgtEl>
                                        <p:attrNameLst>
                                          <p:attrName>ppt_y</p:attrName>
                                        </p:attrNameLst>
                                      </p:cBhvr>
                                      <p:tavLst>
                                        <p:tav tm="0">
                                          <p:val>
                                            <p:strVal val="#ppt_y"/>
                                          </p:val>
                                        </p:tav>
                                        <p:tav tm="100000">
                                          <p:val>
                                            <p:strVal val="#ppt_y"/>
                                          </p:val>
                                        </p:tav>
                                      </p:tavLst>
                                    </p:anim>
                                  </p:childTnLst>
                                </p:cTn>
                              </p:par>
                            </p:childTnLst>
                          </p:cTn>
                        </p:par>
                        <p:par>
                          <p:cTn id="59" fill="hold">
                            <p:stCondLst>
                              <p:cond delay="3200"/>
                            </p:stCondLst>
                            <p:childTnLst>
                              <p:par>
                                <p:cTn id="60" presetID="22" presetClass="entr" presetSubtype="1" fill="hold" grpId="0" nodeType="afterEffect">
                                  <p:stCondLst>
                                    <p:cond delay="0"/>
                                  </p:stCondLst>
                                  <p:childTnLst>
                                    <p:set>
                                      <p:cBhvr>
                                        <p:cTn id="61" dur="1" fill="hold">
                                          <p:stCondLst>
                                            <p:cond delay="0"/>
                                          </p:stCondLst>
                                        </p:cTn>
                                        <p:tgtEl>
                                          <p:spTgt spid="82"/>
                                        </p:tgtEl>
                                        <p:attrNameLst>
                                          <p:attrName>style.visibility</p:attrName>
                                        </p:attrNameLst>
                                      </p:cBhvr>
                                      <p:to>
                                        <p:strVal val="visible"/>
                                      </p:to>
                                    </p:set>
                                    <p:animEffect transition="in" filter="wipe(up)">
                                      <p:cBhvr>
                                        <p:cTn id="62" dur="300"/>
                                        <p:tgtEl>
                                          <p:spTgt spid="82"/>
                                        </p:tgtEl>
                                      </p:cBhvr>
                                    </p:animEffect>
                                  </p:childTnLst>
                                </p:cTn>
                              </p:par>
                            </p:childTnLst>
                          </p:cTn>
                        </p:par>
                        <p:par>
                          <p:cTn id="63" fill="hold">
                            <p:stCondLst>
                              <p:cond delay="3500"/>
                            </p:stCondLst>
                            <p:childTnLst>
                              <p:par>
                                <p:cTn id="64" presetID="2" presetClass="entr" presetSubtype="2" fill="hold" nodeType="afterEffect">
                                  <p:stCondLst>
                                    <p:cond delay="0"/>
                                  </p:stCondLst>
                                  <p:childTnLst>
                                    <p:set>
                                      <p:cBhvr>
                                        <p:cTn id="65" dur="1" fill="hold">
                                          <p:stCondLst>
                                            <p:cond delay="0"/>
                                          </p:stCondLst>
                                        </p:cTn>
                                        <p:tgtEl>
                                          <p:spTgt spid="92"/>
                                        </p:tgtEl>
                                        <p:attrNameLst>
                                          <p:attrName>style.visibility</p:attrName>
                                        </p:attrNameLst>
                                      </p:cBhvr>
                                      <p:to>
                                        <p:strVal val="visible"/>
                                      </p:to>
                                    </p:set>
                                    <p:anim calcmode="lin" valueType="num">
                                      <p:cBhvr additive="base">
                                        <p:cTn id="66" dur="300" fill="hold"/>
                                        <p:tgtEl>
                                          <p:spTgt spid="92"/>
                                        </p:tgtEl>
                                        <p:attrNameLst>
                                          <p:attrName>ppt_x</p:attrName>
                                        </p:attrNameLst>
                                      </p:cBhvr>
                                      <p:tavLst>
                                        <p:tav tm="0">
                                          <p:val>
                                            <p:strVal val="1+#ppt_w/2"/>
                                          </p:val>
                                        </p:tav>
                                        <p:tav tm="100000">
                                          <p:val>
                                            <p:strVal val="#ppt_x"/>
                                          </p:val>
                                        </p:tav>
                                      </p:tavLst>
                                    </p:anim>
                                    <p:anim calcmode="lin" valueType="num">
                                      <p:cBhvr additive="base">
                                        <p:cTn id="67" dur="300" fill="hold"/>
                                        <p:tgtEl>
                                          <p:spTgt spid="92"/>
                                        </p:tgtEl>
                                        <p:attrNameLst>
                                          <p:attrName>ppt_y</p:attrName>
                                        </p:attrNameLst>
                                      </p:cBhvr>
                                      <p:tavLst>
                                        <p:tav tm="0">
                                          <p:val>
                                            <p:strVal val="#ppt_y"/>
                                          </p:val>
                                        </p:tav>
                                        <p:tav tm="100000">
                                          <p:val>
                                            <p:strVal val="#ppt_y"/>
                                          </p:val>
                                        </p:tav>
                                      </p:tavLst>
                                    </p:anim>
                                  </p:childTnLst>
                                </p:cTn>
                              </p:par>
                            </p:childTnLst>
                          </p:cTn>
                        </p:par>
                        <p:par>
                          <p:cTn id="68" fill="hold">
                            <p:stCondLst>
                              <p:cond delay="3800"/>
                            </p:stCondLst>
                            <p:childTnLst>
                              <p:par>
                                <p:cTn id="69" presetID="22" presetClass="entr" presetSubtype="1"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Effect transition="in" filter="wipe(up)">
                                      <p:cBhvr>
                                        <p:cTn id="71" dur="3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3" grpId="0"/>
      <p:bldP spid="82" grpId="0"/>
      <p:bldP spid="8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6"/>
          <p:cNvGrpSpPr>
            <a:grpSpLocks/>
          </p:cNvGrpSpPr>
          <p:nvPr/>
        </p:nvGrpSpPr>
        <p:grpSpPr bwMode="auto">
          <a:xfrm>
            <a:off x="3395739" y="1206654"/>
            <a:ext cx="3821656" cy="3215431"/>
            <a:chOff x="720" y="839"/>
            <a:chExt cx="3740" cy="3146"/>
          </a:xfrm>
          <a:solidFill>
            <a:srgbClr val="F8F8F8"/>
          </a:solidFill>
        </p:grpSpPr>
        <p:sp>
          <p:nvSpPr>
            <p:cNvPr id="3" name="Freeform 67"/>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4" name="Freeform 68"/>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5" name="Freeform 69"/>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6" name="Freeform 70"/>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7" name="Freeform 71"/>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8" name="Freeform 72"/>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9" name="Freeform 73"/>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10" name="Freeform 74"/>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solidFill>
              <a:schemeClr val="bg1">
                <a:lumMod val="65000"/>
              </a:schemeClr>
            </a:solidFill>
            <a:ln w="6350">
              <a:solidFill>
                <a:schemeClr val="tx1">
                  <a:lumMod val="85000"/>
                  <a:lumOff val="15000"/>
                </a:schemeClr>
              </a:solidFill>
              <a:prstDash val="solid"/>
              <a:round/>
              <a:headEnd/>
              <a:tailEnd/>
            </a:ln>
          </p:spPr>
          <p:txBody>
            <a:bodyPr/>
            <a:lstStyle/>
            <a:p>
              <a:endParaRPr lang="zh-CN" altLang="en-US"/>
            </a:p>
          </p:txBody>
        </p:sp>
        <p:sp>
          <p:nvSpPr>
            <p:cNvPr id="11" name="Freeform 75"/>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12" name="Freeform 76"/>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13" name="Freeform 77"/>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14" name="Freeform 78"/>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15" name="Freeform 79"/>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16" name="Freeform 80"/>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solidFill>
              <a:schemeClr val="bg1">
                <a:lumMod val="65000"/>
              </a:schemeClr>
            </a:solidFill>
            <a:ln w="6350">
              <a:solidFill>
                <a:schemeClr val="tx1">
                  <a:lumMod val="85000"/>
                  <a:lumOff val="15000"/>
                </a:schemeClr>
              </a:solidFill>
              <a:prstDash val="solid"/>
              <a:round/>
              <a:headEnd/>
              <a:tailEnd/>
            </a:ln>
          </p:spPr>
          <p:txBody>
            <a:bodyPr/>
            <a:lstStyle/>
            <a:p>
              <a:endParaRPr lang="zh-CN" altLang="en-US"/>
            </a:p>
          </p:txBody>
        </p:sp>
        <p:sp>
          <p:nvSpPr>
            <p:cNvPr id="17" name="Freeform 81"/>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18" name="Freeform 82"/>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19" name="Freeform 83"/>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20" name="Freeform 84"/>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21" name="Freeform 85"/>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22" name="Freeform 86"/>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23" name="Freeform 87"/>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24" name="Freeform 88"/>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25" name="Freeform 89"/>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26" name="Freeform 90"/>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27" name="Freeform 91"/>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28" name="Freeform 92"/>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29" name="Freeform 93"/>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30" name="Freeform 94"/>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31" name="Freeform 95"/>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32" name="Freeform 96"/>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33" name="Freeform 97"/>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34" name="Freeform 98"/>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35" name="Freeform 99"/>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36" name="Freeform 100"/>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bg1">
                <a:lumMod val="65000"/>
              </a:schemeClr>
            </a:solidFill>
            <a:ln w="6350">
              <a:solidFill>
                <a:schemeClr val="tx1">
                  <a:lumMod val="85000"/>
                  <a:lumOff val="15000"/>
                </a:schemeClr>
              </a:solidFill>
              <a:prstDash val="solid"/>
              <a:round/>
              <a:headEnd/>
              <a:tailEnd/>
            </a:ln>
          </p:spPr>
          <p:txBody>
            <a:bodyPr/>
            <a:lstStyle/>
            <a:p>
              <a:endParaRPr lang="zh-CN" altLang="en-US"/>
            </a:p>
          </p:txBody>
        </p:sp>
        <p:sp>
          <p:nvSpPr>
            <p:cNvPr id="37" name="Freeform 101"/>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38" name="Freeform 102"/>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39" name="Freeform 103"/>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40" name="Freeform 104"/>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41" name="Freeform 105"/>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42" name="Freeform 106"/>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43" name="Freeform 107"/>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44" name="Freeform 108"/>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45" name="Freeform 109"/>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46" name="Freeform 110"/>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47" name="Freeform 111"/>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48" name="Freeform 112"/>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49" name="Freeform 113"/>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50" name="Freeform 114"/>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51" name="Freeform 115"/>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52" name="Freeform 116"/>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53" name="Freeform 117"/>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54" name="Freeform 118"/>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55" name="Freeform 119"/>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56" name="Freeform 120"/>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57" name="Freeform 121"/>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58" name="Freeform 122"/>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59" name="Freeform 123"/>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60" name="Freeform 124"/>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61" name="Freeform 125"/>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62" name="Freeform 126"/>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solidFill>
              <a:schemeClr val="bg1">
                <a:lumMod val="65000"/>
              </a:schemeClr>
            </a:solidFill>
            <a:ln w="6350">
              <a:solidFill>
                <a:schemeClr val="tx1">
                  <a:lumMod val="85000"/>
                  <a:lumOff val="15000"/>
                </a:schemeClr>
              </a:solidFill>
              <a:prstDash val="solid"/>
              <a:round/>
              <a:headEnd/>
              <a:tailEnd/>
            </a:ln>
          </p:spPr>
          <p:txBody>
            <a:bodyPr/>
            <a:lstStyle/>
            <a:p>
              <a:endParaRPr lang="zh-CN" altLang="en-US"/>
            </a:p>
          </p:txBody>
        </p:sp>
        <p:sp>
          <p:nvSpPr>
            <p:cNvPr id="63" name="Freeform 127"/>
            <p:cNvSpPr>
              <a:spLocks/>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64" name="Freeform 128"/>
            <p:cNvSpPr>
              <a:spLocks/>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85000"/>
                  <a:lumOff val="15000"/>
                </a:schemeClr>
              </a:solidFill>
              <a:prstDash val="solid"/>
              <a:round/>
              <a:headEnd/>
              <a:tailEnd/>
            </a:ln>
          </p:spPr>
          <p:txBody>
            <a:bodyPr/>
            <a:lstStyle/>
            <a:p>
              <a:endParaRPr lang="zh-CN" altLang="en-US"/>
            </a:p>
          </p:txBody>
        </p:sp>
      </p:grpSp>
      <p:cxnSp>
        <p:nvCxnSpPr>
          <p:cNvPr id="69" name="直接连接符 68"/>
          <p:cNvCxnSpPr/>
          <p:nvPr/>
        </p:nvCxnSpPr>
        <p:spPr>
          <a:xfrm>
            <a:off x="6605298" y="2294597"/>
            <a:ext cx="252413" cy="24850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6857710" y="2543098"/>
            <a:ext cx="1230648" cy="757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5933951" y="2771304"/>
            <a:ext cx="252413"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V="1">
            <a:off x="6186365" y="3011629"/>
            <a:ext cx="1901993" cy="817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V="1">
            <a:off x="6495015" y="3486543"/>
            <a:ext cx="316249" cy="20483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6811265" y="3486543"/>
            <a:ext cx="1276721"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5881466" y="3962596"/>
            <a:ext cx="252413" cy="24850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6133879" y="4211097"/>
            <a:ext cx="1954107"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7" name="矩形 76"/>
          <p:cNvSpPr/>
          <p:nvPr/>
        </p:nvSpPr>
        <p:spPr>
          <a:xfrm>
            <a:off x="7062178" y="2285846"/>
            <a:ext cx="1031116" cy="261642"/>
          </a:xfrm>
          <a:prstGeom prst="rect">
            <a:avLst/>
          </a:prstGeom>
        </p:spPr>
        <p:txBody>
          <a:bodyPr wrap="none" lIns="91472" tIns="45736" rIns="91472" bIns="45736">
            <a:spAutoFit/>
          </a:bodyPr>
          <a:lstStyle/>
          <a:p>
            <a:r>
              <a:rPr lang="zh-CN" altLang="en-US" sz="1100" dirty="0">
                <a:latin typeface="微软雅黑" pitchFamily="34" charset="-122"/>
                <a:ea typeface="微软雅黑" pitchFamily="34" charset="-122"/>
              </a:rPr>
              <a:t>点击添加文本</a:t>
            </a:r>
          </a:p>
        </p:txBody>
      </p:sp>
      <p:sp>
        <p:nvSpPr>
          <p:cNvPr id="78" name="矩形 77"/>
          <p:cNvSpPr/>
          <p:nvPr/>
        </p:nvSpPr>
        <p:spPr>
          <a:xfrm>
            <a:off x="7062178" y="2751470"/>
            <a:ext cx="1031116" cy="261642"/>
          </a:xfrm>
          <a:prstGeom prst="rect">
            <a:avLst/>
          </a:prstGeom>
        </p:spPr>
        <p:txBody>
          <a:bodyPr wrap="none" lIns="91472" tIns="45736" rIns="91472" bIns="45736">
            <a:spAutoFit/>
          </a:bodyPr>
          <a:lstStyle/>
          <a:p>
            <a:r>
              <a:rPr lang="zh-CN" altLang="en-US" sz="1100" dirty="0">
                <a:latin typeface="微软雅黑" pitchFamily="34" charset="-122"/>
                <a:ea typeface="微软雅黑" pitchFamily="34" charset="-122"/>
              </a:rPr>
              <a:t>点击添加文本</a:t>
            </a:r>
          </a:p>
        </p:txBody>
      </p:sp>
      <p:sp>
        <p:nvSpPr>
          <p:cNvPr id="79" name="矩形 78"/>
          <p:cNvSpPr/>
          <p:nvPr/>
        </p:nvSpPr>
        <p:spPr>
          <a:xfrm>
            <a:off x="7062178" y="3228142"/>
            <a:ext cx="1031116" cy="261642"/>
          </a:xfrm>
          <a:prstGeom prst="rect">
            <a:avLst/>
          </a:prstGeom>
        </p:spPr>
        <p:txBody>
          <a:bodyPr wrap="none" lIns="91472" tIns="45736" rIns="91472" bIns="45736">
            <a:spAutoFit/>
          </a:bodyPr>
          <a:lstStyle/>
          <a:p>
            <a:r>
              <a:rPr lang="zh-CN" altLang="en-US" sz="1100" dirty="0">
                <a:latin typeface="微软雅黑" pitchFamily="34" charset="-122"/>
                <a:ea typeface="微软雅黑" pitchFamily="34" charset="-122"/>
              </a:rPr>
              <a:t>点击添加文本</a:t>
            </a:r>
          </a:p>
        </p:txBody>
      </p:sp>
      <p:sp>
        <p:nvSpPr>
          <p:cNvPr id="80" name="矩形 79"/>
          <p:cNvSpPr/>
          <p:nvPr/>
        </p:nvSpPr>
        <p:spPr>
          <a:xfrm>
            <a:off x="7062178" y="3947507"/>
            <a:ext cx="1031116" cy="261642"/>
          </a:xfrm>
          <a:prstGeom prst="rect">
            <a:avLst/>
          </a:prstGeom>
        </p:spPr>
        <p:txBody>
          <a:bodyPr wrap="none" lIns="91472" tIns="45736" rIns="91472" bIns="45736">
            <a:spAutoFit/>
          </a:bodyPr>
          <a:lstStyle/>
          <a:p>
            <a:r>
              <a:rPr lang="zh-CN" altLang="en-US" sz="1100" dirty="0">
                <a:latin typeface="微软雅黑" pitchFamily="34" charset="-122"/>
                <a:ea typeface="微软雅黑" pitchFamily="34" charset="-122"/>
              </a:rPr>
              <a:t>点击添加文本</a:t>
            </a:r>
          </a:p>
        </p:txBody>
      </p:sp>
      <p:sp>
        <p:nvSpPr>
          <p:cNvPr id="82" name="TextBox 81"/>
          <p:cNvSpPr txBox="1"/>
          <p:nvPr/>
        </p:nvSpPr>
        <p:spPr>
          <a:xfrm>
            <a:off x="631845" y="2392467"/>
            <a:ext cx="2228971" cy="2051491"/>
          </a:xfrm>
          <a:prstGeom prst="rect">
            <a:avLst/>
          </a:prstGeom>
          <a:noFill/>
        </p:spPr>
        <p:txBody>
          <a:bodyPr wrap="square" lIns="91472" tIns="45736" rIns="91472" bIns="45736" rtlCol="0">
            <a:spAutoFit/>
          </a:bodyPr>
          <a:lstStyle/>
          <a:p>
            <a:pPr>
              <a:lnSpc>
                <a:spcPct val="130000"/>
              </a:lnSpc>
            </a:pPr>
            <a:r>
              <a:rPr lang="zh-CN" altLang="en-US" sz="1000" dirty="0" smtClean="0">
                <a:solidFill>
                  <a:schemeClr val="tx1">
                    <a:lumMod val="65000"/>
                    <a:lumOff val="35000"/>
                  </a:schemeClr>
                </a:solidFill>
                <a:latin typeface="微软雅黑" pitchFamily="34" charset="-122"/>
                <a:ea typeface="微软雅黑" pitchFamily="34" charset="-122"/>
              </a:rPr>
              <a:t>      </a:t>
            </a:r>
            <a:r>
              <a:rPr lang="zh-CN" altLang="en-US" sz="1100" dirty="0">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100" dirty="0">
              <a:latin typeface="微软雅黑" pitchFamily="34" charset="-122"/>
              <a:ea typeface="微软雅黑" pitchFamily="34" charset="-122"/>
            </a:endParaRPr>
          </a:p>
          <a:p>
            <a:pPr>
              <a:lnSpc>
                <a:spcPct val="130000"/>
              </a:lnSpc>
            </a:pPr>
            <a:r>
              <a:rPr lang="zh-CN" altLang="en-US" sz="1100" dirty="0">
                <a:latin typeface="微软雅黑" pitchFamily="34" charset="-122"/>
                <a:ea typeface="微软雅黑" pitchFamily="34" charset="-122"/>
              </a:rPr>
              <a:t>      您的内容打在这里，或者通过复制您的文本后，在此框中选择粘贴，并选择只保留文字。</a:t>
            </a:r>
          </a:p>
        </p:txBody>
      </p:sp>
      <p:sp>
        <p:nvSpPr>
          <p:cNvPr id="88" name="圆角矩形 87"/>
          <p:cNvSpPr/>
          <p:nvPr/>
        </p:nvSpPr>
        <p:spPr>
          <a:xfrm>
            <a:off x="527361" y="1758318"/>
            <a:ext cx="2448272" cy="2973672"/>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nvSpPr>
        <p:spPr>
          <a:xfrm>
            <a:off x="918732" y="1982566"/>
            <a:ext cx="229144" cy="229144"/>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a:off x="1250857" y="2106469"/>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nvSpPr>
        <p:spPr>
          <a:xfrm>
            <a:off x="2057321" y="2033457"/>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a:off x="581226" y="1793763"/>
            <a:ext cx="291871" cy="291871"/>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a:off x="891069" y="1837055"/>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a:off x="2428039" y="1968483"/>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a:off x="2793922" y="1607340"/>
            <a:ext cx="167224" cy="167224"/>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p:nvPr/>
        </p:nvSpPr>
        <p:spPr>
          <a:xfrm>
            <a:off x="2589023" y="1725068"/>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1" name="组合 100"/>
          <p:cNvGrpSpPr/>
          <p:nvPr/>
        </p:nvGrpSpPr>
        <p:grpSpPr>
          <a:xfrm>
            <a:off x="1035141" y="1563638"/>
            <a:ext cx="1356392" cy="432536"/>
            <a:chOff x="814328" y="3219334"/>
            <a:chExt cx="1356392" cy="432536"/>
          </a:xfrm>
        </p:grpSpPr>
        <p:grpSp>
          <p:nvGrpSpPr>
            <p:cNvPr id="104" name="组合 103"/>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106" name="圆角矩形 10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圆角矩形 106"/>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3" name="TextBox 102"/>
            <p:cNvSpPr txBox="1"/>
            <p:nvPr/>
          </p:nvSpPr>
          <p:spPr>
            <a:xfrm>
              <a:off x="831252" y="3331792"/>
              <a:ext cx="1322544"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dirty="0" smtClean="0">
                  <a:solidFill>
                    <a:srgbClr val="C00000"/>
                  </a:solidFill>
                </a:rPr>
                <a:t>全国发展规划</a:t>
              </a:r>
              <a:endParaRPr lang="zh-CN" altLang="en-US" dirty="0">
                <a:solidFill>
                  <a:srgbClr val="C00000"/>
                </a:solidFill>
                <a:latin typeface="+mn-ea"/>
              </a:endParaRPr>
            </a:p>
          </p:txBody>
        </p:sp>
      </p:grpSp>
      <p:sp>
        <p:nvSpPr>
          <p:cNvPr id="94" name="椭圆 93"/>
          <p:cNvSpPr/>
          <p:nvPr/>
        </p:nvSpPr>
        <p:spPr>
          <a:xfrm>
            <a:off x="1424560" y="1951178"/>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TextBox 107"/>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a:latin typeface="微软雅黑" pitchFamily="34" charset="-122"/>
                <a:ea typeface="微软雅黑" pitchFamily="34" charset="-122"/>
              </a:rPr>
              <a:t>销售</a:t>
            </a:r>
            <a:r>
              <a:rPr lang="zh-CN" altLang="en-US" sz="2000" b="1" dirty="0" smtClean="0">
                <a:latin typeface="微软雅黑" pitchFamily="34" charset="-122"/>
                <a:ea typeface="微软雅黑" pitchFamily="34" charset="-122"/>
              </a:rPr>
              <a:t>网络布局</a:t>
            </a:r>
            <a:endParaRPr lang="zh-CN" altLang="en-US" sz="1000" dirty="0">
              <a:latin typeface="微软雅黑" pitchFamily="34" charset="-122"/>
              <a:ea typeface="微软雅黑" pitchFamily="34" charset="-122"/>
            </a:endParaRPr>
          </a:p>
        </p:txBody>
      </p:sp>
      <p:sp>
        <p:nvSpPr>
          <p:cNvPr id="109" name="椭圆 108"/>
          <p:cNvSpPr/>
          <p:nvPr/>
        </p:nvSpPr>
        <p:spPr>
          <a:xfrm>
            <a:off x="690195" y="1635646"/>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97031651"/>
      </p:ext>
    </p:extLst>
  </p:cSld>
  <p:clrMapOvr>
    <a:masterClrMapping/>
  </p:clrMapOvr>
  <p:transition spd="slow"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14:presetBounceEnd="5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8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8000">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250"/>
                                            <p:tgtEl>
                                              <p:spTgt spid="69"/>
                                            </p:tgtEl>
                                          </p:cBhvr>
                                        </p:animEffect>
                                      </p:childTnLst>
                                    </p:cTn>
                                  </p:par>
                                </p:childTnLst>
                              </p:cTn>
                            </p:par>
                            <p:par>
                              <p:cTn id="13" fill="hold">
                                <p:stCondLst>
                                  <p:cond delay="1250"/>
                                </p:stCondLst>
                                <p:childTnLst>
                                  <p:par>
                                    <p:cTn id="14" presetID="22" presetClass="entr" presetSubtype="8" fill="hold" nodeType="after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wipe(left)">
                                          <p:cBhvr>
                                            <p:cTn id="16" dur="250"/>
                                            <p:tgtEl>
                                              <p:spTgt spid="70"/>
                                            </p:tgtEl>
                                          </p:cBhvr>
                                        </p:animEffect>
                                      </p:childTnLst>
                                    </p:cTn>
                                  </p:par>
                                </p:childTnLst>
                              </p:cTn>
                            </p:par>
                            <p:par>
                              <p:cTn id="17" fill="hold">
                                <p:stCondLst>
                                  <p:cond delay="1500"/>
                                </p:stCondLst>
                                <p:childTnLst>
                                  <p:par>
                                    <p:cTn id="18" presetID="47" presetClass="entr" presetSubtype="0" fill="hold" grpId="0" nodeType="afterEffect">
                                      <p:stCondLst>
                                        <p:cond delay="0"/>
                                      </p:stCondLst>
                                      <p:childTnLst>
                                        <p:set>
                                          <p:cBhvr>
                                            <p:cTn id="19" dur="1" fill="hold">
                                              <p:stCondLst>
                                                <p:cond delay="0"/>
                                              </p:stCondLst>
                                            </p:cTn>
                                            <p:tgtEl>
                                              <p:spTgt spid="77"/>
                                            </p:tgtEl>
                                            <p:attrNameLst>
                                              <p:attrName>style.visibility</p:attrName>
                                            </p:attrNameLst>
                                          </p:cBhvr>
                                          <p:to>
                                            <p:strVal val="visible"/>
                                          </p:to>
                                        </p:set>
                                        <p:animEffect transition="in" filter="fade">
                                          <p:cBhvr>
                                            <p:cTn id="20" dur="500"/>
                                            <p:tgtEl>
                                              <p:spTgt spid="77"/>
                                            </p:tgtEl>
                                          </p:cBhvr>
                                        </p:animEffect>
                                        <p:anim calcmode="lin" valueType="num">
                                          <p:cBhvr>
                                            <p:cTn id="21" dur="500" fill="hold"/>
                                            <p:tgtEl>
                                              <p:spTgt spid="77"/>
                                            </p:tgtEl>
                                            <p:attrNameLst>
                                              <p:attrName>ppt_x</p:attrName>
                                            </p:attrNameLst>
                                          </p:cBhvr>
                                          <p:tavLst>
                                            <p:tav tm="0">
                                              <p:val>
                                                <p:strVal val="#ppt_x"/>
                                              </p:val>
                                            </p:tav>
                                            <p:tav tm="100000">
                                              <p:val>
                                                <p:strVal val="#ppt_x"/>
                                              </p:val>
                                            </p:tav>
                                          </p:tavLst>
                                        </p:anim>
                                        <p:anim calcmode="lin" valueType="num">
                                          <p:cBhvr>
                                            <p:cTn id="22" dur="500" fill="hold"/>
                                            <p:tgtEl>
                                              <p:spTgt spid="77"/>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left)">
                                          <p:cBhvr>
                                            <p:cTn id="26" dur="250"/>
                                            <p:tgtEl>
                                              <p:spTgt spid="71"/>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wipe(left)">
                                          <p:cBhvr>
                                            <p:cTn id="30" dur="250"/>
                                            <p:tgtEl>
                                              <p:spTgt spid="72"/>
                                            </p:tgtEl>
                                          </p:cBhvr>
                                        </p:animEffect>
                                      </p:childTnLst>
                                    </p:cTn>
                                  </p:par>
                                </p:childTnLst>
                              </p:cTn>
                            </p:par>
                            <p:par>
                              <p:cTn id="31" fill="hold">
                                <p:stCondLst>
                                  <p:cond delay="2500"/>
                                </p:stCondLst>
                                <p:childTnLst>
                                  <p:par>
                                    <p:cTn id="32" presetID="47" presetClass="entr" presetSubtype="0" fill="hold" grpId="0" nodeType="after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500"/>
                                            <p:tgtEl>
                                              <p:spTgt spid="78"/>
                                            </p:tgtEl>
                                          </p:cBhvr>
                                        </p:animEffect>
                                        <p:anim calcmode="lin" valueType="num">
                                          <p:cBhvr>
                                            <p:cTn id="35" dur="500" fill="hold"/>
                                            <p:tgtEl>
                                              <p:spTgt spid="78"/>
                                            </p:tgtEl>
                                            <p:attrNameLst>
                                              <p:attrName>ppt_x</p:attrName>
                                            </p:attrNameLst>
                                          </p:cBhvr>
                                          <p:tavLst>
                                            <p:tav tm="0">
                                              <p:val>
                                                <p:strVal val="#ppt_x"/>
                                              </p:val>
                                            </p:tav>
                                            <p:tav tm="100000">
                                              <p:val>
                                                <p:strVal val="#ppt_x"/>
                                              </p:val>
                                            </p:tav>
                                          </p:tavLst>
                                        </p:anim>
                                        <p:anim calcmode="lin" valueType="num">
                                          <p:cBhvr>
                                            <p:cTn id="36" dur="500" fill="hold"/>
                                            <p:tgtEl>
                                              <p:spTgt spid="7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wipe(left)">
                                          <p:cBhvr>
                                            <p:cTn id="40" dur="250"/>
                                            <p:tgtEl>
                                              <p:spTgt spid="73"/>
                                            </p:tgtEl>
                                          </p:cBhvr>
                                        </p:animEffect>
                                      </p:childTnLst>
                                    </p:cTn>
                                  </p:par>
                                </p:childTnLst>
                              </p:cTn>
                            </p:par>
                            <p:par>
                              <p:cTn id="41" fill="hold">
                                <p:stCondLst>
                                  <p:cond delay="3250"/>
                                </p:stCondLst>
                                <p:childTnLst>
                                  <p:par>
                                    <p:cTn id="42" presetID="10" presetClass="entr" presetSubtype="0" fill="hold" nodeType="after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fade">
                                          <p:cBhvr>
                                            <p:cTn id="44" dur="250"/>
                                            <p:tgtEl>
                                              <p:spTgt spid="74"/>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Effect transition="in" filter="fade">
                                          <p:cBhvr>
                                            <p:cTn id="48" dur="500"/>
                                            <p:tgtEl>
                                              <p:spTgt spid="79"/>
                                            </p:tgtEl>
                                          </p:cBhvr>
                                        </p:animEffect>
                                        <p:anim calcmode="lin" valueType="num">
                                          <p:cBhvr>
                                            <p:cTn id="49" dur="500" fill="hold"/>
                                            <p:tgtEl>
                                              <p:spTgt spid="79"/>
                                            </p:tgtEl>
                                            <p:attrNameLst>
                                              <p:attrName>ppt_x</p:attrName>
                                            </p:attrNameLst>
                                          </p:cBhvr>
                                          <p:tavLst>
                                            <p:tav tm="0">
                                              <p:val>
                                                <p:strVal val="#ppt_x"/>
                                              </p:val>
                                            </p:tav>
                                            <p:tav tm="100000">
                                              <p:val>
                                                <p:strVal val="#ppt_x"/>
                                              </p:val>
                                            </p:tav>
                                          </p:tavLst>
                                        </p:anim>
                                        <p:anim calcmode="lin" valueType="num">
                                          <p:cBhvr>
                                            <p:cTn id="50" dur="500" fill="hold"/>
                                            <p:tgtEl>
                                              <p:spTgt spid="79"/>
                                            </p:tgtEl>
                                            <p:attrNameLst>
                                              <p:attrName>ppt_y</p:attrName>
                                            </p:attrNameLst>
                                          </p:cBhvr>
                                          <p:tavLst>
                                            <p:tav tm="0">
                                              <p:val>
                                                <p:strVal val="#ppt_y-.1"/>
                                              </p:val>
                                            </p:tav>
                                            <p:tav tm="100000">
                                              <p:val>
                                                <p:strVal val="#ppt_y"/>
                                              </p:val>
                                            </p:tav>
                                          </p:tavLst>
                                        </p:anim>
                                      </p:childTnLst>
                                    </p:cTn>
                                  </p:par>
                                </p:childTnLst>
                              </p:cTn>
                            </p:par>
                            <p:par>
                              <p:cTn id="51" fill="hold">
                                <p:stCondLst>
                                  <p:cond delay="4000"/>
                                </p:stCondLst>
                                <p:childTnLst>
                                  <p:par>
                                    <p:cTn id="52" presetID="22" presetClass="entr" presetSubtype="8" fill="hold" nodeType="after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wipe(left)">
                                          <p:cBhvr>
                                            <p:cTn id="54" dur="250"/>
                                            <p:tgtEl>
                                              <p:spTgt spid="75"/>
                                            </p:tgtEl>
                                          </p:cBhvr>
                                        </p:animEffect>
                                      </p:childTnLst>
                                    </p:cTn>
                                  </p:par>
                                </p:childTnLst>
                              </p:cTn>
                            </p:par>
                            <p:par>
                              <p:cTn id="55" fill="hold">
                                <p:stCondLst>
                                  <p:cond delay="4250"/>
                                </p:stCondLst>
                                <p:childTnLst>
                                  <p:par>
                                    <p:cTn id="56" presetID="22" presetClass="entr" presetSubtype="8" fill="hold"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wipe(left)">
                                          <p:cBhvr>
                                            <p:cTn id="58" dur="250"/>
                                            <p:tgtEl>
                                              <p:spTgt spid="76"/>
                                            </p:tgtEl>
                                          </p:cBhvr>
                                        </p:animEffect>
                                      </p:childTnLst>
                                    </p:cTn>
                                  </p:par>
                                </p:childTnLst>
                              </p:cTn>
                            </p:par>
                            <p:par>
                              <p:cTn id="59" fill="hold">
                                <p:stCondLst>
                                  <p:cond delay="4500"/>
                                </p:stCondLst>
                                <p:childTnLst>
                                  <p:par>
                                    <p:cTn id="60" presetID="47" presetClass="entr" presetSubtype="0" fill="hold" grpId="0" nodeType="afterEffect">
                                      <p:stCondLst>
                                        <p:cond delay="0"/>
                                      </p:stCondLst>
                                      <p:childTnLst>
                                        <p:set>
                                          <p:cBhvr>
                                            <p:cTn id="61" dur="1" fill="hold">
                                              <p:stCondLst>
                                                <p:cond delay="0"/>
                                              </p:stCondLst>
                                            </p:cTn>
                                            <p:tgtEl>
                                              <p:spTgt spid="80"/>
                                            </p:tgtEl>
                                            <p:attrNameLst>
                                              <p:attrName>style.visibility</p:attrName>
                                            </p:attrNameLst>
                                          </p:cBhvr>
                                          <p:to>
                                            <p:strVal val="visible"/>
                                          </p:to>
                                        </p:set>
                                        <p:animEffect transition="in" filter="fade">
                                          <p:cBhvr>
                                            <p:cTn id="62" dur="500"/>
                                            <p:tgtEl>
                                              <p:spTgt spid="80"/>
                                            </p:tgtEl>
                                          </p:cBhvr>
                                        </p:animEffect>
                                        <p:anim calcmode="lin" valueType="num">
                                          <p:cBhvr>
                                            <p:cTn id="63" dur="500" fill="hold"/>
                                            <p:tgtEl>
                                              <p:spTgt spid="80"/>
                                            </p:tgtEl>
                                            <p:attrNameLst>
                                              <p:attrName>ppt_x</p:attrName>
                                            </p:attrNameLst>
                                          </p:cBhvr>
                                          <p:tavLst>
                                            <p:tav tm="0">
                                              <p:val>
                                                <p:strVal val="#ppt_x"/>
                                              </p:val>
                                            </p:tav>
                                            <p:tav tm="100000">
                                              <p:val>
                                                <p:strVal val="#ppt_x"/>
                                              </p:val>
                                            </p:tav>
                                          </p:tavLst>
                                        </p:anim>
                                        <p:anim calcmode="lin" valueType="num">
                                          <p:cBhvr>
                                            <p:cTn id="64" dur="500" fill="hold"/>
                                            <p:tgtEl>
                                              <p:spTgt spid="80"/>
                                            </p:tgtEl>
                                            <p:attrNameLst>
                                              <p:attrName>ppt_y</p:attrName>
                                            </p:attrNameLst>
                                          </p:cBhvr>
                                          <p:tavLst>
                                            <p:tav tm="0">
                                              <p:val>
                                                <p:strVal val="#ppt_y-.1"/>
                                              </p:val>
                                            </p:tav>
                                            <p:tav tm="100000">
                                              <p:val>
                                                <p:strVal val="#ppt_y"/>
                                              </p:val>
                                            </p:tav>
                                          </p:tavLst>
                                        </p:anim>
                                      </p:childTnLst>
                                    </p:cTn>
                                  </p:par>
                                </p:childTnLst>
                              </p:cTn>
                            </p:par>
                            <p:par>
                              <p:cTn id="65" fill="hold">
                                <p:stCondLst>
                                  <p:cond delay="5000"/>
                                </p:stCondLst>
                                <p:childTnLst>
                                  <p:par>
                                    <p:cTn id="66" presetID="53" presetClass="entr" presetSubtype="16" fill="hold" nodeType="afterEffect">
                                      <p:stCondLst>
                                        <p:cond delay="0"/>
                                      </p:stCondLst>
                                      <p:childTnLst>
                                        <p:set>
                                          <p:cBhvr>
                                            <p:cTn id="67" dur="1" fill="hold">
                                              <p:stCondLst>
                                                <p:cond delay="0"/>
                                              </p:stCondLst>
                                            </p:cTn>
                                            <p:tgtEl>
                                              <p:spTgt spid="101"/>
                                            </p:tgtEl>
                                            <p:attrNameLst>
                                              <p:attrName>style.visibility</p:attrName>
                                            </p:attrNameLst>
                                          </p:cBhvr>
                                          <p:to>
                                            <p:strVal val="visible"/>
                                          </p:to>
                                        </p:set>
                                        <p:anim calcmode="lin" valueType="num">
                                          <p:cBhvr>
                                            <p:cTn id="68" dur="500" fill="hold"/>
                                            <p:tgtEl>
                                              <p:spTgt spid="101"/>
                                            </p:tgtEl>
                                            <p:attrNameLst>
                                              <p:attrName>ppt_w</p:attrName>
                                            </p:attrNameLst>
                                          </p:cBhvr>
                                          <p:tavLst>
                                            <p:tav tm="0">
                                              <p:val>
                                                <p:fltVal val="0"/>
                                              </p:val>
                                            </p:tav>
                                            <p:tav tm="100000">
                                              <p:val>
                                                <p:strVal val="#ppt_w"/>
                                              </p:val>
                                            </p:tav>
                                          </p:tavLst>
                                        </p:anim>
                                        <p:anim calcmode="lin" valueType="num">
                                          <p:cBhvr>
                                            <p:cTn id="69" dur="500" fill="hold"/>
                                            <p:tgtEl>
                                              <p:spTgt spid="101"/>
                                            </p:tgtEl>
                                            <p:attrNameLst>
                                              <p:attrName>ppt_h</p:attrName>
                                            </p:attrNameLst>
                                          </p:cBhvr>
                                          <p:tavLst>
                                            <p:tav tm="0">
                                              <p:val>
                                                <p:fltVal val="0"/>
                                              </p:val>
                                            </p:tav>
                                            <p:tav tm="100000">
                                              <p:val>
                                                <p:strVal val="#ppt_h"/>
                                              </p:val>
                                            </p:tav>
                                          </p:tavLst>
                                        </p:anim>
                                        <p:animEffect transition="in" filter="fade">
                                          <p:cBhvr>
                                            <p:cTn id="70" dur="500"/>
                                            <p:tgtEl>
                                              <p:spTgt spid="101"/>
                                            </p:tgtEl>
                                          </p:cBhvr>
                                        </p:animEffect>
                                      </p:childTnLst>
                                    </p:cTn>
                                  </p:par>
                                </p:childTnLst>
                              </p:cTn>
                            </p:par>
                            <p:par>
                              <p:cTn id="71" fill="hold">
                                <p:stCondLst>
                                  <p:cond delay="5500"/>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82"/>
                                            </p:tgtEl>
                                            <p:attrNameLst>
                                              <p:attrName>style.visibility</p:attrName>
                                            </p:attrNameLst>
                                          </p:cBhvr>
                                          <p:to>
                                            <p:strVal val="visible"/>
                                          </p:to>
                                        </p:set>
                                        <p:animEffect transition="in" filter="wipe(left)">
                                          <p:cBhvr>
                                            <p:cTn id="74" dur="50"/>
                                            <p:tgtEl>
                                              <p:spTgt spid="82"/>
                                            </p:tgtEl>
                                          </p:cBhvr>
                                        </p:animEffect>
                                      </p:childTnLst>
                                    </p:cTn>
                                  </p:par>
                                  <p:par>
                                    <p:cTn id="75" presetID="36" presetClass="emph" presetSubtype="0" fill="hold" grpId="1" nodeType="withEffect">
                                      <p:stCondLst>
                                        <p:cond delay="0"/>
                                      </p:stCondLst>
                                      <p:iterate type="lt">
                                        <p:tmPct val="30000"/>
                                      </p:iterate>
                                      <p:childTnLst>
                                        <p:animScale>
                                          <p:cBhvr>
                                            <p:cTn id="76" dur="25" autoRev="1" fill="hold">
                                              <p:stCondLst>
                                                <p:cond delay="0"/>
                                              </p:stCondLst>
                                            </p:cTn>
                                            <p:tgtEl>
                                              <p:spTgt spid="82"/>
                                            </p:tgtEl>
                                          </p:cBhvr>
                                          <p:to x="80000" y="100000"/>
                                        </p:animScale>
                                        <p:anim by="(#ppt_w*0.10)" calcmode="lin" valueType="num">
                                          <p:cBhvr>
                                            <p:cTn id="77" dur="25" autoRev="1" fill="hold">
                                              <p:stCondLst>
                                                <p:cond delay="0"/>
                                              </p:stCondLst>
                                            </p:cTn>
                                            <p:tgtEl>
                                              <p:spTgt spid="82"/>
                                            </p:tgtEl>
                                            <p:attrNameLst>
                                              <p:attrName>ppt_x</p:attrName>
                                            </p:attrNameLst>
                                          </p:cBhvr>
                                        </p:anim>
                                        <p:anim by="(-#ppt_w*0.10)" calcmode="lin" valueType="num">
                                          <p:cBhvr>
                                            <p:cTn id="78" dur="25" autoRev="1" fill="hold">
                                              <p:stCondLst>
                                                <p:cond delay="0"/>
                                              </p:stCondLst>
                                            </p:cTn>
                                            <p:tgtEl>
                                              <p:spTgt spid="82"/>
                                            </p:tgtEl>
                                            <p:attrNameLst>
                                              <p:attrName>ppt_y</p:attrName>
                                            </p:attrNameLst>
                                          </p:cBhvr>
                                        </p:anim>
                                        <p:animRot by="-480000">
                                          <p:cBhvr>
                                            <p:cTn id="79" dur="25" autoRev="1" fill="hold">
                                              <p:stCondLst>
                                                <p:cond delay="0"/>
                                              </p:stCondLst>
                                            </p:cTn>
                                            <p:tgtEl>
                                              <p:spTgt spid="82"/>
                                            </p:tgtEl>
                                            <p:attrNameLst>
                                              <p:attrName>r</p:attrName>
                                            </p:attrNameLst>
                                          </p:cBhvr>
                                        </p:animRot>
                                      </p:childTnLst>
                                    </p:cTn>
                                  </p:par>
                                  <p:par>
                                    <p:cTn id="80" presetID="21" presetClass="entr" presetSubtype="1" fill="hold" grpId="0" nodeType="withEffect">
                                      <p:stCondLst>
                                        <p:cond delay="0"/>
                                      </p:stCondLst>
                                      <p:childTnLst>
                                        <p:set>
                                          <p:cBhvr>
                                            <p:cTn id="81" dur="1" fill="hold">
                                              <p:stCondLst>
                                                <p:cond delay="0"/>
                                              </p:stCondLst>
                                            </p:cTn>
                                            <p:tgtEl>
                                              <p:spTgt spid="88"/>
                                            </p:tgtEl>
                                            <p:attrNameLst>
                                              <p:attrName>style.visibility</p:attrName>
                                            </p:attrNameLst>
                                          </p:cBhvr>
                                          <p:to>
                                            <p:strVal val="visible"/>
                                          </p:to>
                                        </p:set>
                                        <p:animEffect transition="in" filter="wheel(1)">
                                          <p:cBhvr>
                                            <p:cTn id="82" dur="1000"/>
                                            <p:tgtEl>
                                              <p:spTgt spid="88"/>
                                            </p:tgtEl>
                                          </p:cBhvr>
                                        </p:animEffect>
                                      </p:childTnLst>
                                    </p:cTn>
                                  </p:par>
                                  <p:par>
                                    <p:cTn id="83" presetID="53" presetClass="entr" presetSubtype="16" fill="hold" grpId="0" nodeType="withEffect">
                                      <p:stCondLst>
                                        <p:cond delay="400"/>
                                      </p:stCondLst>
                                      <p:childTnLst>
                                        <p:set>
                                          <p:cBhvr>
                                            <p:cTn id="84" dur="1" fill="hold">
                                              <p:stCondLst>
                                                <p:cond delay="0"/>
                                              </p:stCondLst>
                                            </p:cTn>
                                            <p:tgtEl>
                                              <p:spTgt spid="92"/>
                                            </p:tgtEl>
                                            <p:attrNameLst>
                                              <p:attrName>style.visibility</p:attrName>
                                            </p:attrNameLst>
                                          </p:cBhvr>
                                          <p:to>
                                            <p:strVal val="visible"/>
                                          </p:to>
                                        </p:set>
                                        <p:anim calcmode="lin" valueType="num">
                                          <p:cBhvr>
                                            <p:cTn id="85" dur="1000" fill="hold"/>
                                            <p:tgtEl>
                                              <p:spTgt spid="92"/>
                                            </p:tgtEl>
                                            <p:attrNameLst>
                                              <p:attrName>ppt_w</p:attrName>
                                            </p:attrNameLst>
                                          </p:cBhvr>
                                          <p:tavLst>
                                            <p:tav tm="0">
                                              <p:val>
                                                <p:fltVal val="0"/>
                                              </p:val>
                                            </p:tav>
                                            <p:tav tm="100000">
                                              <p:val>
                                                <p:strVal val="#ppt_w"/>
                                              </p:val>
                                            </p:tav>
                                          </p:tavLst>
                                        </p:anim>
                                        <p:anim calcmode="lin" valueType="num">
                                          <p:cBhvr>
                                            <p:cTn id="86" dur="1000" fill="hold"/>
                                            <p:tgtEl>
                                              <p:spTgt spid="92"/>
                                            </p:tgtEl>
                                            <p:attrNameLst>
                                              <p:attrName>ppt_h</p:attrName>
                                            </p:attrNameLst>
                                          </p:cBhvr>
                                          <p:tavLst>
                                            <p:tav tm="0">
                                              <p:val>
                                                <p:fltVal val="0"/>
                                              </p:val>
                                            </p:tav>
                                            <p:tav tm="100000">
                                              <p:val>
                                                <p:strVal val="#ppt_h"/>
                                              </p:val>
                                            </p:tav>
                                          </p:tavLst>
                                        </p:anim>
                                        <p:animEffect transition="in" filter="fade">
                                          <p:cBhvr>
                                            <p:cTn id="87" dur="1000"/>
                                            <p:tgtEl>
                                              <p:spTgt spid="92"/>
                                            </p:tgtEl>
                                          </p:cBhvr>
                                        </p:animEffect>
                                      </p:childTnLst>
                                    </p:cTn>
                                  </p:par>
                                  <p:par>
                                    <p:cTn id="88" presetID="53" presetClass="entr" presetSubtype="16" fill="hold" grpId="0" nodeType="withEffect">
                                      <p:stCondLst>
                                        <p:cond delay="200"/>
                                      </p:stCondLst>
                                      <p:childTnLst>
                                        <p:set>
                                          <p:cBhvr>
                                            <p:cTn id="89" dur="1" fill="hold">
                                              <p:stCondLst>
                                                <p:cond delay="0"/>
                                              </p:stCondLst>
                                            </p:cTn>
                                            <p:tgtEl>
                                              <p:spTgt spid="93"/>
                                            </p:tgtEl>
                                            <p:attrNameLst>
                                              <p:attrName>style.visibility</p:attrName>
                                            </p:attrNameLst>
                                          </p:cBhvr>
                                          <p:to>
                                            <p:strVal val="visible"/>
                                          </p:to>
                                        </p:set>
                                        <p:anim calcmode="lin" valueType="num">
                                          <p:cBhvr>
                                            <p:cTn id="90" dur="500" fill="hold"/>
                                            <p:tgtEl>
                                              <p:spTgt spid="93"/>
                                            </p:tgtEl>
                                            <p:attrNameLst>
                                              <p:attrName>ppt_w</p:attrName>
                                            </p:attrNameLst>
                                          </p:cBhvr>
                                          <p:tavLst>
                                            <p:tav tm="0">
                                              <p:val>
                                                <p:fltVal val="0"/>
                                              </p:val>
                                            </p:tav>
                                            <p:tav tm="100000">
                                              <p:val>
                                                <p:strVal val="#ppt_w"/>
                                              </p:val>
                                            </p:tav>
                                          </p:tavLst>
                                        </p:anim>
                                        <p:anim calcmode="lin" valueType="num">
                                          <p:cBhvr>
                                            <p:cTn id="91" dur="500" fill="hold"/>
                                            <p:tgtEl>
                                              <p:spTgt spid="93"/>
                                            </p:tgtEl>
                                            <p:attrNameLst>
                                              <p:attrName>ppt_h</p:attrName>
                                            </p:attrNameLst>
                                          </p:cBhvr>
                                          <p:tavLst>
                                            <p:tav tm="0">
                                              <p:val>
                                                <p:fltVal val="0"/>
                                              </p:val>
                                            </p:tav>
                                            <p:tav tm="100000">
                                              <p:val>
                                                <p:strVal val="#ppt_h"/>
                                              </p:val>
                                            </p:tav>
                                          </p:tavLst>
                                        </p:anim>
                                        <p:animEffect transition="in" filter="fade">
                                          <p:cBhvr>
                                            <p:cTn id="92" dur="500"/>
                                            <p:tgtEl>
                                              <p:spTgt spid="93"/>
                                            </p:tgtEl>
                                          </p:cBhvr>
                                        </p:animEffect>
                                      </p:childTnLst>
                                    </p:cTn>
                                  </p:par>
                                  <p:par>
                                    <p:cTn id="93" presetID="53" presetClass="entr" presetSubtype="16" fill="hold" grpId="0" nodeType="withEffect">
                                      <p:stCondLst>
                                        <p:cond delay="400"/>
                                      </p:stCondLst>
                                      <p:childTnLst>
                                        <p:set>
                                          <p:cBhvr>
                                            <p:cTn id="94" dur="1" fill="hold">
                                              <p:stCondLst>
                                                <p:cond delay="0"/>
                                              </p:stCondLst>
                                            </p:cTn>
                                            <p:tgtEl>
                                              <p:spTgt spid="94"/>
                                            </p:tgtEl>
                                            <p:attrNameLst>
                                              <p:attrName>style.visibility</p:attrName>
                                            </p:attrNameLst>
                                          </p:cBhvr>
                                          <p:to>
                                            <p:strVal val="visible"/>
                                          </p:to>
                                        </p:set>
                                        <p:anim calcmode="lin" valueType="num">
                                          <p:cBhvr>
                                            <p:cTn id="95" dur="900" fill="hold"/>
                                            <p:tgtEl>
                                              <p:spTgt spid="94"/>
                                            </p:tgtEl>
                                            <p:attrNameLst>
                                              <p:attrName>ppt_w</p:attrName>
                                            </p:attrNameLst>
                                          </p:cBhvr>
                                          <p:tavLst>
                                            <p:tav tm="0">
                                              <p:val>
                                                <p:fltVal val="0"/>
                                              </p:val>
                                            </p:tav>
                                            <p:tav tm="100000">
                                              <p:val>
                                                <p:strVal val="#ppt_w"/>
                                              </p:val>
                                            </p:tav>
                                          </p:tavLst>
                                        </p:anim>
                                        <p:anim calcmode="lin" valueType="num">
                                          <p:cBhvr>
                                            <p:cTn id="96" dur="900" fill="hold"/>
                                            <p:tgtEl>
                                              <p:spTgt spid="94"/>
                                            </p:tgtEl>
                                            <p:attrNameLst>
                                              <p:attrName>ppt_h</p:attrName>
                                            </p:attrNameLst>
                                          </p:cBhvr>
                                          <p:tavLst>
                                            <p:tav tm="0">
                                              <p:val>
                                                <p:fltVal val="0"/>
                                              </p:val>
                                            </p:tav>
                                            <p:tav tm="100000">
                                              <p:val>
                                                <p:strVal val="#ppt_h"/>
                                              </p:val>
                                            </p:tav>
                                          </p:tavLst>
                                        </p:anim>
                                        <p:animEffect transition="in" filter="fade">
                                          <p:cBhvr>
                                            <p:cTn id="97" dur="900"/>
                                            <p:tgtEl>
                                              <p:spTgt spid="94"/>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par>
                                    <p:cTn id="103" presetID="53" presetClass="entr" presetSubtype="16" fill="hold" grpId="0" nodeType="withEffect">
                                      <p:stCondLst>
                                        <p:cond delay="400"/>
                                      </p:stCondLst>
                                      <p:childTnLst>
                                        <p:set>
                                          <p:cBhvr>
                                            <p:cTn id="104" dur="1" fill="hold">
                                              <p:stCondLst>
                                                <p:cond delay="0"/>
                                              </p:stCondLst>
                                            </p:cTn>
                                            <p:tgtEl>
                                              <p:spTgt spid="96"/>
                                            </p:tgtEl>
                                            <p:attrNameLst>
                                              <p:attrName>style.visibility</p:attrName>
                                            </p:attrNameLst>
                                          </p:cBhvr>
                                          <p:to>
                                            <p:strVal val="visible"/>
                                          </p:to>
                                        </p:set>
                                        <p:anim calcmode="lin" valueType="num">
                                          <p:cBhvr>
                                            <p:cTn id="105" dur="600" fill="hold"/>
                                            <p:tgtEl>
                                              <p:spTgt spid="96"/>
                                            </p:tgtEl>
                                            <p:attrNameLst>
                                              <p:attrName>ppt_w</p:attrName>
                                            </p:attrNameLst>
                                          </p:cBhvr>
                                          <p:tavLst>
                                            <p:tav tm="0">
                                              <p:val>
                                                <p:fltVal val="0"/>
                                              </p:val>
                                            </p:tav>
                                            <p:tav tm="100000">
                                              <p:val>
                                                <p:strVal val="#ppt_w"/>
                                              </p:val>
                                            </p:tav>
                                          </p:tavLst>
                                        </p:anim>
                                        <p:anim calcmode="lin" valueType="num">
                                          <p:cBhvr>
                                            <p:cTn id="106" dur="600" fill="hold"/>
                                            <p:tgtEl>
                                              <p:spTgt spid="96"/>
                                            </p:tgtEl>
                                            <p:attrNameLst>
                                              <p:attrName>ppt_h</p:attrName>
                                            </p:attrNameLst>
                                          </p:cBhvr>
                                          <p:tavLst>
                                            <p:tav tm="0">
                                              <p:val>
                                                <p:fltVal val="0"/>
                                              </p:val>
                                            </p:tav>
                                            <p:tav tm="100000">
                                              <p:val>
                                                <p:strVal val="#ppt_h"/>
                                              </p:val>
                                            </p:tav>
                                          </p:tavLst>
                                        </p:anim>
                                        <p:animEffect transition="in" filter="fade">
                                          <p:cBhvr>
                                            <p:cTn id="107" dur="600"/>
                                            <p:tgtEl>
                                              <p:spTgt spid="96"/>
                                            </p:tgtEl>
                                          </p:cBhvr>
                                        </p:animEffect>
                                      </p:childTnLst>
                                    </p:cTn>
                                  </p:par>
                                  <p:par>
                                    <p:cTn id="108" presetID="53" presetClass="entr" presetSubtype="16" fill="hold" grpId="0" nodeType="withEffect">
                                      <p:stCondLst>
                                        <p:cond delay="200"/>
                                      </p:stCondLst>
                                      <p:childTnLst>
                                        <p:set>
                                          <p:cBhvr>
                                            <p:cTn id="109" dur="1" fill="hold">
                                              <p:stCondLst>
                                                <p:cond delay="0"/>
                                              </p:stCondLst>
                                            </p:cTn>
                                            <p:tgtEl>
                                              <p:spTgt spid="97"/>
                                            </p:tgtEl>
                                            <p:attrNameLst>
                                              <p:attrName>style.visibility</p:attrName>
                                            </p:attrNameLst>
                                          </p:cBhvr>
                                          <p:to>
                                            <p:strVal val="visible"/>
                                          </p:to>
                                        </p:set>
                                        <p:anim calcmode="lin" valueType="num">
                                          <p:cBhvr>
                                            <p:cTn id="110" dur="700" fill="hold"/>
                                            <p:tgtEl>
                                              <p:spTgt spid="97"/>
                                            </p:tgtEl>
                                            <p:attrNameLst>
                                              <p:attrName>ppt_w</p:attrName>
                                            </p:attrNameLst>
                                          </p:cBhvr>
                                          <p:tavLst>
                                            <p:tav tm="0">
                                              <p:val>
                                                <p:fltVal val="0"/>
                                              </p:val>
                                            </p:tav>
                                            <p:tav tm="100000">
                                              <p:val>
                                                <p:strVal val="#ppt_w"/>
                                              </p:val>
                                            </p:tav>
                                          </p:tavLst>
                                        </p:anim>
                                        <p:anim calcmode="lin" valueType="num">
                                          <p:cBhvr>
                                            <p:cTn id="111" dur="700" fill="hold"/>
                                            <p:tgtEl>
                                              <p:spTgt spid="97"/>
                                            </p:tgtEl>
                                            <p:attrNameLst>
                                              <p:attrName>ppt_h</p:attrName>
                                            </p:attrNameLst>
                                          </p:cBhvr>
                                          <p:tavLst>
                                            <p:tav tm="0">
                                              <p:val>
                                                <p:fltVal val="0"/>
                                              </p:val>
                                            </p:tav>
                                            <p:tav tm="100000">
                                              <p:val>
                                                <p:strVal val="#ppt_h"/>
                                              </p:val>
                                            </p:tav>
                                          </p:tavLst>
                                        </p:anim>
                                        <p:animEffect transition="in" filter="fade">
                                          <p:cBhvr>
                                            <p:cTn id="112" dur="700"/>
                                            <p:tgtEl>
                                              <p:spTgt spid="97"/>
                                            </p:tgtEl>
                                          </p:cBhvr>
                                        </p:animEffect>
                                      </p:childTnLst>
                                    </p:cTn>
                                  </p:par>
                                  <p:par>
                                    <p:cTn id="113" presetID="53" presetClass="entr" presetSubtype="16" fill="hold" grpId="0" nodeType="withEffect">
                                      <p:stCondLst>
                                        <p:cond delay="400"/>
                                      </p:stCondLst>
                                      <p:childTnLst>
                                        <p:set>
                                          <p:cBhvr>
                                            <p:cTn id="114" dur="1" fill="hold">
                                              <p:stCondLst>
                                                <p:cond delay="0"/>
                                              </p:stCondLst>
                                            </p:cTn>
                                            <p:tgtEl>
                                              <p:spTgt spid="98"/>
                                            </p:tgtEl>
                                            <p:attrNameLst>
                                              <p:attrName>style.visibility</p:attrName>
                                            </p:attrNameLst>
                                          </p:cBhvr>
                                          <p:to>
                                            <p:strVal val="visible"/>
                                          </p:to>
                                        </p:set>
                                        <p:anim calcmode="lin" valueType="num">
                                          <p:cBhvr>
                                            <p:cTn id="115" dur="1000" fill="hold"/>
                                            <p:tgtEl>
                                              <p:spTgt spid="98"/>
                                            </p:tgtEl>
                                            <p:attrNameLst>
                                              <p:attrName>ppt_w</p:attrName>
                                            </p:attrNameLst>
                                          </p:cBhvr>
                                          <p:tavLst>
                                            <p:tav tm="0">
                                              <p:val>
                                                <p:fltVal val="0"/>
                                              </p:val>
                                            </p:tav>
                                            <p:tav tm="100000">
                                              <p:val>
                                                <p:strVal val="#ppt_w"/>
                                              </p:val>
                                            </p:tav>
                                          </p:tavLst>
                                        </p:anim>
                                        <p:anim calcmode="lin" valueType="num">
                                          <p:cBhvr>
                                            <p:cTn id="116" dur="1000" fill="hold"/>
                                            <p:tgtEl>
                                              <p:spTgt spid="98"/>
                                            </p:tgtEl>
                                            <p:attrNameLst>
                                              <p:attrName>ppt_h</p:attrName>
                                            </p:attrNameLst>
                                          </p:cBhvr>
                                          <p:tavLst>
                                            <p:tav tm="0">
                                              <p:val>
                                                <p:fltVal val="0"/>
                                              </p:val>
                                            </p:tav>
                                            <p:tav tm="100000">
                                              <p:val>
                                                <p:strVal val="#ppt_h"/>
                                              </p:val>
                                            </p:tav>
                                          </p:tavLst>
                                        </p:anim>
                                        <p:animEffect transition="in" filter="fade">
                                          <p:cBhvr>
                                            <p:cTn id="117" dur="1000"/>
                                            <p:tgtEl>
                                              <p:spTgt spid="98"/>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99"/>
                                            </p:tgtEl>
                                            <p:attrNameLst>
                                              <p:attrName>style.visibility</p:attrName>
                                            </p:attrNameLst>
                                          </p:cBhvr>
                                          <p:to>
                                            <p:strVal val="visible"/>
                                          </p:to>
                                        </p:set>
                                        <p:anim calcmode="lin" valueType="num">
                                          <p:cBhvr>
                                            <p:cTn id="120" dur="700" fill="hold"/>
                                            <p:tgtEl>
                                              <p:spTgt spid="99"/>
                                            </p:tgtEl>
                                            <p:attrNameLst>
                                              <p:attrName>ppt_w</p:attrName>
                                            </p:attrNameLst>
                                          </p:cBhvr>
                                          <p:tavLst>
                                            <p:tav tm="0">
                                              <p:val>
                                                <p:fltVal val="0"/>
                                              </p:val>
                                            </p:tav>
                                            <p:tav tm="100000">
                                              <p:val>
                                                <p:strVal val="#ppt_w"/>
                                              </p:val>
                                            </p:tav>
                                          </p:tavLst>
                                        </p:anim>
                                        <p:anim calcmode="lin" valueType="num">
                                          <p:cBhvr>
                                            <p:cTn id="121" dur="700" fill="hold"/>
                                            <p:tgtEl>
                                              <p:spTgt spid="99"/>
                                            </p:tgtEl>
                                            <p:attrNameLst>
                                              <p:attrName>ppt_h</p:attrName>
                                            </p:attrNameLst>
                                          </p:cBhvr>
                                          <p:tavLst>
                                            <p:tav tm="0">
                                              <p:val>
                                                <p:fltVal val="0"/>
                                              </p:val>
                                            </p:tav>
                                            <p:tav tm="100000">
                                              <p:val>
                                                <p:strVal val="#ppt_h"/>
                                              </p:val>
                                            </p:tav>
                                          </p:tavLst>
                                        </p:anim>
                                        <p:animEffect transition="in" filter="fade">
                                          <p:cBhvr>
                                            <p:cTn id="122" dur="700"/>
                                            <p:tgtEl>
                                              <p:spTgt spid="99"/>
                                            </p:tgtEl>
                                          </p:cBhvr>
                                        </p:animEffect>
                                      </p:childTnLst>
                                    </p:cTn>
                                  </p:par>
                                  <p:par>
                                    <p:cTn id="123" presetID="53" presetClass="entr" presetSubtype="16" fill="hold" grpId="0" nodeType="withEffect">
                                      <p:stCondLst>
                                        <p:cond delay="200"/>
                                      </p:stCondLst>
                                      <p:childTnLst>
                                        <p:set>
                                          <p:cBhvr>
                                            <p:cTn id="124" dur="1" fill="hold">
                                              <p:stCondLst>
                                                <p:cond delay="0"/>
                                              </p:stCondLst>
                                            </p:cTn>
                                            <p:tgtEl>
                                              <p:spTgt spid="100"/>
                                            </p:tgtEl>
                                            <p:attrNameLst>
                                              <p:attrName>style.visibility</p:attrName>
                                            </p:attrNameLst>
                                          </p:cBhvr>
                                          <p:to>
                                            <p:strVal val="visible"/>
                                          </p:to>
                                        </p:set>
                                        <p:anim calcmode="lin" valueType="num">
                                          <p:cBhvr>
                                            <p:cTn id="125" dur="800" fill="hold"/>
                                            <p:tgtEl>
                                              <p:spTgt spid="100"/>
                                            </p:tgtEl>
                                            <p:attrNameLst>
                                              <p:attrName>ppt_w</p:attrName>
                                            </p:attrNameLst>
                                          </p:cBhvr>
                                          <p:tavLst>
                                            <p:tav tm="0">
                                              <p:val>
                                                <p:fltVal val="0"/>
                                              </p:val>
                                            </p:tav>
                                            <p:tav tm="100000">
                                              <p:val>
                                                <p:strVal val="#ppt_w"/>
                                              </p:val>
                                            </p:tav>
                                          </p:tavLst>
                                        </p:anim>
                                        <p:anim calcmode="lin" valueType="num">
                                          <p:cBhvr>
                                            <p:cTn id="126" dur="800" fill="hold"/>
                                            <p:tgtEl>
                                              <p:spTgt spid="100"/>
                                            </p:tgtEl>
                                            <p:attrNameLst>
                                              <p:attrName>ppt_h</p:attrName>
                                            </p:attrNameLst>
                                          </p:cBhvr>
                                          <p:tavLst>
                                            <p:tav tm="0">
                                              <p:val>
                                                <p:fltVal val="0"/>
                                              </p:val>
                                            </p:tav>
                                            <p:tav tm="100000">
                                              <p:val>
                                                <p:strVal val="#ppt_h"/>
                                              </p:val>
                                            </p:tav>
                                          </p:tavLst>
                                        </p:anim>
                                        <p:animEffect transition="in" filter="fade">
                                          <p:cBhvr>
                                            <p:cTn id="127" dur="800"/>
                                            <p:tgtEl>
                                              <p:spTgt spid="100"/>
                                            </p:tgtEl>
                                          </p:cBhvr>
                                        </p:animEffect>
                                      </p:childTnLst>
                                    </p:cTn>
                                  </p:par>
                                  <p:par>
                                    <p:cTn id="128" presetID="53" presetClass="entr" presetSubtype="16" fill="hold" grpId="0" nodeType="withEffect">
                                      <p:stCondLst>
                                        <p:cond delay="400"/>
                                      </p:stCondLst>
                                      <p:childTnLst>
                                        <p:set>
                                          <p:cBhvr>
                                            <p:cTn id="129" dur="1" fill="hold">
                                              <p:stCondLst>
                                                <p:cond delay="0"/>
                                              </p:stCondLst>
                                            </p:cTn>
                                            <p:tgtEl>
                                              <p:spTgt spid="109"/>
                                            </p:tgtEl>
                                            <p:attrNameLst>
                                              <p:attrName>style.visibility</p:attrName>
                                            </p:attrNameLst>
                                          </p:cBhvr>
                                          <p:to>
                                            <p:strVal val="visible"/>
                                          </p:to>
                                        </p:set>
                                        <p:anim calcmode="lin" valueType="num">
                                          <p:cBhvr>
                                            <p:cTn id="130" dur="900" fill="hold"/>
                                            <p:tgtEl>
                                              <p:spTgt spid="109"/>
                                            </p:tgtEl>
                                            <p:attrNameLst>
                                              <p:attrName>ppt_w</p:attrName>
                                            </p:attrNameLst>
                                          </p:cBhvr>
                                          <p:tavLst>
                                            <p:tav tm="0">
                                              <p:val>
                                                <p:fltVal val="0"/>
                                              </p:val>
                                            </p:tav>
                                            <p:tav tm="100000">
                                              <p:val>
                                                <p:strVal val="#ppt_w"/>
                                              </p:val>
                                            </p:tav>
                                          </p:tavLst>
                                        </p:anim>
                                        <p:anim calcmode="lin" valueType="num">
                                          <p:cBhvr>
                                            <p:cTn id="131" dur="900" fill="hold"/>
                                            <p:tgtEl>
                                              <p:spTgt spid="109"/>
                                            </p:tgtEl>
                                            <p:attrNameLst>
                                              <p:attrName>ppt_h</p:attrName>
                                            </p:attrNameLst>
                                          </p:cBhvr>
                                          <p:tavLst>
                                            <p:tav tm="0">
                                              <p:val>
                                                <p:fltVal val="0"/>
                                              </p:val>
                                            </p:tav>
                                            <p:tav tm="100000">
                                              <p:val>
                                                <p:strVal val="#ppt_h"/>
                                              </p:val>
                                            </p:tav>
                                          </p:tavLst>
                                        </p:anim>
                                        <p:animEffect transition="in" filter="fade">
                                          <p:cBhvr>
                                            <p:cTn id="132" dur="9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80" grpId="0"/>
          <p:bldP spid="82" grpId="0"/>
          <p:bldP spid="82" grpId="1"/>
          <p:bldP spid="88" grpId="0" animBg="1"/>
          <p:bldP spid="92" grpId="0" animBg="1"/>
          <p:bldP spid="93" grpId="0" animBg="1"/>
          <p:bldP spid="95" grpId="0" animBg="1"/>
          <p:bldP spid="96" grpId="0" animBg="1"/>
          <p:bldP spid="97" grpId="0" animBg="1"/>
          <p:bldP spid="98" grpId="0" animBg="1"/>
          <p:bldP spid="99" grpId="0" animBg="1"/>
          <p:bldP spid="100" grpId="0" animBg="1"/>
          <p:bldP spid="94" grpId="0" animBg="1"/>
          <p:bldP spid="10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250"/>
                                            <p:tgtEl>
                                              <p:spTgt spid="69"/>
                                            </p:tgtEl>
                                          </p:cBhvr>
                                        </p:animEffect>
                                      </p:childTnLst>
                                    </p:cTn>
                                  </p:par>
                                </p:childTnLst>
                              </p:cTn>
                            </p:par>
                            <p:par>
                              <p:cTn id="13" fill="hold">
                                <p:stCondLst>
                                  <p:cond delay="1250"/>
                                </p:stCondLst>
                                <p:childTnLst>
                                  <p:par>
                                    <p:cTn id="14" presetID="22" presetClass="entr" presetSubtype="8" fill="hold" nodeType="after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wipe(left)">
                                          <p:cBhvr>
                                            <p:cTn id="16" dur="250"/>
                                            <p:tgtEl>
                                              <p:spTgt spid="70"/>
                                            </p:tgtEl>
                                          </p:cBhvr>
                                        </p:animEffect>
                                      </p:childTnLst>
                                    </p:cTn>
                                  </p:par>
                                </p:childTnLst>
                              </p:cTn>
                            </p:par>
                            <p:par>
                              <p:cTn id="17" fill="hold">
                                <p:stCondLst>
                                  <p:cond delay="1500"/>
                                </p:stCondLst>
                                <p:childTnLst>
                                  <p:par>
                                    <p:cTn id="18" presetID="47" presetClass="entr" presetSubtype="0" fill="hold" grpId="0" nodeType="afterEffect">
                                      <p:stCondLst>
                                        <p:cond delay="0"/>
                                      </p:stCondLst>
                                      <p:childTnLst>
                                        <p:set>
                                          <p:cBhvr>
                                            <p:cTn id="19" dur="1" fill="hold">
                                              <p:stCondLst>
                                                <p:cond delay="0"/>
                                              </p:stCondLst>
                                            </p:cTn>
                                            <p:tgtEl>
                                              <p:spTgt spid="77"/>
                                            </p:tgtEl>
                                            <p:attrNameLst>
                                              <p:attrName>style.visibility</p:attrName>
                                            </p:attrNameLst>
                                          </p:cBhvr>
                                          <p:to>
                                            <p:strVal val="visible"/>
                                          </p:to>
                                        </p:set>
                                        <p:animEffect transition="in" filter="fade">
                                          <p:cBhvr>
                                            <p:cTn id="20" dur="500"/>
                                            <p:tgtEl>
                                              <p:spTgt spid="77"/>
                                            </p:tgtEl>
                                          </p:cBhvr>
                                        </p:animEffect>
                                        <p:anim calcmode="lin" valueType="num">
                                          <p:cBhvr>
                                            <p:cTn id="21" dur="500" fill="hold"/>
                                            <p:tgtEl>
                                              <p:spTgt spid="77"/>
                                            </p:tgtEl>
                                            <p:attrNameLst>
                                              <p:attrName>ppt_x</p:attrName>
                                            </p:attrNameLst>
                                          </p:cBhvr>
                                          <p:tavLst>
                                            <p:tav tm="0">
                                              <p:val>
                                                <p:strVal val="#ppt_x"/>
                                              </p:val>
                                            </p:tav>
                                            <p:tav tm="100000">
                                              <p:val>
                                                <p:strVal val="#ppt_x"/>
                                              </p:val>
                                            </p:tav>
                                          </p:tavLst>
                                        </p:anim>
                                        <p:anim calcmode="lin" valueType="num">
                                          <p:cBhvr>
                                            <p:cTn id="22" dur="500" fill="hold"/>
                                            <p:tgtEl>
                                              <p:spTgt spid="77"/>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left)">
                                          <p:cBhvr>
                                            <p:cTn id="26" dur="250"/>
                                            <p:tgtEl>
                                              <p:spTgt spid="71"/>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wipe(left)">
                                          <p:cBhvr>
                                            <p:cTn id="30" dur="250"/>
                                            <p:tgtEl>
                                              <p:spTgt spid="72"/>
                                            </p:tgtEl>
                                          </p:cBhvr>
                                        </p:animEffect>
                                      </p:childTnLst>
                                    </p:cTn>
                                  </p:par>
                                </p:childTnLst>
                              </p:cTn>
                            </p:par>
                            <p:par>
                              <p:cTn id="31" fill="hold">
                                <p:stCondLst>
                                  <p:cond delay="2500"/>
                                </p:stCondLst>
                                <p:childTnLst>
                                  <p:par>
                                    <p:cTn id="32" presetID="47" presetClass="entr" presetSubtype="0" fill="hold" grpId="0" nodeType="after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500"/>
                                            <p:tgtEl>
                                              <p:spTgt spid="78"/>
                                            </p:tgtEl>
                                          </p:cBhvr>
                                        </p:animEffect>
                                        <p:anim calcmode="lin" valueType="num">
                                          <p:cBhvr>
                                            <p:cTn id="35" dur="500" fill="hold"/>
                                            <p:tgtEl>
                                              <p:spTgt spid="78"/>
                                            </p:tgtEl>
                                            <p:attrNameLst>
                                              <p:attrName>ppt_x</p:attrName>
                                            </p:attrNameLst>
                                          </p:cBhvr>
                                          <p:tavLst>
                                            <p:tav tm="0">
                                              <p:val>
                                                <p:strVal val="#ppt_x"/>
                                              </p:val>
                                            </p:tav>
                                            <p:tav tm="100000">
                                              <p:val>
                                                <p:strVal val="#ppt_x"/>
                                              </p:val>
                                            </p:tav>
                                          </p:tavLst>
                                        </p:anim>
                                        <p:anim calcmode="lin" valueType="num">
                                          <p:cBhvr>
                                            <p:cTn id="36" dur="500" fill="hold"/>
                                            <p:tgtEl>
                                              <p:spTgt spid="7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wipe(left)">
                                          <p:cBhvr>
                                            <p:cTn id="40" dur="250"/>
                                            <p:tgtEl>
                                              <p:spTgt spid="73"/>
                                            </p:tgtEl>
                                          </p:cBhvr>
                                        </p:animEffect>
                                      </p:childTnLst>
                                    </p:cTn>
                                  </p:par>
                                </p:childTnLst>
                              </p:cTn>
                            </p:par>
                            <p:par>
                              <p:cTn id="41" fill="hold">
                                <p:stCondLst>
                                  <p:cond delay="3250"/>
                                </p:stCondLst>
                                <p:childTnLst>
                                  <p:par>
                                    <p:cTn id="42" presetID="10" presetClass="entr" presetSubtype="0" fill="hold" nodeType="after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fade">
                                          <p:cBhvr>
                                            <p:cTn id="44" dur="250"/>
                                            <p:tgtEl>
                                              <p:spTgt spid="74"/>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Effect transition="in" filter="fade">
                                          <p:cBhvr>
                                            <p:cTn id="48" dur="500"/>
                                            <p:tgtEl>
                                              <p:spTgt spid="79"/>
                                            </p:tgtEl>
                                          </p:cBhvr>
                                        </p:animEffect>
                                        <p:anim calcmode="lin" valueType="num">
                                          <p:cBhvr>
                                            <p:cTn id="49" dur="500" fill="hold"/>
                                            <p:tgtEl>
                                              <p:spTgt spid="79"/>
                                            </p:tgtEl>
                                            <p:attrNameLst>
                                              <p:attrName>ppt_x</p:attrName>
                                            </p:attrNameLst>
                                          </p:cBhvr>
                                          <p:tavLst>
                                            <p:tav tm="0">
                                              <p:val>
                                                <p:strVal val="#ppt_x"/>
                                              </p:val>
                                            </p:tav>
                                            <p:tav tm="100000">
                                              <p:val>
                                                <p:strVal val="#ppt_x"/>
                                              </p:val>
                                            </p:tav>
                                          </p:tavLst>
                                        </p:anim>
                                        <p:anim calcmode="lin" valueType="num">
                                          <p:cBhvr>
                                            <p:cTn id="50" dur="500" fill="hold"/>
                                            <p:tgtEl>
                                              <p:spTgt spid="79"/>
                                            </p:tgtEl>
                                            <p:attrNameLst>
                                              <p:attrName>ppt_y</p:attrName>
                                            </p:attrNameLst>
                                          </p:cBhvr>
                                          <p:tavLst>
                                            <p:tav tm="0">
                                              <p:val>
                                                <p:strVal val="#ppt_y-.1"/>
                                              </p:val>
                                            </p:tav>
                                            <p:tav tm="100000">
                                              <p:val>
                                                <p:strVal val="#ppt_y"/>
                                              </p:val>
                                            </p:tav>
                                          </p:tavLst>
                                        </p:anim>
                                      </p:childTnLst>
                                    </p:cTn>
                                  </p:par>
                                </p:childTnLst>
                              </p:cTn>
                            </p:par>
                            <p:par>
                              <p:cTn id="51" fill="hold">
                                <p:stCondLst>
                                  <p:cond delay="4000"/>
                                </p:stCondLst>
                                <p:childTnLst>
                                  <p:par>
                                    <p:cTn id="52" presetID="22" presetClass="entr" presetSubtype="8" fill="hold" nodeType="after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wipe(left)">
                                          <p:cBhvr>
                                            <p:cTn id="54" dur="250"/>
                                            <p:tgtEl>
                                              <p:spTgt spid="75"/>
                                            </p:tgtEl>
                                          </p:cBhvr>
                                        </p:animEffect>
                                      </p:childTnLst>
                                    </p:cTn>
                                  </p:par>
                                </p:childTnLst>
                              </p:cTn>
                            </p:par>
                            <p:par>
                              <p:cTn id="55" fill="hold">
                                <p:stCondLst>
                                  <p:cond delay="4250"/>
                                </p:stCondLst>
                                <p:childTnLst>
                                  <p:par>
                                    <p:cTn id="56" presetID="22" presetClass="entr" presetSubtype="8" fill="hold"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wipe(left)">
                                          <p:cBhvr>
                                            <p:cTn id="58" dur="250"/>
                                            <p:tgtEl>
                                              <p:spTgt spid="76"/>
                                            </p:tgtEl>
                                          </p:cBhvr>
                                        </p:animEffect>
                                      </p:childTnLst>
                                    </p:cTn>
                                  </p:par>
                                </p:childTnLst>
                              </p:cTn>
                            </p:par>
                            <p:par>
                              <p:cTn id="59" fill="hold">
                                <p:stCondLst>
                                  <p:cond delay="4500"/>
                                </p:stCondLst>
                                <p:childTnLst>
                                  <p:par>
                                    <p:cTn id="60" presetID="47" presetClass="entr" presetSubtype="0" fill="hold" grpId="0" nodeType="afterEffect">
                                      <p:stCondLst>
                                        <p:cond delay="0"/>
                                      </p:stCondLst>
                                      <p:childTnLst>
                                        <p:set>
                                          <p:cBhvr>
                                            <p:cTn id="61" dur="1" fill="hold">
                                              <p:stCondLst>
                                                <p:cond delay="0"/>
                                              </p:stCondLst>
                                            </p:cTn>
                                            <p:tgtEl>
                                              <p:spTgt spid="80"/>
                                            </p:tgtEl>
                                            <p:attrNameLst>
                                              <p:attrName>style.visibility</p:attrName>
                                            </p:attrNameLst>
                                          </p:cBhvr>
                                          <p:to>
                                            <p:strVal val="visible"/>
                                          </p:to>
                                        </p:set>
                                        <p:animEffect transition="in" filter="fade">
                                          <p:cBhvr>
                                            <p:cTn id="62" dur="500"/>
                                            <p:tgtEl>
                                              <p:spTgt spid="80"/>
                                            </p:tgtEl>
                                          </p:cBhvr>
                                        </p:animEffect>
                                        <p:anim calcmode="lin" valueType="num">
                                          <p:cBhvr>
                                            <p:cTn id="63" dur="500" fill="hold"/>
                                            <p:tgtEl>
                                              <p:spTgt spid="80"/>
                                            </p:tgtEl>
                                            <p:attrNameLst>
                                              <p:attrName>ppt_x</p:attrName>
                                            </p:attrNameLst>
                                          </p:cBhvr>
                                          <p:tavLst>
                                            <p:tav tm="0">
                                              <p:val>
                                                <p:strVal val="#ppt_x"/>
                                              </p:val>
                                            </p:tav>
                                            <p:tav tm="100000">
                                              <p:val>
                                                <p:strVal val="#ppt_x"/>
                                              </p:val>
                                            </p:tav>
                                          </p:tavLst>
                                        </p:anim>
                                        <p:anim calcmode="lin" valueType="num">
                                          <p:cBhvr>
                                            <p:cTn id="64" dur="500" fill="hold"/>
                                            <p:tgtEl>
                                              <p:spTgt spid="80"/>
                                            </p:tgtEl>
                                            <p:attrNameLst>
                                              <p:attrName>ppt_y</p:attrName>
                                            </p:attrNameLst>
                                          </p:cBhvr>
                                          <p:tavLst>
                                            <p:tav tm="0">
                                              <p:val>
                                                <p:strVal val="#ppt_y-.1"/>
                                              </p:val>
                                            </p:tav>
                                            <p:tav tm="100000">
                                              <p:val>
                                                <p:strVal val="#ppt_y"/>
                                              </p:val>
                                            </p:tav>
                                          </p:tavLst>
                                        </p:anim>
                                      </p:childTnLst>
                                    </p:cTn>
                                  </p:par>
                                </p:childTnLst>
                              </p:cTn>
                            </p:par>
                            <p:par>
                              <p:cTn id="65" fill="hold">
                                <p:stCondLst>
                                  <p:cond delay="5000"/>
                                </p:stCondLst>
                                <p:childTnLst>
                                  <p:par>
                                    <p:cTn id="66" presetID="53" presetClass="entr" presetSubtype="16" fill="hold" nodeType="afterEffect">
                                      <p:stCondLst>
                                        <p:cond delay="0"/>
                                      </p:stCondLst>
                                      <p:childTnLst>
                                        <p:set>
                                          <p:cBhvr>
                                            <p:cTn id="67" dur="1" fill="hold">
                                              <p:stCondLst>
                                                <p:cond delay="0"/>
                                              </p:stCondLst>
                                            </p:cTn>
                                            <p:tgtEl>
                                              <p:spTgt spid="101"/>
                                            </p:tgtEl>
                                            <p:attrNameLst>
                                              <p:attrName>style.visibility</p:attrName>
                                            </p:attrNameLst>
                                          </p:cBhvr>
                                          <p:to>
                                            <p:strVal val="visible"/>
                                          </p:to>
                                        </p:set>
                                        <p:anim calcmode="lin" valueType="num">
                                          <p:cBhvr>
                                            <p:cTn id="68" dur="500" fill="hold"/>
                                            <p:tgtEl>
                                              <p:spTgt spid="101"/>
                                            </p:tgtEl>
                                            <p:attrNameLst>
                                              <p:attrName>ppt_w</p:attrName>
                                            </p:attrNameLst>
                                          </p:cBhvr>
                                          <p:tavLst>
                                            <p:tav tm="0">
                                              <p:val>
                                                <p:fltVal val="0"/>
                                              </p:val>
                                            </p:tav>
                                            <p:tav tm="100000">
                                              <p:val>
                                                <p:strVal val="#ppt_w"/>
                                              </p:val>
                                            </p:tav>
                                          </p:tavLst>
                                        </p:anim>
                                        <p:anim calcmode="lin" valueType="num">
                                          <p:cBhvr>
                                            <p:cTn id="69" dur="500" fill="hold"/>
                                            <p:tgtEl>
                                              <p:spTgt spid="101"/>
                                            </p:tgtEl>
                                            <p:attrNameLst>
                                              <p:attrName>ppt_h</p:attrName>
                                            </p:attrNameLst>
                                          </p:cBhvr>
                                          <p:tavLst>
                                            <p:tav tm="0">
                                              <p:val>
                                                <p:fltVal val="0"/>
                                              </p:val>
                                            </p:tav>
                                            <p:tav tm="100000">
                                              <p:val>
                                                <p:strVal val="#ppt_h"/>
                                              </p:val>
                                            </p:tav>
                                          </p:tavLst>
                                        </p:anim>
                                        <p:animEffect transition="in" filter="fade">
                                          <p:cBhvr>
                                            <p:cTn id="70" dur="500"/>
                                            <p:tgtEl>
                                              <p:spTgt spid="101"/>
                                            </p:tgtEl>
                                          </p:cBhvr>
                                        </p:animEffect>
                                      </p:childTnLst>
                                    </p:cTn>
                                  </p:par>
                                </p:childTnLst>
                              </p:cTn>
                            </p:par>
                            <p:par>
                              <p:cTn id="71" fill="hold">
                                <p:stCondLst>
                                  <p:cond delay="5500"/>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82"/>
                                            </p:tgtEl>
                                            <p:attrNameLst>
                                              <p:attrName>style.visibility</p:attrName>
                                            </p:attrNameLst>
                                          </p:cBhvr>
                                          <p:to>
                                            <p:strVal val="visible"/>
                                          </p:to>
                                        </p:set>
                                        <p:animEffect transition="in" filter="wipe(left)">
                                          <p:cBhvr>
                                            <p:cTn id="74" dur="50"/>
                                            <p:tgtEl>
                                              <p:spTgt spid="82"/>
                                            </p:tgtEl>
                                          </p:cBhvr>
                                        </p:animEffect>
                                      </p:childTnLst>
                                    </p:cTn>
                                  </p:par>
                                  <p:par>
                                    <p:cTn id="75" presetID="36" presetClass="emph" presetSubtype="0" fill="hold" grpId="1" nodeType="withEffect">
                                      <p:stCondLst>
                                        <p:cond delay="0"/>
                                      </p:stCondLst>
                                      <p:iterate type="lt">
                                        <p:tmPct val="30000"/>
                                      </p:iterate>
                                      <p:childTnLst>
                                        <p:animScale>
                                          <p:cBhvr>
                                            <p:cTn id="76" dur="25" autoRev="1" fill="hold">
                                              <p:stCondLst>
                                                <p:cond delay="0"/>
                                              </p:stCondLst>
                                            </p:cTn>
                                            <p:tgtEl>
                                              <p:spTgt spid="82"/>
                                            </p:tgtEl>
                                          </p:cBhvr>
                                          <p:to x="80000" y="100000"/>
                                        </p:animScale>
                                        <p:anim by="(#ppt_w*0.10)" calcmode="lin" valueType="num">
                                          <p:cBhvr>
                                            <p:cTn id="77" dur="25" autoRev="1" fill="hold">
                                              <p:stCondLst>
                                                <p:cond delay="0"/>
                                              </p:stCondLst>
                                            </p:cTn>
                                            <p:tgtEl>
                                              <p:spTgt spid="82"/>
                                            </p:tgtEl>
                                            <p:attrNameLst>
                                              <p:attrName>ppt_x</p:attrName>
                                            </p:attrNameLst>
                                          </p:cBhvr>
                                        </p:anim>
                                        <p:anim by="(-#ppt_w*0.10)" calcmode="lin" valueType="num">
                                          <p:cBhvr>
                                            <p:cTn id="78" dur="25" autoRev="1" fill="hold">
                                              <p:stCondLst>
                                                <p:cond delay="0"/>
                                              </p:stCondLst>
                                            </p:cTn>
                                            <p:tgtEl>
                                              <p:spTgt spid="82"/>
                                            </p:tgtEl>
                                            <p:attrNameLst>
                                              <p:attrName>ppt_y</p:attrName>
                                            </p:attrNameLst>
                                          </p:cBhvr>
                                        </p:anim>
                                        <p:animRot by="-480000">
                                          <p:cBhvr>
                                            <p:cTn id="79" dur="25" autoRev="1" fill="hold">
                                              <p:stCondLst>
                                                <p:cond delay="0"/>
                                              </p:stCondLst>
                                            </p:cTn>
                                            <p:tgtEl>
                                              <p:spTgt spid="82"/>
                                            </p:tgtEl>
                                            <p:attrNameLst>
                                              <p:attrName>r</p:attrName>
                                            </p:attrNameLst>
                                          </p:cBhvr>
                                        </p:animRot>
                                      </p:childTnLst>
                                    </p:cTn>
                                  </p:par>
                                  <p:par>
                                    <p:cTn id="80" presetID="21" presetClass="entr" presetSubtype="1" fill="hold" grpId="0" nodeType="withEffect">
                                      <p:stCondLst>
                                        <p:cond delay="0"/>
                                      </p:stCondLst>
                                      <p:childTnLst>
                                        <p:set>
                                          <p:cBhvr>
                                            <p:cTn id="81" dur="1" fill="hold">
                                              <p:stCondLst>
                                                <p:cond delay="0"/>
                                              </p:stCondLst>
                                            </p:cTn>
                                            <p:tgtEl>
                                              <p:spTgt spid="88"/>
                                            </p:tgtEl>
                                            <p:attrNameLst>
                                              <p:attrName>style.visibility</p:attrName>
                                            </p:attrNameLst>
                                          </p:cBhvr>
                                          <p:to>
                                            <p:strVal val="visible"/>
                                          </p:to>
                                        </p:set>
                                        <p:animEffect transition="in" filter="wheel(1)">
                                          <p:cBhvr>
                                            <p:cTn id="82" dur="1000"/>
                                            <p:tgtEl>
                                              <p:spTgt spid="88"/>
                                            </p:tgtEl>
                                          </p:cBhvr>
                                        </p:animEffect>
                                      </p:childTnLst>
                                    </p:cTn>
                                  </p:par>
                                  <p:par>
                                    <p:cTn id="83" presetID="53" presetClass="entr" presetSubtype="16" fill="hold" grpId="0" nodeType="withEffect">
                                      <p:stCondLst>
                                        <p:cond delay="400"/>
                                      </p:stCondLst>
                                      <p:childTnLst>
                                        <p:set>
                                          <p:cBhvr>
                                            <p:cTn id="84" dur="1" fill="hold">
                                              <p:stCondLst>
                                                <p:cond delay="0"/>
                                              </p:stCondLst>
                                            </p:cTn>
                                            <p:tgtEl>
                                              <p:spTgt spid="92"/>
                                            </p:tgtEl>
                                            <p:attrNameLst>
                                              <p:attrName>style.visibility</p:attrName>
                                            </p:attrNameLst>
                                          </p:cBhvr>
                                          <p:to>
                                            <p:strVal val="visible"/>
                                          </p:to>
                                        </p:set>
                                        <p:anim calcmode="lin" valueType="num">
                                          <p:cBhvr>
                                            <p:cTn id="85" dur="1000" fill="hold"/>
                                            <p:tgtEl>
                                              <p:spTgt spid="92"/>
                                            </p:tgtEl>
                                            <p:attrNameLst>
                                              <p:attrName>ppt_w</p:attrName>
                                            </p:attrNameLst>
                                          </p:cBhvr>
                                          <p:tavLst>
                                            <p:tav tm="0">
                                              <p:val>
                                                <p:fltVal val="0"/>
                                              </p:val>
                                            </p:tav>
                                            <p:tav tm="100000">
                                              <p:val>
                                                <p:strVal val="#ppt_w"/>
                                              </p:val>
                                            </p:tav>
                                          </p:tavLst>
                                        </p:anim>
                                        <p:anim calcmode="lin" valueType="num">
                                          <p:cBhvr>
                                            <p:cTn id="86" dur="1000" fill="hold"/>
                                            <p:tgtEl>
                                              <p:spTgt spid="92"/>
                                            </p:tgtEl>
                                            <p:attrNameLst>
                                              <p:attrName>ppt_h</p:attrName>
                                            </p:attrNameLst>
                                          </p:cBhvr>
                                          <p:tavLst>
                                            <p:tav tm="0">
                                              <p:val>
                                                <p:fltVal val="0"/>
                                              </p:val>
                                            </p:tav>
                                            <p:tav tm="100000">
                                              <p:val>
                                                <p:strVal val="#ppt_h"/>
                                              </p:val>
                                            </p:tav>
                                          </p:tavLst>
                                        </p:anim>
                                        <p:animEffect transition="in" filter="fade">
                                          <p:cBhvr>
                                            <p:cTn id="87" dur="1000"/>
                                            <p:tgtEl>
                                              <p:spTgt spid="92"/>
                                            </p:tgtEl>
                                          </p:cBhvr>
                                        </p:animEffect>
                                      </p:childTnLst>
                                    </p:cTn>
                                  </p:par>
                                  <p:par>
                                    <p:cTn id="88" presetID="53" presetClass="entr" presetSubtype="16" fill="hold" grpId="0" nodeType="withEffect">
                                      <p:stCondLst>
                                        <p:cond delay="200"/>
                                      </p:stCondLst>
                                      <p:childTnLst>
                                        <p:set>
                                          <p:cBhvr>
                                            <p:cTn id="89" dur="1" fill="hold">
                                              <p:stCondLst>
                                                <p:cond delay="0"/>
                                              </p:stCondLst>
                                            </p:cTn>
                                            <p:tgtEl>
                                              <p:spTgt spid="93"/>
                                            </p:tgtEl>
                                            <p:attrNameLst>
                                              <p:attrName>style.visibility</p:attrName>
                                            </p:attrNameLst>
                                          </p:cBhvr>
                                          <p:to>
                                            <p:strVal val="visible"/>
                                          </p:to>
                                        </p:set>
                                        <p:anim calcmode="lin" valueType="num">
                                          <p:cBhvr>
                                            <p:cTn id="90" dur="500" fill="hold"/>
                                            <p:tgtEl>
                                              <p:spTgt spid="93"/>
                                            </p:tgtEl>
                                            <p:attrNameLst>
                                              <p:attrName>ppt_w</p:attrName>
                                            </p:attrNameLst>
                                          </p:cBhvr>
                                          <p:tavLst>
                                            <p:tav tm="0">
                                              <p:val>
                                                <p:fltVal val="0"/>
                                              </p:val>
                                            </p:tav>
                                            <p:tav tm="100000">
                                              <p:val>
                                                <p:strVal val="#ppt_w"/>
                                              </p:val>
                                            </p:tav>
                                          </p:tavLst>
                                        </p:anim>
                                        <p:anim calcmode="lin" valueType="num">
                                          <p:cBhvr>
                                            <p:cTn id="91" dur="500" fill="hold"/>
                                            <p:tgtEl>
                                              <p:spTgt spid="93"/>
                                            </p:tgtEl>
                                            <p:attrNameLst>
                                              <p:attrName>ppt_h</p:attrName>
                                            </p:attrNameLst>
                                          </p:cBhvr>
                                          <p:tavLst>
                                            <p:tav tm="0">
                                              <p:val>
                                                <p:fltVal val="0"/>
                                              </p:val>
                                            </p:tav>
                                            <p:tav tm="100000">
                                              <p:val>
                                                <p:strVal val="#ppt_h"/>
                                              </p:val>
                                            </p:tav>
                                          </p:tavLst>
                                        </p:anim>
                                        <p:animEffect transition="in" filter="fade">
                                          <p:cBhvr>
                                            <p:cTn id="92" dur="500"/>
                                            <p:tgtEl>
                                              <p:spTgt spid="93"/>
                                            </p:tgtEl>
                                          </p:cBhvr>
                                        </p:animEffect>
                                      </p:childTnLst>
                                    </p:cTn>
                                  </p:par>
                                  <p:par>
                                    <p:cTn id="93" presetID="53" presetClass="entr" presetSubtype="16" fill="hold" grpId="0" nodeType="withEffect">
                                      <p:stCondLst>
                                        <p:cond delay="400"/>
                                      </p:stCondLst>
                                      <p:childTnLst>
                                        <p:set>
                                          <p:cBhvr>
                                            <p:cTn id="94" dur="1" fill="hold">
                                              <p:stCondLst>
                                                <p:cond delay="0"/>
                                              </p:stCondLst>
                                            </p:cTn>
                                            <p:tgtEl>
                                              <p:spTgt spid="94"/>
                                            </p:tgtEl>
                                            <p:attrNameLst>
                                              <p:attrName>style.visibility</p:attrName>
                                            </p:attrNameLst>
                                          </p:cBhvr>
                                          <p:to>
                                            <p:strVal val="visible"/>
                                          </p:to>
                                        </p:set>
                                        <p:anim calcmode="lin" valueType="num">
                                          <p:cBhvr>
                                            <p:cTn id="95" dur="900" fill="hold"/>
                                            <p:tgtEl>
                                              <p:spTgt spid="94"/>
                                            </p:tgtEl>
                                            <p:attrNameLst>
                                              <p:attrName>ppt_w</p:attrName>
                                            </p:attrNameLst>
                                          </p:cBhvr>
                                          <p:tavLst>
                                            <p:tav tm="0">
                                              <p:val>
                                                <p:fltVal val="0"/>
                                              </p:val>
                                            </p:tav>
                                            <p:tav tm="100000">
                                              <p:val>
                                                <p:strVal val="#ppt_w"/>
                                              </p:val>
                                            </p:tav>
                                          </p:tavLst>
                                        </p:anim>
                                        <p:anim calcmode="lin" valueType="num">
                                          <p:cBhvr>
                                            <p:cTn id="96" dur="900" fill="hold"/>
                                            <p:tgtEl>
                                              <p:spTgt spid="94"/>
                                            </p:tgtEl>
                                            <p:attrNameLst>
                                              <p:attrName>ppt_h</p:attrName>
                                            </p:attrNameLst>
                                          </p:cBhvr>
                                          <p:tavLst>
                                            <p:tav tm="0">
                                              <p:val>
                                                <p:fltVal val="0"/>
                                              </p:val>
                                            </p:tav>
                                            <p:tav tm="100000">
                                              <p:val>
                                                <p:strVal val="#ppt_h"/>
                                              </p:val>
                                            </p:tav>
                                          </p:tavLst>
                                        </p:anim>
                                        <p:animEffect transition="in" filter="fade">
                                          <p:cBhvr>
                                            <p:cTn id="97" dur="900"/>
                                            <p:tgtEl>
                                              <p:spTgt spid="94"/>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par>
                                    <p:cTn id="103" presetID="53" presetClass="entr" presetSubtype="16" fill="hold" grpId="0" nodeType="withEffect">
                                      <p:stCondLst>
                                        <p:cond delay="400"/>
                                      </p:stCondLst>
                                      <p:childTnLst>
                                        <p:set>
                                          <p:cBhvr>
                                            <p:cTn id="104" dur="1" fill="hold">
                                              <p:stCondLst>
                                                <p:cond delay="0"/>
                                              </p:stCondLst>
                                            </p:cTn>
                                            <p:tgtEl>
                                              <p:spTgt spid="96"/>
                                            </p:tgtEl>
                                            <p:attrNameLst>
                                              <p:attrName>style.visibility</p:attrName>
                                            </p:attrNameLst>
                                          </p:cBhvr>
                                          <p:to>
                                            <p:strVal val="visible"/>
                                          </p:to>
                                        </p:set>
                                        <p:anim calcmode="lin" valueType="num">
                                          <p:cBhvr>
                                            <p:cTn id="105" dur="600" fill="hold"/>
                                            <p:tgtEl>
                                              <p:spTgt spid="96"/>
                                            </p:tgtEl>
                                            <p:attrNameLst>
                                              <p:attrName>ppt_w</p:attrName>
                                            </p:attrNameLst>
                                          </p:cBhvr>
                                          <p:tavLst>
                                            <p:tav tm="0">
                                              <p:val>
                                                <p:fltVal val="0"/>
                                              </p:val>
                                            </p:tav>
                                            <p:tav tm="100000">
                                              <p:val>
                                                <p:strVal val="#ppt_w"/>
                                              </p:val>
                                            </p:tav>
                                          </p:tavLst>
                                        </p:anim>
                                        <p:anim calcmode="lin" valueType="num">
                                          <p:cBhvr>
                                            <p:cTn id="106" dur="600" fill="hold"/>
                                            <p:tgtEl>
                                              <p:spTgt spid="96"/>
                                            </p:tgtEl>
                                            <p:attrNameLst>
                                              <p:attrName>ppt_h</p:attrName>
                                            </p:attrNameLst>
                                          </p:cBhvr>
                                          <p:tavLst>
                                            <p:tav tm="0">
                                              <p:val>
                                                <p:fltVal val="0"/>
                                              </p:val>
                                            </p:tav>
                                            <p:tav tm="100000">
                                              <p:val>
                                                <p:strVal val="#ppt_h"/>
                                              </p:val>
                                            </p:tav>
                                          </p:tavLst>
                                        </p:anim>
                                        <p:animEffect transition="in" filter="fade">
                                          <p:cBhvr>
                                            <p:cTn id="107" dur="600"/>
                                            <p:tgtEl>
                                              <p:spTgt spid="96"/>
                                            </p:tgtEl>
                                          </p:cBhvr>
                                        </p:animEffect>
                                      </p:childTnLst>
                                    </p:cTn>
                                  </p:par>
                                  <p:par>
                                    <p:cTn id="108" presetID="53" presetClass="entr" presetSubtype="16" fill="hold" grpId="0" nodeType="withEffect">
                                      <p:stCondLst>
                                        <p:cond delay="200"/>
                                      </p:stCondLst>
                                      <p:childTnLst>
                                        <p:set>
                                          <p:cBhvr>
                                            <p:cTn id="109" dur="1" fill="hold">
                                              <p:stCondLst>
                                                <p:cond delay="0"/>
                                              </p:stCondLst>
                                            </p:cTn>
                                            <p:tgtEl>
                                              <p:spTgt spid="97"/>
                                            </p:tgtEl>
                                            <p:attrNameLst>
                                              <p:attrName>style.visibility</p:attrName>
                                            </p:attrNameLst>
                                          </p:cBhvr>
                                          <p:to>
                                            <p:strVal val="visible"/>
                                          </p:to>
                                        </p:set>
                                        <p:anim calcmode="lin" valueType="num">
                                          <p:cBhvr>
                                            <p:cTn id="110" dur="700" fill="hold"/>
                                            <p:tgtEl>
                                              <p:spTgt spid="97"/>
                                            </p:tgtEl>
                                            <p:attrNameLst>
                                              <p:attrName>ppt_w</p:attrName>
                                            </p:attrNameLst>
                                          </p:cBhvr>
                                          <p:tavLst>
                                            <p:tav tm="0">
                                              <p:val>
                                                <p:fltVal val="0"/>
                                              </p:val>
                                            </p:tav>
                                            <p:tav tm="100000">
                                              <p:val>
                                                <p:strVal val="#ppt_w"/>
                                              </p:val>
                                            </p:tav>
                                          </p:tavLst>
                                        </p:anim>
                                        <p:anim calcmode="lin" valueType="num">
                                          <p:cBhvr>
                                            <p:cTn id="111" dur="700" fill="hold"/>
                                            <p:tgtEl>
                                              <p:spTgt spid="97"/>
                                            </p:tgtEl>
                                            <p:attrNameLst>
                                              <p:attrName>ppt_h</p:attrName>
                                            </p:attrNameLst>
                                          </p:cBhvr>
                                          <p:tavLst>
                                            <p:tav tm="0">
                                              <p:val>
                                                <p:fltVal val="0"/>
                                              </p:val>
                                            </p:tav>
                                            <p:tav tm="100000">
                                              <p:val>
                                                <p:strVal val="#ppt_h"/>
                                              </p:val>
                                            </p:tav>
                                          </p:tavLst>
                                        </p:anim>
                                        <p:animEffect transition="in" filter="fade">
                                          <p:cBhvr>
                                            <p:cTn id="112" dur="700"/>
                                            <p:tgtEl>
                                              <p:spTgt spid="97"/>
                                            </p:tgtEl>
                                          </p:cBhvr>
                                        </p:animEffect>
                                      </p:childTnLst>
                                    </p:cTn>
                                  </p:par>
                                  <p:par>
                                    <p:cTn id="113" presetID="53" presetClass="entr" presetSubtype="16" fill="hold" grpId="0" nodeType="withEffect">
                                      <p:stCondLst>
                                        <p:cond delay="400"/>
                                      </p:stCondLst>
                                      <p:childTnLst>
                                        <p:set>
                                          <p:cBhvr>
                                            <p:cTn id="114" dur="1" fill="hold">
                                              <p:stCondLst>
                                                <p:cond delay="0"/>
                                              </p:stCondLst>
                                            </p:cTn>
                                            <p:tgtEl>
                                              <p:spTgt spid="98"/>
                                            </p:tgtEl>
                                            <p:attrNameLst>
                                              <p:attrName>style.visibility</p:attrName>
                                            </p:attrNameLst>
                                          </p:cBhvr>
                                          <p:to>
                                            <p:strVal val="visible"/>
                                          </p:to>
                                        </p:set>
                                        <p:anim calcmode="lin" valueType="num">
                                          <p:cBhvr>
                                            <p:cTn id="115" dur="1000" fill="hold"/>
                                            <p:tgtEl>
                                              <p:spTgt spid="98"/>
                                            </p:tgtEl>
                                            <p:attrNameLst>
                                              <p:attrName>ppt_w</p:attrName>
                                            </p:attrNameLst>
                                          </p:cBhvr>
                                          <p:tavLst>
                                            <p:tav tm="0">
                                              <p:val>
                                                <p:fltVal val="0"/>
                                              </p:val>
                                            </p:tav>
                                            <p:tav tm="100000">
                                              <p:val>
                                                <p:strVal val="#ppt_w"/>
                                              </p:val>
                                            </p:tav>
                                          </p:tavLst>
                                        </p:anim>
                                        <p:anim calcmode="lin" valueType="num">
                                          <p:cBhvr>
                                            <p:cTn id="116" dur="1000" fill="hold"/>
                                            <p:tgtEl>
                                              <p:spTgt spid="98"/>
                                            </p:tgtEl>
                                            <p:attrNameLst>
                                              <p:attrName>ppt_h</p:attrName>
                                            </p:attrNameLst>
                                          </p:cBhvr>
                                          <p:tavLst>
                                            <p:tav tm="0">
                                              <p:val>
                                                <p:fltVal val="0"/>
                                              </p:val>
                                            </p:tav>
                                            <p:tav tm="100000">
                                              <p:val>
                                                <p:strVal val="#ppt_h"/>
                                              </p:val>
                                            </p:tav>
                                          </p:tavLst>
                                        </p:anim>
                                        <p:animEffect transition="in" filter="fade">
                                          <p:cBhvr>
                                            <p:cTn id="117" dur="1000"/>
                                            <p:tgtEl>
                                              <p:spTgt spid="98"/>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99"/>
                                            </p:tgtEl>
                                            <p:attrNameLst>
                                              <p:attrName>style.visibility</p:attrName>
                                            </p:attrNameLst>
                                          </p:cBhvr>
                                          <p:to>
                                            <p:strVal val="visible"/>
                                          </p:to>
                                        </p:set>
                                        <p:anim calcmode="lin" valueType="num">
                                          <p:cBhvr>
                                            <p:cTn id="120" dur="700" fill="hold"/>
                                            <p:tgtEl>
                                              <p:spTgt spid="99"/>
                                            </p:tgtEl>
                                            <p:attrNameLst>
                                              <p:attrName>ppt_w</p:attrName>
                                            </p:attrNameLst>
                                          </p:cBhvr>
                                          <p:tavLst>
                                            <p:tav tm="0">
                                              <p:val>
                                                <p:fltVal val="0"/>
                                              </p:val>
                                            </p:tav>
                                            <p:tav tm="100000">
                                              <p:val>
                                                <p:strVal val="#ppt_w"/>
                                              </p:val>
                                            </p:tav>
                                          </p:tavLst>
                                        </p:anim>
                                        <p:anim calcmode="lin" valueType="num">
                                          <p:cBhvr>
                                            <p:cTn id="121" dur="700" fill="hold"/>
                                            <p:tgtEl>
                                              <p:spTgt spid="99"/>
                                            </p:tgtEl>
                                            <p:attrNameLst>
                                              <p:attrName>ppt_h</p:attrName>
                                            </p:attrNameLst>
                                          </p:cBhvr>
                                          <p:tavLst>
                                            <p:tav tm="0">
                                              <p:val>
                                                <p:fltVal val="0"/>
                                              </p:val>
                                            </p:tav>
                                            <p:tav tm="100000">
                                              <p:val>
                                                <p:strVal val="#ppt_h"/>
                                              </p:val>
                                            </p:tav>
                                          </p:tavLst>
                                        </p:anim>
                                        <p:animEffect transition="in" filter="fade">
                                          <p:cBhvr>
                                            <p:cTn id="122" dur="700"/>
                                            <p:tgtEl>
                                              <p:spTgt spid="99"/>
                                            </p:tgtEl>
                                          </p:cBhvr>
                                        </p:animEffect>
                                      </p:childTnLst>
                                    </p:cTn>
                                  </p:par>
                                  <p:par>
                                    <p:cTn id="123" presetID="53" presetClass="entr" presetSubtype="16" fill="hold" grpId="0" nodeType="withEffect">
                                      <p:stCondLst>
                                        <p:cond delay="200"/>
                                      </p:stCondLst>
                                      <p:childTnLst>
                                        <p:set>
                                          <p:cBhvr>
                                            <p:cTn id="124" dur="1" fill="hold">
                                              <p:stCondLst>
                                                <p:cond delay="0"/>
                                              </p:stCondLst>
                                            </p:cTn>
                                            <p:tgtEl>
                                              <p:spTgt spid="100"/>
                                            </p:tgtEl>
                                            <p:attrNameLst>
                                              <p:attrName>style.visibility</p:attrName>
                                            </p:attrNameLst>
                                          </p:cBhvr>
                                          <p:to>
                                            <p:strVal val="visible"/>
                                          </p:to>
                                        </p:set>
                                        <p:anim calcmode="lin" valueType="num">
                                          <p:cBhvr>
                                            <p:cTn id="125" dur="800" fill="hold"/>
                                            <p:tgtEl>
                                              <p:spTgt spid="100"/>
                                            </p:tgtEl>
                                            <p:attrNameLst>
                                              <p:attrName>ppt_w</p:attrName>
                                            </p:attrNameLst>
                                          </p:cBhvr>
                                          <p:tavLst>
                                            <p:tav tm="0">
                                              <p:val>
                                                <p:fltVal val="0"/>
                                              </p:val>
                                            </p:tav>
                                            <p:tav tm="100000">
                                              <p:val>
                                                <p:strVal val="#ppt_w"/>
                                              </p:val>
                                            </p:tav>
                                          </p:tavLst>
                                        </p:anim>
                                        <p:anim calcmode="lin" valueType="num">
                                          <p:cBhvr>
                                            <p:cTn id="126" dur="800" fill="hold"/>
                                            <p:tgtEl>
                                              <p:spTgt spid="100"/>
                                            </p:tgtEl>
                                            <p:attrNameLst>
                                              <p:attrName>ppt_h</p:attrName>
                                            </p:attrNameLst>
                                          </p:cBhvr>
                                          <p:tavLst>
                                            <p:tav tm="0">
                                              <p:val>
                                                <p:fltVal val="0"/>
                                              </p:val>
                                            </p:tav>
                                            <p:tav tm="100000">
                                              <p:val>
                                                <p:strVal val="#ppt_h"/>
                                              </p:val>
                                            </p:tav>
                                          </p:tavLst>
                                        </p:anim>
                                        <p:animEffect transition="in" filter="fade">
                                          <p:cBhvr>
                                            <p:cTn id="127" dur="800"/>
                                            <p:tgtEl>
                                              <p:spTgt spid="100"/>
                                            </p:tgtEl>
                                          </p:cBhvr>
                                        </p:animEffect>
                                      </p:childTnLst>
                                    </p:cTn>
                                  </p:par>
                                  <p:par>
                                    <p:cTn id="128" presetID="53" presetClass="entr" presetSubtype="16" fill="hold" grpId="0" nodeType="withEffect">
                                      <p:stCondLst>
                                        <p:cond delay="400"/>
                                      </p:stCondLst>
                                      <p:childTnLst>
                                        <p:set>
                                          <p:cBhvr>
                                            <p:cTn id="129" dur="1" fill="hold">
                                              <p:stCondLst>
                                                <p:cond delay="0"/>
                                              </p:stCondLst>
                                            </p:cTn>
                                            <p:tgtEl>
                                              <p:spTgt spid="109"/>
                                            </p:tgtEl>
                                            <p:attrNameLst>
                                              <p:attrName>style.visibility</p:attrName>
                                            </p:attrNameLst>
                                          </p:cBhvr>
                                          <p:to>
                                            <p:strVal val="visible"/>
                                          </p:to>
                                        </p:set>
                                        <p:anim calcmode="lin" valueType="num">
                                          <p:cBhvr>
                                            <p:cTn id="130" dur="900" fill="hold"/>
                                            <p:tgtEl>
                                              <p:spTgt spid="109"/>
                                            </p:tgtEl>
                                            <p:attrNameLst>
                                              <p:attrName>ppt_w</p:attrName>
                                            </p:attrNameLst>
                                          </p:cBhvr>
                                          <p:tavLst>
                                            <p:tav tm="0">
                                              <p:val>
                                                <p:fltVal val="0"/>
                                              </p:val>
                                            </p:tav>
                                            <p:tav tm="100000">
                                              <p:val>
                                                <p:strVal val="#ppt_w"/>
                                              </p:val>
                                            </p:tav>
                                          </p:tavLst>
                                        </p:anim>
                                        <p:anim calcmode="lin" valueType="num">
                                          <p:cBhvr>
                                            <p:cTn id="131" dur="900" fill="hold"/>
                                            <p:tgtEl>
                                              <p:spTgt spid="109"/>
                                            </p:tgtEl>
                                            <p:attrNameLst>
                                              <p:attrName>ppt_h</p:attrName>
                                            </p:attrNameLst>
                                          </p:cBhvr>
                                          <p:tavLst>
                                            <p:tav tm="0">
                                              <p:val>
                                                <p:fltVal val="0"/>
                                              </p:val>
                                            </p:tav>
                                            <p:tav tm="100000">
                                              <p:val>
                                                <p:strVal val="#ppt_h"/>
                                              </p:val>
                                            </p:tav>
                                          </p:tavLst>
                                        </p:anim>
                                        <p:animEffect transition="in" filter="fade">
                                          <p:cBhvr>
                                            <p:cTn id="132" dur="9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80" grpId="0"/>
          <p:bldP spid="82" grpId="0"/>
          <p:bldP spid="82" grpId="1"/>
          <p:bldP spid="88" grpId="0" animBg="1"/>
          <p:bldP spid="92" grpId="0" animBg="1"/>
          <p:bldP spid="93" grpId="0" animBg="1"/>
          <p:bldP spid="95" grpId="0" animBg="1"/>
          <p:bldP spid="96" grpId="0" animBg="1"/>
          <p:bldP spid="97" grpId="0" animBg="1"/>
          <p:bldP spid="98" grpId="0" animBg="1"/>
          <p:bldP spid="99" grpId="0" animBg="1"/>
          <p:bldP spid="100" grpId="0" animBg="1"/>
          <p:bldP spid="94" grpId="0" animBg="1"/>
          <p:bldP spid="109" grpId="0" animBg="1"/>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H="1" flipV="1">
            <a:off x="2969045" y="1857279"/>
            <a:ext cx="3628920" cy="169560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V="1">
            <a:off x="2184979" y="1415756"/>
            <a:ext cx="4562601" cy="216504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820981" y="1359141"/>
            <a:ext cx="1414632" cy="636545"/>
            <a:chOff x="1591195" y="3531392"/>
            <a:chExt cx="1721136" cy="774463"/>
          </a:xfrm>
          <a:effectLst>
            <a:outerShdw blurRad="444500" dist="254000" dir="8100000" algn="tr" rotWithShape="0">
              <a:prstClr val="black">
                <a:alpha val="50000"/>
              </a:prstClr>
            </a:outerShdw>
          </a:effectLst>
        </p:grpSpPr>
        <p:sp>
          <p:nvSpPr>
            <p:cNvPr id="10"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1444736" y="3296277"/>
            <a:ext cx="1414632" cy="636545"/>
            <a:chOff x="1591195" y="3531392"/>
            <a:chExt cx="1721136" cy="774463"/>
          </a:xfrm>
          <a:effectLst>
            <a:outerShdw blurRad="444500" dist="254000" dir="8100000" algn="tr" rotWithShape="0">
              <a:prstClr val="black">
                <a:alpha val="50000"/>
              </a:prstClr>
            </a:outerShdw>
          </a:effectLst>
        </p:grpSpPr>
        <p:sp>
          <p:nvSpPr>
            <p:cNvPr id="13"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641453" y="1097484"/>
            <a:ext cx="1414632" cy="636545"/>
            <a:chOff x="1591195" y="3531392"/>
            <a:chExt cx="1721136" cy="774463"/>
          </a:xfrm>
          <a:effectLst>
            <a:outerShdw blurRad="444500" dist="254000" dir="8100000" algn="tr" rotWithShape="0">
              <a:prstClr val="black">
                <a:alpha val="50000"/>
              </a:prstClr>
            </a:outerShdw>
          </a:effectLst>
        </p:grpSpPr>
        <p:sp>
          <p:nvSpPr>
            <p:cNvPr id="16"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5853297" y="3313413"/>
            <a:ext cx="1414632" cy="636545"/>
            <a:chOff x="1591195" y="3531392"/>
            <a:chExt cx="1721136" cy="774463"/>
          </a:xfrm>
          <a:effectLst>
            <a:outerShdw blurRad="444500" dist="254000" dir="8100000" algn="tr" rotWithShape="0">
              <a:prstClr val="black">
                <a:alpha val="50000"/>
              </a:prstClr>
            </a:outerShdw>
          </a:effectLst>
        </p:grpSpPr>
        <p:sp>
          <p:nvSpPr>
            <p:cNvPr id="19"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TextBox 20"/>
          <p:cNvSpPr txBox="1"/>
          <p:nvPr/>
        </p:nvSpPr>
        <p:spPr>
          <a:xfrm>
            <a:off x="1891669" y="1358541"/>
            <a:ext cx="825867" cy="246221"/>
          </a:xfrm>
          <a:prstGeom prst="rect">
            <a:avLst/>
          </a:prstGeom>
          <a:noFill/>
        </p:spPr>
        <p:txBody>
          <a:bodyPr wrap="none" rtlCol="0">
            <a:spAutoFit/>
          </a:bodyPr>
          <a:lstStyle/>
          <a:p>
            <a:r>
              <a:rPr lang="zh-CN" altLang="en-US" sz="1000" dirty="0" smtClean="0">
                <a:solidFill>
                  <a:schemeClr val="tx1">
                    <a:lumMod val="65000"/>
                    <a:lumOff val="35000"/>
                  </a:schemeClr>
                </a:solidFill>
                <a:latin typeface="微软雅黑" pitchFamily="34" charset="-122"/>
                <a:ea typeface="微软雅黑" pitchFamily="34" charset="-122"/>
              </a:rPr>
              <a:t>项目产品一</a:t>
            </a:r>
            <a:endParaRPr lang="en-US" altLang="zh-CN" sz="1000" dirty="0">
              <a:solidFill>
                <a:schemeClr val="tx1">
                  <a:lumMod val="65000"/>
                  <a:lumOff val="35000"/>
                </a:schemeClr>
              </a:solidFill>
              <a:latin typeface="微软雅黑" pitchFamily="34" charset="-122"/>
              <a:ea typeface="微软雅黑" pitchFamily="34" charset="-122"/>
            </a:endParaRPr>
          </a:p>
        </p:txBody>
      </p:sp>
      <p:sp>
        <p:nvSpPr>
          <p:cNvPr id="22" name="TextBox 21"/>
          <p:cNvSpPr txBox="1"/>
          <p:nvPr/>
        </p:nvSpPr>
        <p:spPr>
          <a:xfrm>
            <a:off x="5981486" y="3338812"/>
            <a:ext cx="825867" cy="246221"/>
          </a:xfrm>
          <a:prstGeom prst="rect">
            <a:avLst/>
          </a:prstGeom>
          <a:noFill/>
        </p:spPr>
        <p:txBody>
          <a:bodyPr wrap="none" rtlCol="0">
            <a:spAutoFit/>
          </a:bodyPr>
          <a:lstStyle/>
          <a:p>
            <a:r>
              <a:rPr lang="zh-CN" altLang="en-US" sz="1000" dirty="0" smtClean="0">
                <a:solidFill>
                  <a:schemeClr val="tx1">
                    <a:lumMod val="65000"/>
                    <a:lumOff val="35000"/>
                  </a:schemeClr>
                </a:solidFill>
                <a:latin typeface="微软雅黑" pitchFamily="34" charset="-122"/>
                <a:ea typeface="微软雅黑" pitchFamily="34" charset="-122"/>
              </a:rPr>
              <a:t>项目产品三</a:t>
            </a:r>
            <a:endParaRPr lang="en-US" altLang="zh-CN" sz="1000" dirty="0">
              <a:solidFill>
                <a:schemeClr val="tx1">
                  <a:lumMod val="65000"/>
                  <a:lumOff val="35000"/>
                </a:schemeClr>
              </a:solidFill>
              <a:latin typeface="微软雅黑" pitchFamily="34" charset="-122"/>
              <a:ea typeface="微软雅黑" pitchFamily="34" charset="-122"/>
            </a:endParaRPr>
          </a:p>
        </p:txBody>
      </p:sp>
      <p:sp>
        <p:nvSpPr>
          <p:cNvPr id="23" name="TextBox 22"/>
          <p:cNvSpPr txBox="1"/>
          <p:nvPr/>
        </p:nvSpPr>
        <p:spPr>
          <a:xfrm>
            <a:off x="6747580" y="1111435"/>
            <a:ext cx="825867" cy="246221"/>
          </a:xfrm>
          <a:prstGeom prst="rect">
            <a:avLst/>
          </a:prstGeom>
          <a:noFill/>
        </p:spPr>
        <p:txBody>
          <a:bodyPr wrap="none" rtlCol="0">
            <a:spAutoFit/>
          </a:bodyPr>
          <a:lstStyle/>
          <a:p>
            <a:r>
              <a:rPr lang="zh-CN" altLang="en-US" sz="1000" dirty="0" smtClean="0">
                <a:solidFill>
                  <a:schemeClr val="tx1">
                    <a:lumMod val="65000"/>
                    <a:lumOff val="35000"/>
                  </a:schemeClr>
                </a:solidFill>
                <a:latin typeface="微软雅黑" pitchFamily="34" charset="-122"/>
                <a:ea typeface="微软雅黑" pitchFamily="34" charset="-122"/>
              </a:rPr>
              <a:t>项目产品四</a:t>
            </a:r>
            <a:endParaRPr lang="en-US" altLang="zh-CN" sz="1000" dirty="0">
              <a:solidFill>
                <a:schemeClr val="tx1">
                  <a:lumMod val="65000"/>
                  <a:lumOff val="35000"/>
                </a:schemeClr>
              </a:solidFill>
              <a:latin typeface="微软雅黑" pitchFamily="34" charset="-122"/>
              <a:ea typeface="微软雅黑" pitchFamily="34" charset="-122"/>
            </a:endParaRPr>
          </a:p>
        </p:txBody>
      </p:sp>
      <p:sp>
        <p:nvSpPr>
          <p:cNvPr id="24" name="TextBox 23"/>
          <p:cNvSpPr txBox="1"/>
          <p:nvPr/>
        </p:nvSpPr>
        <p:spPr>
          <a:xfrm>
            <a:off x="1555735" y="3321676"/>
            <a:ext cx="825867" cy="246221"/>
          </a:xfrm>
          <a:prstGeom prst="rect">
            <a:avLst/>
          </a:prstGeom>
          <a:noFill/>
        </p:spPr>
        <p:txBody>
          <a:bodyPr wrap="none" rtlCol="0">
            <a:spAutoFit/>
          </a:bodyPr>
          <a:lstStyle/>
          <a:p>
            <a:r>
              <a:rPr lang="zh-CN" altLang="en-US" sz="1000" dirty="0" smtClean="0">
                <a:solidFill>
                  <a:schemeClr val="tx1">
                    <a:lumMod val="65000"/>
                    <a:lumOff val="35000"/>
                  </a:schemeClr>
                </a:solidFill>
                <a:latin typeface="微软雅黑" pitchFamily="34" charset="-122"/>
                <a:ea typeface="微软雅黑" pitchFamily="34" charset="-122"/>
              </a:rPr>
              <a:t>项目产品二</a:t>
            </a:r>
            <a:endParaRPr lang="en-US" altLang="zh-CN" sz="1000" dirty="0">
              <a:solidFill>
                <a:schemeClr val="tx1">
                  <a:lumMod val="65000"/>
                  <a:lumOff val="35000"/>
                </a:schemeClr>
              </a:solidFill>
              <a:latin typeface="微软雅黑" pitchFamily="34" charset="-122"/>
              <a:ea typeface="微软雅黑" pitchFamily="34" charset="-122"/>
            </a:endParaRPr>
          </a:p>
        </p:txBody>
      </p:sp>
      <p:sp>
        <p:nvSpPr>
          <p:cNvPr id="25" name="TextBox 24"/>
          <p:cNvSpPr txBox="1"/>
          <p:nvPr/>
        </p:nvSpPr>
        <p:spPr>
          <a:xfrm>
            <a:off x="1835696" y="1635646"/>
            <a:ext cx="1338828" cy="323165"/>
          </a:xfrm>
          <a:prstGeom prst="rect">
            <a:avLst/>
          </a:prstGeom>
          <a:noFill/>
        </p:spPr>
        <p:txBody>
          <a:bodyPr wrap="none" rtlCol="0">
            <a:spAutoFit/>
          </a:bodyPr>
          <a:lstStyle/>
          <a:p>
            <a:r>
              <a:rPr lang="zh-CN" altLang="en-US" sz="1500" dirty="0" smtClean="0">
                <a:latin typeface="微软雅黑" pitchFamily="34" charset="-122"/>
                <a:ea typeface="微软雅黑" pitchFamily="34" charset="-122"/>
              </a:rPr>
              <a:t>点击输入标题</a:t>
            </a:r>
            <a:endParaRPr lang="zh-CN" altLang="en-US" sz="1500" dirty="0">
              <a:latin typeface="微软雅黑" pitchFamily="34" charset="-122"/>
              <a:ea typeface="微软雅黑" pitchFamily="34" charset="-122"/>
            </a:endParaRPr>
          </a:p>
        </p:txBody>
      </p:sp>
      <p:sp>
        <p:nvSpPr>
          <p:cNvPr id="26" name="TextBox 25"/>
          <p:cNvSpPr txBox="1"/>
          <p:nvPr/>
        </p:nvSpPr>
        <p:spPr>
          <a:xfrm>
            <a:off x="6660232" y="1373225"/>
            <a:ext cx="1338828" cy="323165"/>
          </a:xfrm>
          <a:prstGeom prst="rect">
            <a:avLst/>
          </a:prstGeom>
          <a:noFill/>
        </p:spPr>
        <p:txBody>
          <a:bodyPr wrap="none" rtlCol="0">
            <a:spAutoFit/>
          </a:bodyPr>
          <a:lstStyle/>
          <a:p>
            <a:r>
              <a:rPr lang="zh-CN" altLang="en-US" sz="1500" dirty="0">
                <a:latin typeface="微软雅黑" pitchFamily="34" charset="-122"/>
                <a:ea typeface="微软雅黑" pitchFamily="34" charset="-122"/>
              </a:rPr>
              <a:t>点击输入标题</a:t>
            </a:r>
          </a:p>
        </p:txBody>
      </p:sp>
      <p:sp>
        <p:nvSpPr>
          <p:cNvPr id="27" name="TextBox 26"/>
          <p:cNvSpPr txBox="1"/>
          <p:nvPr/>
        </p:nvSpPr>
        <p:spPr>
          <a:xfrm>
            <a:off x="1475656" y="3555503"/>
            <a:ext cx="1338828" cy="323165"/>
          </a:xfrm>
          <a:prstGeom prst="rect">
            <a:avLst/>
          </a:prstGeom>
          <a:noFill/>
        </p:spPr>
        <p:txBody>
          <a:bodyPr wrap="none" rtlCol="0">
            <a:spAutoFit/>
          </a:bodyPr>
          <a:lstStyle/>
          <a:p>
            <a:r>
              <a:rPr lang="zh-CN" altLang="en-US" sz="1500" dirty="0">
                <a:latin typeface="微软雅黑" pitchFamily="34" charset="-122"/>
                <a:ea typeface="微软雅黑" pitchFamily="34" charset="-122"/>
              </a:rPr>
              <a:t>点击输入标题</a:t>
            </a:r>
          </a:p>
        </p:txBody>
      </p:sp>
      <p:sp>
        <p:nvSpPr>
          <p:cNvPr id="28" name="TextBox 27"/>
          <p:cNvSpPr txBox="1"/>
          <p:nvPr/>
        </p:nvSpPr>
        <p:spPr>
          <a:xfrm>
            <a:off x="5868144" y="3586553"/>
            <a:ext cx="1338828" cy="323165"/>
          </a:xfrm>
          <a:prstGeom prst="rect">
            <a:avLst/>
          </a:prstGeom>
          <a:noFill/>
        </p:spPr>
        <p:txBody>
          <a:bodyPr wrap="none" rtlCol="0">
            <a:spAutoFit/>
          </a:bodyPr>
          <a:lstStyle/>
          <a:p>
            <a:r>
              <a:rPr lang="zh-CN" altLang="en-US" sz="1500" dirty="0">
                <a:latin typeface="微软雅黑" pitchFamily="34" charset="-122"/>
                <a:ea typeface="微软雅黑" pitchFamily="34" charset="-122"/>
              </a:rPr>
              <a:t>点击输入标题</a:t>
            </a:r>
          </a:p>
        </p:txBody>
      </p:sp>
      <p:grpSp>
        <p:nvGrpSpPr>
          <p:cNvPr id="43" name="组合 42"/>
          <p:cNvGrpSpPr/>
          <p:nvPr/>
        </p:nvGrpSpPr>
        <p:grpSpPr>
          <a:xfrm>
            <a:off x="3746633" y="1810030"/>
            <a:ext cx="1382075" cy="1382075"/>
            <a:chOff x="3746633" y="1810030"/>
            <a:chExt cx="1382075" cy="1382075"/>
          </a:xfrm>
        </p:grpSpPr>
        <p:grpSp>
          <p:nvGrpSpPr>
            <p:cNvPr id="5" name="组合 4"/>
            <p:cNvGrpSpPr/>
            <p:nvPr/>
          </p:nvGrpSpPr>
          <p:grpSpPr>
            <a:xfrm>
              <a:off x="3746633" y="1810030"/>
              <a:ext cx="1382075" cy="1382075"/>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椭圆 7"/>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TextBox 30"/>
            <p:cNvSpPr txBox="1"/>
            <p:nvPr/>
          </p:nvSpPr>
          <p:spPr>
            <a:xfrm>
              <a:off x="3978122" y="2397335"/>
              <a:ext cx="926418" cy="246221"/>
            </a:xfrm>
            <a:prstGeom prst="rect">
              <a:avLst/>
            </a:prstGeom>
            <a:noFill/>
          </p:spPr>
          <p:txBody>
            <a:bodyPr wrap="square" lIns="0" tIns="0" rIns="0" bIns="0" rtlCol="0">
              <a:spAutoFit/>
            </a:bodyPr>
            <a:lstStyle/>
            <a:p>
              <a:pPr algn="ctr"/>
              <a:r>
                <a:rPr lang="zh-CN" altLang="en-US" sz="1600" b="1" dirty="0" smtClean="0">
                  <a:solidFill>
                    <a:srgbClr val="C00000"/>
                  </a:solidFill>
                  <a:latin typeface="微软雅黑" pitchFamily="34" charset="-122"/>
                  <a:ea typeface="微软雅黑" pitchFamily="34" charset="-122"/>
                </a:rPr>
                <a:t>收入来源</a:t>
              </a:r>
            </a:p>
          </p:txBody>
        </p:sp>
      </p:grpSp>
      <p:sp>
        <p:nvSpPr>
          <p:cNvPr id="32" name="TextBox 31"/>
          <p:cNvSpPr txBox="1"/>
          <p:nvPr/>
        </p:nvSpPr>
        <p:spPr>
          <a:xfrm>
            <a:off x="592781" y="2186777"/>
            <a:ext cx="2448272" cy="731098"/>
          </a:xfrm>
          <a:prstGeom prst="rect">
            <a:avLst/>
          </a:prstGeom>
          <a:noFill/>
        </p:spPr>
        <p:txBody>
          <a:bodyPr wrap="square" rtlCol="0">
            <a:spAutoFit/>
          </a:bodyPr>
          <a:lstStyle/>
          <a:p>
            <a:pPr>
              <a:lnSpc>
                <a:spcPct val="130000"/>
              </a:lnSpc>
            </a:pPr>
            <a:r>
              <a:rPr lang="zh-CN" altLang="en-US" sz="1100" dirty="0">
                <a:latin typeface="微软雅黑" pitchFamily="34" charset="-122"/>
                <a:ea typeface="微软雅黑" pitchFamily="34" charset="-122"/>
              </a:rPr>
              <a:t>点击输入本栏的具体文字，简明扼要的说明分项内容，此为概念图解，请根据您的具体内容酌情修改。</a:t>
            </a:r>
            <a:endParaRPr lang="en-US" altLang="zh-CN" sz="1100" dirty="0">
              <a:latin typeface="微软雅黑" pitchFamily="34" charset="-122"/>
              <a:ea typeface="微软雅黑" pitchFamily="34" charset="-122"/>
            </a:endParaRPr>
          </a:p>
        </p:txBody>
      </p:sp>
      <p:sp>
        <p:nvSpPr>
          <p:cNvPr id="33" name="TextBox 32"/>
          <p:cNvSpPr txBox="1"/>
          <p:nvPr/>
        </p:nvSpPr>
        <p:spPr>
          <a:xfrm>
            <a:off x="745181" y="4011910"/>
            <a:ext cx="2448272" cy="731098"/>
          </a:xfrm>
          <a:prstGeom prst="rect">
            <a:avLst/>
          </a:prstGeom>
          <a:noFill/>
        </p:spPr>
        <p:txBody>
          <a:bodyPr wrap="square" rtlCol="0">
            <a:spAutoFit/>
          </a:bodyPr>
          <a:lstStyle/>
          <a:p>
            <a:pPr>
              <a:lnSpc>
                <a:spcPct val="130000"/>
              </a:lnSpc>
            </a:pPr>
            <a:r>
              <a:rPr lang="zh-CN" altLang="en-US" sz="1100" dirty="0">
                <a:latin typeface="微软雅黑" pitchFamily="34" charset="-122"/>
                <a:ea typeface="微软雅黑" pitchFamily="34" charset="-122"/>
              </a:rPr>
              <a:t>点击输入本栏的具体文字，简明扼要的说明分项内容，此为概念图解，请根据您的具体内容酌情修改。</a:t>
            </a:r>
            <a:endParaRPr lang="en-US" altLang="zh-CN" sz="1100" dirty="0">
              <a:latin typeface="微软雅黑" pitchFamily="34" charset="-122"/>
              <a:ea typeface="微软雅黑" pitchFamily="34" charset="-122"/>
            </a:endParaRPr>
          </a:p>
        </p:txBody>
      </p:sp>
      <p:sp>
        <p:nvSpPr>
          <p:cNvPr id="34" name="TextBox 33"/>
          <p:cNvSpPr txBox="1"/>
          <p:nvPr/>
        </p:nvSpPr>
        <p:spPr>
          <a:xfrm>
            <a:off x="5849365" y="4058985"/>
            <a:ext cx="2448272" cy="731098"/>
          </a:xfrm>
          <a:prstGeom prst="rect">
            <a:avLst/>
          </a:prstGeom>
          <a:noFill/>
        </p:spPr>
        <p:txBody>
          <a:bodyPr wrap="square" rtlCol="0">
            <a:spAutoFit/>
          </a:bodyPr>
          <a:lstStyle/>
          <a:p>
            <a:pPr>
              <a:lnSpc>
                <a:spcPct val="130000"/>
              </a:lnSpc>
            </a:pPr>
            <a:r>
              <a:rPr lang="zh-CN" altLang="en-US" sz="1100" dirty="0">
                <a:latin typeface="微软雅黑" pitchFamily="34" charset="-122"/>
                <a:ea typeface="微软雅黑" pitchFamily="34" charset="-122"/>
              </a:rPr>
              <a:t>点击输入本栏的具体文字，简明扼要的说明分项内容，此为概念图解，请根据您的具体内容酌情修改。</a:t>
            </a:r>
            <a:endParaRPr lang="en-US" altLang="zh-CN" sz="1100" dirty="0">
              <a:latin typeface="微软雅黑" pitchFamily="34" charset="-122"/>
              <a:ea typeface="微软雅黑" pitchFamily="34" charset="-122"/>
            </a:endParaRPr>
          </a:p>
        </p:txBody>
      </p:sp>
      <p:sp>
        <p:nvSpPr>
          <p:cNvPr id="35" name="TextBox 34"/>
          <p:cNvSpPr txBox="1"/>
          <p:nvPr/>
        </p:nvSpPr>
        <p:spPr>
          <a:xfrm>
            <a:off x="6012160" y="1972988"/>
            <a:ext cx="2448272" cy="731098"/>
          </a:xfrm>
          <a:prstGeom prst="rect">
            <a:avLst/>
          </a:prstGeom>
          <a:noFill/>
        </p:spPr>
        <p:txBody>
          <a:bodyPr wrap="square" rtlCol="0">
            <a:spAutoFit/>
          </a:bodyPr>
          <a:lstStyle/>
          <a:p>
            <a:pPr>
              <a:lnSpc>
                <a:spcPct val="130000"/>
              </a:lnSpc>
            </a:pPr>
            <a:r>
              <a:rPr lang="zh-CN" altLang="en-US" sz="1100" dirty="0">
                <a:latin typeface="微软雅黑" pitchFamily="34" charset="-122"/>
                <a:ea typeface="微软雅黑" pitchFamily="34" charset="-122"/>
              </a:rPr>
              <a:t>点击输入本栏的具体文字，简明扼要的说明分项内容，此为概念图解，请根据您的具体内容酌情修改。</a:t>
            </a:r>
            <a:endParaRPr lang="en-US" altLang="zh-CN" sz="1100" dirty="0">
              <a:latin typeface="微软雅黑" pitchFamily="34" charset="-122"/>
              <a:ea typeface="微软雅黑" pitchFamily="34" charset="-122"/>
            </a:endParaRPr>
          </a:p>
        </p:txBody>
      </p:sp>
      <p:sp>
        <p:nvSpPr>
          <p:cNvPr id="36" name="椭圆 35"/>
          <p:cNvSpPr/>
          <p:nvPr/>
        </p:nvSpPr>
        <p:spPr>
          <a:xfrm>
            <a:off x="2883767" y="1304103"/>
            <a:ext cx="373310" cy="373310"/>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37" name="椭圆 36"/>
          <p:cNvSpPr/>
          <p:nvPr/>
        </p:nvSpPr>
        <p:spPr>
          <a:xfrm>
            <a:off x="2523727" y="3207487"/>
            <a:ext cx="373310" cy="373310"/>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38" name="椭圆 37"/>
          <p:cNvSpPr/>
          <p:nvPr/>
        </p:nvSpPr>
        <p:spPr>
          <a:xfrm>
            <a:off x="6911328" y="3275267"/>
            <a:ext cx="373310" cy="373310"/>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39" name="椭圆 38"/>
          <p:cNvSpPr/>
          <p:nvPr/>
        </p:nvSpPr>
        <p:spPr>
          <a:xfrm>
            <a:off x="7725152" y="1059582"/>
            <a:ext cx="373310" cy="373310"/>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42" name="TextBox 41"/>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itchFamily="34" charset="-122"/>
                <a:ea typeface="微软雅黑" pitchFamily="34" charset="-122"/>
              </a:rPr>
              <a:t>短期盈利计划</a:t>
            </a:r>
            <a:endParaRPr lang="zh-CN" altLang="en-US" sz="1000" dirty="0">
              <a:latin typeface="微软雅黑" pitchFamily="34" charset="-122"/>
              <a:ea typeface="微软雅黑" pitchFamily="34" charset="-122"/>
            </a:endParaRPr>
          </a:p>
        </p:txBody>
      </p:sp>
    </p:spTree>
    <p:extLst>
      <p:ext uri="{BB962C8B-B14F-4D97-AF65-F5344CB8AC3E}">
        <p14:creationId xmlns:p14="http://schemas.microsoft.com/office/powerpoint/2010/main" val="2458961807"/>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
                                        <p:tgtEl>
                                          <p:spTgt spid="2"/>
                                        </p:tgtEl>
                                      </p:cBhvr>
                                    </p:animEffect>
                                  </p:childTnLst>
                                </p:cTn>
                              </p:par>
                              <p:par>
                                <p:cTn id="14" presetID="53" presetClass="entr" presetSubtype="16" fill="hold" nodeType="withEffect">
                                  <p:stCondLst>
                                    <p:cond delay="30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nodeType="withEffect">
                                  <p:stCondLst>
                                    <p:cond delay="30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par>
                          <p:cTn id="24" fill="hold">
                            <p:stCondLst>
                              <p:cond delay="1800"/>
                            </p:stCondLst>
                            <p:childTnLst>
                              <p:par>
                                <p:cTn id="25" presetID="12" presetClass="entr" presetSubtype="4"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p:tgtEl>
                                          <p:spTgt spid="22"/>
                                        </p:tgtEl>
                                        <p:attrNameLst>
                                          <p:attrName>ppt_y</p:attrName>
                                        </p:attrNameLst>
                                      </p:cBhvr>
                                      <p:tavLst>
                                        <p:tav tm="0">
                                          <p:val>
                                            <p:strVal val="#ppt_y+#ppt_h*1.125000"/>
                                          </p:val>
                                        </p:tav>
                                        <p:tav tm="100000">
                                          <p:val>
                                            <p:strVal val="#ppt_y"/>
                                          </p:val>
                                        </p:tav>
                                      </p:tavLst>
                                    </p:anim>
                                    <p:animEffect transition="in" filter="wipe(up)">
                                      <p:cBhvr>
                                        <p:cTn id="28" dur="500"/>
                                        <p:tgtEl>
                                          <p:spTgt spid="22"/>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p:tgtEl>
                                          <p:spTgt spid="28"/>
                                        </p:tgtEl>
                                        <p:attrNameLst>
                                          <p:attrName>ppt_y</p:attrName>
                                        </p:attrNameLst>
                                      </p:cBhvr>
                                      <p:tavLst>
                                        <p:tav tm="0">
                                          <p:val>
                                            <p:strVal val="#ppt_y+#ppt_h*1.125000"/>
                                          </p:val>
                                        </p:tav>
                                        <p:tav tm="100000">
                                          <p:val>
                                            <p:strVal val="#ppt_y"/>
                                          </p:val>
                                        </p:tav>
                                      </p:tavLst>
                                    </p:anim>
                                    <p:animEffect transition="in" filter="wipe(up)">
                                      <p:cBhvr>
                                        <p:cTn id="32" dur="500"/>
                                        <p:tgtEl>
                                          <p:spTgt spid="28"/>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p:tgtEl>
                                          <p:spTgt spid="25"/>
                                        </p:tgtEl>
                                        <p:attrNameLst>
                                          <p:attrName>ppt_y</p:attrName>
                                        </p:attrNameLst>
                                      </p:cBhvr>
                                      <p:tavLst>
                                        <p:tav tm="0">
                                          <p:val>
                                            <p:strVal val="#ppt_y+#ppt_h*1.125000"/>
                                          </p:val>
                                        </p:tav>
                                        <p:tav tm="100000">
                                          <p:val>
                                            <p:strVal val="#ppt_y"/>
                                          </p:val>
                                        </p:tav>
                                      </p:tavLst>
                                    </p:anim>
                                    <p:animEffect transition="in" filter="wipe(up)">
                                      <p:cBhvr>
                                        <p:cTn id="36" dur="500"/>
                                        <p:tgtEl>
                                          <p:spTgt spid="25"/>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p:tgtEl>
                                          <p:spTgt spid="21"/>
                                        </p:tgtEl>
                                        <p:attrNameLst>
                                          <p:attrName>ppt_y</p:attrName>
                                        </p:attrNameLst>
                                      </p:cBhvr>
                                      <p:tavLst>
                                        <p:tav tm="0">
                                          <p:val>
                                            <p:strVal val="#ppt_y+#ppt_h*1.125000"/>
                                          </p:val>
                                        </p:tav>
                                        <p:tav tm="100000">
                                          <p:val>
                                            <p:strVal val="#ppt_y"/>
                                          </p:val>
                                        </p:tav>
                                      </p:tavLst>
                                    </p:anim>
                                    <p:animEffect transition="in" filter="wipe(up)">
                                      <p:cBhvr>
                                        <p:cTn id="40" dur="500"/>
                                        <p:tgtEl>
                                          <p:spTgt spid="21"/>
                                        </p:tgtEl>
                                      </p:cBhvr>
                                    </p:animEffect>
                                  </p:childTnLst>
                                </p:cTn>
                              </p:par>
                            </p:childTnLst>
                          </p:cTn>
                        </p:par>
                        <p:par>
                          <p:cTn id="41" fill="hold">
                            <p:stCondLst>
                              <p:cond delay="2300"/>
                            </p:stCondLst>
                            <p:childTnLst>
                              <p:par>
                                <p:cTn id="42" presetID="16" presetClass="entr" presetSubtype="37"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arn(outVertical)">
                                      <p:cBhvr>
                                        <p:cTn id="44" dur="500"/>
                                        <p:tgtEl>
                                          <p:spTgt spid="3"/>
                                        </p:tgtEl>
                                      </p:cBhvr>
                                    </p:animEffect>
                                  </p:childTnLst>
                                </p:cTn>
                              </p:par>
                              <p:par>
                                <p:cTn id="45" presetID="53" presetClass="entr" presetSubtype="16" fill="hold" nodeType="withEffect">
                                  <p:stCondLst>
                                    <p:cond delay="30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53" presetClass="entr" presetSubtype="16" fill="hold" nodeType="withEffect">
                                  <p:stCondLst>
                                    <p:cond delay="30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childTnLst>
                          </p:cTn>
                        </p:par>
                        <p:par>
                          <p:cTn id="55" fill="hold">
                            <p:stCondLst>
                              <p:cond delay="3100"/>
                            </p:stCondLst>
                            <p:childTnLst>
                              <p:par>
                                <p:cTn id="56" presetID="12" presetClass="entr" presetSubtype="4"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additive="base">
                                        <p:cTn id="58" dur="500"/>
                                        <p:tgtEl>
                                          <p:spTgt spid="27"/>
                                        </p:tgtEl>
                                        <p:attrNameLst>
                                          <p:attrName>ppt_y</p:attrName>
                                        </p:attrNameLst>
                                      </p:cBhvr>
                                      <p:tavLst>
                                        <p:tav tm="0">
                                          <p:val>
                                            <p:strVal val="#ppt_y+#ppt_h*1.125000"/>
                                          </p:val>
                                        </p:tav>
                                        <p:tav tm="100000">
                                          <p:val>
                                            <p:strVal val="#ppt_y"/>
                                          </p:val>
                                        </p:tav>
                                      </p:tavLst>
                                    </p:anim>
                                    <p:animEffect transition="in" filter="wipe(up)">
                                      <p:cBhvr>
                                        <p:cTn id="59" dur="500"/>
                                        <p:tgtEl>
                                          <p:spTgt spid="27"/>
                                        </p:tgtEl>
                                      </p:cBhvr>
                                    </p:animEffect>
                                  </p:childTnLst>
                                </p:cTn>
                              </p:par>
                              <p:par>
                                <p:cTn id="60" presetID="12" presetClass="entr" presetSubtype="4"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additive="base">
                                        <p:cTn id="62" dur="500"/>
                                        <p:tgtEl>
                                          <p:spTgt spid="24"/>
                                        </p:tgtEl>
                                        <p:attrNameLst>
                                          <p:attrName>ppt_y</p:attrName>
                                        </p:attrNameLst>
                                      </p:cBhvr>
                                      <p:tavLst>
                                        <p:tav tm="0">
                                          <p:val>
                                            <p:strVal val="#ppt_y+#ppt_h*1.125000"/>
                                          </p:val>
                                        </p:tav>
                                        <p:tav tm="100000">
                                          <p:val>
                                            <p:strVal val="#ppt_y"/>
                                          </p:val>
                                        </p:tav>
                                      </p:tavLst>
                                    </p:anim>
                                    <p:animEffect transition="in" filter="wipe(up)">
                                      <p:cBhvr>
                                        <p:cTn id="63" dur="500"/>
                                        <p:tgtEl>
                                          <p:spTgt spid="24"/>
                                        </p:tgtEl>
                                      </p:cBhvr>
                                    </p:animEffect>
                                  </p:childTnLst>
                                </p:cTn>
                              </p:par>
                              <p:par>
                                <p:cTn id="64" presetID="12" presetClass="entr" presetSubtype="4"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additive="base">
                                        <p:cTn id="66" dur="500"/>
                                        <p:tgtEl>
                                          <p:spTgt spid="23"/>
                                        </p:tgtEl>
                                        <p:attrNameLst>
                                          <p:attrName>ppt_y</p:attrName>
                                        </p:attrNameLst>
                                      </p:cBhvr>
                                      <p:tavLst>
                                        <p:tav tm="0">
                                          <p:val>
                                            <p:strVal val="#ppt_y+#ppt_h*1.125000"/>
                                          </p:val>
                                        </p:tav>
                                        <p:tav tm="100000">
                                          <p:val>
                                            <p:strVal val="#ppt_y"/>
                                          </p:val>
                                        </p:tav>
                                      </p:tavLst>
                                    </p:anim>
                                    <p:animEffect transition="in" filter="wipe(up)">
                                      <p:cBhvr>
                                        <p:cTn id="67" dur="500"/>
                                        <p:tgtEl>
                                          <p:spTgt spid="23"/>
                                        </p:tgtEl>
                                      </p:cBhvr>
                                    </p:animEffect>
                                  </p:childTnLst>
                                </p:cTn>
                              </p:par>
                              <p:par>
                                <p:cTn id="68" presetID="12" presetClass="entr" presetSubtype="4"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additive="base">
                                        <p:cTn id="70" dur="500"/>
                                        <p:tgtEl>
                                          <p:spTgt spid="26"/>
                                        </p:tgtEl>
                                        <p:attrNameLst>
                                          <p:attrName>ppt_y</p:attrName>
                                        </p:attrNameLst>
                                      </p:cBhvr>
                                      <p:tavLst>
                                        <p:tav tm="0">
                                          <p:val>
                                            <p:strVal val="#ppt_y+#ppt_h*1.125000"/>
                                          </p:val>
                                        </p:tav>
                                        <p:tav tm="100000">
                                          <p:val>
                                            <p:strVal val="#ppt_y"/>
                                          </p:val>
                                        </p:tav>
                                      </p:tavLst>
                                    </p:anim>
                                    <p:animEffect transition="in" filter="wipe(up)">
                                      <p:cBhvr>
                                        <p:cTn id="71" dur="500"/>
                                        <p:tgtEl>
                                          <p:spTgt spid="26"/>
                                        </p:tgtEl>
                                      </p:cBhvr>
                                    </p:animEffect>
                                  </p:childTnLst>
                                </p:cTn>
                              </p:par>
                            </p:childTnLst>
                          </p:cTn>
                        </p:par>
                        <p:par>
                          <p:cTn id="72" fill="hold">
                            <p:stCondLst>
                              <p:cond delay="3600"/>
                            </p:stCondLst>
                            <p:childTnLst>
                              <p:par>
                                <p:cTn id="73" presetID="53" presetClass="entr" presetSubtype="16"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p:cTn id="80" dur="500" fill="hold"/>
                                        <p:tgtEl>
                                          <p:spTgt spid="37"/>
                                        </p:tgtEl>
                                        <p:attrNameLst>
                                          <p:attrName>ppt_w</p:attrName>
                                        </p:attrNameLst>
                                      </p:cBhvr>
                                      <p:tavLst>
                                        <p:tav tm="0">
                                          <p:val>
                                            <p:fltVal val="0"/>
                                          </p:val>
                                        </p:tav>
                                        <p:tav tm="100000">
                                          <p:val>
                                            <p:strVal val="#ppt_w"/>
                                          </p:val>
                                        </p:tav>
                                      </p:tavLst>
                                    </p:anim>
                                    <p:anim calcmode="lin" valueType="num">
                                      <p:cBhvr>
                                        <p:cTn id="81" dur="500" fill="hold"/>
                                        <p:tgtEl>
                                          <p:spTgt spid="37"/>
                                        </p:tgtEl>
                                        <p:attrNameLst>
                                          <p:attrName>ppt_h</p:attrName>
                                        </p:attrNameLst>
                                      </p:cBhvr>
                                      <p:tavLst>
                                        <p:tav tm="0">
                                          <p:val>
                                            <p:fltVal val="0"/>
                                          </p:val>
                                        </p:tav>
                                        <p:tav tm="100000">
                                          <p:val>
                                            <p:strVal val="#ppt_h"/>
                                          </p:val>
                                        </p:tav>
                                      </p:tavLst>
                                    </p:anim>
                                    <p:animEffect transition="in" filter="fade">
                                      <p:cBhvr>
                                        <p:cTn id="82" dur="500"/>
                                        <p:tgtEl>
                                          <p:spTgt spid="37"/>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p:cTn id="85" dur="500" fill="hold"/>
                                        <p:tgtEl>
                                          <p:spTgt spid="38"/>
                                        </p:tgtEl>
                                        <p:attrNameLst>
                                          <p:attrName>ppt_w</p:attrName>
                                        </p:attrNameLst>
                                      </p:cBhvr>
                                      <p:tavLst>
                                        <p:tav tm="0">
                                          <p:val>
                                            <p:fltVal val="0"/>
                                          </p:val>
                                        </p:tav>
                                        <p:tav tm="100000">
                                          <p:val>
                                            <p:strVal val="#ppt_w"/>
                                          </p:val>
                                        </p:tav>
                                      </p:tavLst>
                                    </p:anim>
                                    <p:anim calcmode="lin" valueType="num">
                                      <p:cBhvr>
                                        <p:cTn id="86" dur="500" fill="hold"/>
                                        <p:tgtEl>
                                          <p:spTgt spid="38"/>
                                        </p:tgtEl>
                                        <p:attrNameLst>
                                          <p:attrName>ppt_h</p:attrName>
                                        </p:attrNameLst>
                                      </p:cBhvr>
                                      <p:tavLst>
                                        <p:tav tm="0">
                                          <p:val>
                                            <p:fltVal val="0"/>
                                          </p:val>
                                        </p:tav>
                                        <p:tav tm="100000">
                                          <p:val>
                                            <p:strVal val="#ppt_h"/>
                                          </p:val>
                                        </p:tav>
                                      </p:tavLst>
                                    </p:anim>
                                    <p:animEffect transition="in" filter="fade">
                                      <p:cBhvr>
                                        <p:cTn id="87" dur="500"/>
                                        <p:tgtEl>
                                          <p:spTgt spid="38"/>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Effect transition="in" filter="fade">
                                      <p:cBhvr>
                                        <p:cTn id="92" dur="500"/>
                                        <p:tgtEl>
                                          <p:spTgt spid="39"/>
                                        </p:tgtEl>
                                      </p:cBhvr>
                                    </p:animEffect>
                                  </p:childTnLst>
                                </p:cTn>
                              </p:par>
                            </p:childTnLst>
                          </p:cTn>
                        </p:par>
                        <p:par>
                          <p:cTn id="93" fill="hold">
                            <p:stCondLst>
                              <p:cond delay="4100"/>
                            </p:stCondLst>
                            <p:childTnLst>
                              <p:par>
                                <p:cTn id="94" presetID="22" presetClass="entr" presetSubtype="1" fill="hold" grpId="0" nodeType="after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wipe(up)">
                                      <p:cBhvr>
                                        <p:cTn id="96" dur="500"/>
                                        <p:tgtEl>
                                          <p:spTgt spid="32"/>
                                        </p:tgtEl>
                                      </p:cBhvr>
                                    </p:animEffect>
                                  </p:childTnLst>
                                </p:cTn>
                              </p:par>
                            </p:childTnLst>
                          </p:cTn>
                        </p:par>
                        <p:par>
                          <p:cTn id="97" fill="hold">
                            <p:stCondLst>
                              <p:cond delay="4600"/>
                            </p:stCondLst>
                            <p:childTnLst>
                              <p:par>
                                <p:cTn id="98" presetID="22" presetClass="entr" presetSubtype="1"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wipe(up)">
                                      <p:cBhvr>
                                        <p:cTn id="100" dur="500"/>
                                        <p:tgtEl>
                                          <p:spTgt spid="33"/>
                                        </p:tgtEl>
                                      </p:cBhvr>
                                    </p:animEffect>
                                  </p:childTnLst>
                                </p:cTn>
                              </p:par>
                            </p:childTnLst>
                          </p:cTn>
                        </p:par>
                        <p:par>
                          <p:cTn id="101" fill="hold">
                            <p:stCondLst>
                              <p:cond delay="5100"/>
                            </p:stCondLst>
                            <p:childTnLst>
                              <p:par>
                                <p:cTn id="102" presetID="22" presetClass="entr" presetSubtype="1" fill="hold" grpId="0" nodeType="afterEffect">
                                  <p:stCondLst>
                                    <p:cond delay="0"/>
                                  </p:stCondLst>
                                  <p:childTnLst>
                                    <p:set>
                                      <p:cBhvr>
                                        <p:cTn id="103" dur="1" fill="hold">
                                          <p:stCondLst>
                                            <p:cond delay="0"/>
                                          </p:stCondLst>
                                        </p:cTn>
                                        <p:tgtEl>
                                          <p:spTgt spid="34"/>
                                        </p:tgtEl>
                                        <p:attrNameLst>
                                          <p:attrName>style.visibility</p:attrName>
                                        </p:attrNameLst>
                                      </p:cBhvr>
                                      <p:to>
                                        <p:strVal val="visible"/>
                                      </p:to>
                                    </p:set>
                                    <p:animEffect transition="in" filter="wipe(up)">
                                      <p:cBhvr>
                                        <p:cTn id="104" dur="500"/>
                                        <p:tgtEl>
                                          <p:spTgt spid="34"/>
                                        </p:tgtEl>
                                      </p:cBhvr>
                                    </p:animEffect>
                                  </p:childTnLst>
                                </p:cTn>
                              </p:par>
                            </p:childTnLst>
                          </p:cTn>
                        </p:par>
                        <p:par>
                          <p:cTn id="105" fill="hold">
                            <p:stCondLst>
                              <p:cond delay="5600"/>
                            </p:stCondLst>
                            <p:childTnLst>
                              <p:par>
                                <p:cTn id="106" presetID="22" presetClass="entr" presetSubtype="1"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Effect transition="in" filter="wipe(up)">
                                      <p:cBhvr>
                                        <p:cTn id="10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32" grpId="0"/>
      <p:bldP spid="33" grpId="0"/>
      <p:bldP spid="34" grpId="0"/>
      <p:bldP spid="35" grpId="0"/>
      <p:bldP spid="36" grpId="0" animBg="1"/>
      <p:bldP spid="37" grpId="0" animBg="1"/>
      <p:bldP spid="38" grpId="0" animBg="1"/>
      <p:bldP spid="3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95936" y="1773787"/>
            <a:ext cx="2685351" cy="646331"/>
          </a:xfrm>
          <a:prstGeom prst="rect">
            <a:avLst/>
          </a:prstGeom>
          <a:noFill/>
        </p:spPr>
        <p:txBody>
          <a:bodyPr wrap="none" rtlCol="0">
            <a:spAutoFit/>
          </a:bodyPr>
          <a:lstStyle/>
          <a:p>
            <a:pPr marL="0" lvl="1"/>
            <a:r>
              <a:rPr lang="zh-CN" altLang="en-US" sz="3600" b="1" spc="300" dirty="0" smtClean="0">
                <a:solidFill>
                  <a:srgbClr val="C00000"/>
                </a:solidFill>
                <a:latin typeface="微软雅黑" pitchFamily="34" charset="-122"/>
                <a:ea typeface="微软雅黑" pitchFamily="34" charset="-122"/>
              </a:rPr>
              <a:t>财务与融资</a:t>
            </a:r>
            <a:endParaRPr lang="zh-CN" altLang="en-US" sz="3600" b="1" spc="300" dirty="0">
              <a:solidFill>
                <a:srgbClr val="C00000"/>
              </a:solidFill>
              <a:latin typeface="微软雅黑" pitchFamily="34" charset="-122"/>
              <a:ea typeface="微软雅黑" pitchFamily="34" charset="-122"/>
            </a:endParaRPr>
          </a:p>
        </p:txBody>
      </p:sp>
      <p:cxnSp>
        <p:nvCxnSpPr>
          <p:cNvPr id="7" name="直接连接符 6"/>
          <p:cNvCxnSpPr/>
          <p:nvPr/>
        </p:nvCxnSpPr>
        <p:spPr>
          <a:xfrm flipV="1">
            <a:off x="3779912" y="1203598"/>
            <a:ext cx="0" cy="280831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文本框 9"/>
          <p:cNvSpPr txBox="1"/>
          <p:nvPr/>
        </p:nvSpPr>
        <p:spPr>
          <a:xfrm>
            <a:off x="4101203" y="2640500"/>
            <a:ext cx="2007940" cy="230832"/>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500" dirty="0" smtClean="0">
                <a:latin typeface="微软雅黑" pitchFamily="34" charset="-122"/>
                <a:ea typeface="微软雅黑" pitchFamily="34" charset="-122"/>
              </a:rPr>
              <a:t>成本预算</a:t>
            </a:r>
            <a:endParaRPr lang="zh-CN" altLang="en-US" sz="1500" dirty="0">
              <a:latin typeface="微软雅黑" pitchFamily="34" charset="-122"/>
              <a:ea typeface="微软雅黑" pitchFamily="34" charset="-122"/>
            </a:endParaRPr>
          </a:p>
        </p:txBody>
      </p:sp>
      <p:sp>
        <p:nvSpPr>
          <p:cNvPr id="9" name="文本框 9"/>
          <p:cNvSpPr txBox="1"/>
          <p:nvPr/>
        </p:nvSpPr>
        <p:spPr>
          <a:xfrm>
            <a:off x="4101202" y="2965940"/>
            <a:ext cx="2007940" cy="230832"/>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500" dirty="0" smtClean="0">
                <a:latin typeface="微软雅黑" pitchFamily="34" charset="-122"/>
                <a:ea typeface="微软雅黑" pitchFamily="34" charset="-122"/>
              </a:rPr>
              <a:t>资金缺口</a:t>
            </a:r>
            <a:endParaRPr lang="zh-CN" altLang="en-US" sz="1500" dirty="0">
              <a:latin typeface="微软雅黑" pitchFamily="34" charset="-122"/>
              <a:ea typeface="微软雅黑" pitchFamily="34" charset="-122"/>
            </a:endParaRPr>
          </a:p>
        </p:txBody>
      </p:sp>
      <p:sp>
        <p:nvSpPr>
          <p:cNvPr id="10" name="文本框 9"/>
          <p:cNvSpPr txBox="1"/>
          <p:nvPr/>
        </p:nvSpPr>
        <p:spPr>
          <a:xfrm>
            <a:off x="4101203" y="3291830"/>
            <a:ext cx="2007940" cy="230832"/>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500" dirty="0" smtClean="0">
                <a:latin typeface="微软雅黑" pitchFamily="34" charset="-122"/>
                <a:ea typeface="微软雅黑" pitchFamily="34" charset="-122"/>
              </a:rPr>
              <a:t>融资计划</a:t>
            </a:r>
            <a:endParaRPr lang="zh-CN" altLang="en-US" sz="1500" dirty="0">
              <a:latin typeface="微软雅黑" pitchFamily="34" charset="-122"/>
              <a:ea typeface="微软雅黑" pitchFamily="34" charset="-122"/>
            </a:endParaRPr>
          </a:p>
        </p:txBody>
      </p:sp>
      <p:sp>
        <p:nvSpPr>
          <p:cNvPr id="11" name="文本框 9"/>
          <p:cNvSpPr txBox="1"/>
          <p:nvPr/>
        </p:nvSpPr>
        <p:spPr>
          <a:xfrm>
            <a:off x="4101202" y="3613209"/>
            <a:ext cx="2007940" cy="230832"/>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500" dirty="0" smtClean="0">
                <a:latin typeface="微软雅黑" pitchFamily="34" charset="-122"/>
                <a:ea typeface="微软雅黑" pitchFamily="34" charset="-122"/>
              </a:rPr>
              <a:t>资金主要用途</a:t>
            </a:r>
            <a:endParaRPr lang="zh-CN" altLang="en-US" sz="1500" dirty="0">
              <a:latin typeface="微软雅黑" pitchFamily="34" charset="-122"/>
              <a:ea typeface="微软雅黑" pitchFamily="34" charset="-122"/>
            </a:endParaRPr>
          </a:p>
        </p:txBody>
      </p:sp>
      <p:sp>
        <p:nvSpPr>
          <p:cNvPr id="12" name="文本框 9"/>
          <p:cNvSpPr txBox="1"/>
          <p:nvPr/>
        </p:nvSpPr>
        <p:spPr>
          <a:xfrm>
            <a:off x="5804419" y="2643758"/>
            <a:ext cx="2007940" cy="230832"/>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500" dirty="0" smtClean="0">
                <a:latin typeface="微软雅黑" pitchFamily="34" charset="-122"/>
                <a:ea typeface="微软雅黑" pitchFamily="34" charset="-122"/>
              </a:rPr>
              <a:t>结束语</a:t>
            </a:r>
            <a:endParaRPr lang="zh-CN" altLang="en-US" sz="1500" dirty="0">
              <a:latin typeface="微软雅黑" pitchFamily="34" charset="-122"/>
              <a:ea typeface="微软雅黑" pitchFamily="34" charset="-122"/>
            </a:endParaRPr>
          </a:p>
        </p:txBody>
      </p:sp>
      <p:sp>
        <p:nvSpPr>
          <p:cNvPr id="15" name="TextBox 14"/>
          <p:cNvSpPr txBox="1"/>
          <p:nvPr/>
        </p:nvSpPr>
        <p:spPr>
          <a:xfrm>
            <a:off x="2461912" y="2896649"/>
            <a:ext cx="902846" cy="246221"/>
          </a:xfrm>
          <a:prstGeom prst="rect">
            <a:avLst/>
          </a:prstGeom>
          <a:noFill/>
        </p:spPr>
        <p:txBody>
          <a:bodyPr wrap="square" lIns="0" tIns="0" rIns="0" bIns="0" rtlCol="0">
            <a:spAutoFit/>
          </a:bodyPr>
          <a:lstStyle/>
          <a:p>
            <a:r>
              <a:rPr lang="en-US" altLang="zh-CN" sz="1600" dirty="0" smtClean="0">
                <a:latin typeface="微软雅黑" pitchFamily="34" charset="-122"/>
                <a:ea typeface="微软雅黑" pitchFamily="34" charset="-122"/>
              </a:rPr>
              <a:t>PART 05</a:t>
            </a:r>
            <a:endParaRPr lang="zh-CN" altLang="en-US" sz="1600" dirty="0" smtClean="0">
              <a:latin typeface="微软雅黑" pitchFamily="34" charset="-122"/>
              <a:ea typeface="微软雅黑" pitchFamily="34" charset="-122"/>
            </a:endParaRPr>
          </a:p>
        </p:txBody>
      </p:sp>
      <p:grpSp>
        <p:nvGrpSpPr>
          <p:cNvPr id="3" name="组合 2"/>
          <p:cNvGrpSpPr/>
          <p:nvPr/>
        </p:nvGrpSpPr>
        <p:grpSpPr>
          <a:xfrm>
            <a:off x="2262782" y="1446400"/>
            <a:ext cx="1301106" cy="1301106"/>
            <a:chOff x="2262782" y="1446400"/>
            <a:chExt cx="1301106" cy="1301106"/>
          </a:xfrm>
        </p:grpSpPr>
        <p:sp>
          <p:nvSpPr>
            <p:cNvPr id="5" name="椭圆 4"/>
            <p:cNvSpPr/>
            <p:nvPr/>
          </p:nvSpPr>
          <p:spPr>
            <a:xfrm>
              <a:off x="2262782" y="1446400"/>
              <a:ext cx="1301106" cy="1301106"/>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KSO_Shape"/>
            <p:cNvSpPr>
              <a:spLocks/>
            </p:cNvSpPr>
            <p:nvPr/>
          </p:nvSpPr>
          <p:spPr bwMode="auto">
            <a:xfrm>
              <a:off x="2568518" y="1757459"/>
              <a:ext cx="689633" cy="662048"/>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itchFamily="34" charset="-122"/>
              </a:endParaRPr>
            </a:p>
          </p:txBody>
        </p:sp>
      </p:grpSp>
    </p:spTree>
    <p:extLst>
      <p:ext uri="{BB962C8B-B14F-4D97-AF65-F5344CB8AC3E}">
        <p14:creationId xmlns:p14="http://schemas.microsoft.com/office/powerpoint/2010/main" val="1120419131"/>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ppt_x</p:attrName>
                                        </p:attrNameLst>
                                      </p:cBhvr>
                                      <p:tavLst>
                                        <p:tav tm="0">
                                          <p:val>
                                            <p:strVal val="#ppt_x+#ppt_w*1.125000"/>
                                          </p:val>
                                        </p:tav>
                                        <p:tav tm="100000">
                                          <p:val>
                                            <p:strVal val="#ppt_x"/>
                                          </p:val>
                                        </p:tav>
                                      </p:tavLst>
                                    </p:anim>
                                    <p:animEffect transition="in" filter="wipe(left)">
                                      <p:cBhvr>
                                        <p:cTn id="12" dur="500"/>
                                        <p:tgtEl>
                                          <p:spTgt spid="3"/>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p:tgtEl>
                                          <p:spTgt spid="2"/>
                                        </p:tgtEl>
                                        <p:attrNameLst>
                                          <p:attrName>ppt_x</p:attrName>
                                        </p:attrNameLst>
                                      </p:cBhvr>
                                      <p:tavLst>
                                        <p:tav tm="0">
                                          <p:val>
                                            <p:strVal val="#ppt_x-#ppt_w*1.125000"/>
                                          </p:val>
                                        </p:tav>
                                        <p:tav tm="100000">
                                          <p:val>
                                            <p:strVal val="#ppt_x"/>
                                          </p:val>
                                        </p:tav>
                                      </p:tavLst>
                                    </p:anim>
                                    <p:animEffect transition="in" filter="wipe(right)">
                                      <p:cBhvr>
                                        <p:cTn id="16" dur="500"/>
                                        <p:tgtEl>
                                          <p:spTgt spid="2"/>
                                        </p:tgtEl>
                                      </p:cBhvr>
                                    </p:animEffect>
                                  </p:childTnLst>
                                </p:cTn>
                              </p:par>
                            </p:childTnLst>
                          </p:cTn>
                        </p:par>
                        <p:par>
                          <p:cTn id="17" fill="hold">
                            <p:stCondLst>
                              <p:cond delay="1000"/>
                            </p:stCondLst>
                            <p:childTnLst>
                              <p:par>
                                <p:cTn id="18" presetID="47"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anim calcmode="lin" valueType="num">
                                      <p:cBhvr>
                                        <p:cTn id="21" dur="500" fill="hold"/>
                                        <p:tgtEl>
                                          <p:spTgt spid="15"/>
                                        </p:tgtEl>
                                        <p:attrNameLst>
                                          <p:attrName>ppt_x</p:attrName>
                                        </p:attrNameLst>
                                      </p:cBhvr>
                                      <p:tavLst>
                                        <p:tav tm="0">
                                          <p:val>
                                            <p:strVal val="#ppt_x"/>
                                          </p:val>
                                        </p:tav>
                                        <p:tav tm="100000">
                                          <p:val>
                                            <p:strVal val="#ppt_x"/>
                                          </p:val>
                                        </p:tav>
                                      </p:tavLst>
                                    </p:anim>
                                    <p:anim calcmode="lin" valueType="num">
                                      <p:cBhvr>
                                        <p:cTn id="22" dur="5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0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40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60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20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2"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角星 1"/>
          <p:cNvSpPr/>
          <p:nvPr/>
        </p:nvSpPr>
        <p:spPr>
          <a:xfrm>
            <a:off x="2051581" y="1738257"/>
            <a:ext cx="2165350" cy="2165350"/>
          </a:xfrm>
          <a:prstGeom prst="star5">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itchFamily="34" charset="-122"/>
              <a:ea typeface="微软雅黑" pitchFamily="34" charset="-122"/>
            </a:endParaRPr>
          </a:p>
        </p:txBody>
      </p:sp>
      <p:grpSp>
        <p:nvGrpSpPr>
          <p:cNvPr id="3" name="组合 2"/>
          <p:cNvGrpSpPr/>
          <p:nvPr/>
        </p:nvGrpSpPr>
        <p:grpSpPr>
          <a:xfrm>
            <a:off x="2524904" y="2354207"/>
            <a:ext cx="1218704" cy="1218704"/>
            <a:chOff x="3962648" y="2819400"/>
            <a:chExt cx="1218704" cy="1218704"/>
          </a:xfrm>
        </p:grpSpPr>
        <p:grpSp>
          <p:nvGrpSpPr>
            <p:cNvPr id="4" name="组合 3"/>
            <p:cNvGrpSpPr/>
            <p:nvPr/>
          </p:nvGrpSpPr>
          <p:grpSpPr>
            <a:xfrm>
              <a:off x="3962648" y="2819400"/>
              <a:ext cx="1218704" cy="1218704"/>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itchFamily="34" charset="-122"/>
                  <a:ea typeface="微软雅黑" pitchFamily="34" charset="-122"/>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itchFamily="34" charset="-122"/>
                  <a:ea typeface="微软雅黑" pitchFamily="34" charset="-122"/>
                </a:endParaRPr>
              </a:p>
            </p:txBody>
          </p:sp>
        </p:grpSp>
        <p:sp>
          <p:nvSpPr>
            <p:cNvPr id="5" name="TextBox 4"/>
            <p:cNvSpPr txBox="1"/>
            <p:nvPr/>
          </p:nvSpPr>
          <p:spPr>
            <a:xfrm>
              <a:off x="4241959" y="3108951"/>
              <a:ext cx="646331" cy="646331"/>
            </a:xfrm>
            <a:prstGeom prst="rect">
              <a:avLst/>
            </a:prstGeom>
            <a:noFill/>
          </p:spPr>
          <p:txBody>
            <a:bodyPr wrap="none" rtlCol="0">
              <a:spAutoFit/>
            </a:bodyPr>
            <a:lstStyle/>
            <a:p>
              <a:pPr algn="ctr"/>
              <a:r>
                <a:rPr lang="zh-CN" altLang="en-US" b="1" dirty="0" smtClean="0">
                  <a:solidFill>
                    <a:schemeClr val="tx1">
                      <a:lumMod val="95000"/>
                      <a:lumOff val="5000"/>
                    </a:schemeClr>
                  </a:solidFill>
                  <a:latin typeface="微软雅黑" pitchFamily="34" charset="-122"/>
                  <a:ea typeface="微软雅黑" pitchFamily="34" charset="-122"/>
                </a:rPr>
                <a:t>支出</a:t>
              </a:r>
              <a:endParaRPr lang="en-US" altLang="zh-CN" b="1" dirty="0" smtClean="0">
                <a:solidFill>
                  <a:schemeClr val="tx1">
                    <a:lumMod val="95000"/>
                    <a:lumOff val="5000"/>
                  </a:schemeClr>
                </a:solidFill>
                <a:latin typeface="微软雅黑" pitchFamily="34" charset="-122"/>
                <a:ea typeface="微软雅黑" pitchFamily="34" charset="-122"/>
              </a:endParaRPr>
            </a:p>
            <a:p>
              <a:pPr algn="ctr"/>
              <a:r>
                <a:rPr lang="zh-CN" altLang="en-US" b="1" dirty="0" smtClean="0">
                  <a:solidFill>
                    <a:schemeClr val="tx1">
                      <a:lumMod val="95000"/>
                      <a:lumOff val="5000"/>
                    </a:schemeClr>
                  </a:solidFill>
                  <a:latin typeface="微软雅黑" pitchFamily="34" charset="-122"/>
                  <a:ea typeface="微软雅黑" pitchFamily="34" charset="-122"/>
                </a:rPr>
                <a:t>成本</a:t>
              </a:r>
              <a:endParaRPr lang="en-US" altLang="zh-CN" b="1" dirty="0" smtClean="0">
                <a:solidFill>
                  <a:schemeClr val="tx1">
                    <a:lumMod val="95000"/>
                    <a:lumOff val="5000"/>
                  </a:schemeClr>
                </a:solidFill>
                <a:latin typeface="微软雅黑" pitchFamily="34" charset="-122"/>
                <a:ea typeface="微软雅黑" pitchFamily="34" charset="-122"/>
              </a:endParaRPr>
            </a:p>
          </p:txBody>
        </p:sp>
      </p:grpSp>
      <p:sp>
        <p:nvSpPr>
          <p:cNvPr id="8" name="椭圆 7"/>
          <p:cNvSpPr/>
          <p:nvPr/>
        </p:nvSpPr>
        <p:spPr>
          <a:xfrm>
            <a:off x="1548834" y="2218743"/>
            <a:ext cx="710139" cy="710139"/>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itchFamily="34" charset="-122"/>
              <a:ea typeface="微软雅黑" pitchFamily="34" charset="-122"/>
            </a:endParaRPr>
          </a:p>
        </p:txBody>
      </p:sp>
      <p:sp>
        <p:nvSpPr>
          <p:cNvPr id="9" name="椭圆 8"/>
          <p:cNvSpPr/>
          <p:nvPr/>
        </p:nvSpPr>
        <p:spPr>
          <a:xfrm>
            <a:off x="2779187" y="1221793"/>
            <a:ext cx="710139" cy="710139"/>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itchFamily="34" charset="-122"/>
              <a:ea typeface="微软雅黑" pitchFamily="34" charset="-122"/>
            </a:endParaRPr>
          </a:p>
        </p:txBody>
      </p:sp>
      <p:sp>
        <p:nvSpPr>
          <p:cNvPr id="10" name="椭圆 9"/>
          <p:cNvSpPr/>
          <p:nvPr/>
        </p:nvSpPr>
        <p:spPr>
          <a:xfrm>
            <a:off x="4023786" y="2218743"/>
            <a:ext cx="710139" cy="710139"/>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itchFamily="34" charset="-122"/>
              <a:ea typeface="微软雅黑" pitchFamily="34" charset="-122"/>
            </a:endParaRPr>
          </a:p>
        </p:txBody>
      </p:sp>
      <p:sp>
        <p:nvSpPr>
          <p:cNvPr id="11" name="椭圆 10"/>
          <p:cNvSpPr/>
          <p:nvPr/>
        </p:nvSpPr>
        <p:spPr>
          <a:xfrm>
            <a:off x="3532192" y="3661811"/>
            <a:ext cx="710139" cy="710139"/>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itchFamily="34" charset="-122"/>
              <a:ea typeface="微软雅黑" pitchFamily="34" charset="-122"/>
            </a:endParaRPr>
          </a:p>
        </p:txBody>
      </p:sp>
      <p:sp>
        <p:nvSpPr>
          <p:cNvPr id="12" name="椭圆 11"/>
          <p:cNvSpPr/>
          <p:nvPr/>
        </p:nvSpPr>
        <p:spPr>
          <a:xfrm>
            <a:off x="2038835" y="3649111"/>
            <a:ext cx="710139" cy="710139"/>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itchFamily="34" charset="-122"/>
              <a:ea typeface="微软雅黑" pitchFamily="34" charset="-122"/>
            </a:endParaRPr>
          </a:p>
        </p:txBody>
      </p:sp>
      <p:sp>
        <p:nvSpPr>
          <p:cNvPr id="13" name="TextBox 12"/>
          <p:cNvSpPr txBox="1"/>
          <p:nvPr/>
        </p:nvSpPr>
        <p:spPr>
          <a:xfrm>
            <a:off x="1782166" y="1401616"/>
            <a:ext cx="902811" cy="307777"/>
          </a:xfrm>
          <a:prstGeom prst="rect">
            <a:avLst/>
          </a:prstGeom>
          <a:noFill/>
        </p:spPr>
        <p:txBody>
          <a:bodyPr wrap="none" rtlCol="0">
            <a:spAutoFit/>
          </a:bodyPr>
          <a:lstStyle/>
          <a:p>
            <a:pPr algn="ctr"/>
            <a:r>
              <a:rPr lang="zh-CN" altLang="en-US" sz="1400" b="1" dirty="0">
                <a:solidFill>
                  <a:schemeClr val="tx1">
                    <a:lumMod val="65000"/>
                    <a:lumOff val="35000"/>
                  </a:schemeClr>
                </a:solidFill>
                <a:latin typeface="微软雅黑" pitchFamily="34" charset="-122"/>
                <a:ea typeface="微软雅黑" pitchFamily="34" charset="-122"/>
              </a:rPr>
              <a:t>管理成本</a:t>
            </a:r>
          </a:p>
        </p:txBody>
      </p:sp>
      <p:sp>
        <p:nvSpPr>
          <p:cNvPr id="14" name="TextBox 13"/>
          <p:cNvSpPr txBox="1"/>
          <p:nvPr/>
        </p:nvSpPr>
        <p:spPr>
          <a:xfrm>
            <a:off x="4844876" y="2418122"/>
            <a:ext cx="902811" cy="307777"/>
          </a:xfrm>
          <a:prstGeom prst="rect">
            <a:avLst/>
          </a:prstGeom>
          <a:noFill/>
        </p:spPr>
        <p:txBody>
          <a:bodyPr wrap="none" rtlCol="0">
            <a:spAutoFit/>
          </a:bodyPr>
          <a:lstStyle/>
          <a:p>
            <a:r>
              <a:rPr lang="zh-CN" altLang="en-US" sz="1400" b="1" dirty="0">
                <a:solidFill>
                  <a:schemeClr val="tx1">
                    <a:lumMod val="65000"/>
                    <a:lumOff val="35000"/>
                  </a:schemeClr>
                </a:solidFill>
                <a:latin typeface="微软雅黑" pitchFamily="34" charset="-122"/>
                <a:ea typeface="微软雅黑" pitchFamily="34" charset="-122"/>
              </a:rPr>
              <a:t>其他成本</a:t>
            </a:r>
          </a:p>
        </p:txBody>
      </p:sp>
      <p:sp>
        <p:nvSpPr>
          <p:cNvPr id="15" name="TextBox 14"/>
          <p:cNvSpPr txBox="1"/>
          <p:nvPr/>
        </p:nvSpPr>
        <p:spPr>
          <a:xfrm>
            <a:off x="4338218" y="3920157"/>
            <a:ext cx="902811" cy="307777"/>
          </a:xfrm>
          <a:prstGeom prst="rect">
            <a:avLst/>
          </a:prstGeom>
          <a:noFill/>
        </p:spPr>
        <p:txBody>
          <a:bodyPr wrap="none" rtlCol="0">
            <a:spAutoFit/>
          </a:bodyPr>
          <a:lstStyle/>
          <a:p>
            <a:r>
              <a:rPr lang="zh-CN" altLang="en-US" sz="1400" b="1" dirty="0">
                <a:solidFill>
                  <a:schemeClr val="tx1">
                    <a:lumMod val="65000"/>
                    <a:lumOff val="35000"/>
                  </a:schemeClr>
                </a:solidFill>
                <a:latin typeface="微软雅黑" pitchFamily="34" charset="-122"/>
                <a:ea typeface="微软雅黑" pitchFamily="34" charset="-122"/>
              </a:rPr>
              <a:t>人员成本</a:t>
            </a:r>
          </a:p>
        </p:txBody>
      </p:sp>
      <p:sp>
        <p:nvSpPr>
          <p:cNvPr id="16" name="TextBox 15"/>
          <p:cNvSpPr txBox="1"/>
          <p:nvPr/>
        </p:nvSpPr>
        <p:spPr>
          <a:xfrm>
            <a:off x="499348" y="2451600"/>
            <a:ext cx="902811" cy="307777"/>
          </a:xfrm>
          <a:prstGeom prst="rect">
            <a:avLst/>
          </a:prstGeom>
          <a:noFill/>
        </p:spPr>
        <p:txBody>
          <a:bodyPr wrap="none" rtlCol="0">
            <a:spAutoFit/>
          </a:bodyPr>
          <a:lstStyle/>
          <a:p>
            <a:pPr algn="ctr"/>
            <a:r>
              <a:rPr lang="zh-CN" altLang="en-US" sz="1400" b="1" dirty="0">
                <a:solidFill>
                  <a:schemeClr val="tx1">
                    <a:lumMod val="65000"/>
                    <a:lumOff val="35000"/>
                  </a:schemeClr>
                </a:solidFill>
                <a:latin typeface="微软雅黑" pitchFamily="34" charset="-122"/>
                <a:ea typeface="微软雅黑" pitchFamily="34" charset="-122"/>
              </a:rPr>
              <a:t>办公成本</a:t>
            </a:r>
          </a:p>
        </p:txBody>
      </p:sp>
      <p:sp>
        <p:nvSpPr>
          <p:cNvPr id="17" name="TextBox 16"/>
          <p:cNvSpPr txBox="1"/>
          <p:nvPr/>
        </p:nvSpPr>
        <p:spPr>
          <a:xfrm>
            <a:off x="1009878" y="3870314"/>
            <a:ext cx="902811" cy="307777"/>
          </a:xfrm>
          <a:prstGeom prst="rect">
            <a:avLst/>
          </a:prstGeom>
          <a:noFill/>
        </p:spPr>
        <p:txBody>
          <a:bodyPr wrap="none" rtlCol="0">
            <a:spAutoFit/>
          </a:bodyPr>
          <a:lstStyle/>
          <a:p>
            <a:pPr algn="ctr"/>
            <a:r>
              <a:rPr lang="zh-CN" altLang="en-US" sz="1400" b="1" dirty="0">
                <a:solidFill>
                  <a:schemeClr val="tx1">
                    <a:lumMod val="65000"/>
                    <a:lumOff val="35000"/>
                  </a:schemeClr>
                </a:solidFill>
                <a:latin typeface="微软雅黑" pitchFamily="34" charset="-122"/>
                <a:ea typeface="微软雅黑" pitchFamily="34" charset="-122"/>
              </a:rPr>
              <a:t>营销成本</a:t>
            </a:r>
          </a:p>
        </p:txBody>
      </p:sp>
      <p:grpSp>
        <p:nvGrpSpPr>
          <p:cNvPr id="18" name="组合 17"/>
          <p:cNvGrpSpPr/>
          <p:nvPr/>
        </p:nvGrpSpPr>
        <p:grpSpPr>
          <a:xfrm>
            <a:off x="6161692" y="1275118"/>
            <a:ext cx="2077200" cy="432536"/>
            <a:chOff x="814328" y="3219334"/>
            <a:chExt cx="2077200" cy="432536"/>
          </a:xfrm>
        </p:grpSpPr>
        <p:grpSp>
          <p:nvGrpSpPr>
            <p:cNvPr id="21" name="组合 20"/>
            <p:cNvGrpSpPr/>
            <p:nvPr/>
          </p:nvGrpSpPr>
          <p:grpSpPr>
            <a:xfrm>
              <a:off x="814328" y="3219334"/>
              <a:ext cx="2077200" cy="432536"/>
              <a:chOff x="4304043" y="1286668"/>
              <a:chExt cx="5877487" cy="2757793"/>
            </a:xfrm>
            <a:effectLst>
              <a:outerShdw blurRad="381000" dist="254000" dir="8100000" algn="tr" rotWithShape="0">
                <a:prstClr val="black">
                  <a:alpha val="40000"/>
                </a:prstClr>
              </a:outerShdw>
            </a:effectLst>
          </p:grpSpPr>
          <p:sp>
            <p:nvSpPr>
              <p:cNvPr id="23" name="圆角矩形 22"/>
              <p:cNvSpPr/>
              <p:nvPr/>
            </p:nvSpPr>
            <p:spPr>
              <a:xfrm>
                <a:off x="4304043" y="1286668"/>
                <a:ext cx="5877487"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4351924" y="1373342"/>
                <a:ext cx="5775624"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TextBox 19"/>
            <p:cNvSpPr txBox="1"/>
            <p:nvPr/>
          </p:nvSpPr>
          <p:spPr>
            <a:xfrm>
              <a:off x="831250" y="3331792"/>
              <a:ext cx="1999302"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dirty="0">
                  <a:solidFill>
                    <a:srgbClr val="C00000"/>
                  </a:solidFill>
                </a:rPr>
                <a:t>点击输入标题文本</a:t>
              </a:r>
            </a:p>
          </p:txBody>
        </p:sp>
      </p:grpSp>
      <p:sp>
        <p:nvSpPr>
          <p:cNvPr id="25" name="TextBox 24"/>
          <p:cNvSpPr txBox="1"/>
          <p:nvPr/>
        </p:nvSpPr>
        <p:spPr>
          <a:xfrm>
            <a:off x="5940152" y="2004549"/>
            <a:ext cx="2520281" cy="752514"/>
          </a:xfrm>
          <a:prstGeom prst="rect">
            <a:avLst/>
          </a:prstGeom>
          <a:noFill/>
        </p:spPr>
        <p:txBody>
          <a:bodyPr wrap="square" rtlCol="0">
            <a:spAutoFit/>
          </a:bodyPr>
          <a:lstStyle/>
          <a:p>
            <a:pPr>
              <a:lnSpc>
                <a:spcPct val="130000"/>
              </a:lnSpc>
              <a:defRPr/>
            </a:pPr>
            <a:r>
              <a:rPr lang="en-US" altLang="zh-CN" sz="1100" dirty="0">
                <a:latin typeface="微软雅黑" pitchFamily="34" charset="-122"/>
                <a:ea typeface="微软雅黑" pitchFamily="34" charset="-122"/>
              </a:rPr>
              <a:t>01</a:t>
            </a:r>
            <a:r>
              <a:rPr lang="zh-CN" altLang="en-US" sz="1100" dirty="0">
                <a:latin typeface="微软雅黑" pitchFamily="34" charset="-122"/>
                <a:ea typeface="微软雅黑" pitchFamily="34" charset="-122"/>
              </a:rPr>
              <a:t>、点击输入简要文字内容，文字内容需概括精炼，不用多余的文字修饰，言简意赅的说明分项内容</a:t>
            </a:r>
            <a:r>
              <a:rPr lang="en-US" altLang="zh-CN" sz="1100" dirty="0">
                <a:latin typeface="微软雅黑" pitchFamily="34" charset="-122"/>
                <a:ea typeface="微软雅黑" pitchFamily="34" charset="-122"/>
              </a:rPr>
              <a:t>……</a:t>
            </a:r>
            <a:endParaRPr lang="zh-CN" altLang="en-US" sz="1100" dirty="0">
              <a:latin typeface="微软雅黑" pitchFamily="34" charset="-122"/>
              <a:ea typeface="微软雅黑" pitchFamily="34" charset="-122"/>
            </a:endParaRPr>
          </a:p>
        </p:txBody>
      </p:sp>
      <p:sp>
        <p:nvSpPr>
          <p:cNvPr id="26" name="TextBox 25"/>
          <p:cNvSpPr txBox="1"/>
          <p:nvPr/>
        </p:nvSpPr>
        <p:spPr>
          <a:xfrm>
            <a:off x="5940152" y="2827348"/>
            <a:ext cx="2520281" cy="752514"/>
          </a:xfrm>
          <a:prstGeom prst="rect">
            <a:avLst/>
          </a:prstGeom>
          <a:noFill/>
        </p:spPr>
        <p:txBody>
          <a:bodyPr wrap="square" rtlCol="0">
            <a:spAutoFit/>
          </a:bodyPr>
          <a:lstStyle/>
          <a:p>
            <a:pPr>
              <a:lnSpc>
                <a:spcPct val="130000"/>
              </a:lnSpc>
              <a:defRPr/>
            </a:pPr>
            <a:r>
              <a:rPr lang="en-US" altLang="zh-CN" sz="1100" dirty="0">
                <a:latin typeface="微软雅黑" pitchFamily="34" charset="-122"/>
                <a:ea typeface="微软雅黑" pitchFamily="34" charset="-122"/>
              </a:rPr>
              <a:t>02</a:t>
            </a:r>
            <a:r>
              <a:rPr lang="zh-CN" altLang="en-US" sz="1100" dirty="0">
                <a:latin typeface="微软雅黑" pitchFamily="34" charset="-122"/>
                <a:ea typeface="微软雅黑" pitchFamily="34" charset="-122"/>
              </a:rPr>
              <a:t>、点击输入简要文字内容，文字内容需概括精炼，不用多余的文字修饰，言简意赅的说明分项内容</a:t>
            </a:r>
            <a:r>
              <a:rPr lang="en-US" altLang="zh-CN" sz="1100" dirty="0">
                <a:latin typeface="微软雅黑" pitchFamily="34" charset="-122"/>
                <a:ea typeface="微软雅黑" pitchFamily="34" charset="-122"/>
              </a:rPr>
              <a:t>……</a:t>
            </a:r>
            <a:endParaRPr lang="zh-CN" altLang="en-US" sz="1100" dirty="0">
              <a:latin typeface="微软雅黑" pitchFamily="34" charset="-122"/>
              <a:ea typeface="微软雅黑" pitchFamily="34" charset="-122"/>
            </a:endParaRPr>
          </a:p>
        </p:txBody>
      </p:sp>
      <p:sp>
        <p:nvSpPr>
          <p:cNvPr id="27" name="TextBox 26"/>
          <p:cNvSpPr txBox="1"/>
          <p:nvPr/>
        </p:nvSpPr>
        <p:spPr>
          <a:xfrm>
            <a:off x="5940152" y="3691444"/>
            <a:ext cx="2520281" cy="752514"/>
          </a:xfrm>
          <a:prstGeom prst="rect">
            <a:avLst/>
          </a:prstGeom>
          <a:noFill/>
        </p:spPr>
        <p:txBody>
          <a:bodyPr wrap="square" rtlCol="0">
            <a:spAutoFit/>
          </a:bodyPr>
          <a:lstStyle/>
          <a:p>
            <a:pPr>
              <a:lnSpc>
                <a:spcPct val="130000"/>
              </a:lnSpc>
              <a:defRPr/>
            </a:pPr>
            <a:r>
              <a:rPr lang="en-US" altLang="zh-CN" sz="1100" dirty="0">
                <a:latin typeface="微软雅黑" pitchFamily="34" charset="-122"/>
                <a:ea typeface="微软雅黑" pitchFamily="34" charset="-122"/>
              </a:rPr>
              <a:t>03</a:t>
            </a:r>
            <a:r>
              <a:rPr lang="zh-CN" altLang="en-US" sz="1100" dirty="0">
                <a:latin typeface="微软雅黑" pitchFamily="34" charset="-122"/>
                <a:ea typeface="微软雅黑" pitchFamily="34" charset="-122"/>
              </a:rPr>
              <a:t>、点击输入简要文字内容，文字内容需概括精炼，不用多余的文字修饰，言简意赅的说明分项内容</a:t>
            </a:r>
            <a:r>
              <a:rPr lang="en-US" altLang="zh-CN" sz="1100" dirty="0">
                <a:latin typeface="微软雅黑" pitchFamily="34" charset="-122"/>
                <a:ea typeface="微软雅黑" pitchFamily="34" charset="-122"/>
              </a:rPr>
              <a:t>……</a:t>
            </a:r>
            <a:endParaRPr lang="zh-CN" altLang="en-US" sz="1100" dirty="0">
              <a:latin typeface="微软雅黑" pitchFamily="34" charset="-122"/>
              <a:ea typeface="微软雅黑" pitchFamily="34" charset="-122"/>
            </a:endParaRPr>
          </a:p>
        </p:txBody>
      </p:sp>
      <p:sp>
        <p:nvSpPr>
          <p:cNvPr id="28" name="TextBox 27"/>
          <p:cNvSpPr txBox="1"/>
          <p:nvPr/>
        </p:nvSpPr>
        <p:spPr>
          <a:xfrm>
            <a:off x="2799460" y="1451298"/>
            <a:ext cx="671359" cy="246221"/>
          </a:xfrm>
          <a:prstGeom prst="rect">
            <a:avLst/>
          </a:prstGeom>
          <a:noFill/>
        </p:spPr>
        <p:txBody>
          <a:bodyPr wrap="square" lIns="0" tIns="0" rIns="0" bIns="0" rtlCol="0">
            <a:spAutoFit/>
          </a:bodyPr>
          <a:lstStyle/>
          <a:p>
            <a:pPr algn="ctr"/>
            <a:r>
              <a:rPr lang="en-US" altLang="zh-CN" sz="1600" b="1" dirty="0" smtClean="0">
                <a:solidFill>
                  <a:schemeClr val="bg1"/>
                </a:solidFill>
                <a:latin typeface="微软雅黑" pitchFamily="34" charset="-122"/>
                <a:ea typeface="微软雅黑" pitchFamily="34" charset="-122"/>
              </a:rPr>
              <a:t>20%</a:t>
            </a:r>
            <a:endParaRPr lang="zh-CN" altLang="en-US" sz="1600" b="1" dirty="0" smtClean="0">
              <a:solidFill>
                <a:schemeClr val="bg1"/>
              </a:solidFill>
              <a:latin typeface="微软雅黑" pitchFamily="34" charset="-122"/>
              <a:ea typeface="微软雅黑" pitchFamily="34" charset="-122"/>
            </a:endParaRPr>
          </a:p>
        </p:txBody>
      </p:sp>
      <p:sp>
        <p:nvSpPr>
          <p:cNvPr id="29" name="TextBox 28"/>
          <p:cNvSpPr txBox="1"/>
          <p:nvPr/>
        </p:nvSpPr>
        <p:spPr>
          <a:xfrm>
            <a:off x="1562212" y="2453379"/>
            <a:ext cx="671359" cy="246221"/>
          </a:xfrm>
          <a:prstGeom prst="rect">
            <a:avLst/>
          </a:prstGeom>
          <a:noFill/>
        </p:spPr>
        <p:txBody>
          <a:bodyPr wrap="square" lIns="0" tIns="0" rIns="0" bIns="0" rtlCol="0">
            <a:spAutoFit/>
          </a:bodyPr>
          <a:lstStyle/>
          <a:p>
            <a:pPr algn="ctr"/>
            <a:r>
              <a:rPr lang="en-US" altLang="zh-CN" sz="1600" b="1" dirty="0" smtClean="0">
                <a:solidFill>
                  <a:schemeClr val="bg1"/>
                </a:solidFill>
                <a:latin typeface="微软雅黑" pitchFamily="34" charset="-122"/>
                <a:ea typeface="微软雅黑" pitchFamily="34" charset="-122"/>
              </a:rPr>
              <a:t>15%</a:t>
            </a:r>
            <a:endParaRPr lang="zh-CN" altLang="en-US" sz="1600" b="1" dirty="0" smtClean="0">
              <a:solidFill>
                <a:schemeClr val="bg1"/>
              </a:solidFill>
              <a:latin typeface="微软雅黑" pitchFamily="34" charset="-122"/>
              <a:ea typeface="微软雅黑" pitchFamily="34" charset="-122"/>
            </a:endParaRPr>
          </a:p>
        </p:txBody>
      </p:sp>
      <p:sp>
        <p:nvSpPr>
          <p:cNvPr id="30" name="TextBox 29"/>
          <p:cNvSpPr txBox="1"/>
          <p:nvPr/>
        </p:nvSpPr>
        <p:spPr>
          <a:xfrm>
            <a:off x="4043175" y="2453379"/>
            <a:ext cx="671359" cy="246221"/>
          </a:xfrm>
          <a:prstGeom prst="rect">
            <a:avLst/>
          </a:prstGeom>
          <a:noFill/>
        </p:spPr>
        <p:txBody>
          <a:bodyPr wrap="square" lIns="0" tIns="0" rIns="0" bIns="0" rtlCol="0">
            <a:spAutoFit/>
          </a:bodyPr>
          <a:lstStyle/>
          <a:p>
            <a:pPr algn="ctr"/>
            <a:r>
              <a:rPr lang="en-US" altLang="zh-CN" sz="1600" b="1" dirty="0">
                <a:solidFill>
                  <a:schemeClr val="bg1"/>
                </a:solidFill>
                <a:latin typeface="微软雅黑" pitchFamily="34" charset="-122"/>
                <a:ea typeface="微软雅黑" pitchFamily="34" charset="-122"/>
              </a:rPr>
              <a:t>1</a:t>
            </a:r>
            <a:r>
              <a:rPr lang="en-US" altLang="zh-CN" sz="1600" b="1" dirty="0" smtClean="0">
                <a:solidFill>
                  <a:schemeClr val="bg1"/>
                </a:solidFill>
                <a:latin typeface="微软雅黑" pitchFamily="34" charset="-122"/>
                <a:ea typeface="微软雅黑" pitchFamily="34" charset="-122"/>
              </a:rPr>
              <a:t>0%</a:t>
            </a:r>
            <a:endParaRPr lang="zh-CN" altLang="en-US" sz="1600" b="1" dirty="0" smtClean="0">
              <a:solidFill>
                <a:schemeClr val="bg1"/>
              </a:solidFill>
              <a:latin typeface="微软雅黑" pitchFamily="34" charset="-122"/>
              <a:ea typeface="微软雅黑" pitchFamily="34" charset="-122"/>
            </a:endParaRPr>
          </a:p>
        </p:txBody>
      </p:sp>
      <p:sp>
        <p:nvSpPr>
          <p:cNvPr id="31" name="TextBox 30"/>
          <p:cNvSpPr txBox="1"/>
          <p:nvPr/>
        </p:nvSpPr>
        <p:spPr>
          <a:xfrm>
            <a:off x="2058224" y="3893769"/>
            <a:ext cx="671359" cy="246221"/>
          </a:xfrm>
          <a:prstGeom prst="rect">
            <a:avLst/>
          </a:prstGeom>
          <a:noFill/>
        </p:spPr>
        <p:txBody>
          <a:bodyPr wrap="square" lIns="0" tIns="0" rIns="0" bIns="0" rtlCol="0">
            <a:spAutoFit/>
          </a:bodyPr>
          <a:lstStyle/>
          <a:p>
            <a:pPr algn="ctr"/>
            <a:r>
              <a:rPr lang="en-US" altLang="zh-CN" sz="1600" b="1" dirty="0" smtClean="0">
                <a:solidFill>
                  <a:schemeClr val="bg1"/>
                </a:solidFill>
                <a:latin typeface="微软雅黑" pitchFamily="34" charset="-122"/>
                <a:ea typeface="微软雅黑" pitchFamily="34" charset="-122"/>
              </a:rPr>
              <a:t>35%</a:t>
            </a:r>
            <a:endParaRPr lang="zh-CN" altLang="en-US" sz="1600" b="1" dirty="0" smtClean="0">
              <a:solidFill>
                <a:schemeClr val="bg1"/>
              </a:solidFill>
              <a:latin typeface="微软雅黑" pitchFamily="34" charset="-122"/>
              <a:ea typeface="微软雅黑" pitchFamily="34" charset="-122"/>
            </a:endParaRPr>
          </a:p>
        </p:txBody>
      </p:sp>
      <p:sp>
        <p:nvSpPr>
          <p:cNvPr id="32" name="TextBox 31"/>
          <p:cNvSpPr txBox="1"/>
          <p:nvPr/>
        </p:nvSpPr>
        <p:spPr>
          <a:xfrm>
            <a:off x="3545572" y="3901091"/>
            <a:ext cx="671359" cy="246221"/>
          </a:xfrm>
          <a:prstGeom prst="rect">
            <a:avLst/>
          </a:prstGeom>
          <a:noFill/>
        </p:spPr>
        <p:txBody>
          <a:bodyPr wrap="square" lIns="0" tIns="0" rIns="0" bIns="0" rtlCol="0">
            <a:spAutoFit/>
          </a:bodyPr>
          <a:lstStyle/>
          <a:p>
            <a:pPr algn="ctr"/>
            <a:r>
              <a:rPr lang="en-US" altLang="zh-CN" sz="1600" b="1" dirty="0" smtClean="0">
                <a:solidFill>
                  <a:schemeClr val="bg1"/>
                </a:solidFill>
                <a:latin typeface="微软雅黑" pitchFamily="34" charset="-122"/>
                <a:ea typeface="微软雅黑" pitchFamily="34" charset="-122"/>
              </a:rPr>
              <a:t>20%</a:t>
            </a:r>
            <a:endParaRPr lang="zh-CN" altLang="en-US" sz="1600" b="1" dirty="0" smtClean="0">
              <a:solidFill>
                <a:schemeClr val="bg1"/>
              </a:solidFill>
              <a:latin typeface="微软雅黑" pitchFamily="34" charset="-122"/>
              <a:ea typeface="微软雅黑" pitchFamily="34" charset="-122"/>
            </a:endParaRPr>
          </a:p>
        </p:txBody>
      </p:sp>
      <p:sp>
        <p:nvSpPr>
          <p:cNvPr id="33" name="TextBox 32"/>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itchFamily="34" charset="-122"/>
                <a:ea typeface="微软雅黑" pitchFamily="34" charset="-122"/>
              </a:rPr>
              <a:t>成本分析</a:t>
            </a:r>
            <a:endParaRPr lang="zh-CN" altLang="en-US" sz="1000" dirty="0">
              <a:latin typeface="微软雅黑" pitchFamily="34" charset="-122"/>
              <a:ea typeface="微软雅黑" pitchFamily="34" charset="-122"/>
            </a:endParaRPr>
          </a:p>
        </p:txBody>
      </p:sp>
    </p:spTree>
    <p:extLst>
      <p:ext uri="{BB962C8B-B14F-4D97-AF65-F5344CB8AC3E}">
        <p14:creationId xmlns:p14="http://schemas.microsoft.com/office/powerpoint/2010/main" val="1326989356"/>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grpId="0" nodeType="withEffect">
                                  <p:stCondLst>
                                    <p:cond delay="10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53" presetClass="entr" presetSubtype="16" fill="hold" grpId="0" nodeType="withEffect">
                                  <p:stCondLst>
                                    <p:cond delay="30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par>
                                <p:cTn id="39" presetID="53" presetClass="entr" presetSubtype="16" fill="hold" grpId="0" nodeType="withEffect">
                                  <p:stCondLst>
                                    <p:cond delay="40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childTnLst>
                          </p:cTn>
                        </p:par>
                        <p:par>
                          <p:cTn id="44" fill="hold">
                            <p:stCondLst>
                              <p:cond delay="1900"/>
                            </p:stCondLst>
                            <p:childTnLst>
                              <p:par>
                                <p:cTn id="45" presetID="10"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par>
                          <p:cTn id="60" fill="hold">
                            <p:stCondLst>
                              <p:cond delay="2400"/>
                            </p:stCondLst>
                            <p:childTnLst>
                              <p:par>
                                <p:cTn id="61" presetID="12" presetClass="entr" presetSubtype="2"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p:tgtEl>
                                          <p:spTgt spid="13"/>
                                        </p:tgtEl>
                                        <p:attrNameLst>
                                          <p:attrName>ppt_x</p:attrName>
                                        </p:attrNameLst>
                                      </p:cBhvr>
                                      <p:tavLst>
                                        <p:tav tm="0">
                                          <p:val>
                                            <p:strVal val="#ppt_x+#ppt_w*1.125000"/>
                                          </p:val>
                                        </p:tav>
                                        <p:tav tm="100000">
                                          <p:val>
                                            <p:strVal val="#ppt_x"/>
                                          </p:val>
                                        </p:tav>
                                      </p:tavLst>
                                    </p:anim>
                                    <p:animEffect transition="in" filter="wipe(left)">
                                      <p:cBhvr>
                                        <p:cTn id="64" dur="500"/>
                                        <p:tgtEl>
                                          <p:spTgt spid="13"/>
                                        </p:tgtEl>
                                      </p:cBhvr>
                                    </p:animEffect>
                                  </p:childTnLst>
                                </p:cTn>
                              </p:par>
                              <p:par>
                                <p:cTn id="65" presetID="12" presetClass="entr" presetSubtype="2"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p:tgtEl>
                                          <p:spTgt spid="16"/>
                                        </p:tgtEl>
                                        <p:attrNameLst>
                                          <p:attrName>ppt_x</p:attrName>
                                        </p:attrNameLst>
                                      </p:cBhvr>
                                      <p:tavLst>
                                        <p:tav tm="0">
                                          <p:val>
                                            <p:strVal val="#ppt_x+#ppt_w*1.125000"/>
                                          </p:val>
                                        </p:tav>
                                        <p:tav tm="100000">
                                          <p:val>
                                            <p:strVal val="#ppt_x"/>
                                          </p:val>
                                        </p:tav>
                                      </p:tavLst>
                                    </p:anim>
                                    <p:animEffect transition="in" filter="wipe(left)">
                                      <p:cBhvr>
                                        <p:cTn id="68" dur="500"/>
                                        <p:tgtEl>
                                          <p:spTgt spid="16"/>
                                        </p:tgtEl>
                                      </p:cBhvr>
                                    </p:animEffect>
                                  </p:childTnLst>
                                </p:cTn>
                              </p:par>
                              <p:par>
                                <p:cTn id="69" presetID="12" presetClass="entr" presetSubtype="2"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additive="base">
                                        <p:cTn id="71" dur="500"/>
                                        <p:tgtEl>
                                          <p:spTgt spid="17"/>
                                        </p:tgtEl>
                                        <p:attrNameLst>
                                          <p:attrName>ppt_x</p:attrName>
                                        </p:attrNameLst>
                                      </p:cBhvr>
                                      <p:tavLst>
                                        <p:tav tm="0">
                                          <p:val>
                                            <p:strVal val="#ppt_x+#ppt_w*1.125000"/>
                                          </p:val>
                                        </p:tav>
                                        <p:tav tm="100000">
                                          <p:val>
                                            <p:strVal val="#ppt_x"/>
                                          </p:val>
                                        </p:tav>
                                      </p:tavLst>
                                    </p:anim>
                                    <p:animEffect transition="in" filter="wipe(left)">
                                      <p:cBhvr>
                                        <p:cTn id="72" dur="500"/>
                                        <p:tgtEl>
                                          <p:spTgt spid="17"/>
                                        </p:tgtEl>
                                      </p:cBhvr>
                                    </p:animEffect>
                                  </p:childTnLst>
                                </p:cTn>
                              </p:par>
                              <p:par>
                                <p:cTn id="73" presetID="12" presetClass="entr" presetSubtype="8"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additive="base">
                                        <p:cTn id="75" dur="500"/>
                                        <p:tgtEl>
                                          <p:spTgt spid="14"/>
                                        </p:tgtEl>
                                        <p:attrNameLst>
                                          <p:attrName>ppt_x</p:attrName>
                                        </p:attrNameLst>
                                      </p:cBhvr>
                                      <p:tavLst>
                                        <p:tav tm="0">
                                          <p:val>
                                            <p:strVal val="#ppt_x-#ppt_w*1.125000"/>
                                          </p:val>
                                        </p:tav>
                                        <p:tav tm="100000">
                                          <p:val>
                                            <p:strVal val="#ppt_x"/>
                                          </p:val>
                                        </p:tav>
                                      </p:tavLst>
                                    </p:anim>
                                    <p:animEffect transition="in" filter="wipe(right)">
                                      <p:cBhvr>
                                        <p:cTn id="76" dur="500"/>
                                        <p:tgtEl>
                                          <p:spTgt spid="14"/>
                                        </p:tgtEl>
                                      </p:cBhvr>
                                    </p:animEffect>
                                  </p:childTnLst>
                                </p:cTn>
                              </p:par>
                              <p:par>
                                <p:cTn id="77" presetID="12" presetClass="entr" presetSubtype="8"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p:tgtEl>
                                          <p:spTgt spid="15"/>
                                        </p:tgtEl>
                                        <p:attrNameLst>
                                          <p:attrName>ppt_x</p:attrName>
                                        </p:attrNameLst>
                                      </p:cBhvr>
                                      <p:tavLst>
                                        <p:tav tm="0">
                                          <p:val>
                                            <p:strVal val="#ppt_x-#ppt_w*1.125000"/>
                                          </p:val>
                                        </p:tav>
                                        <p:tav tm="100000">
                                          <p:val>
                                            <p:strVal val="#ppt_x"/>
                                          </p:val>
                                        </p:tav>
                                      </p:tavLst>
                                    </p:anim>
                                    <p:animEffect transition="in" filter="wipe(right)">
                                      <p:cBhvr>
                                        <p:cTn id="80" dur="500"/>
                                        <p:tgtEl>
                                          <p:spTgt spid="15"/>
                                        </p:tgtEl>
                                      </p:cBhvr>
                                    </p:animEffect>
                                  </p:childTnLst>
                                </p:cTn>
                              </p:par>
                            </p:childTnLst>
                          </p:cTn>
                        </p:par>
                        <p:par>
                          <p:cTn id="81" fill="hold">
                            <p:stCondLst>
                              <p:cond delay="2900"/>
                            </p:stCondLst>
                            <p:childTnLst>
                              <p:par>
                                <p:cTn id="82" presetID="42" presetClass="entr" presetSubtype="0" fill="hold" nodeType="after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500"/>
                                        <p:tgtEl>
                                          <p:spTgt spid="18"/>
                                        </p:tgtEl>
                                      </p:cBhvr>
                                    </p:animEffect>
                                    <p:anim calcmode="lin" valueType="num">
                                      <p:cBhvr>
                                        <p:cTn id="85" dur="500" fill="hold"/>
                                        <p:tgtEl>
                                          <p:spTgt spid="18"/>
                                        </p:tgtEl>
                                        <p:attrNameLst>
                                          <p:attrName>ppt_x</p:attrName>
                                        </p:attrNameLst>
                                      </p:cBhvr>
                                      <p:tavLst>
                                        <p:tav tm="0">
                                          <p:val>
                                            <p:strVal val="#ppt_x"/>
                                          </p:val>
                                        </p:tav>
                                        <p:tav tm="100000">
                                          <p:val>
                                            <p:strVal val="#ppt_x"/>
                                          </p:val>
                                        </p:tav>
                                      </p:tavLst>
                                    </p:anim>
                                    <p:anim calcmode="lin" valueType="num">
                                      <p:cBhvr>
                                        <p:cTn id="86" dur="500" fill="hold"/>
                                        <p:tgtEl>
                                          <p:spTgt spid="18"/>
                                        </p:tgtEl>
                                        <p:attrNameLst>
                                          <p:attrName>ppt_y</p:attrName>
                                        </p:attrNameLst>
                                      </p:cBhvr>
                                      <p:tavLst>
                                        <p:tav tm="0">
                                          <p:val>
                                            <p:strVal val="#ppt_y+.1"/>
                                          </p:val>
                                        </p:tav>
                                        <p:tav tm="100000">
                                          <p:val>
                                            <p:strVal val="#ppt_y"/>
                                          </p:val>
                                        </p:tav>
                                      </p:tavLst>
                                    </p:anim>
                                  </p:childTnLst>
                                </p:cTn>
                              </p:par>
                            </p:childTnLst>
                          </p:cTn>
                        </p:par>
                        <p:par>
                          <p:cTn id="87" fill="hold">
                            <p:stCondLst>
                              <p:cond delay="3400"/>
                            </p:stCondLst>
                            <p:childTnLst>
                              <p:par>
                                <p:cTn id="88" presetID="22" presetClass="entr" presetSubtype="1"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up)">
                                      <p:cBhvr>
                                        <p:cTn id="90" dur="500"/>
                                        <p:tgtEl>
                                          <p:spTgt spid="25"/>
                                        </p:tgtEl>
                                      </p:cBhvr>
                                    </p:animEffect>
                                  </p:childTnLst>
                                </p:cTn>
                              </p:par>
                              <p:par>
                                <p:cTn id="91" presetID="22" presetClass="entr" presetSubtype="1" fill="hold" grpId="0" nodeType="withEffect">
                                  <p:stCondLst>
                                    <p:cond delay="100"/>
                                  </p:stCondLst>
                                  <p:childTnLst>
                                    <p:set>
                                      <p:cBhvr>
                                        <p:cTn id="92" dur="1" fill="hold">
                                          <p:stCondLst>
                                            <p:cond delay="0"/>
                                          </p:stCondLst>
                                        </p:cTn>
                                        <p:tgtEl>
                                          <p:spTgt spid="26"/>
                                        </p:tgtEl>
                                        <p:attrNameLst>
                                          <p:attrName>style.visibility</p:attrName>
                                        </p:attrNameLst>
                                      </p:cBhvr>
                                      <p:to>
                                        <p:strVal val="visible"/>
                                      </p:to>
                                    </p:set>
                                    <p:animEffect transition="in" filter="wipe(up)">
                                      <p:cBhvr>
                                        <p:cTn id="93" dur="500"/>
                                        <p:tgtEl>
                                          <p:spTgt spid="26"/>
                                        </p:tgtEl>
                                      </p:cBhvr>
                                    </p:animEffect>
                                  </p:childTnLst>
                                </p:cTn>
                              </p:par>
                              <p:par>
                                <p:cTn id="94" presetID="22" presetClass="entr" presetSubtype="1" fill="hold" grpId="0" nodeType="withEffect">
                                  <p:stCondLst>
                                    <p:cond delay="200"/>
                                  </p:stCondLst>
                                  <p:childTnLst>
                                    <p:set>
                                      <p:cBhvr>
                                        <p:cTn id="95" dur="1" fill="hold">
                                          <p:stCondLst>
                                            <p:cond delay="0"/>
                                          </p:stCondLst>
                                        </p:cTn>
                                        <p:tgtEl>
                                          <p:spTgt spid="27"/>
                                        </p:tgtEl>
                                        <p:attrNameLst>
                                          <p:attrName>style.visibility</p:attrName>
                                        </p:attrNameLst>
                                      </p:cBhvr>
                                      <p:to>
                                        <p:strVal val="visible"/>
                                      </p:to>
                                    </p:set>
                                    <p:animEffect transition="in" filter="wipe(up)">
                                      <p:cBhvr>
                                        <p:cTn id="9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2" grpId="0" animBg="1"/>
      <p:bldP spid="13" grpId="0"/>
      <p:bldP spid="14" grpId="0"/>
      <p:bldP spid="15" grpId="0"/>
      <p:bldP spid="16" grpId="0"/>
      <p:bldP spid="17" grpId="0"/>
      <p:bldP spid="25" grpId="0"/>
      <p:bldP spid="26" grpId="0"/>
      <p:bldP spid="27" grpId="0"/>
      <p:bldP spid="28" grpId="0"/>
      <p:bldP spid="29" grpId="0"/>
      <p:bldP spid="30" grpId="0"/>
      <p:bldP spid="31" grpId="0"/>
      <p:bldP spid="3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2590627" y="1059582"/>
            <a:ext cx="3949472" cy="3949472"/>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2" name="椭圆 34"/>
          <p:cNvSpPr/>
          <p:nvPr/>
        </p:nvSpPr>
        <p:spPr>
          <a:xfrm rot="18900000">
            <a:off x="4760671" y="2596062"/>
            <a:ext cx="1471761" cy="189277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rot="8100000">
            <a:off x="3049362" y="1282724"/>
            <a:ext cx="1807574" cy="2348461"/>
            <a:chOff x="4020870" y="2194485"/>
            <a:chExt cx="1102258" cy="1432090"/>
          </a:xfrm>
          <a:effectLst>
            <a:outerShdw blurRad="444500" dist="254000" dir="8100000" algn="tr" rotWithShape="0">
              <a:prstClr val="black">
                <a:alpha val="50000"/>
              </a:prstClr>
            </a:outerShdw>
          </a:effectLst>
        </p:grpSpPr>
        <p:sp>
          <p:nvSpPr>
            <p:cNvPr id="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2779187" y="1131590"/>
            <a:ext cx="928717" cy="928717"/>
            <a:chOff x="2779187" y="1131590"/>
            <a:chExt cx="928717" cy="928717"/>
          </a:xfrm>
        </p:grpSpPr>
        <p:sp>
          <p:nvSpPr>
            <p:cNvPr id="6" name="椭圆 5"/>
            <p:cNvSpPr/>
            <p:nvPr/>
          </p:nvSpPr>
          <p:spPr>
            <a:xfrm>
              <a:off x="2779187" y="1131590"/>
              <a:ext cx="928717" cy="928717"/>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itchFamily="34" charset="-122"/>
                <a:ea typeface="微软雅黑" pitchFamily="34" charset="-122"/>
              </a:endParaRPr>
            </a:p>
          </p:txBody>
        </p:sp>
        <p:sp>
          <p:nvSpPr>
            <p:cNvPr id="7" name="TextBox 6"/>
            <p:cNvSpPr txBox="1"/>
            <p:nvPr/>
          </p:nvSpPr>
          <p:spPr>
            <a:xfrm>
              <a:off x="2799460" y="1347614"/>
              <a:ext cx="878001" cy="523220"/>
            </a:xfrm>
            <a:prstGeom prst="rect">
              <a:avLst/>
            </a:prstGeom>
            <a:noFill/>
          </p:spPr>
          <p:txBody>
            <a:bodyPr wrap="square" lIns="0" tIns="0" rIns="0" bIns="0" rtlCol="0">
              <a:spAutoFit/>
            </a:bodyPr>
            <a:lstStyle/>
            <a:p>
              <a:pPr algn="ctr"/>
              <a:r>
                <a:rPr lang="zh-CN" altLang="en-US" sz="1700" b="1" dirty="0">
                  <a:solidFill>
                    <a:schemeClr val="bg1"/>
                  </a:solidFill>
                  <a:latin typeface="微软雅黑" pitchFamily="34" charset="-122"/>
                  <a:ea typeface="微软雅黑" pitchFamily="34" charset="-122"/>
                </a:rPr>
                <a:t>所</a:t>
              </a:r>
              <a:r>
                <a:rPr lang="zh-CN" altLang="en-US" sz="1700" b="1" dirty="0" smtClean="0">
                  <a:solidFill>
                    <a:schemeClr val="bg1"/>
                  </a:solidFill>
                  <a:latin typeface="微软雅黑" pitchFamily="34" charset="-122"/>
                  <a:ea typeface="微软雅黑" pitchFamily="34" charset="-122"/>
                </a:rPr>
                <a:t>需</a:t>
              </a:r>
              <a:endParaRPr lang="en-US" altLang="zh-CN" sz="1700" b="1" dirty="0" smtClean="0">
                <a:solidFill>
                  <a:schemeClr val="bg1"/>
                </a:solidFill>
                <a:latin typeface="微软雅黑" pitchFamily="34" charset="-122"/>
                <a:ea typeface="微软雅黑" pitchFamily="34" charset="-122"/>
              </a:endParaRPr>
            </a:p>
            <a:p>
              <a:pPr algn="ctr"/>
              <a:r>
                <a:rPr lang="zh-CN" altLang="en-US" sz="1700" b="1" dirty="0" smtClean="0">
                  <a:solidFill>
                    <a:schemeClr val="bg1"/>
                  </a:solidFill>
                  <a:latin typeface="微软雅黑" pitchFamily="34" charset="-122"/>
                  <a:ea typeface="微软雅黑" pitchFamily="34" charset="-122"/>
                </a:rPr>
                <a:t>资金</a:t>
              </a:r>
            </a:p>
          </p:txBody>
        </p:sp>
      </p:grpSp>
      <p:grpSp>
        <p:nvGrpSpPr>
          <p:cNvPr id="17" name="组合 16"/>
          <p:cNvGrpSpPr/>
          <p:nvPr/>
        </p:nvGrpSpPr>
        <p:grpSpPr>
          <a:xfrm>
            <a:off x="5724120" y="3698016"/>
            <a:ext cx="899617" cy="889958"/>
            <a:chOff x="5736633" y="2828278"/>
            <a:chExt cx="938798" cy="928717"/>
          </a:xfrm>
        </p:grpSpPr>
        <p:sp>
          <p:nvSpPr>
            <p:cNvPr id="8" name="椭圆 7"/>
            <p:cNvSpPr/>
            <p:nvPr/>
          </p:nvSpPr>
          <p:spPr>
            <a:xfrm>
              <a:off x="5736633" y="2828278"/>
              <a:ext cx="928717" cy="928717"/>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itchFamily="34" charset="-122"/>
                <a:ea typeface="微软雅黑" pitchFamily="34" charset="-122"/>
              </a:endParaRPr>
            </a:p>
          </p:txBody>
        </p:sp>
        <p:sp>
          <p:nvSpPr>
            <p:cNvPr id="9" name="TextBox 8"/>
            <p:cNvSpPr txBox="1"/>
            <p:nvPr/>
          </p:nvSpPr>
          <p:spPr>
            <a:xfrm>
              <a:off x="5797430" y="3036559"/>
              <a:ext cx="878001" cy="523220"/>
            </a:xfrm>
            <a:prstGeom prst="rect">
              <a:avLst/>
            </a:prstGeom>
            <a:noFill/>
          </p:spPr>
          <p:txBody>
            <a:bodyPr wrap="square" lIns="0" tIns="0" rIns="0" bIns="0" rtlCol="0">
              <a:spAutoFit/>
            </a:bodyPr>
            <a:lstStyle/>
            <a:p>
              <a:pPr algn="ctr"/>
              <a:r>
                <a:rPr lang="zh-CN" altLang="en-US" sz="1700" b="1" dirty="0">
                  <a:solidFill>
                    <a:schemeClr val="bg1"/>
                  </a:solidFill>
                  <a:latin typeface="微软雅黑" pitchFamily="34" charset="-122"/>
                  <a:ea typeface="微软雅黑" pitchFamily="34" charset="-122"/>
                </a:rPr>
                <a:t>现有</a:t>
              </a:r>
              <a:endParaRPr lang="en-US" altLang="zh-CN" sz="1700" b="1" dirty="0" smtClean="0">
                <a:solidFill>
                  <a:schemeClr val="bg1"/>
                </a:solidFill>
                <a:latin typeface="微软雅黑" pitchFamily="34" charset="-122"/>
                <a:ea typeface="微软雅黑" pitchFamily="34" charset="-122"/>
              </a:endParaRPr>
            </a:p>
            <a:p>
              <a:pPr algn="ctr"/>
              <a:r>
                <a:rPr lang="zh-CN" altLang="en-US" sz="1700" b="1" dirty="0" smtClean="0">
                  <a:solidFill>
                    <a:schemeClr val="bg1"/>
                  </a:solidFill>
                  <a:latin typeface="微软雅黑" pitchFamily="34" charset="-122"/>
                  <a:ea typeface="微软雅黑" pitchFamily="34" charset="-122"/>
                </a:rPr>
                <a:t>资金</a:t>
              </a:r>
            </a:p>
          </p:txBody>
        </p:sp>
      </p:grpSp>
      <p:sp>
        <p:nvSpPr>
          <p:cNvPr id="10" name="TextBox 9"/>
          <p:cNvSpPr txBox="1"/>
          <p:nvPr/>
        </p:nvSpPr>
        <p:spPr>
          <a:xfrm>
            <a:off x="911921" y="1947133"/>
            <a:ext cx="1440160" cy="1239698"/>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itchFamily="34" charset="-122"/>
                <a:ea typeface="微软雅黑" pitchFamily="34" charset="-122"/>
              </a:defRPr>
            </a:lvl1pPr>
          </a:lstStyle>
          <a:p>
            <a:r>
              <a:rPr lang="zh-CN" altLang="en-US" sz="1100" dirty="0">
                <a:solidFill>
                  <a:schemeClr val="tx1"/>
                </a:solidFill>
              </a:rPr>
              <a:t>点击输入简要文字内容，文字内容需概括精炼，不用多余的文字修饰，言简意赅的说明分项内容。</a:t>
            </a:r>
            <a:endParaRPr lang="en-US" altLang="zh-CN" sz="1100" dirty="0">
              <a:solidFill>
                <a:schemeClr val="tx1"/>
              </a:solidFill>
            </a:endParaRPr>
          </a:p>
        </p:txBody>
      </p:sp>
      <p:sp>
        <p:nvSpPr>
          <p:cNvPr id="11" name="TextBox 10"/>
          <p:cNvSpPr txBox="1"/>
          <p:nvPr/>
        </p:nvSpPr>
        <p:spPr>
          <a:xfrm>
            <a:off x="6888585" y="2861888"/>
            <a:ext cx="1429544" cy="731867"/>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itchFamily="34" charset="-122"/>
                <a:ea typeface="微软雅黑" pitchFamily="34" charset="-122"/>
              </a:defRPr>
            </a:lvl1pPr>
          </a:lstStyle>
          <a:p>
            <a:r>
              <a:rPr lang="zh-CN" altLang="en-US" sz="1100" dirty="0">
                <a:solidFill>
                  <a:schemeClr val="tx1"/>
                </a:solidFill>
              </a:rPr>
              <a:t>点击输入简要文字内容，文字内容需概括精炼，不用多余的文字修饰。</a:t>
            </a:r>
            <a:endParaRPr lang="en-US" altLang="zh-CN" sz="1100" dirty="0">
              <a:solidFill>
                <a:schemeClr val="tx1"/>
              </a:solidFill>
            </a:endParaRPr>
          </a:p>
        </p:txBody>
      </p:sp>
      <p:sp>
        <p:nvSpPr>
          <p:cNvPr id="12" name="TextBox 11"/>
          <p:cNvSpPr txBox="1"/>
          <p:nvPr/>
        </p:nvSpPr>
        <p:spPr>
          <a:xfrm>
            <a:off x="3280039" y="2139702"/>
            <a:ext cx="1075937" cy="400110"/>
          </a:xfrm>
          <a:prstGeom prst="rect">
            <a:avLst/>
          </a:prstGeom>
          <a:noFill/>
        </p:spPr>
        <p:txBody>
          <a:bodyPr wrap="none">
            <a:spAutoFit/>
          </a:bodyPr>
          <a:lstStyle/>
          <a:p>
            <a:pPr algn="ctr" fontAlgn="auto">
              <a:spcBef>
                <a:spcPts val="0"/>
              </a:spcBef>
              <a:spcAft>
                <a:spcPts val="0"/>
              </a:spcAft>
              <a:defRPr/>
            </a:pPr>
            <a:r>
              <a:rPr lang="en-US" altLang="zh-CN" sz="2000" b="1" dirty="0" smtClean="0">
                <a:solidFill>
                  <a:srgbClr val="C00000"/>
                </a:solidFill>
                <a:latin typeface="微软雅黑" pitchFamily="34" charset="-122"/>
                <a:ea typeface="微软雅黑" pitchFamily="34" charset="-122"/>
              </a:rPr>
              <a:t>1000</a:t>
            </a:r>
            <a:r>
              <a:rPr lang="zh-CN" altLang="en-US" sz="2000" b="1" dirty="0" smtClean="0">
                <a:solidFill>
                  <a:srgbClr val="C00000"/>
                </a:solidFill>
                <a:latin typeface="微软雅黑" pitchFamily="34" charset="-122"/>
                <a:ea typeface="微软雅黑" pitchFamily="34" charset="-122"/>
              </a:rPr>
              <a:t>万</a:t>
            </a:r>
            <a:endParaRPr lang="zh-CN" altLang="en-US" sz="2000" b="1" dirty="0">
              <a:solidFill>
                <a:srgbClr val="C00000"/>
              </a:solidFill>
              <a:latin typeface="微软雅黑" pitchFamily="34" charset="-122"/>
              <a:ea typeface="微软雅黑" pitchFamily="34" charset="-122"/>
            </a:endParaRPr>
          </a:p>
        </p:txBody>
      </p:sp>
      <p:sp>
        <p:nvSpPr>
          <p:cNvPr id="14" name="TextBox 13"/>
          <p:cNvSpPr txBox="1"/>
          <p:nvPr/>
        </p:nvSpPr>
        <p:spPr>
          <a:xfrm>
            <a:off x="5292456" y="3507854"/>
            <a:ext cx="769763" cy="338554"/>
          </a:xfrm>
          <a:prstGeom prst="rect">
            <a:avLst/>
          </a:prstGeom>
          <a:noFill/>
        </p:spPr>
        <p:txBody>
          <a:bodyPr wrap="none">
            <a:spAutoFit/>
          </a:bodyPr>
          <a:lstStyle/>
          <a:p>
            <a:pPr algn="ctr" fontAlgn="auto">
              <a:spcBef>
                <a:spcPts val="0"/>
              </a:spcBef>
              <a:spcAft>
                <a:spcPts val="0"/>
              </a:spcAft>
              <a:defRPr/>
            </a:pPr>
            <a:r>
              <a:rPr lang="en-US" altLang="zh-CN" sz="1600" b="1" dirty="0">
                <a:solidFill>
                  <a:srgbClr val="C00000"/>
                </a:solidFill>
                <a:latin typeface="微软雅黑" pitchFamily="34" charset="-122"/>
                <a:ea typeface="微软雅黑" pitchFamily="34" charset="-122"/>
              </a:rPr>
              <a:t>3</a:t>
            </a:r>
            <a:r>
              <a:rPr lang="en-US" altLang="zh-CN" sz="1600" b="1" dirty="0" smtClean="0">
                <a:solidFill>
                  <a:srgbClr val="C00000"/>
                </a:solidFill>
                <a:latin typeface="微软雅黑" pitchFamily="34" charset="-122"/>
                <a:ea typeface="微软雅黑" pitchFamily="34" charset="-122"/>
              </a:rPr>
              <a:t>00</a:t>
            </a:r>
            <a:r>
              <a:rPr lang="zh-CN" altLang="en-US" sz="1600" b="1" dirty="0" smtClean="0">
                <a:solidFill>
                  <a:srgbClr val="C00000"/>
                </a:solidFill>
                <a:latin typeface="微软雅黑" pitchFamily="34" charset="-122"/>
                <a:ea typeface="微软雅黑" pitchFamily="34" charset="-122"/>
              </a:rPr>
              <a:t>万</a:t>
            </a:r>
            <a:endParaRPr lang="zh-CN" altLang="en-US" sz="1600" b="1" dirty="0">
              <a:solidFill>
                <a:srgbClr val="C00000"/>
              </a:solidFill>
              <a:latin typeface="微软雅黑" pitchFamily="34" charset="-122"/>
              <a:ea typeface="微软雅黑" pitchFamily="34" charset="-122"/>
            </a:endParaRPr>
          </a:p>
        </p:txBody>
      </p:sp>
      <p:sp>
        <p:nvSpPr>
          <p:cNvPr id="19" name="TextBox 18"/>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itchFamily="34" charset="-122"/>
                <a:ea typeface="微软雅黑" pitchFamily="34" charset="-122"/>
              </a:rPr>
              <a:t>资金预算</a:t>
            </a:r>
            <a:endParaRPr lang="zh-CN" altLang="en-US" sz="1000" dirty="0">
              <a:latin typeface="微软雅黑" pitchFamily="34" charset="-122"/>
              <a:ea typeface="微软雅黑" pitchFamily="34" charset="-122"/>
            </a:endParaRPr>
          </a:p>
        </p:txBody>
      </p:sp>
    </p:spTree>
    <p:extLst>
      <p:ext uri="{BB962C8B-B14F-4D97-AF65-F5344CB8AC3E}">
        <p14:creationId xmlns:p14="http://schemas.microsoft.com/office/powerpoint/2010/main" val="2854065668"/>
      </p:ext>
    </p:extLst>
  </p:cSld>
  <p:clrMapOvr>
    <a:masterClrMapping/>
  </p:clrMapOvr>
  <p:transition spd="slow"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44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4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44000">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4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44000">
                                          <p:cBhvr additive="base">
                                            <p:cTn id="12" dur="500" fill="hold"/>
                                            <p:tgtEl>
                                              <p:spTgt spid="3"/>
                                            </p:tgtEl>
                                            <p:attrNameLst>
                                              <p:attrName>ppt_x</p:attrName>
                                            </p:attrNameLst>
                                          </p:cBhvr>
                                          <p:tavLst>
                                            <p:tav tm="0">
                                              <p:val>
                                                <p:strVal val="1+#ppt_w/2"/>
                                              </p:val>
                                            </p:tav>
                                            <p:tav tm="100000">
                                              <p:val>
                                                <p:strVal val="#ppt_x"/>
                                              </p:val>
                                            </p:tav>
                                          </p:tavLst>
                                        </p:anim>
                                        <p:anim calcmode="lin" valueType="num" p14:bounceEnd="44000">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heel(1)">
                                          <p:cBhvr>
                                            <p:cTn id="17" dur="1000"/>
                                            <p:tgtEl>
                                              <p:spTgt spid="18"/>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par>
                                    <p:cTn id="24" presetID="53" presetClass="entr" presetSubtype="16"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par>
                              <p:cTn id="41" fill="hold">
                                <p:stCondLst>
                                  <p:cond delay="3500"/>
                                </p:stCondLst>
                                <p:childTnLst>
                                  <p:par>
                                    <p:cTn id="42" presetID="22" presetClass="entr" presetSubtype="1"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up)">
                                          <p:cBhvr>
                                            <p:cTn id="44" dur="500"/>
                                            <p:tgtEl>
                                              <p:spTgt spid="10"/>
                                            </p:tgtEl>
                                          </p:cBhvr>
                                        </p:animEffect>
                                      </p:childTnLst>
                                    </p:cTn>
                                  </p:par>
                                </p:childTnLst>
                              </p:cTn>
                            </p:par>
                            <p:par>
                              <p:cTn id="45" fill="hold">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up)">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10" grpId="0"/>
          <p:bldP spid="11" grpId="0"/>
          <p:bldP spid="12" grpId="0"/>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heel(1)">
                                          <p:cBhvr>
                                            <p:cTn id="17" dur="1000"/>
                                            <p:tgtEl>
                                              <p:spTgt spid="18"/>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par>
                                    <p:cTn id="24" presetID="53" presetClass="entr" presetSubtype="16"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par>
                              <p:cTn id="41" fill="hold">
                                <p:stCondLst>
                                  <p:cond delay="3500"/>
                                </p:stCondLst>
                                <p:childTnLst>
                                  <p:par>
                                    <p:cTn id="42" presetID="22" presetClass="entr" presetSubtype="1"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up)">
                                          <p:cBhvr>
                                            <p:cTn id="44" dur="500"/>
                                            <p:tgtEl>
                                              <p:spTgt spid="10"/>
                                            </p:tgtEl>
                                          </p:cBhvr>
                                        </p:animEffect>
                                      </p:childTnLst>
                                    </p:cTn>
                                  </p:par>
                                </p:childTnLst>
                              </p:cTn>
                            </p:par>
                            <p:par>
                              <p:cTn id="45" fill="hold">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up)">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10" grpId="0"/>
          <p:bldP spid="11" grpId="0"/>
          <p:bldP spid="12" grpId="0"/>
          <p:bldP spid="14" grpId="0"/>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62957" y="1276277"/>
            <a:ext cx="2011893" cy="2011893"/>
            <a:chOff x="304800" y="673100"/>
            <a:chExt cx="4000500" cy="4000500"/>
          </a:xfrm>
          <a:effectLst>
            <a:outerShdw blurRad="444500" dist="254000" dir="8100000" algn="tr" rotWithShape="0">
              <a:prstClr val="black">
                <a:alpha val="50000"/>
              </a:prstClr>
            </a:outerShdw>
          </a:effectLst>
        </p:grpSpPr>
        <p:sp>
          <p:nvSpPr>
            <p:cNvPr id="3" name="同心圆 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椭圆 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2772690" y="1276277"/>
            <a:ext cx="2011893" cy="2011893"/>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4382423" y="1276277"/>
            <a:ext cx="2011893" cy="2011893"/>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椭圆 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5992157" y="1276277"/>
            <a:ext cx="2011893" cy="2011893"/>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椭圆 1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13"/>
          <p:cNvSpPr txBox="1"/>
          <p:nvPr/>
        </p:nvSpPr>
        <p:spPr>
          <a:xfrm>
            <a:off x="1691680" y="1923678"/>
            <a:ext cx="954107" cy="744050"/>
          </a:xfrm>
          <a:prstGeom prst="rect">
            <a:avLst/>
          </a:prstGeom>
          <a:noFill/>
        </p:spPr>
        <p:txBody>
          <a:bodyPr wrap="none" rtlCol="0">
            <a:spAutoFit/>
          </a:bodyPr>
          <a:lstStyle/>
          <a:p>
            <a:pPr>
              <a:lnSpc>
                <a:spcPct val="150000"/>
              </a:lnSpc>
            </a:pPr>
            <a:r>
              <a:rPr lang="zh-CN" altLang="en-US" sz="1500" b="1" dirty="0">
                <a:solidFill>
                  <a:srgbClr val="C00000"/>
                </a:solidFill>
                <a:latin typeface="微软雅黑" pitchFamily="34" charset="-122"/>
                <a:ea typeface="微软雅黑" pitchFamily="34" charset="-122"/>
              </a:rPr>
              <a:t>点击输入</a:t>
            </a:r>
            <a:endParaRPr lang="en-US" altLang="zh-CN" sz="1500" b="1" dirty="0">
              <a:solidFill>
                <a:srgbClr val="C00000"/>
              </a:solidFill>
              <a:latin typeface="微软雅黑" pitchFamily="34" charset="-122"/>
              <a:ea typeface="微软雅黑" pitchFamily="34" charset="-122"/>
            </a:endParaRPr>
          </a:p>
          <a:p>
            <a:pPr>
              <a:lnSpc>
                <a:spcPct val="150000"/>
              </a:lnSpc>
            </a:pPr>
            <a:r>
              <a:rPr lang="zh-CN" altLang="en-US" sz="1500" b="1" dirty="0">
                <a:solidFill>
                  <a:srgbClr val="C00000"/>
                </a:solidFill>
                <a:latin typeface="微软雅黑" pitchFamily="34" charset="-122"/>
                <a:ea typeface="微软雅黑" pitchFamily="34" charset="-122"/>
              </a:rPr>
              <a:t>标题文本</a:t>
            </a:r>
          </a:p>
        </p:txBody>
      </p:sp>
      <p:sp>
        <p:nvSpPr>
          <p:cNvPr id="15" name="TextBox 14"/>
          <p:cNvSpPr txBox="1"/>
          <p:nvPr/>
        </p:nvSpPr>
        <p:spPr>
          <a:xfrm>
            <a:off x="3247907" y="1923678"/>
            <a:ext cx="954107" cy="744050"/>
          </a:xfrm>
          <a:prstGeom prst="rect">
            <a:avLst/>
          </a:prstGeom>
          <a:noFill/>
        </p:spPr>
        <p:txBody>
          <a:bodyPr wrap="none" rtlCol="0">
            <a:spAutoFit/>
          </a:bodyPr>
          <a:lstStyle/>
          <a:p>
            <a:pPr>
              <a:lnSpc>
                <a:spcPct val="150000"/>
              </a:lnSpc>
            </a:pPr>
            <a:r>
              <a:rPr lang="zh-CN" altLang="en-US" sz="1500" b="1" dirty="0">
                <a:solidFill>
                  <a:srgbClr val="C00000"/>
                </a:solidFill>
                <a:latin typeface="微软雅黑" pitchFamily="34" charset="-122"/>
                <a:ea typeface="微软雅黑" pitchFamily="34" charset="-122"/>
              </a:rPr>
              <a:t>点击输入</a:t>
            </a:r>
            <a:endParaRPr lang="en-US" altLang="zh-CN" sz="1500" b="1" dirty="0">
              <a:solidFill>
                <a:srgbClr val="C00000"/>
              </a:solidFill>
              <a:latin typeface="微软雅黑" pitchFamily="34" charset="-122"/>
              <a:ea typeface="微软雅黑" pitchFamily="34" charset="-122"/>
            </a:endParaRPr>
          </a:p>
          <a:p>
            <a:pPr>
              <a:lnSpc>
                <a:spcPct val="150000"/>
              </a:lnSpc>
            </a:pPr>
            <a:r>
              <a:rPr lang="zh-CN" altLang="en-US" sz="1500" b="1" dirty="0">
                <a:solidFill>
                  <a:srgbClr val="C00000"/>
                </a:solidFill>
                <a:latin typeface="微软雅黑" pitchFamily="34" charset="-122"/>
                <a:ea typeface="微软雅黑" pitchFamily="34" charset="-122"/>
              </a:rPr>
              <a:t>标题文本</a:t>
            </a:r>
          </a:p>
        </p:txBody>
      </p:sp>
      <p:sp>
        <p:nvSpPr>
          <p:cNvPr id="16" name="TextBox 15"/>
          <p:cNvSpPr txBox="1"/>
          <p:nvPr/>
        </p:nvSpPr>
        <p:spPr>
          <a:xfrm>
            <a:off x="4893034" y="1923678"/>
            <a:ext cx="954107" cy="784830"/>
          </a:xfrm>
          <a:prstGeom prst="rect">
            <a:avLst/>
          </a:prstGeom>
          <a:noFill/>
        </p:spPr>
        <p:txBody>
          <a:bodyPr wrap="none" rtlCol="0">
            <a:spAutoFit/>
          </a:bodyPr>
          <a:lstStyle/>
          <a:p>
            <a:pPr>
              <a:lnSpc>
                <a:spcPct val="150000"/>
              </a:lnSpc>
            </a:pPr>
            <a:r>
              <a:rPr lang="zh-CN" altLang="en-US" sz="1500" b="1" dirty="0">
                <a:solidFill>
                  <a:srgbClr val="C00000"/>
                </a:solidFill>
                <a:latin typeface="微软雅黑" pitchFamily="34" charset="-122"/>
                <a:ea typeface="微软雅黑" pitchFamily="34" charset="-122"/>
              </a:rPr>
              <a:t>点击</a:t>
            </a:r>
            <a:r>
              <a:rPr lang="zh-CN" altLang="en-US" sz="1500" b="1" dirty="0" smtClean="0">
                <a:solidFill>
                  <a:srgbClr val="C00000"/>
                </a:solidFill>
                <a:latin typeface="微软雅黑" pitchFamily="34" charset="-122"/>
                <a:ea typeface="微软雅黑" pitchFamily="34" charset="-122"/>
              </a:rPr>
              <a:t>输入</a:t>
            </a:r>
            <a:endParaRPr lang="en-US" altLang="zh-CN" sz="1500" b="1" dirty="0">
              <a:solidFill>
                <a:srgbClr val="C00000"/>
              </a:solidFill>
              <a:latin typeface="微软雅黑" pitchFamily="34" charset="-122"/>
              <a:ea typeface="微软雅黑" pitchFamily="34" charset="-122"/>
            </a:endParaRPr>
          </a:p>
          <a:p>
            <a:pPr>
              <a:lnSpc>
                <a:spcPct val="150000"/>
              </a:lnSpc>
            </a:pPr>
            <a:r>
              <a:rPr lang="zh-CN" altLang="en-US" sz="1500" b="1" dirty="0">
                <a:solidFill>
                  <a:srgbClr val="C00000"/>
                </a:solidFill>
                <a:latin typeface="微软雅黑" pitchFamily="34" charset="-122"/>
                <a:ea typeface="微软雅黑" pitchFamily="34" charset="-122"/>
              </a:rPr>
              <a:t>标题文本</a:t>
            </a:r>
          </a:p>
        </p:txBody>
      </p:sp>
      <p:sp>
        <p:nvSpPr>
          <p:cNvPr id="17" name="TextBox 16"/>
          <p:cNvSpPr txBox="1"/>
          <p:nvPr/>
        </p:nvSpPr>
        <p:spPr>
          <a:xfrm>
            <a:off x="6500060" y="1923678"/>
            <a:ext cx="954107" cy="744050"/>
          </a:xfrm>
          <a:prstGeom prst="rect">
            <a:avLst/>
          </a:prstGeom>
          <a:noFill/>
        </p:spPr>
        <p:txBody>
          <a:bodyPr wrap="none" rtlCol="0">
            <a:spAutoFit/>
          </a:bodyPr>
          <a:lstStyle/>
          <a:p>
            <a:pPr>
              <a:lnSpc>
                <a:spcPct val="150000"/>
              </a:lnSpc>
            </a:pPr>
            <a:r>
              <a:rPr lang="zh-CN" altLang="en-US" sz="1500" b="1" dirty="0">
                <a:solidFill>
                  <a:srgbClr val="C00000"/>
                </a:solidFill>
                <a:latin typeface="微软雅黑" pitchFamily="34" charset="-122"/>
                <a:ea typeface="微软雅黑" pitchFamily="34" charset="-122"/>
              </a:rPr>
              <a:t>点击输入</a:t>
            </a:r>
            <a:endParaRPr lang="en-US" altLang="zh-CN" sz="1500" b="1" dirty="0">
              <a:solidFill>
                <a:srgbClr val="C00000"/>
              </a:solidFill>
              <a:latin typeface="微软雅黑" pitchFamily="34" charset="-122"/>
              <a:ea typeface="微软雅黑" pitchFamily="34" charset="-122"/>
            </a:endParaRPr>
          </a:p>
          <a:p>
            <a:pPr>
              <a:lnSpc>
                <a:spcPct val="150000"/>
              </a:lnSpc>
            </a:pPr>
            <a:r>
              <a:rPr lang="zh-CN" altLang="en-US" sz="1500" b="1" dirty="0">
                <a:solidFill>
                  <a:srgbClr val="C00000"/>
                </a:solidFill>
                <a:latin typeface="微软雅黑" pitchFamily="34" charset="-122"/>
                <a:ea typeface="微软雅黑" pitchFamily="34" charset="-122"/>
              </a:rPr>
              <a:t>标题文本</a:t>
            </a:r>
          </a:p>
        </p:txBody>
      </p:sp>
      <p:sp>
        <p:nvSpPr>
          <p:cNvPr id="18" name="椭圆 17"/>
          <p:cNvSpPr/>
          <p:nvPr/>
        </p:nvSpPr>
        <p:spPr>
          <a:xfrm>
            <a:off x="4575050" y="2928956"/>
            <a:ext cx="500908" cy="500908"/>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5717380" y="3153267"/>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2552263" y="3153626"/>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255929" y="3271965"/>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6175518" y="3158286"/>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3062244" y="3150781"/>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6553278" y="3282188"/>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3850333" y="3185392"/>
            <a:ext cx="250454" cy="250454"/>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6726981" y="3151985"/>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4151556" y="3160040"/>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7359742" y="3209176"/>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5900741" y="296948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2070359" y="3282472"/>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4506355" y="3005579"/>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3206031" y="3097426"/>
            <a:ext cx="322151" cy="322151"/>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5075958" y="3150163"/>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1206867" y="3153496"/>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921657" y="3284728"/>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2772349" y="2970225"/>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690644" y="3206559"/>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6193490" y="3012774"/>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7730460" y="314420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39"/>
          <p:cNvSpPr txBox="1"/>
          <p:nvPr/>
        </p:nvSpPr>
        <p:spPr>
          <a:xfrm>
            <a:off x="2323584" y="3976774"/>
            <a:ext cx="4487644" cy="692497"/>
          </a:xfrm>
          <a:prstGeom prst="rect">
            <a:avLst/>
          </a:prstGeom>
          <a:noFill/>
        </p:spPr>
        <p:txBody>
          <a:bodyPr wrap="square" lIns="0" tIns="0" rIns="0" bIns="0" rtlCol="0">
            <a:spAutoFit/>
          </a:bodyPr>
          <a:lstStyle/>
          <a:p>
            <a:pPr algn="just">
              <a:lnSpc>
                <a:spcPct val="150000"/>
              </a:lnSpc>
            </a:pPr>
            <a:r>
              <a:rPr lang="zh-CN" altLang="en-US" sz="1000" dirty="0">
                <a:latin typeface="微软雅黑 Light" pitchFamily="34" charset="-122"/>
                <a:ea typeface="微软雅黑 Light" pitchFamily="34" charset="-122"/>
              </a:rPr>
              <a:t>点击输入简要文字内容，文字内容需概括精炼，不用多余的文字修饰，言简意赅的说明分项内容。点击输入简要文字内容，文字内容需概括精炼，不用多余的文字修饰，言简意赅的说明分项内容</a:t>
            </a:r>
            <a:r>
              <a:rPr lang="en-US" altLang="zh-CN" sz="1000" dirty="0" smtClean="0">
                <a:latin typeface="微软雅黑 Light" pitchFamily="34" charset="-122"/>
                <a:ea typeface="微软雅黑 Light" pitchFamily="34" charset="-122"/>
              </a:rPr>
              <a:t>……</a:t>
            </a:r>
            <a:endParaRPr lang="en-US" altLang="zh-CN" sz="1000" dirty="0">
              <a:latin typeface="微软雅黑 Light" pitchFamily="34" charset="-122"/>
              <a:ea typeface="微软雅黑 Light" pitchFamily="34" charset="-122"/>
            </a:endParaRPr>
          </a:p>
        </p:txBody>
      </p:sp>
      <p:sp>
        <p:nvSpPr>
          <p:cNvPr id="41" name="Freeform 5"/>
          <p:cNvSpPr>
            <a:spLocks/>
          </p:cNvSpPr>
          <p:nvPr/>
        </p:nvSpPr>
        <p:spPr bwMode="auto">
          <a:xfrm>
            <a:off x="2018016" y="3981409"/>
            <a:ext cx="177720" cy="729369"/>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ea typeface="微软雅黑" pitchFamily="34" charset="-122"/>
            </a:endParaRPr>
          </a:p>
        </p:txBody>
      </p:sp>
      <p:sp>
        <p:nvSpPr>
          <p:cNvPr id="42" name="Freeform 5"/>
          <p:cNvSpPr>
            <a:spLocks/>
          </p:cNvSpPr>
          <p:nvPr/>
        </p:nvSpPr>
        <p:spPr bwMode="auto">
          <a:xfrm flipH="1">
            <a:off x="6957280" y="3939902"/>
            <a:ext cx="177720" cy="729369"/>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ea typeface="微软雅黑" pitchFamily="34" charset="-122"/>
            </a:endParaRPr>
          </a:p>
        </p:txBody>
      </p:sp>
      <p:sp>
        <p:nvSpPr>
          <p:cNvPr id="43" name="TextBox 42"/>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itchFamily="34" charset="-122"/>
                <a:ea typeface="微软雅黑" pitchFamily="34" charset="-122"/>
              </a:rPr>
              <a:t>融资计划</a:t>
            </a:r>
            <a:endParaRPr lang="zh-CN" altLang="en-US" sz="1000" dirty="0">
              <a:latin typeface="微软雅黑" pitchFamily="34" charset="-122"/>
              <a:ea typeface="微软雅黑" pitchFamily="34" charset="-122"/>
            </a:endParaRPr>
          </a:p>
        </p:txBody>
      </p:sp>
    </p:spTree>
    <p:extLst>
      <p:ext uri="{BB962C8B-B14F-4D97-AF65-F5344CB8AC3E}">
        <p14:creationId xmlns:p14="http://schemas.microsoft.com/office/powerpoint/2010/main" val="3640620341"/>
      </p:ext>
    </p:extLst>
  </p:cSld>
  <p:clrMapOvr>
    <a:masterClrMapping/>
  </p:clrMapOvr>
  <p:transition spd="slow"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500" fill="hold"/>
                                            <p:tgtEl>
                                              <p:spTgt spid="2"/>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40000">
                                      <p:stCondLst>
                                        <p:cond delay="300"/>
                                      </p:stCondLst>
                                      <p:childTnLst>
                                        <p:set>
                                          <p:cBhvr>
                                            <p:cTn id="10" dur="1" fill="hold">
                                              <p:stCondLst>
                                                <p:cond delay="0"/>
                                              </p:stCondLst>
                                            </p:cTn>
                                            <p:tgtEl>
                                              <p:spTgt spid="5"/>
                                            </p:tgtEl>
                                            <p:attrNameLst>
                                              <p:attrName>style.visibility</p:attrName>
                                            </p:attrNameLst>
                                          </p:cBhvr>
                                          <p:to>
                                            <p:strVal val="visible"/>
                                          </p:to>
                                        </p:set>
                                        <p:anim calcmode="lin" valueType="num" p14:bounceEnd="40000">
                                          <p:cBhvr additive="base">
                                            <p:cTn id="11" dur="5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12" presetClass="entr" presetSubtype="8" fill="hold" grpId="0" nodeType="withEffect">
                                      <p:stCondLst>
                                        <p:cond delay="3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p:tgtEl>
                                              <p:spTgt spid="14"/>
                                            </p:tgtEl>
                                            <p:attrNameLst>
                                              <p:attrName>ppt_x</p:attrName>
                                            </p:attrNameLst>
                                          </p:cBhvr>
                                          <p:tavLst>
                                            <p:tav tm="0">
                                              <p:val>
                                                <p:strVal val="#ppt_x-#ppt_w*1.125000"/>
                                              </p:val>
                                            </p:tav>
                                            <p:tav tm="100000">
                                              <p:val>
                                                <p:strVal val="#ppt_x"/>
                                              </p:val>
                                            </p:tav>
                                          </p:tavLst>
                                        </p:anim>
                                        <p:animEffect transition="in" filter="wipe(right)">
                                          <p:cBhvr>
                                            <p:cTn id="16" dur="500"/>
                                            <p:tgtEl>
                                              <p:spTgt spid="14"/>
                                            </p:tgtEl>
                                          </p:cBhvr>
                                        </p:animEffect>
                                      </p:childTnLst>
                                    </p:cTn>
                                  </p:par>
                                  <p:par>
                                    <p:cTn id="17" presetID="2" presetClass="entr" presetSubtype="2" fill="hold" nodeType="withEffect" p14:presetBounceEnd="40000">
                                      <p:stCondLst>
                                        <p:cond delay="600"/>
                                      </p:stCondLst>
                                      <p:childTnLst>
                                        <p:set>
                                          <p:cBhvr>
                                            <p:cTn id="18" dur="1" fill="hold">
                                              <p:stCondLst>
                                                <p:cond delay="0"/>
                                              </p:stCondLst>
                                            </p:cTn>
                                            <p:tgtEl>
                                              <p:spTgt spid="8"/>
                                            </p:tgtEl>
                                            <p:attrNameLst>
                                              <p:attrName>style.visibility</p:attrName>
                                            </p:attrNameLst>
                                          </p:cBhvr>
                                          <p:to>
                                            <p:strVal val="visible"/>
                                          </p:to>
                                        </p:set>
                                        <p:anim calcmode="lin" valueType="num" p14:bounceEnd="40000">
                                          <p:cBhvr additive="base">
                                            <p:cTn id="19" dur="500" fill="hold"/>
                                            <p:tgtEl>
                                              <p:spTgt spid="8"/>
                                            </p:tgtEl>
                                            <p:attrNameLst>
                                              <p:attrName>ppt_x</p:attrName>
                                            </p:attrNameLst>
                                          </p:cBhvr>
                                          <p:tavLst>
                                            <p:tav tm="0">
                                              <p:val>
                                                <p:strVal val="1+#ppt_w/2"/>
                                              </p:val>
                                            </p:tav>
                                            <p:tav tm="100000">
                                              <p:val>
                                                <p:strVal val="#ppt_x"/>
                                              </p:val>
                                            </p:tav>
                                          </p:tavLst>
                                        </p:anim>
                                        <p:anim calcmode="lin" valueType="num" p14:bounceEnd="40000">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12" presetClass="entr" presetSubtype="8" fill="hold" grpId="0" nodeType="withEffect">
                                      <p:stCondLst>
                                        <p:cond delay="60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p:tgtEl>
                                              <p:spTgt spid="15"/>
                                            </p:tgtEl>
                                            <p:attrNameLst>
                                              <p:attrName>ppt_x</p:attrName>
                                            </p:attrNameLst>
                                          </p:cBhvr>
                                          <p:tavLst>
                                            <p:tav tm="0">
                                              <p:val>
                                                <p:strVal val="#ppt_x-#ppt_w*1.125000"/>
                                              </p:val>
                                            </p:tav>
                                            <p:tav tm="100000">
                                              <p:val>
                                                <p:strVal val="#ppt_x"/>
                                              </p:val>
                                            </p:tav>
                                          </p:tavLst>
                                        </p:anim>
                                        <p:animEffect transition="in" filter="wipe(right)">
                                          <p:cBhvr>
                                            <p:cTn id="24" dur="500"/>
                                            <p:tgtEl>
                                              <p:spTgt spid="15"/>
                                            </p:tgtEl>
                                          </p:cBhvr>
                                        </p:animEffect>
                                      </p:childTnLst>
                                    </p:cTn>
                                  </p:par>
                                  <p:par>
                                    <p:cTn id="25" presetID="2" presetClass="entr" presetSubtype="2" fill="hold" nodeType="withEffect" p14:presetBounceEnd="40000">
                                      <p:stCondLst>
                                        <p:cond delay="900"/>
                                      </p:stCondLst>
                                      <p:childTnLst>
                                        <p:set>
                                          <p:cBhvr>
                                            <p:cTn id="26" dur="1" fill="hold">
                                              <p:stCondLst>
                                                <p:cond delay="0"/>
                                              </p:stCondLst>
                                            </p:cTn>
                                            <p:tgtEl>
                                              <p:spTgt spid="11"/>
                                            </p:tgtEl>
                                            <p:attrNameLst>
                                              <p:attrName>style.visibility</p:attrName>
                                            </p:attrNameLst>
                                          </p:cBhvr>
                                          <p:to>
                                            <p:strVal val="visible"/>
                                          </p:to>
                                        </p:set>
                                        <p:anim calcmode="lin" valueType="num" p14:bounceEnd="40000">
                                          <p:cBhvr additive="base">
                                            <p:cTn id="27" dur="500" fill="hold"/>
                                            <p:tgtEl>
                                              <p:spTgt spid="11"/>
                                            </p:tgtEl>
                                            <p:attrNameLst>
                                              <p:attrName>ppt_x</p:attrName>
                                            </p:attrNameLst>
                                          </p:cBhvr>
                                          <p:tavLst>
                                            <p:tav tm="0">
                                              <p:val>
                                                <p:strVal val="1+#ppt_w/2"/>
                                              </p:val>
                                            </p:tav>
                                            <p:tav tm="100000">
                                              <p:val>
                                                <p:strVal val="#ppt_x"/>
                                              </p:val>
                                            </p:tav>
                                          </p:tavLst>
                                        </p:anim>
                                        <p:anim calcmode="lin" valueType="num" p14:bounceEnd="40000">
                                          <p:cBhvr additive="base">
                                            <p:cTn id="28" dur="500" fill="hold"/>
                                            <p:tgtEl>
                                              <p:spTgt spid="11"/>
                                            </p:tgtEl>
                                            <p:attrNameLst>
                                              <p:attrName>ppt_y</p:attrName>
                                            </p:attrNameLst>
                                          </p:cBhvr>
                                          <p:tavLst>
                                            <p:tav tm="0">
                                              <p:val>
                                                <p:strVal val="#ppt_y"/>
                                              </p:val>
                                            </p:tav>
                                            <p:tav tm="100000">
                                              <p:val>
                                                <p:strVal val="#ppt_y"/>
                                              </p:val>
                                            </p:tav>
                                          </p:tavLst>
                                        </p:anim>
                                      </p:childTnLst>
                                    </p:cTn>
                                  </p:par>
                                  <p:par>
                                    <p:cTn id="29" presetID="12" presetClass="entr" presetSubtype="8" fill="hold" grpId="0" nodeType="withEffect">
                                      <p:stCondLst>
                                        <p:cond delay="90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p:tgtEl>
                                              <p:spTgt spid="16"/>
                                            </p:tgtEl>
                                            <p:attrNameLst>
                                              <p:attrName>ppt_x</p:attrName>
                                            </p:attrNameLst>
                                          </p:cBhvr>
                                          <p:tavLst>
                                            <p:tav tm="0">
                                              <p:val>
                                                <p:strVal val="#ppt_x-#ppt_w*1.125000"/>
                                              </p:val>
                                            </p:tav>
                                            <p:tav tm="100000">
                                              <p:val>
                                                <p:strVal val="#ppt_x"/>
                                              </p:val>
                                            </p:tav>
                                          </p:tavLst>
                                        </p:anim>
                                        <p:animEffect transition="in" filter="wipe(right)">
                                          <p:cBhvr>
                                            <p:cTn id="32" dur="500"/>
                                            <p:tgtEl>
                                              <p:spTgt spid="16"/>
                                            </p:tgtEl>
                                          </p:cBhvr>
                                        </p:animEffect>
                                      </p:childTnLst>
                                    </p:cTn>
                                  </p:par>
                                  <p:par>
                                    <p:cTn id="33" presetID="12" presetClass="entr" presetSubtype="8" fill="hold" grpId="0" nodeType="withEffect">
                                      <p:stCondLst>
                                        <p:cond delay="120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p:tgtEl>
                                              <p:spTgt spid="17"/>
                                            </p:tgtEl>
                                            <p:attrNameLst>
                                              <p:attrName>ppt_x</p:attrName>
                                            </p:attrNameLst>
                                          </p:cBhvr>
                                          <p:tavLst>
                                            <p:tav tm="0">
                                              <p:val>
                                                <p:strVal val="#ppt_x-#ppt_w*1.125000"/>
                                              </p:val>
                                            </p:tav>
                                            <p:tav tm="100000">
                                              <p:val>
                                                <p:strVal val="#ppt_x"/>
                                              </p:val>
                                            </p:tav>
                                          </p:tavLst>
                                        </p:anim>
                                        <p:animEffect transition="in" filter="wipe(right)">
                                          <p:cBhvr>
                                            <p:cTn id="36" dur="500"/>
                                            <p:tgtEl>
                                              <p:spTgt spid="17"/>
                                            </p:tgtEl>
                                          </p:cBhvr>
                                        </p:animEffect>
                                      </p:childTnLst>
                                    </p:cTn>
                                  </p:par>
                                </p:childTnLst>
                              </p:cTn>
                            </p:par>
                            <p:par>
                              <p:cTn id="37" fill="hold">
                                <p:stCondLst>
                                  <p:cond delay="1700"/>
                                </p:stCondLst>
                                <p:childTnLst>
                                  <p:par>
                                    <p:cTn id="38" presetID="53" presetClass="entr" presetSubtype="16"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par>
                                    <p:cTn id="43" presetID="53" presetClass="entr" presetSubtype="16" fill="hold" grpId="0" nodeType="withEffect">
                                      <p:stCondLst>
                                        <p:cond delay="40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par>
                                    <p:cTn id="48" presetID="53" presetClass="entr" presetSubtype="16" fill="hold" grpId="0" nodeType="withEffect">
                                      <p:stCondLst>
                                        <p:cond delay="20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ppt_w</p:attrName>
                                            </p:attrNameLst>
                                          </p:cBhvr>
                                          <p:tavLst>
                                            <p:tav tm="0">
                                              <p:val>
                                                <p:fltVal val="0"/>
                                              </p:val>
                                            </p:tav>
                                            <p:tav tm="100000">
                                              <p:val>
                                                <p:strVal val="#ppt_w"/>
                                              </p:val>
                                            </p:tav>
                                          </p:tavLst>
                                        </p:anim>
                                        <p:anim calcmode="lin" valueType="num">
                                          <p:cBhvr>
                                            <p:cTn id="56" dur="500" fill="hold"/>
                                            <p:tgtEl>
                                              <p:spTgt spid="21"/>
                                            </p:tgtEl>
                                            <p:attrNameLst>
                                              <p:attrName>ppt_h</p:attrName>
                                            </p:attrNameLst>
                                          </p:cBhvr>
                                          <p:tavLst>
                                            <p:tav tm="0">
                                              <p:val>
                                                <p:fltVal val="0"/>
                                              </p:val>
                                            </p:tav>
                                            <p:tav tm="100000">
                                              <p:val>
                                                <p:strVal val="#ppt_h"/>
                                              </p:val>
                                            </p:tav>
                                          </p:tavLst>
                                        </p:anim>
                                        <p:animEffect transition="in" filter="fade">
                                          <p:cBhvr>
                                            <p:cTn id="57" dur="500"/>
                                            <p:tgtEl>
                                              <p:spTgt spid="21"/>
                                            </p:tgtEl>
                                          </p:cBhvr>
                                        </p:animEffect>
                                      </p:childTnLst>
                                    </p:cTn>
                                  </p:par>
                                  <p:par>
                                    <p:cTn id="58" presetID="53" presetClass="entr" presetSubtype="16" fill="hold" grpId="0" nodeType="withEffect">
                                      <p:stCondLst>
                                        <p:cond delay="400"/>
                                      </p:stCondLst>
                                      <p:childTnLst>
                                        <p:set>
                                          <p:cBhvr>
                                            <p:cTn id="59" dur="1" fill="hold">
                                              <p:stCondLst>
                                                <p:cond delay="0"/>
                                              </p:stCondLst>
                                            </p:cTn>
                                            <p:tgtEl>
                                              <p:spTgt spid="22"/>
                                            </p:tgtEl>
                                            <p:attrNameLst>
                                              <p:attrName>style.visibility</p:attrName>
                                            </p:attrNameLst>
                                          </p:cBhvr>
                                          <p:to>
                                            <p:strVal val="visible"/>
                                          </p:to>
                                        </p:set>
                                        <p:anim calcmode="lin" valueType="num">
                                          <p:cBhvr>
                                            <p:cTn id="60" dur="500" fill="hold"/>
                                            <p:tgtEl>
                                              <p:spTgt spid="22"/>
                                            </p:tgtEl>
                                            <p:attrNameLst>
                                              <p:attrName>ppt_w</p:attrName>
                                            </p:attrNameLst>
                                          </p:cBhvr>
                                          <p:tavLst>
                                            <p:tav tm="0">
                                              <p:val>
                                                <p:fltVal val="0"/>
                                              </p:val>
                                            </p:tav>
                                            <p:tav tm="100000">
                                              <p:val>
                                                <p:strVal val="#ppt_w"/>
                                              </p:val>
                                            </p:tav>
                                          </p:tavLst>
                                        </p:anim>
                                        <p:anim calcmode="lin" valueType="num">
                                          <p:cBhvr>
                                            <p:cTn id="61" dur="500" fill="hold"/>
                                            <p:tgtEl>
                                              <p:spTgt spid="22"/>
                                            </p:tgtEl>
                                            <p:attrNameLst>
                                              <p:attrName>ppt_h</p:attrName>
                                            </p:attrNameLst>
                                          </p:cBhvr>
                                          <p:tavLst>
                                            <p:tav tm="0">
                                              <p:val>
                                                <p:fltVal val="0"/>
                                              </p:val>
                                            </p:tav>
                                            <p:tav tm="100000">
                                              <p:val>
                                                <p:strVal val="#ppt_h"/>
                                              </p:val>
                                            </p:tav>
                                          </p:tavLst>
                                        </p:anim>
                                        <p:animEffect transition="in" filter="fade">
                                          <p:cBhvr>
                                            <p:cTn id="62" dur="500"/>
                                            <p:tgtEl>
                                              <p:spTgt spid="22"/>
                                            </p:tgtEl>
                                          </p:cBhvr>
                                        </p:animEffect>
                                      </p:childTnLst>
                                    </p:cTn>
                                  </p:par>
                                  <p:par>
                                    <p:cTn id="63" presetID="53" presetClass="entr" presetSubtype="16" fill="hold" grpId="0" nodeType="withEffect">
                                      <p:stCondLst>
                                        <p:cond delay="20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par>
                                    <p:cTn id="68" presetID="53" presetClass="entr" presetSubtype="16" fill="hold" grpId="0" nodeType="withEffect">
                                      <p:stCondLst>
                                        <p:cond delay="20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childTnLst>
                                    </p:cTn>
                                  </p:par>
                                  <p:par>
                                    <p:cTn id="78" presetID="53" presetClass="entr" presetSubtype="16" fill="hold" grpId="0" nodeType="withEffect">
                                      <p:stCondLst>
                                        <p:cond delay="400"/>
                                      </p:stCondLst>
                                      <p:childTnLst>
                                        <p:set>
                                          <p:cBhvr>
                                            <p:cTn id="79" dur="1" fill="hold">
                                              <p:stCondLst>
                                                <p:cond delay="0"/>
                                              </p:stCondLst>
                                            </p:cTn>
                                            <p:tgtEl>
                                              <p:spTgt spid="26"/>
                                            </p:tgtEl>
                                            <p:attrNameLst>
                                              <p:attrName>style.visibility</p:attrName>
                                            </p:attrNameLst>
                                          </p:cBhvr>
                                          <p:to>
                                            <p:strVal val="visible"/>
                                          </p:to>
                                        </p:set>
                                        <p:anim calcmode="lin" valueType="num">
                                          <p:cBhvr>
                                            <p:cTn id="80" dur="500" fill="hold"/>
                                            <p:tgtEl>
                                              <p:spTgt spid="26"/>
                                            </p:tgtEl>
                                            <p:attrNameLst>
                                              <p:attrName>ppt_w</p:attrName>
                                            </p:attrNameLst>
                                          </p:cBhvr>
                                          <p:tavLst>
                                            <p:tav tm="0">
                                              <p:val>
                                                <p:fltVal val="0"/>
                                              </p:val>
                                            </p:tav>
                                            <p:tav tm="100000">
                                              <p:val>
                                                <p:strVal val="#ppt_w"/>
                                              </p:val>
                                            </p:tav>
                                          </p:tavLst>
                                        </p:anim>
                                        <p:anim calcmode="lin" valueType="num">
                                          <p:cBhvr>
                                            <p:cTn id="81" dur="500" fill="hold"/>
                                            <p:tgtEl>
                                              <p:spTgt spid="26"/>
                                            </p:tgtEl>
                                            <p:attrNameLst>
                                              <p:attrName>ppt_h</p:attrName>
                                            </p:attrNameLst>
                                          </p:cBhvr>
                                          <p:tavLst>
                                            <p:tav tm="0">
                                              <p:val>
                                                <p:fltVal val="0"/>
                                              </p:val>
                                            </p:tav>
                                            <p:tav tm="100000">
                                              <p:val>
                                                <p:strVal val="#ppt_h"/>
                                              </p:val>
                                            </p:tav>
                                          </p:tavLst>
                                        </p:anim>
                                        <p:animEffect transition="in" filter="fade">
                                          <p:cBhvr>
                                            <p:cTn id="82" dur="500"/>
                                            <p:tgtEl>
                                              <p:spTgt spid="26"/>
                                            </p:tgtEl>
                                          </p:cBhvr>
                                        </p:animEffect>
                                      </p:childTnLst>
                                    </p:cTn>
                                  </p:par>
                                  <p:par>
                                    <p:cTn id="83" presetID="53" presetClass="entr" presetSubtype="16" fill="hold" grpId="0" nodeType="withEffect">
                                      <p:stCondLst>
                                        <p:cond delay="20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500" fill="hold"/>
                                            <p:tgtEl>
                                              <p:spTgt spid="28"/>
                                            </p:tgtEl>
                                            <p:attrNameLst>
                                              <p:attrName>ppt_w</p:attrName>
                                            </p:attrNameLst>
                                          </p:cBhvr>
                                          <p:tavLst>
                                            <p:tav tm="0">
                                              <p:val>
                                                <p:fltVal val="0"/>
                                              </p:val>
                                            </p:tav>
                                            <p:tav tm="100000">
                                              <p:val>
                                                <p:strVal val="#ppt_w"/>
                                              </p:val>
                                            </p:tav>
                                          </p:tavLst>
                                        </p:anim>
                                        <p:anim calcmode="lin" valueType="num">
                                          <p:cBhvr>
                                            <p:cTn id="91" dur="500" fill="hold"/>
                                            <p:tgtEl>
                                              <p:spTgt spid="28"/>
                                            </p:tgtEl>
                                            <p:attrNameLst>
                                              <p:attrName>ppt_h</p:attrName>
                                            </p:attrNameLst>
                                          </p:cBhvr>
                                          <p:tavLst>
                                            <p:tav tm="0">
                                              <p:val>
                                                <p:fltVal val="0"/>
                                              </p:val>
                                            </p:tav>
                                            <p:tav tm="100000">
                                              <p:val>
                                                <p:strVal val="#ppt_h"/>
                                              </p:val>
                                            </p:tav>
                                          </p:tavLst>
                                        </p:anim>
                                        <p:animEffect transition="in" filter="fade">
                                          <p:cBhvr>
                                            <p:cTn id="92" dur="500"/>
                                            <p:tgtEl>
                                              <p:spTgt spid="28"/>
                                            </p:tgtEl>
                                          </p:cBhvr>
                                        </p:animEffect>
                                      </p:childTnLst>
                                    </p:cTn>
                                  </p:par>
                                  <p:par>
                                    <p:cTn id="93" presetID="53" presetClass="entr" presetSubtype="16" fill="hold" grpId="0" nodeType="withEffect">
                                      <p:stCondLst>
                                        <p:cond delay="400"/>
                                      </p:stCondLst>
                                      <p:childTnLst>
                                        <p:set>
                                          <p:cBhvr>
                                            <p:cTn id="94" dur="1" fill="hold">
                                              <p:stCondLst>
                                                <p:cond delay="0"/>
                                              </p:stCondLst>
                                            </p:cTn>
                                            <p:tgtEl>
                                              <p:spTgt spid="29"/>
                                            </p:tgtEl>
                                            <p:attrNameLst>
                                              <p:attrName>style.visibility</p:attrName>
                                            </p:attrNameLst>
                                          </p:cBhvr>
                                          <p:to>
                                            <p:strVal val="visible"/>
                                          </p:to>
                                        </p:set>
                                        <p:anim calcmode="lin" valueType="num">
                                          <p:cBhvr>
                                            <p:cTn id="95" dur="500" fill="hold"/>
                                            <p:tgtEl>
                                              <p:spTgt spid="29"/>
                                            </p:tgtEl>
                                            <p:attrNameLst>
                                              <p:attrName>ppt_w</p:attrName>
                                            </p:attrNameLst>
                                          </p:cBhvr>
                                          <p:tavLst>
                                            <p:tav tm="0">
                                              <p:val>
                                                <p:fltVal val="0"/>
                                              </p:val>
                                            </p:tav>
                                            <p:tav tm="100000">
                                              <p:val>
                                                <p:strVal val="#ppt_w"/>
                                              </p:val>
                                            </p:tav>
                                          </p:tavLst>
                                        </p:anim>
                                        <p:anim calcmode="lin" valueType="num">
                                          <p:cBhvr>
                                            <p:cTn id="96" dur="500" fill="hold"/>
                                            <p:tgtEl>
                                              <p:spTgt spid="29"/>
                                            </p:tgtEl>
                                            <p:attrNameLst>
                                              <p:attrName>ppt_h</p:attrName>
                                            </p:attrNameLst>
                                          </p:cBhvr>
                                          <p:tavLst>
                                            <p:tav tm="0">
                                              <p:val>
                                                <p:fltVal val="0"/>
                                              </p:val>
                                            </p:tav>
                                            <p:tav tm="100000">
                                              <p:val>
                                                <p:strVal val="#ppt_h"/>
                                              </p:val>
                                            </p:tav>
                                          </p:tavLst>
                                        </p:anim>
                                        <p:animEffect transition="in" filter="fade">
                                          <p:cBhvr>
                                            <p:cTn id="97" dur="500"/>
                                            <p:tgtEl>
                                              <p:spTgt spid="29"/>
                                            </p:tgtEl>
                                          </p:cBhvr>
                                        </p:animEffect>
                                      </p:childTnLst>
                                    </p:cTn>
                                  </p:par>
                                  <p:par>
                                    <p:cTn id="98" presetID="53" presetClass="entr" presetSubtype="16" fill="hold" grpId="0" nodeType="withEffect">
                                      <p:stCondLst>
                                        <p:cond delay="200"/>
                                      </p:stCondLst>
                                      <p:childTnLst>
                                        <p:set>
                                          <p:cBhvr>
                                            <p:cTn id="99" dur="1" fill="hold">
                                              <p:stCondLst>
                                                <p:cond delay="0"/>
                                              </p:stCondLst>
                                            </p:cTn>
                                            <p:tgtEl>
                                              <p:spTgt spid="30"/>
                                            </p:tgtEl>
                                            <p:attrNameLst>
                                              <p:attrName>style.visibility</p:attrName>
                                            </p:attrNameLst>
                                          </p:cBhvr>
                                          <p:to>
                                            <p:strVal val="visible"/>
                                          </p:to>
                                        </p:set>
                                        <p:anim calcmode="lin" valueType="num">
                                          <p:cBhvr>
                                            <p:cTn id="100" dur="500" fill="hold"/>
                                            <p:tgtEl>
                                              <p:spTgt spid="30"/>
                                            </p:tgtEl>
                                            <p:attrNameLst>
                                              <p:attrName>ppt_w</p:attrName>
                                            </p:attrNameLst>
                                          </p:cBhvr>
                                          <p:tavLst>
                                            <p:tav tm="0">
                                              <p:val>
                                                <p:fltVal val="0"/>
                                              </p:val>
                                            </p:tav>
                                            <p:tav tm="100000">
                                              <p:val>
                                                <p:strVal val="#ppt_w"/>
                                              </p:val>
                                            </p:tav>
                                          </p:tavLst>
                                        </p:anim>
                                        <p:anim calcmode="lin" valueType="num">
                                          <p:cBhvr>
                                            <p:cTn id="101" dur="500" fill="hold"/>
                                            <p:tgtEl>
                                              <p:spTgt spid="30"/>
                                            </p:tgtEl>
                                            <p:attrNameLst>
                                              <p:attrName>ppt_h</p:attrName>
                                            </p:attrNameLst>
                                          </p:cBhvr>
                                          <p:tavLst>
                                            <p:tav tm="0">
                                              <p:val>
                                                <p:fltVal val="0"/>
                                              </p:val>
                                            </p:tav>
                                            <p:tav tm="100000">
                                              <p:val>
                                                <p:strVal val="#ppt_h"/>
                                              </p:val>
                                            </p:tav>
                                          </p:tavLst>
                                        </p:anim>
                                        <p:animEffect transition="in" filter="fade">
                                          <p:cBhvr>
                                            <p:cTn id="102" dur="500"/>
                                            <p:tgtEl>
                                              <p:spTgt spid="30"/>
                                            </p:tgtEl>
                                          </p:cBhvr>
                                        </p:animEffect>
                                      </p:childTnLst>
                                    </p:cTn>
                                  </p:par>
                                  <p:par>
                                    <p:cTn id="103" presetID="53" presetClass="entr" presetSubtype="16" fill="hold" grpId="0" nodeType="withEffect">
                                      <p:stCondLst>
                                        <p:cond delay="200"/>
                                      </p:stCondLst>
                                      <p:childTnLst>
                                        <p:set>
                                          <p:cBhvr>
                                            <p:cTn id="104" dur="1" fill="hold">
                                              <p:stCondLst>
                                                <p:cond delay="0"/>
                                              </p:stCondLst>
                                            </p:cTn>
                                            <p:tgtEl>
                                              <p:spTgt spid="31"/>
                                            </p:tgtEl>
                                            <p:attrNameLst>
                                              <p:attrName>style.visibility</p:attrName>
                                            </p:attrNameLst>
                                          </p:cBhvr>
                                          <p:to>
                                            <p:strVal val="visible"/>
                                          </p:to>
                                        </p:set>
                                        <p:anim calcmode="lin" valueType="num">
                                          <p:cBhvr>
                                            <p:cTn id="105" dur="500" fill="hold"/>
                                            <p:tgtEl>
                                              <p:spTgt spid="31"/>
                                            </p:tgtEl>
                                            <p:attrNameLst>
                                              <p:attrName>ppt_w</p:attrName>
                                            </p:attrNameLst>
                                          </p:cBhvr>
                                          <p:tavLst>
                                            <p:tav tm="0">
                                              <p:val>
                                                <p:fltVal val="0"/>
                                              </p:val>
                                            </p:tav>
                                            <p:tav tm="100000">
                                              <p:val>
                                                <p:strVal val="#ppt_w"/>
                                              </p:val>
                                            </p:tav>
                                          </p:tavLst>
                                        </p:anim>
                                        <p:anim calcmode="lin" valueType="num">
                                          <p:cBhvr>
                                            <p:cTn id="106" dur="500" fill="hold"/>
                                            <p:tgtEl>
                                              <p:spTgt spid="31"/>
                                            </p:tgtEl>
                                            <p:attrNameLst>
                                              <p:attrName>ppt_h</p:attrName>
                                            </p:attrNameLst>
                                          </p:cBhvr>
                                          <p:tavLst>
                                            <p:tav tm="0">
                                              <p:val>
                                                <p:fltVal val="0"/>
                                              </p:val>
                                            </p:tav>
                                            <p:tav tm="100000">
                                              <p:val>
                                                <p:strVal val="#ppt_h"/>
                                              </p:val>
                                            </p:tav>
                                          </p:tavLst>
                                        </p:anim>
                                        <p:animEffect transition="in" filter="fade">
                                          <p:cBhvr>
                                            <p:cTn id="107" dur="500"/>
                                            <p:tgtEl>
                                              <p:spTgt spid="31"/>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32"/>
                                            </p:tgtEl>
                                            <p:attrNameLst>
                                              <p:attrName>style.visibility</p:attrName>
                                            </p:attrNameLst>
                                          </p:cBhvr>
                                          <p:to>
                                            <p:strVal val="visible"/>
                                          </p:to>
                                        </p:set>
                                        <p:anim calcmode="lin" valueType="num">
                                          <p:cBhvr>
                                            <p:cTn id="110" dur="500" fill="hold"/>
                                            <p:tgtEl>
                                              <p:spTgt spid="32"/>
                                            </p:tgtEl>
                                            <p:attrNameLst>
                                              <p:attrName>ppt_w</p:attrName>
                                            </p:attrNameLst>
                                          </p:cBhvr>
                                          <p:tavLst>
                                            <p:tav tm="0">
                                              <p:val>
                                                <p:fltVal val="0"/>
                                              </p:val>
                                            </p:tav>
                                            <p:tav tm="100000">
                                              <p:val>
                                                <p:strVal val="#ppt_w"/>
                                              </p:val>
                                            </p:tav>
                                          </p:tavLst>
                                        </p:anim>
                                        <p:anim calcmode="lin" valueType="num">
                                          <p:cBhvr>
                                            <p:cTn id="111" dur="500" fill="hold"/>
                                            <p:tgtEl>
                                              <p:spTgt spid="32"/>
                                            </p:tgtEl>
                                            <p:attrNameLst>
                                              <p:attrName>ppt_h</p:attrName>
                                            </p:attrNameLst>
                                          </p:cBhvr>
                                          <p:tavLst>
                                            <p:tav tm="0">
                                              <p:val>
                                                <p:fltVal val="0"/>
                                              </p:val>
                                            </p:tav>
                                            <p:tav tm="100000">
                                              <p:val>
                                                <p:strVal val="#ppt_h"/>
                                              </p:val>
                                            </p:tav>
                                          </p:tavLst>
                                        </p:anim>
                                        <p:animEffect transition="in" filter="fade">
                                          <p:cBhvr>
                                            <p:cTn id="112" dur="500"/>
                                            <p:tgtEl>
                                              <p:spTgt spid="32"/>
                                            </p:tgtEl>
                                          </p:cBhvr>
                                        </p:animEffect>
                                      </p:childTnLst>
                                    </p:cTn>
                                  </p:par>
                                  <p:par>
                                    <p:cTn id="113" presetID="53" presetClass="entr" presetSubtype="16" fill="hold" grpId="0" nodeType="withEffect">
                                      <p:stCondLst>
                                        <p:cond delay="40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20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fltVal val="0"/>
                                              </p:val>
                                            </p:tav>
                                            <p:tav tm="100000">
                                              <p:val>
                                                <p:strVal val="#ppt_w"/>
                                              </p:val>
                                            </p:tav>
                                          </p:tavLst>
                                        </p:anim>
                                        <p:anim calcmode="lin" valueType="num">
                                          <p:cBhvr>
                                            <p:cTn id="121" dur="500" fill="hold"/>
                                            <p:tgtEl>
                                              <p:spTgt spid="34"/>
                                            </p:tgtEl>
                                            <p:attrNameLst>
                                              <p:attrName>ppt_h</p:attrName>
                                            </p:attrNameLst>
                                          </p:cBhvr>
                                          <p:tavLst>
                                            <p:tav tm="0">
                                              <p:val>
                                                <p:fltVal val="0"/>
                                              </p:val>
                                            </p:tav>
                                            <p:tav tm="100000">
                                              <p:val>
                                                <p:strVal val="#ppt_h"/>
                                              </p:val>
                                            </p:tav>
                                          </p:tavLst>
                                        </p:anim>
                                        <p:animEffect transition="in" filter="fade">
                                          <p:cBhvr>
                                            <p:cTn id="122" dur="500"/>
                                            <p:tgtEl>
                                              <p:spTgt spid="34"/>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35"/>
                                            </p:tgtEl>
                                            <p:attrNameLst>
                                              <p:attrName>style.visibility</p:attrName>
                                            </p:attrNameLst>
                                          </p:cBhvr>
                                          <p:to>
                                            <p:strVal val="visible"/>
                                          </p:to>
                                        </p:set>
                                        <p:anim calcmode="lin" valueType="num">
                                          <p:cBhvr>
                                            <p:cTn id="125" dur="500" fill="hold"/>
                                            <p:tgtEl>
                                              <p:spTgt spid="35"/>
                                            </p:tgtEl>
                                            <p:attrNameLst>
                                              <p:attrName>ppt_w</p:attrName>
                                            </p:attrNameLst>
                                          </p:cBhvr>
                                          <p:tavLst>
                                            <p:tav tm="0">
                                              <p:val>
                                                <p:fltVal val="0"/>
                                              </p:val>
                                            </p:tav>
                                            <p:tav tm="100000">
                                              <p:val>
                                                <p:strVal val="#ppt_w"/>
                                              </p:val>
                                            </p:tav>
                                          </p:tavLst>
                                        </p:anim>
                                        <p:anim calcmode="lin" valueType="num">
                                          <p:cBhvr>
                                            <p:cTn id="126" dur="500" fill="hold"/>
                                            <p:tgtEl>
                                              <p:spTgt spid="35"/>
                                            </p:tgtEl>
                                            <p:attrNameLst>
                                              <p:attrName>ppt_h</p:attrName>
                                            </p:attrNameLst>
                                          </p:cBhvr>
                                          <p:tavLst>
                                            <p:tav tm="0">
                                              <p:val>
                                                <p:fltVal val="0"/>
                                              </p:val>
                                            </p:tav>
                                            <p:tav tm="100000">
                                              <p:val>
                                                <p:strVal val="#ppt_h"/>
                                              </p:val>
                                            </p:tav>
                                          </p:tavLst>
                                        </p:anim>
                                        <p:animEffect transition="in" filter="fade">
                                          <p:cBhvr>
                                            <p:cTn id="127" dur="500"/>
                                            <p:tgtEl>
                                              <p:spTgt spid="35"/>
                                            </p:tgtEl>
                                          </p:cBhvr>
                                        </p:animEffect>
                                      </p:childTnLst>
                                    </p:cTn>
                                  </p:par>
                                  <p:par>
                                    <p:cTn id="128" presetID="53" presetClass="entr" presetSubtype="16" fill="hold" grpId="0" nodeType="withEffect">
                                      <p:stCondLst>
                                        <p:cond delay="400"/>
                                      </p:stCondLst>
                                      <p:childTnLst>
                                        <p:set>
                                          <p:cBhvr>
                                            <p:cTn id="129" dur="1" fill="hold">
                                              <p:stCondLst>
                                                <p:cond delay="0"/>
                                              </p:stCondLst>
                                            </p:cTn>
                                            <p:tgtEl>
                                              <p:spTgt spid="36"/>
                                            </p:tgtEl>
                                            <p:attrNameLst>
                                              <p:attrName>style.visibility</p:attrName>
                                            </p:attrNameLst>
                                          </p:cBhvr>
                                          <p:to>
                                            <p:strVal val="visible"/>
                                          </p:to>
                                        </p:set>
                                        <p:anim calcmode="lin" valueType="num">
                                          <p:cBhvr>
                                            <p:cTn id="130" dur="500" fill="hold"/>
                                            <p:tgtEl>
                                              <p:spTgt spid="36"/>
                                            </p:tgtEl>
                                            <p:attrNameLst>
                                              <p:attrName>ppt_w</p:attrName>
                                            </p:attrNameLst>
                                          </p:cBhvr>
                                          <p:tavLst>
                                            <p:tav tm="0">
                                              <p:val>
                                                <p:fltVal val="0"/>
                                              </p:val>
                                            </p:tav>
                                            <p:tav tm="100000">
                                              <p:val>
                                                <p:strVal val="#ppt_w"/>
                                              </p:val>
                                            </p:tav>
                                          </p:tavLst>
                                        </p:anim>
                                        <p:anim calcmode="lin" valueType="num">
                                          <p:cBhvr>
                                            <p:cTn id="131" dur="500" fill="hold"/>
                                            <p:tgtEl>
                                              <p:spTgt spid="36"/>
                                            </p:tgtEl>
                                            <p:attrNameLst>
                                              <p:attrName>ppt_h</p:attrName>
                                            </p:attrNameLst>
                                          </p:cBhvr>
                                          <p:tavLst>
                                            <p:tav tm="0">
                                              <p:val>
                                                <p:fltVal val="0"/>
                                              </p:val>
                                            </p:tav>
                                            <p:tav tm="100000">
                                              <p:val>
                                                <p:strVal val="#ppt_h"/>
                                              </p:val>
                                            </p:tav>
                                          </p:tavLst>
                                        </p:anim>
                                        <p:animEffect transition="in" filter="fade">
                                          <p:cBhvr>
                                            <p:cTn id="132" dur="500"/>
                                            <p:tgtEl>
                                              <p:spTgt spid="36"/>
                                            </p:tgtEl>
                                          </p:cBhvr>
                                        </p:animEffect>
                                      </p:childTnLst>
                                    </p:cTn>
                                  </p:par>
                                  <p:par>
                                    <p:cTn id="133" presetID="53" presetClass="entr" presetSubtype="16" fill="hold" grpId="0" nodeType="withEffect">
                                      <p:stCondLst>
                                        <p:cond delay="20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par>
                                    <p:cTn id="138" presetID="53" presetClass="entr" presetSubtype="16" fill="hold" grpId="0" nodeType="withEffect">
                                      <p:stCondLst>
                                        <p:cond delay="200"/>
                                      </p:stCondLst>
                                      <p:childTnLst>
                                        <p:set>
                                          <p:cBhvr>
                                            <p:cTn id="139" dur="1" fill="hold">
                                              <p:stCondLst>
                                                <p:cond delay="0"/>
                                              </p:stCondLst>
                                            </p:cTn>
                                            <p:tgtEl>
                                              <p:spTgt spid="38"/>
                                            </p:tgtEl>
                                            <p:attrNameLst>
                                              <p:attrName>style.visibility</p:attrName>
                                            </p:attrNameLst>
                                          </p:cBhvr>
                                          <p:to>
                                            <p:strVal val="visible"/>
                                          </p:to>
                                        </p:set>
                                        <p:anim calcmode="lin" valueType="num">
                                          <p:cBhvr>
                                            <p:cTn id="140" dur="500" fill="hold"/>
                                            <p:tgtEl>
                                              <p:spTgt spid="38"/>
                                            </p:tgtEl>
                                            <p:attrNameLst>
                                              <p:attrName>ppt_w</p:attrName>
                                            </p:attrNameLst>
                                          </p:cBhvr>
                                          <p:tavLst>
                                            <p:tav tm="0">
                                              <p:val>
                                                <p:fltVal val="0"/>
                                              </p:val>
                                            </p:tav>
                                            <p:tav tm="100000">
                                              <p:val>
                                                <p:strVal val="#ppt_w"/>
                                              </p:val>
                                            </p:tav>
                                          </p:tavLst>
                                        </p:anim>
                                        <p:anim calcmode="lin" valueType="num">
                                          <p:cBhvr>
                                            <p:cTn id="141" dur="500" fill="hold"/>
                                            <p:tgtEl>
                                              <p:spTgt spid="38"/>
                                            </p:tgtEl>
                                            <p:attrNameLst>
                                              <p:attrName>ppt_h</p:attrName>
                                            </p:attrNameLst>
                                          </p:cBhvr>
                                          <p:tavLst>
                                            <p:tav tm="0">
                                              <p:val>
                                                <p:fltVal val="0"/>
                                              </p:val>
                                            </p:tav>
                                            <p:tav tm="100000">
                                              <p:val>
                                                <p:strVal val="#ppt_h"/>
                                              </p:val>
                                            </p:tav>
                                          </p:tavLst>
                                        </p:anim>
                                        <p:animEffect transition="in" filter="fade">
                                          <p:cBhvr>
                                            <p:cTn id="142" dur="500"/>
                                            <p:tgtEl>
                                              <p:spTgt spid="38"/>
                                            </p:tgtEl>
                                          </p:cBhvr>
                                        </p:animEffect>
                                      </p:childTnLst>
                                    </p:cTn>
                                  </p:par>
                                  <p:par>
                                    <p:cTn id="143" presetID="53" presetClass="entr" presetSubtype="16" fill="hold" grpId="0" nodeType="withEffect">
                                      <p:stCondLst>
                                        <p:cond delay="200"/>
                                      </p:stCondLst>
                                      <p:childTnLst>
                                        <p:set>
                                          <p:cBhvr>
                                            <p:cTn id="144" dur="1" fill="hold">
                                              <p:stCondLst>
                                                <p:cond delay="0"/>
                                              </p:stCondLst>
                                            </p:cTn>
                                            <p:tgtEl>
                                              <p:spTgt spid="39"/>
                                            </p:tgtEl>
                                            <p:attrNameLst>
                                              <p:attrName>style.visibility</p:attrName>
                                            </p:attrNameLst>
                                          </p:cBhvr>
                                          <p:to>
                                            <p:strVal val="visible"/>
                                          </p:to>
                                        </p:set>
                                        <p:anim calcmode="lin" valueType="num">
                                          <p:cBhvr>
                                            <p:cTn id="145" dur="500" fill="hold"/>
                                            <p:tgtEl>
                                              <p:spTgt spid="39"/>
                                            </p:tgtEl>
                                            <p:attrNameLst>
                                              <p:attrName>ppt_w</p:attrName>
                                            </p:attrNameLst>
                                          </p:cBhvr>
                                          <p:tavLst>
                                            <p:tav tm="0">
                                              <p:val>
                                                <p:fltVal val="0"/>
                                              </p:val>
                                            </p:tav>
                                            <p:tav tm="100000">
                                              <p:val>
                                                <p:strVal val="#ppt_w"/>
                                              </p:val>
                                            </p:tav>
                                          </p:tavLst>
                                        </p:anim>
                                        <p:anim calcmode="lin" valueType="num">
                                          <p:cBhvr>
                                            <p:cTn id="146" dur="500" fill="hold"/>
                                            <p:tgtEl>
                                              <p:spTgt spid="39"/>
                                            </p:tgtEl>
                                            <p:attrNameLst>
                                              <p:attrName>ppt_h</p:attrName>
                                            </p:attrNameLst>
                                          </p:cBhvr>
                                          <p:tavLst>
                                            <p:tav tm="0">
                                              <p:val>
                                                <p:fltVal val="0"/>
                                              </p:val>
                                            </p:tav>
                                            <p:tav tm="100000">
                                              <p:val>
                                                <p:strVal val="#ppt_h"/>
                                              </p:val>
                                            </p:tav>
                                          </p:tavLst>
                                        </p:anim>
                                        <p:animEffect transition="in" filter="fade">
                                          <p:cBhvr>
                                            <p:cTn id="147" dur="500"/>
                                            <p:tgtEl>
                                              <p:spTgt spid="39"/>
                                            </p:tgtEl>
                                          </p:cBhvr>
                                        </p:animEffect>
                                      </p:childTnLst>
                                    </p:cTn>
                                  </p:par>
                                </p:childTnLst>
                              </p:cTn>
                            </p:par>
                            <p:par>
                              <p:cTn id="148" fill="hold">
                                <p:stCondLst>
                                  <p:cond delay="2600"/>
                                </p:stCondLst>
                                <p:childTnLst>
                                  <p:par>
                                    <p:cTn id="149" presetID="16" presetClass="entr" presetSubtype="26" fill="hold" grpId="0" nodeType="afterEffect">
                                      <p:stCondLst>
                                        <p:cond delay="0"/>
                                      </p:stCondLst>
                                      <p:childTnLst>
                                        <p:set>
                                          <p:cBhvr>
                                            <p:cTn id="150" dur="1" fill="hold">
                                              <p:stCondLst>
                                                <p:cond delay="0"/>
                                              </p:stCondLst>
                                            </p:cTn>
                                            <p:tgtEl>
                                              <p:spTgt spid="41"/>
                                            </p:tgtEl>
                                            <p:attrNameLst>
                                              <p:attrName>style.visibility</p:attrName>
                                            </p:attrNameLst>
                                          </p:cBhvr>
                                          <p:to>
                                            <p:strVal val="visible"/>
                                          </p:to>
                                        </p:set>
                                        <p:animEffect transition="in" filter="barn(inHorizontal)">
                                          <p:cBhvr>
                                            <p:cTn id="151" dur="500"/>
                                            <p:tgtEl>
                                              <p:spTgt spid="41"/>
                                            </p:tgtEl>
                                          </p:cBhvr>
                                        </p:animEffect>
                                      </p:childTnLst>
                                    </p:cTn>
                                  </p:par>
                                  <p:par>
                                    <p:cTn id="152" presetID="16" presetClass="entr" presetSubtype="26" fill="hold" grpId="0" nodeType="withEffect">
                                      <p:stCondLst>
                                        <p:cond delay="0"/>
                                      </p:stCondLst>
                                      <p:childTnLst>
                                        <p:set>
                                          <p:cBhvr>
                                            <p:cTn id="153" dur="1" fill="hold">
                                              <p:stCondLst>
                                                <p:cond delay="0"/>
                                              </p:stCondLst>
                                            </p:cTn>
                                            <p:tgtEl>
                                              <p:spTgt spid="42"/>
                                            </p:tgtEl>
                                            <p:attrNameLst>
                                              <p:attrName>style.visibility</p:attrName>
                                            </p:attrNameLst>
                                          </p:cBhvr>
                                          <p:to>
                                            <p:strVal val="visible"/>
                                          </p:to>
                                        </p:set>
                                        <p:animEffect transition="in" filter="barn(inHorizontal)">
                                          <p:cBhvr>
                                            <p:cTn id="154" dur="500"/>
                                            <p:tgtEl>
                                              <p:spTgt spid="42"/>
                                            </p:tgtEl>
                                          </p:cBhvr>
                                        </p:animEffect>
                                      </p:childTnLst>
                                    </p:cTn>
                                  </p:par>
                                </p:childTnLst>
                              </p:cTn>
                            </p:par>
                            <p:par>
                              <p:cTn id="155" fill="hold">
                                <p:stCondLst>
                                  <p:cond delay="3100"/>
                                </p:stCondLst>
                                <p:childTnLst>
                                  <p:par>
                                    <p:cTn id="156" presetID="16" presetClass="entr" presetSubtype="21" fill="hold" grpId="0" nodeType="afterEffect">
                                      <p:stCondLst>
                                        <p:cond delay="0"/>
                                      </p:stCondLst>
                                      <p:childTnLst>
                                        <p:set>
                                          <p:cBhvr>
                                            <p:cTn id="157" dur="1" fill="hold">
                                              <p:stCondLst>
                                                <p:cond delay="0"/>
                                              </p:stCondLst>
                                            </p:cTn>
                                            <p:tgtEl>
                                              <p:spTgt spid="40"/>
                                            </p:tgtEl>
                                            <p:attrNameLst>
                                              <p:attrName>style.visibility</p:attrName>
                                            </p:attrNameLst>
                                          </p:cBhvr>
                                          <p:to>
                                            <p:strVal val="visible"/>
                                          </p:to>
                                        </p:set>
                                        <p:animEffect transition="in" filter="barn(inVertical)">
                                          <p:cBhvr>
                                            <p:cTn id="15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p:bldP spid="41" grpId="0" animBg="1"/>
          <p:bldP spid="4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3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12" presetClass="entr" presetSubtype="8" fill="hold" grpId="0" nodeType="withEffect">
                                      <p:stCondLst>
                                        <p:cond delay="3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p:tgtEl>
                                              <p:spTgt spid="14"/>
                                            </p:tgtEl>
                                            <p:attrNameLst>
                                              <p:attrName>ppt_x</p:attrName>
                                            </p:attrNameLst>
                                          </p:cBhvr>
                                          <p:tavLst>
                                            <p:tav tm="0">
                                              <p:val>
                                                <p:strVal val="#ppt_x-#ppt_w*1.125000"/>
                                              </p:val>
                                            </p:tav>
                                            <p:tav tm="100000">
                                              <p:val>
                                                <p:strVal val="#ppt_x"/>
                                              </p:val>
                                            </p:tav>
                                          </p:tavLst>
                                        </p:anim>
                                        <p:animEffect transition="in" filter="wipe(right)">
                                          <p:cBhvr>
                                            <p:cTn id="16" dur="500"/>
                                            <p:tgtEl>
                                              <p:spTgt spid="14"/>
                                            </p:tgtEl>
                                          </p:cBhvr>
                                        </p:animEffect>
                                      </p:childTnLst>
                                    </p:cTn>
                                  </p:par>
                                  <p:par>
                                    <p:cTn id="17" presetID="2" presetClass="entr" presetSubtype="2" fill="hold" nodeType="withEffect">
                                      <p:stCondLst>
                                        <p:cond delay="6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12" presetClass="entr" presetSubtype="8" fill="hold" grpId="0" nodeType="withEffect">
                                      <p:stCondLst>
                                        <p:cond delay="60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p:tgtEl>
                                              <p:spTgt spid="15"/>
                                            </p:tgtEl>
                                            <p:attrNameLst>
                                              <p:attrName>ppt_x</p:attrName>
                                            </p:attrNameLst>
                                          </p:cBhvr>
                                          <p:tavLst>
                                            <p:tav tm="0">
                                              <p:val>
                                                <p:strVal val="#ppt_x-#ppt_w*1.125000"/>
                                              </p:val>
                                            </p:tav>
                                            <p:tav tm="100000">
                                              <p:val>
                                                <p:strVal val="#ppt_x"/>
                                              </p:val>
                                            </p:tav>
                                          </p:tavLst>
                                        </p:anim>
                                        <p:animEffect transition="in" filter="wipe(right)">
                                          <p:cBhvr>
                                            <p:cTn id="24" dur="500"/>
                                            <p:tgtEl>
                                              <p:spTgt spid="15"/>
                                            </p:tgtEl>
                                          </p:cBhvr>
                                        </p:animEffect>
                                      </p:childTnLst>
                                    </p:cTn>
                                  </p:par>
                                  <p:par>
                                    <p:cTn id="25" presetID="2" presetClass="entr" presetSubtype="2" fill="hold" nodeType="withEffect">
                                      <p:stCondLst>
                                        <p:cond delay="9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par>
                                    <p:cTn id="29" presetID="12" presetClass="entr" presetSubtype="8" fill="hold" grpId="0" nodeType="withEffect">
                                      <p:stCondLst>
                                        <p:cond delay="90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p:tgtEl>
                                              <p:spTgt spid="16"/>
                                            </p:tgtEl>
                                            <p:attrNameLst>
                                              <p:attrName>ppt_x</p:attrName>
                                            </p:attrNameLst>
                                          </p:cBhvr>
                                          <p:tavLst>
                                            <p:tav tm="0">
                                              <p:val>
                                                <p:strVal val="#ppt_x-#ppt_w*1.125000"/>
                                              </p:val>
                                            </p:tav>
                                            <p:tav tm="100000">
                                              <p:val>
                                                <p:strVal val="#ppt_x"/>
                                              </p:val>
                                            </p:tav>
                                          </p:tavLst>
                                        </p:anim>
                                        <p:animEffect transition="in" filter="wipe(right)">
                                          <p:cBhvr>
                                            <p:cTn id="32" dur="500"/>
                                            <p:tgtEl>
                                              <p:spTgt spid="16"/>
                                            </p:tgtEl>
                                          </p:cBhvr>
                                        </p:animEffect>
                                      </p:childTnLst>
                                    </p:cTn>
                                  </p:par>
                                  <p:par>
                                    <p:cTn id="33" presetID="12" presetClass="entr" presetSubtype="8" fill="hold" grpId="0" nodeType="withEffect">
                                      <p:stCondLst>
                                        <p:cond delay="120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p:tgtEl>
                                              <p:spTgt spid="17"/>
                                            </p:tgtEl>
                                            <p:attrNameLst>
                                              <p:attrName>ppt_x</p:attrName>
                                            </p:attrNameLst>
                                          </p:cBhvr>
                                          <p:tavLst>
                                            <p:tav tm="0">
                                              <p:val>
                                                <p:strVal val="#ppt_x-#ppt_w*1.125000"/>
                                              </p:val>
                                            </p:tav>
                                            <p:tav tm="100000">
                                              <p:val>
                                                <p:strVal val="#ppt_x"/>
                                              </p:val>
                                            </p:tav>
                                          </p:tavLst>
                                        </p:anim>
                                        <p:animEffect transition="in" filter="wipe(right)">
                                          <p:cBhvr>
                                            <p:cTn id="36" dur="500"/>
                                            <p:tgtEl>
                                              <p:spTgt spid="17"/>
                                            </p:tgtEl>
                                          </p:cBhvr>
                                        </p:animEffect>
                                      </p:childTnLst>
                                    </p:cTn>
                                  </p:par>
                                </p:childTnLst>
                              </p:cTn>
                            </p:par>
                            <p:par>
                              <p:cTn id="37" fill="hold">
                                <p:stCondLst>
                                  <p:cond delay="1700"/>
                                </p:stCondLst>
                                <p:childTnLst>
                                  <p:par>
                                    <p:cTn id="38" presetID="53" presetClass="entr" presetSubtype="16"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par>
                                    <p:cTn id="43" presetID="53" presetClass="entr" presetSubtype="16" fill="hold" grpId="0" nodeType="withEffect">
                                      <p:stCondLst>
                                        <p:cond delay="40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par>
                                    <p:cTn id="48" presetID="53" presetClass="entr" presetSubtype="16" fill="hold" grpId="0" nodeType="withEffect">
                                      <p:stCondLst>
                                        <p:cond delay="20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ppt_w</p:attrName>
                                            </p:attrNameLst>
                                          </p:cBhvr>
                                          <p:tavLst>
                                            <p:tav tm="0">
                                              <p:val>
                                                <p:fltVal val="0"/>
                                              </p:val>
                                            </p:tav>
                                            <p:tav tm="100000">
                                              <p:val>
                                                <p:strVal val="#ppt_w"/>
                                              </p:val>
                                            </p:tav>
                                          </p:tavLst>
                                        </p:anim>
                                        <p:anim calcmode="lin" valueType="num">
                                          <p:cBhvr>
                                            <p:cTn id="56" dur="500" fill="hold"/>
                                            <p:tgtEl>
                                              <p:spTgt spid="21"/>
                                            </p:tgtEl>
                                            <p:attrNameLst>
                                              <p:attrName>ppt_h</p:attrName>
                                            </p:attrNameLst>
                                          </p:cBhvr>
                                          <p:tavLst>
                                            <p:tav tm="0">
                                              <p:val>
                                                <p:fltVal val="0"/>
                                              </p:val>
                                            </p:tav>
                                            <p:tav tm="100000">
                                              <p:val>
                                                <p:strVal val="#ppt_h"/>
                                              </p:val>
                                            </p:tav>
                                          </p:tavLst>
                                        </p:anim>
                                        <p:animEffect transition="in" filter="fade">
                                          <p:cBhvr>
                                            <p:cTn id="57" dur="500"/>
                                            <p:tgtEl>
                                              <p:spTgt spid="21"/>
                                            </p:tgtEl>
                                          </p:cBhvr>
                                        </p:animEffect>
                                      </p:childTnLst>
                                    </p:cTn>
                                  </p:par>
                                  <p:par>
                                    <p:cTn id="58" presetID="53" presetClass="entr" presetSubtype="16" fill="hold" grpId="0" nodeType="withEffect">
                                      <p:stCondLst>
                                        <p:cond delay="400"/>
                                      </p:stCondLst>
                                      <p:childTnLst>
                                        <p:set>
                                          <p:cBhvr>
                                            <p:cTn id="59" dur="1" fill="hold">
                                              <p:stCondLst>
                                                <p:cond delay="0"/>
                                              </p:stCondLst>
                                            </p:cTn>
                                            <p:tgtEl>
                                              <p:spTgt spid="22"/>
                                            </p:tgtEl>
                                            <p:attrNameLst>
                                              <p:attrName>style.visibility</p:attrName>
                                            </p:attrNameLst>
                                          </p:cBhvr>
                                          <p:to>
                                            <p:strVal val="visible"/>
                                          </p:to>
                                        </p:set>
                                        <p:anim calcmode="lin" valueType="num">
                                          <p:cBhvr>
                                            <p:cTn id="60" dur="500" fill="hold"/>
                                            <p:tgtEl>
                                              <p:spTgt spid="22"/>
                                            </p:tgtEl>
                                            <p:attrNameLst>
                                              <p:attrName>ppt_w</p:attrName>
                                            </p:attrNameLst>
                                          </p:cBhvr>
                                          <p:tavLst>
                                            <p:tav tm="0">
                                              <p:val>
                                                <p:fltVal val="0"/>
                                              </p:val>
                                            </p:tav>
                                            <p:tav tm="100000">
                                              <p:val>
                                                <p:strVal val="#ppt_w"/>
                                              </p:val>
                                            </p:tav>
                                          </p:tavLst>
                                        </p:anim>
                                        <p:anim calcmode="lin" valueType="num">
                                          <p:cBhvr>
                                            <p:cTn id="61" dur="500" fill="hold"/>
                                            <p:tgtEl>
                                              <p:spTgt spid="22"/>
                                            </p:tgtEl>
                                            <p:attrNameLst>
                                              <p:attrName>ppt_h</p:attrName>
                                            </p:attrNameLst>
                                          </p:cBhvr>
                                          <p:tavLst>
                                            <p:tav tm="0">
                                              <p:val>
                                                <p:fltVal val="0"/>
                                              </p:val>
                                            </p:tav>
                                            <p:tav tm="100000">
                                              <p:val>
                                                <p:strVal val="#ppt_h"/>
                                              </p:val>
                                            </p:tav>
                                          </p:tavLst>
                                        </p:anim>
                                        <p:animEffect transition="in" filter="fade">
                                          <p:cBhvr>
                                            <p:cTn id="62" dur="500"/>
                                            <p:tgtEl>
                                              <p:spTgt spid="22"/>
                                            </p:tgtEl>
                                          </p:cBhvr>
                                        </p:animEffect>
                                      </p:childTnLst>
                                    </p:cTn>
                                  </p:par>
                                  <p:par>
                                    <p:cTn id="63" presetID="53" presetClass="entr" presetSubtype="16" fill="hold" grpId="0" nodeType="withEffect">
                                      <p:stCondLst>
                                        <p:cond delay="20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par>
                                    <p:cTn id="68" presetID="53" presetClass="entr" presetSubtype="16" fill="hold" grpId="0" nodeType="withEffect">
                                      <p:stCondLst>
                                        <p:cond delay="20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childTnLst>
                                    </p:cTn>
                                  </p:par>
                                  <p:par>
                                    <p:cTn id="78" presetID="53" presetClass="entr" presetSubtype="16" fill="hold" grpId="0" nodeType="withEffect">
                                      <p:stCondLst>
                                        <p:cond delay="400"/>
                                      </p:stCondLst>
                                      <p:childTnLst>
                                        <p:set>
                                          <p:cBhvr>
                                            <p:cTn id="79" dur="1" fill="hold">
                                              <p:stCondLst>
                                                <p:cond delay="0"/>
                                              </p:stCondLst>
                                            </p:cTn>
                                            <p:tgtEl>
                                              <p:spTgt spid="26"/>
                                            </p:tgtEl>
                                            <p:attrNameLst>
                                              <p:attrName>style.visibility</p:attrName>
                                            </p:attrNameLst>
                                          </p:cBhvr>
                                          <p:to>
                                            <p:strVal val="visible"/>
                                          </p:to>
                                        </p:set>
                                        <p:anim calcmode="lin" valueType="num">
                                          <p:cBhvr>
                                            <p:cTn id="80" dur="500" fill="hold"/>
                                            <p:tgtEl>
                                              <p:spTgt spid="26"/>
                                            </p:tgtEl>
                                            <p:attrNameLst>
                                              <p:attrName>ppt_w</p:attrName>
                                            </p:attrNameLst>
                                          </p:cBhvr>
                                          <p:tavLst>
                                            <p:tav tm="0">
                                              <p:val>
                                                <p:fltVal val="0"/>
                                              </p:val>
                                            </p:tav>
                                            <p:tav tm="100000">
                                              <p:val>
                                                <p:strVal val="#ppt_w"/>
                                              </p:val>
                                            </p:tav>
                                          </p:tavLst>
                                        </p:anim>
                                        <p:anim calcmode="lin" valueType="num">
                                          <p:cBhvr>
                                            <p:cTn id="81" dur="500" fill="hold"/>
                                            <p:tgtEl>
                                              <p:spTgt spid="26"/>
                                            </p:tgtEl>
                                            <p:attrNameLst>
                                              <p:attrName>ppt_h</p:attrName>
                                            </p:attrNameLst>
                                          </p:cBhvr>
                                          <p:tavLst>
                                            <p:tav tm="0">
                                              <p:val>
                                                <p:fltVal val="0"/>
                                              </p:val>
                                            </p:tav>
                                            <p:tav tm="100000">
                                              <p:val>
                                                <p:strVal val="#ppt_h"/>
                                              </p:val>
                                            </p:tav>
                                          </p:tavLst>
                                        </p:anim>
                                        <p:animEffect transition="in" filter="fade">
                                          <p:cBhvr>
                                            <p:cTn id="82" dur="500"/>
                                            <p:tgtEl>
                                              <p:spTgt spid="26"/>
                                            </p:tgtEl>
                                          </p:cBhvr>
                                        </p:animEffect>
                                      </p:childTnLst>
                                    </p:cTn>
                                  </p:par>
                                  <p:par>
                                    <p:cTn id="83" presetID="53" presetClass="entr" presetSubtype="16" fill="hold" grpId="0" nodeType="withEffect">
                                      <p:stCondLst>
                                        <p:cond delay="20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500" fill="hold"/>
                                            <p:tgtEl>
                                              <p:spTgt spid="28"/>
                                            </p:tgtEl>
                                            <p:attrNameLst>
                                              <p:attrName>ppt_w</p:attrName>
                                            </p:attrNameLst>
                                          </p:cBhvr>
                                          <p:tavLst>
                                            <p:tav tm="0">
                                              <p:val>
                                                <p:fltVal val="0"/>
                                              </p:val>
                                            </p:tav>
                                            <p:tav tm="100000">
                                              <p:val>
                                                <p:strVal val="#ppt_w"/>
                                              </p:val>
                                            </p:tav>
                                          </p:tavLst>
                                        </p:anim>
                                        <p:anim calcmode="lin" valueType="num">
                                          <p:cBhvr>
                                            <p:cTn id="91" dur="500" fill="hold"/>
                                            <p:tgtEl>
                                              <p:spTgt spid="28"/>
                                            </p:tgtEl>
                                            <p:attrNameLst>
                                              <p:attrName>ppt_h</p:attrName>
                                            </p:attrNameLst>
                                          </p:cBhvr>
                                          <p:tavLst>
                                            <p:tav tm="0">
                                              <p:val>
                                                <p:fltVal val="0"/>
                                              </p:val>
                                            </p:tav>
                                            <p:tav tm="100000">
                                              <p:val>
                                                <p:strVal val="#ppt_h"/>
                                              </p:val>
                                            </p:tav>
                                          </p:tavLst>
                                        </p:anim>
                                        <p:animEffect transition="in" filter="fade">
                                          <p:cBhvr>
                                            <p:cTn id="92" dur="500"/>
                                            <p:tgtEl>
                                              <p:spTgt spid="28"/>
                                            </p:tgtEl>
                                          </p:cBhvr>
                                        </p:animEffect>
                                      </p:childTnLst>
                                    </p:cTn>
                                  </p:par>
                                  <p:par>
                                    <p:cTn id="93" presetID="53" presetClass="entr" presetSubtype="16" fill="hold" grpId="0" nodeType="withEffect">
                                      <p:stCondLst>
                                        <p:cond delay="400"/>
                                      </p:stCondLst>
                                      <p:childTnLst>
                                        <p:set>
                                          <p:cBhvr>
                                            <p:cTn id="94" dur="1" fill="hold">
                                              <p:stCondLst>
                                                <p:cond delay="0"/>
                                              </p:stCondLst>
                                            </p:cTn>
                                            <p:tgtEl>
                                              <p:spTgt spid="29"/>
                                            </p:tgtEl>
                                            <p:attrNameLst>
                                              <p:attrName>style.visibility</p:attrName>
                                            </p:attrNameLst>
                                          </p:cBhvr>
                                          <p:to>
                                            <p:strVal val="visible"/>
                                          </p:to>
                                        </p:set>
                                        <p:anim calcmode="lin" valueType="num">
                                          <p:cBhvr>
                                            <p:cTn id="95" dur="500" fill="hold"/>
                                            <p:tgtEl>
                                              <p:spTgt spid="29"/>
                                            </p:tgtEl>
                                            <p:attrNameLst>
                                              <p:attrName>ppt_w</p:attrName>
                                            </p:attrNameLst>
                                          </p:cBhvr>
                                          <p:tavLst>
                                            <p:tav tm="0">
                                              <p:val>
                                                <p:fltVal val="0"/>
                                              </p:val>
                                            </p:tav>
                                            <p:tav tm="100000">
                                              <p:val>
                                                <p:strVal val="#ppt_w"/>
                                              </p:val>
                                            </p:tav>
                                          </p:tavLst>
                                        </p:anim>
                                        <p:anim calcmode="lin" valueType="num">
                                          <p:cBhvr>
                                            <p:cTn id="96" dur="500" fill="hold"/>
                                            <p:tgtEl>
                                              <p:spTgt spid="29"/>
                                            </p:tgtEl>
                                            <p:attrNameLst>
                                              <p:attrName>ppt_h</p:attrName>
                                            </p:attrNameLst>
                                          </p:cBhvr>
                                          <p:tavLst>
                                            <p:tav tm="0">
                                              <p:val>
                                                <p:fltVal val="0"/>
                                              </p:val>
                                            </p:tav>
                                            <p:tav tm="100000">
                                              <p:val>
                                                <p:strVal val="#ppt_h"/>
                                              </p:val>
                                            </p:tav>
                                          </p:tavLst>
                                        </p:anim>
                                        <p:animEffect transition="in" filter="fade">
                                          <p:cBhvr>
                                            <p:cTn id="97" dur="500"/>
                                            <p:tgtEl>
                                              <p:spTgt spid="29"/>
                                            </p:tgtEl>
                                          </p:cBhvr>
                                        </p:animEffect>
                                      </p:childTnLst>
                                    </p:cTn>
                                  </p:par>
                                  <p:par>
                                    <p:cTn id="98" presetID="53" presetClass="entr" presetSubtype="16" fill="hold" grpId="0" nodeType="withEffect">
                                      <p:stCondLst>
                                        <p:cond delay="200"/>
                                      </p:stCondLst>
                                      <p:childTnLst>
                                        <p:set>
                                          <p:cBhvr>
                                            <p:cTn id="99" dur="1" fill="hold">
                                              <p:stCondLst>
                                                <p:cond delay="0"/>
                                              </p:stCondLst>
                                            </p:cTn>
                                            <p:tgtEl>
                                              <p:spTgt spid="30"/>
                                            </p:tgtEl>
                                            <p:attrNameLst>
                                              <p:attrName>style.visibility</p:attrName>
                                            </p:attrNameLst>
                                          </p:cBhvr>
                                          <p:to>
                                            <p:strVal val="visible"/>
                                          </p:to>
                                        </p:set>
                                        <p:anim calcmode="lin" valueType="num">
                                          <p:cBhvr>
                                            <p:cTn id="100" dur="500" fill="hold"/>
                                            <p:tgtEl>
                                              <p:spTgt spid="30"/>
                                            </p:tgtEl>
                                            <p:attrNameLst>
                                              <p:attrName>ppt_w</p:attrName>
                                            </p:attrNameLst>
                                          </p:cBhvr>
                                          <p:tavLst>
                                            <p:tav tm="0">
                                              <p:val>
                                                <p:fltVal val="0"/>
                                              </p:val>
                                            </p:tav>
                                            <p:tav tm="100000">
                                              <p:val>
                                                <p:strVal val="#ppt_w"/>
                                              </p:val>
                                            </p:tav>
                                          </p:tavLst>
                                        </p:anim>
                                        <p:anim calcmode="lin" valueType="num">
                                          <p:cBhvr>
                                            <p:cTn id="101" dur="500" fill="hold"/>
                                            <p:tgtEl>
                                              <p:spTgt spid="30"/>
                                            </p:tgtEl>
                                            <p:attrNameLst>
                                              <p:attrName>ppt_h</p:attrName>
                                            </p:attrNameLst>
                                          </p:cBhvr>
                                          <p:tavLst>
                                            <p:tav tm="0">
                                              <p:val>
                                                <p:fltVal val="0"/>
                                              </p:val>
                                            </p:tav>
                                            <p:tav tm="100000">
                                              <p:val>
                                                <p:strVal val="#ppt_h"/>
                                              </p:val>
                                            </p:tav>
                                          </p:tavLst>
                                        </p:anim>
                                        <p:animEffect transition="in" filter="fade">
                                          <p:cBhvr>
                                            <p:cTn id="102" dur="500"/>
                                            <p:tgtEl>
                                              <p:spTgt spid="30"/>
                                            </p:tgtEl>
                                          </p:cBhvr>
                                        </p:animEffect>
                                      </p:childTnLst>
                                    </p:cTn>
                                  </p:par>
                                  <p:par>
                                    <p:cTn id="103" presetID="53" presetClass="entr" presetSubtype="16" fill="hold" grpId="0" nodeType="withEffect">
                                      <p:stCondLst>
                                        <p:cond delay="200"/>
                                      </p:stCondLst>
                                      <p:childTnLst>
                                        <p:set>
                                          <p:cBhvr>
                                            <p:cTn id="104" dur="1" fill="hold">
                                              <p:stCondLst>
                                                <p:cond delay="0"/>
                                              </p:stCondLst>
                                            </p:cTn>
                                            <p:tgtEl>
                                              <p:spTgt spid="31"/>
                                            </p:tgtEl>
                                            <p:attrNameLst>
                                              <p:attrName>style.visibility</p:attrName>
                                            </p:attrNameLst>
                                          </p:cBhvr>
                                          <p:to>
                                            <p:strVal val="visible"/>
                                          </p:to>
                                        </p:set>
                                        <p:anim calcmode="lin" valueType="num">
                                          <p:cBhvr>
                                            <p:cTn id="105" dur="500" fill="hold"/>
                                            <p:tgtEl>
                                              <p:spTgt spid="31"/>
                                            </p:tgtEl>
                                            <p:attrNameLst>
                                              <p:attrName>ppt_w</p:attrName>
                                            </p:attrNameLst>
                                          </p:cBhvr>
                                          <p:tavLst>
                                            <p:tav tm="0">
                                              <p:val>
                                                <p:fltVal val="0"/>
                                              </p:val>
                                            </p:tav>
                                            <p:tav tm="100000">
                                              <p:val>
                                                <p:strVal val="#ppt_w"/>
                                              </p:val>
                                            </p:tav>
                                          </p:tavLst>
                                        </p:anim>
                                        <p:anim calcmode="lin" valueType="num">
                                          <p:cBhvr>
                                            <p:cTn id="106" dur="500" fill="hold"/>
                                            <p:tgtEl>
                                              <p:spTgt spid="31"/>
                                            </p:tgtEl>
                                            <p:attrNameLst>
                                              <p:attrName>ppt_h</p:attrName>
                                            </p:attrNameLst>
                                          </p:cBhvr>
                                          <p:tavLst>
                                            <p:tav tm="0">
                                              <p:val>
                                                <p:fltVal val="0"/>
                                              </p:val>
                                            </p:tav>
                                            <p:tav tm="100000">
                                              <p:val>
                                                <p:strVal val="#ppt_h"/>
                                              </p:val>
                                            </p:tav>
                                          </p:tavLst>
                                        </p:anim>
                                        <p:animEffect transition="in" filter="fade">
                                          <p:cBhvr>
                                            <p:cTn id="107" dur="500"/>
                                            <p:tgtEl>
                                              <p:spTgt spid="31"/>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32"/>
                                            </p:tgtEl>
                                            <p:attrNameLst>
                                              <p:attrName>style.visibility</p:attrName>
                                            </p:attrNameLst>
                                          </p:cBhvr>
                                          <p:to>
                                            <p:strVal val="visible"/>
                                          </p:to>
                                        </p:set>
                                        <p:anim calcmode="lin" valueType="num">
                                          <p:cBhvr>
                                            <p:cTn id="110" dur="500" fill="hold"/>
                                            <p:tgtEl>
                                              <p:spTgt spid="32"/>
                                            </p:tgtEl>
                                            <p:attrNameLst>
                                              <p:attrName>ppt_w</p:attrName>
                                            </p:attrNameLst>
                                          </p:cBhvr>
                                          <p:tavLst>
                                            <p:tav tm="0">
                                              <p:val>
                                                <p:fltVal val="0"/>
                                              </p:val>
                                            </p:tav>
                                            <p:tav tm="100000">
                                              <p:val>
                                                <p:strVal val="#ppt_w"/>
                                              </p:val>
                                            </p:tav>
                                          </p:tavLst>
                                        </p:anim>
                                        <p:anim calcmode="lin" valueType="num">
                                          <p:cBhvr>
                                            <p:cTn id="111" dur="500" fill="hold"/>
                                            <p:tgtEl>
                                              <p:spTgt spid="32"/>
                                            </p:tgtEl>
                                            <p:attrNameLst>
                                              <p:attrName>ppt_h</p:attrName>
                                            </p:attrNameLst>
                                          </p:cBhvr>
                                          <p:tavLst>
                                            <p:tav tm="0">
                                              <p:val>
                                                <p:fltVal val="0"/>
                                              </p:val>
                                            </p:tav>
                                            <p:tav tm="100000">
                                              <p:val>
                                                <p:strVal val="#ppt_h"/>
                                              </p:val>
                                            </p:tav>
                                          </p:tavLst>
                                        </p:anim>
                                        <p:animEffect transition="in" filter="fade">
                                          <p:cBhvr>
                                            <p:cTn id="112" dur="500"/>
                                            <p:tgtEl>
                                              <p:spTgt spid="32"/>
                                            </p:tgtEl>
                                          </p:cBhvr>
                                        </p:animEffect>
                                      </p:childTnLst>
                                    </p:cTn>
                                  </p:par>
                                  <p:par>
                                    <p:cTn id="113" presetID="53" presetClass="entr" presetSubtype="16" fill="hold" grpId="0" nodeType="withEffect">
                                      <p:stCondLst>
                                        <p:cond delay="40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20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fltVal val="0"/>
                                              </p:val>
                                            </p:tav>
                                            <p:tav tm="100000">
                                              <p:val>
                                                <p:strVal val="#ppt_w"/>
                                              </p:val>
                                            </p:tav>
                                          </p:tavLst>
                                        </p:anim>
                                        <p:anim calcmode="lin" valueType="num">
                                          <p:cBhvr>
                                            <p:cTn id="121" dur="500" fill="hold"/>
                                            <p:tgtEl>
                                              <p:spTgt spid="34"/>
                                            </p:tgtEl>
                                            <p:attrNameLst>
                                              <p:attrName>ppt_h</p:attrName>
                                            </p:attrNameLst>
                                          </p:cBhvr>
                                          <p:tavLst>
                                            <p:tav tm="0">
                                              <p:val>
                                                <p:fltVal val="0"/>
                                              </p:val>
                                            </p:tav>
                                            <p:tav tm="100000">
                                              <p:val>
                                                <p:strVal val="#ppt_h"/>
                                              </p:val>
                                            </p:tav>
                                          </p:tavLst>
                                        </p:anim>
                                        <p:animEffect transition="in" filter="fade">
                                          <p:cBhvr>
                                            <p:cTn id="122" dur="500"/>
                                            <p:tgtEl>
                                              <p:spTgt spid="34"/>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35"/>
                                            </p:tgtEl>
                                            <p:attrNameLst>
                                              <p:attrName>style.visibility</p:attrName>
                                            </p:attrNameLst>
                                          </p:cBhvr>
                                          <p:to>
                                            <p:strVal val="visible"/>
                                          </p:to>
                                        </p:set>
                                        <p:anim calcmode="lin" valueType="num">
                                          <p:cBhvr>
                                            <p:cTn id="125" dur="500" fill="hold"/>
                                            <p:tgtEl>
                                              <p:spTgt spid="35"/>
                                            </p:tgtEl>
                                            <p:attrNameLst>
                                              <p:attrName>ppt_w</p:attrName>
                                            </p:attrNameLst>
                                          </p:cBhvr>
                                          <p:tavLst>
                                            <p:tav tm="0">
                                              <p:val>
                                                <p:fltVal val="0"/>
                                              </p:val>
                                            </p:tav>
                                            <p:tav tm="100000">
                                              <p:val>
                                                <p:strVal val="#ppt_w"/>
                                              </p:val>
                                            </p:tav>
                                          </p:tavLst>
                                        </p:anim>
                                        <p:anim calcmode="lin" valueType="num">
                                          <p:cBhvr>
                                            <p:cTn id="126" dur="500" fill="hold"/>
                                            <p:tgtEl>
                                              <p:spTgt spid="35"/>
                                            </p:tgtEl>
                                            <p:attrNameLst>
                                              <p:attrName>ppt_h</p:attrName>
                                            </p:attrNameLst>
                                          </p:cBhvr>
                                          <p:tavLst>
                                            <p:tav tm="0">
                                              <p:val>
                                                <p:fltVal val="0"/>
                                              </p:val>
                                            </p:tav>
                                            <p:tav tm="100000">
                                              <p:val>
                                                <p:strVal val="#ppt_h"/>
                                              </p:val>
                                            </p:tav>
                                          </p:tavLst>
                                        </p:anim>
                                        <p:animEffect transition="in" filter="fade">
                                          <p:cBhvr>
                                            <p:cTn id="127" dur="500"/>
                                            <p:tgtEl>
                                              <p:spTgt spid="35"/>
                                            </p:tgtEl>
                                          </p:cBhvr>
                                        </p:animEffect>
                                      </p:childTnLst>
                                    </p:cTn>
                                  </p:par>
                                  <p:par>
                                    <p:cTn id="128" presetID="53" presetClass="entr" presetSubtype="16" fill="hold" grpId="0" nodeType="withEffect">
                                      <p:stCondLst>
                                        <p:cond delay="400"/>
                                      </p:stCondLst>
                                      <p:childTnLst>
                                        <p:set>
                                          <p:cBhvr>
                                            <p:cTn id="129" dur="1" fill="hold">
                                              <p:stCondLst>
                                                <p:cond delay="0"/>
                                              </p:stCondLst>
                                            </p:cTn>
                                            <p:tgtEl>
                                              <p:spTgt spid="36"/>
                                            </p:tgtEl>
                                            <p:attrNameLst>
                                              <p:attrName>style.visibility</p:attrName>
                                            </p:attrNameLst>
                                          </p:cBhvr>
                                          <p:to>
                                            <p:strVal val="visible"/>
                                          </p:to>
                                        </p:set>
                                        <p:anim calcmode="lin" valueType="num">
                                          <p:cBhvr>
                                            <p:cTn id="130" dur="500" fill="hold"/>
                                            <p:tgtEl>
                                              <p:spTgt spid="36"/>
                                            </p:tgtEl>
                                            <p:attrNameLst>
                                              <p:attrName>ppt_w</p:attrName>
                                            </p:attrNameLst>
                                          </p:cBhvr>
                                          <p:tavLst>
                                            <p:tav tm="0">
                                              <p:val>
                                                <p:fltVal val="0"/>
                                              </p:val>
                                            </p:tav>
                                            <p:tav tm="100000">
                                              <p:val>
                                                <p:strVal val="#ppt_w"/>
                                              </p:val>
                                            </p:tav>
                                          </p:tavLst>
                                        </p:anim>
                                        <p:anim calcmode="lin" valueType="num">
                                          <p:cBhvr>
                                            <p:cTn id="131" dur="500" fill="hold"/>
                                            <p:tgtEl>
                                              <p:spTgt spid="36"/>
                                            </p:tgtEl>
                                            <p:attrNameLst>
                                              <p:attrName>ppt_h</p:attrName>
                                            </p:attrNameLst>
                                          </p:cBhvr>
                                          <p:tavLst>
                                            <p:tav tm="0">
                                              <p:val>
                                                <p:fltVal val="0"/>
                                              </p:val>
                                            </p:tav>
                                            <p:tav tm="100000">
                                              <p:val>
                                                <p:strVal val="#ppt_h"/>
                                              </p:val>
                                            </p:tav>
                                          </p:tavLst>
                                        </p:anim>
                                        <p:animEffect transition="in" filter="fade">
                                          <p:cBhvr>
                                            <p:cTn id="132" dur="500"/>
                                            <p:tgtEl>
                                              <p:spTgt spid="36"/>
                                            </p:tgtEl>
                                          </p:cBhvr>
                                        </p:animEffect>
                                      </p:childTnLst>
                                    </p:cTn>
                                  </p:par>
                                  <p:par>
                                    <p:cTn id="133" presetID="53" presetClass="entr" presetSubtype="16" fill="hold" grpId="0" nodeType="withEffect">
                                      <p:stCondLst>
                                        <p:cond delay="20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par>
                                    <p:cTn id="138" presetID="53" presetClass="entr" presetSubtype="16" fill="hold" grpId="0" nodeType="withEffect">
                                      <p:stCondLst>
                                        <p:cond delay="200"/>
                                      </p:stCondLst>
                                      <p:childTnLst>
                                        <p:set>
                                          <p:cBhvr>
                                            <p:cTn id="139" dur="1" fill="hold">
                                              <p:stCondLst>
                                                <p:cond delay="0"/>
                                              </p:stCondLst>
                                            </p:cTn>
                                            <p:tgtEl>
                                              <p:spTgt spid="38"/>
                                            </p:tgtEl>
                                            <p:attrNameLst>
                                              <p:attrName>style.visibility</p:attrName>
                                            </p:attrNameLst>
                                          </p:cBhvr>
                                          <p:to>
                                            <p:strVal val="visible"/>
                                          </p:to>
                                        </p:set>
                                        <p:anim calcmode="lin" valueType="num">
                                          <p:cBhvr>
                                            <p:cTn id="140" dur="500" fill="hold"/>
                                            <p:tgtEl>
                                              <p:spTgt spid="38"/>
                                            </p:tgtEl>
                                            <p:attrNameLst>
                                              <p:attrName>ppt_w</p:attrName>
                                            </p:attrNameLst>
                                          </p:cBhvr>
                                          <p:tavLst>
                                            <p:tav tm="0">
                                              <p:val>
                                                <p:fltVal val="0"/>
                                              </p:val>
                                            </p:tav>
                                            <p:tav tm="100000">
                                              <p:val>
                                                <p:strVal val="#ppt_w"/>
                                              </p:val>
                                            </p:tav>
                                          </p:tavLst>
                                        </p:anim>
                                        <p:anim calcmode="lin" valueType="num">
                                          <p:cBhvr>
                                            <p:cTn id="141" dur="500" fill="hold"/>
                                            <p:tgtEl>
                                              <p:spTgt spid="38"/>
                                            </p:tgtEl>
                                            <p:attrNameLst>
                                              <p:attrName>ppt_h</p:attrName>
                                            </p:attrNameLst>
                                          </p:cBhvr>
                                          <p:tavLst>
                                            <p:tav tm="0">
                                              <p:val>
                                                <p:fltVal val="0"/>
                                              </p:val>
                                            </p:tav>
                                            <p:tav tm="100000">
                                              <p:val>
                                                <p:strVal val="#ppt_h"/>
                                              </p:val>
                                            </p:tav>
                                          </p:tavLst>
                                        </p:anim>
                                        <p:animEffect transition="in" filter="fade">
                                          <p:cBhvr>
                                            <p:cTn id="142" dur="500"/>
                                            <p:tgtEl>
                                              <p:spTgt spid="38"/>
                                            </p:tgtEl>
                                          </p:cBhvr>
                                        </p:animEffect>
                                      </p:childTnLst>
                                    </p:cTn>
                                  </p:par>
                                  <p:par>
                                    <p:cTn id="143" presetID="53" presetClass="entr" presetSubtype="16" fill="hold" grpId="0" nodeType="withEffect">
                                      <p:stCondLst>
                                        <p:cond delay="200"/>
                                      </p:stCondLst>
                                      <p:childTnLst>
                                        <p:set>
                                          <p:cBhvr>
                                            <p:cTn id="144" dur="1" fill="hold">
                                              <p:stCondLst>
                                                <p:cond delay="0"/>
                                              </p:stCondLst>
                                            </p:cTn>
                                            <p:tgtEl>
                                              <p:spTgt spid="39"/>
                                            </p:tgtEl>
                                            <p:attrNameLst>
                                              <p:attrName>style.visibility</p:attrName>
                                            </p:attrNameLst>
                                          </p:cBhvr>
                                          <p:to>
                                            <p:strVal val="visible"/>
                                          </p:to>
                                        </p:set>
                                        <p:anim calcmode="lin" valueType="num">
                                          <p:cBhvr>
                                            <p:cTn id="145" dur="500" fill="hold"/>
                                            <p:tgtEl>
                                              <p:spTgt spid="39"/>
                                            </p:tgtEl>
                                            <p:attrNameLst>
                                              <p:attrName>ppt_w</p:attrName>
                                            </p:attrNameLst>
                                          </p:cBhvr>
                                          <p:tavLst>
                                            <p:tav tm="0">
                                              <p:val>
                                                <p:fltVal val="0"/>
                                              </p:val>
                                            </p:tav>
                                            <p:tav tm="100000">
                                              <p:val>
                                                <p:strVal val="#ppt_w"/>
                                              </p:val>
                                            </p:tav>
                                          </p:tavLst>
                                        </p:anim>
                                        <p:anim calcmode="lin" valueType="num">
                                          <p:cBhvr>
                                            <p:cTn id="146" dur="500" fill="hold"/>
                                            <p:tgtEl>
                                              <p:spTgt spid="39"/>
                                            </p:tgtEl>
                                            <p:attrNameLst>
                                              <p:attrName>ppt_h</p:attrName>
                                            </p:attrNameLst>
                                          </p:cBhvr>
                                          <p:tavLst>
                                            <p:tav tm="0">
                                              <p:val>
                                                <p:fltVal val="0"/>
                                              </p:val>
                                            </p:tav>
                                            <p:tav tm="100000">
                                              <p:val>
                                                <p:strVal val="#ppt_h"/>
                                              </p:val>
                                            </p:tav>
                                          </p:tavLst>
                                        </p:anim>
                                        <p:animEffect transition="in" filter="fade">
                                          <p:cBhvr>
                                            <p:cTn id="147" dur="500"/>
                                            <p:tgtEl>
                                              <p:spTgt spid="39"/>
                                            </p:tgtEl>
                                          </p:cBhvr>
                                        </p:animEffect>
                                      </p:childTnLst>
                                    </p:cTn>
                                  </p:par>
                                </p:childTnLst>
                              </p:cTn>
                            </p:par>
                            <p:par>
                              <p:cTn id="148" fill="hold">
                                <p:stCondLst>
                                  <p:cond delay="2600"/>
                                </p:stCondLst>
                                <p:childTnLst>
                                  <p:par>
                                    <p:cTn id="149" presetID="16" presetClass="entr" presetSubtype="26" fill="hold" grpId="0" nodeType="afterEffect">
                                      <p:stCondLst>
                                        <p:cond delay="0"/>
                                      </p:stCondLst>
                                      <p:childTnLst>
                                        <p:set>
                                          <p:cBhvr>
                                            <p:cTn id="150" dur="1" fill="hold">
                                              <p:stCondLst>
                                                <p:cond delay="0"/>
                                              </p:stCondLst>
                                            </p:cTn>
                                            <p:tgtEl>
                                              <p:spTgt spid="41"/>
                                            </p:tgtEl>
                                            <p:attrNameLst>
                                              <p:attrName>style.visibility</p:attrName>
                                            </p:attrNameLst>
                                          </p:cBhvr>
                                          <p:to>
                                            <p:strVal val="visible"/>
                                          </p:to>
                                        </p:set>
                                        <p:animEffect transition="in" filter="barn(inHorizontal)">
                                          <p:cBhvr>
                                            <p:cTn id="151" dur="500"/>
                                            <p:tgtEl>
                                              <p:spTgt spid="41"/>
                                            </p:tgtEl>
                                          </p:cBhvr>
                                        </p:animEffect>
                                      </p:childTnLst>
                                    </p:cTn>
                                  </p:par>
                                  <p:par>
                                    <p:cTn id="152" presetID="16" presetClass="entr" presetSubtype="26" fill="hold" grpId="0" nodeType="withEffect">
                                      <p:stCondLst>
                                        <p:cond delay="0"/>
                                      </p:stCondLst>
                                      <p:childTnLst>
                                        <p:set>
                                          <p:cBhvr>
                                            <p:cTn id="153" dur="1" fill="hold">
                                              <p:stCondLst>
                                                <p:cond delay="0"/>
                                              </p:stCondLst>
                                            </p:cTn>
                                            <p:tgtEl>
                                              <p:spTgt spid="42"/>
                                            </p:tgtEl>
                                            <p:attrNameLst>
                                              <p:attrName>style.visibility</p:attrName>
                                            </p:attrNameLst>
                                          </p:cBhvr>
                                          <p:to>
                                            <p:strVal val="visible"/>
                                          </p:to>
                                        </p:set>
                                        <p:animEffect transition="in" filter="barn(inHorizontal)">
                                          <p:cBhvr>
                                            <p:cTn id="154" dur="500"/>
                                            <p:tgtEl>
                                              <p:spTgt spid="42"/>
                                            </p:tgtEl>
                                          </p:cBhvr>
                                        </p:animEffect>
                                      </p:childTnLst>
                                    </p:cTn>
                                  </p:par>
                                </p:childTnLst>
                              </p:cTn>
                            </p:par>
                            <p:par>
                              <p:cTn id="155" fill="hold">
                                <p:stCondLst>
                                  <p:cond delay="3100"/>
                                </p:stCondLst>
                                <p:childTnLst>
                                  <p:par>
                                    <p:cTn id="156" presetID="16" presetClass="entr" presetSubtype="21" fill="hold" grpId="0" nodeType="afterEffect">
                                      <p:stCondLst>
                                        <p:cond delay="0"/>
                                      </p:stCondLst>
                                      <p:childTnLst>
                                        <p:set>
                                          <p:cBhvr>
                                            <p:cTn id="157" dur="1" fill="hold">
                                              <p:stCondLst>
                                                <p:cond delay="0"/>
                                              </p:stCondLst>
                                            </p:cTn>
                                            <p:tgtEl>
                                              <p:spTgt spid="40"/>
                                            </p:tgtEl>
                                            <p:attrNameLst>
                                              <p:attrName>style.visibility</p:attrName>
                                            </p:attrNameLst>
                                          </p:cBhvr>
                                          <p:to>
                                            <p:strVal val="visible"/>
                                          </p:to>
                                        </p:set>
                                        <p:animEffect transition="in" filter="barn(inVertical)">
                                          <p:cBhvr>
                                            <p:cTn id="15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p:bldP spid="41" grpId="0" animBg="1"/>
          <p:bldP spid="42" grpId="0" animBg="1"/>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椭圆 54"/>
          <p:cNvSpPr/>
          <p:nvPr/>
        </p:nvSpPr>
        <p:spPr>
          <a:xfrm>
            <a:off x="2836047" y="2012284"/>
            <a:ext cx="3477652" cy="1802173"/>
          </a:xfrm>
          <a:custGeom>
            <a:avLst/>
            <a:gdLst>
              <a:gd name="connsiteX0" fmla="*/ 0 w 3439659"/>
              <a:gd name="connsiteY0" fmla="*/ 1719830 h 3439659"/>
              <a:gd name="connsiteX1" fmla="*/ 1719830 w 3439659"/>
              <a:gd name="connsiteY1" fmla="*/ 0 h 3439659"/>
              <a:gd name="connsiteX2" fmla="*/ 3439660 w 3439659"/>
              <a:gd name="connsiteY2" fmla="*/ 1719830 h 3439659"/>
              <a:gd name="connsiteX3" fmla="*/ 1719830 w 3439659"/>
              <a:gd name="connsiteY3" fmla="*/ 3439660 h 3439659"/>
              <a:gd name="connsiteX4" fmla="*/ 0 w 3439659"/>
              <a:gd name="connsiteY4" fmla="*/ 1719830 h 3439659"/>
              <a:gd name="connsiteX0" fmla="*/ 0 w 3487467"/>
              <a:gd name="connsiteY0" fmla="*/ 0 h 1719830"/>
              <a:gd name="connsiteX1" fmla="*/ 3439660 w 3487467"/>
              <a:gd name="connsiteY1" fmla="*/ 0 h 1719830"/>
              <a:gd name="connsiteX2" fmla="*/ 1719830 w 3487467"/>
              <a:gd name="connsiteY2" fmla="*/ 1719830 h 1719830"/>
              <a:gd name="connsiteX3" fmla="*/ 0 w 3487467"/>
              <a:gd name="connsiteY3" fmla="*/ 0 h 1719830"/>
              <a:gd name="connsiteX0" fmla="*/ 6132 w 3493599"/>
              <a:gd name="connsiteY0" fmla="*/ 130018 h 1849848"/>
              <a:gd name="connsiteX1" fmla="*/ 3445792 w 3493599"/>
              <a:gd name="connsiteY1" fmla="*/ 130018 h 1849848"/>
              <a:gd name="connsiteX2" fmla="*/ 1725962 w 3493599"/>
              <a:gd name="connsiteY2" fmla="*/ 1849848 h 1849848"/>
              <a:gd name="connsiteX3" fmla="*/ 6132 w 3493599"/>
              <a:gd name="connsiteY3" fmla="*/ 130018 h 1849848"/>
              <a:gd name="connsiteX0" fmla="*/ 6132 w 3493599"/>
              <a:gd name="connsiteY0" fmla="*/ 35412 h 1755242"/>
              <a:gd name="connsiteX1" fmla="*/ 3445792 w 3493599"/>
              <a:gd name="connsiteY1" fmla="*/ 35412 h 1755242"/>
              <a:gd name="connsiteX2" fmla="*/ 1725962 w 3493599"/>
              <a:gd name="connsiteY2" fmla="*/ 1755242 h 1755242"/>
              <a:gd name="connsiteX3" fmla="*/ 6132 w 3493599"/>
              <a:gd name="connsiteY3" fmla="*/ 35412 h 1755242"/>
              <a:gd name="connsiteX0" fmla="*/ 4377 w 3488420"/>
              <a:gd name="connsiteY0" fmla="*/ 11795 h 1772900"/>
              <a:gd name="connsiteX1" fmla="*/ 3450912 w 3488420"/>
              <a:gd name="connsiteY1" fmla="*/ 53046 h 1772900"/>
              <a:gd name="connsiteX2" fmla="*/ 1731082 w 3488420"/>
              <a:gd name="connsiteY2" fmla="*/ 1772876 h 1772900"/>
              <a:gd name="connsiteX3" fmla="*/ 4377 w 3488420"/>
              <a:gd name="connsiteY3" fmla="*/ 11795 h 1772900"/>
              <a:gd name="connsiteX0" fmla="*/ 39013 w 3522446"/>
              <a:gd name="connsiteY0" fmla="*/ 134148 h 1909003"/>
              <a:gd name="connsiteX1" fmla="*/ 3485548 w 3522446"/>
              <a:gd name="connsiteY1" fmla="*/ 175399 h 1909003"/>
              <a:gd name="connsiteX2" fmla="*/ 1738217 w 3522446"/>
              <a:gd name="connsiteY2" fmla="*/ 1908979 h 1909003"/>
              <a:gd name="connsiteX3" fmla="*/ 39013 w 3522446"/>
              <a:gd name="connsiteY3" fmla="*/ 134148 h 1909003"/>
              <a:gd name="connsiteX0" fmla="*/ 55067 w 3553265"/>
              <a:gd name="connsiteY0" fmla="*/ 134148 h 1909002"/>
              <a:gd name="connsiteX1" fmla="*/ 3501602 w 3553265"/>
              <a:gd name="connsiteY1" fmla="*/ 175399 h 1909002"/>
              <a:gd name="connsiteX2" fmla="*/ 1754271 w 3553265"/>
              <a:gd name="connsiteY2" fmla="*/ 1908979 h 1909002"/>
              <a:gd name="connsiteX3" fmla="*/ 55067 w 3553265"/>
              <a:gd name="connsiteY3" fmla="*/ 134148 h 1909002"/>
              <a:gd name="connsiteX0" fmla="*/ 39426 w 3502160"/>
              <a:gd name="connsiteY0" fmla="*/ 134148 h 1909003"/>
              <a:gd name="connsiteX1" fmla="*/ 3465335 w 3502160"/>
              <a:gd name="connsiteY1" fmla="*/ 175399 h 1909003"/>
              <a:gd name="connsiteX2" fmla="*/ 1718004 w 3502160"/>
              <a:gd name="connsiteY2" fmla="*/ 1908979 h 1909003"/>
              <a:gd name="connsiteX3" fmla="*/ 39426 w 3502160"/>
              <a:gd name="connsiteY3" fmla="*/ 134148 h 1909003"/>
              <a:gd name="connsiteX0" fmla="*/ 8999 w 3471733"/>
              <a:gd name="connsiteY0" fmla="*/ 21578 h 1796433"/>
              <a:gd name="connsiteX1" fmla="*/ 3434908 w 3471733"/>
              <a:gd name="connsiteY1" fmla="*/ 62829 h 1796433"/>
              <a:gd name="connsiteX2" fmla="*/ 1687577 w 3471733"/>
              <a:gd name="connsiteY2" fmla="*/ 1796409 h 1796433"/>
              <a:gd name="connsiteX3" fmla="*/ 8999 w 3471733"/>
              <a:gd name="connsiteY3" fmla="*/ 21578 h 1796433"/>
              <a:gd name="connsiteX0" fmla="*/ 39425 w 3502159"/>
              <a:gd name="connsiteY0" fmla="*/ 135675 h 1931154"/>
              <a:gd name="connsiteX1" fmla="*/ 3465334 w 3502159"/>
              <a:gd name="connsiteY1" fmla="*/ 176926 h 1931154"/>
              <a:gd name="connsiteX2" fmla="*/ 1718003 w 3502159"/>
              <a:gd name="connsiteY2" fmla="*/ 1931131 h 1931154"/>
              <a:gd name="connsiteX3" fmla="*/ 39425 w 3502159"/>
              <a:gd name="connsiteY3" fmla="*/ 135675 h 1931154"/>
              <a:gd name="connsiteX0" fmla="*/ 7276 w 3470010"/>
              <a:gd name="connsiteY0" fmla="*/ 26065 h 1821544"/>
              <a:gd name="connsiteX1" fmla="*/ 3433185 w 3470010"/>
              <a:gd name="connsiteY1" fmla="*/ 67316 h 1821544"/>
              <a:gd name="connsiteX2" fmla="*/ 1685854 w 3470010"/>
              <a:gd name="connsiteY2" fmla="*/ 1821521 h 1821544"/>
              <a:gd name="connsiteX3" fmla="*/ 7276 w 3470010"/>
              <a:gd name="connsiteY3" fmla="*/ 26065 h 1821544"/>
              <a:gd name="connsiteX0" fmla="*/ 12669 w 3492943"/>
              <a:gd name="connsiteY0" fmla="*/ 26065 h 1822469"/>
              <a:gd name="connsiteX1" fmla="*/ 3438578 w 3492943"/>
              <a:gd name="connsiteY1" fmla="*/ 67316 h 1822469"/>
              <a:gd name="connsiteX2" fmla="*/ 1691247 w 3492943"/>
              <a:gd name="connsiteY2" fmla="*/ 1821521 h 1822469"/>
              <a:gd name="connsiteX3" fmla="*/ 12669 w 3492943"/>
              <a:gd name="connsiteY3" fmla="*/ 26065 h 1822469"/>
              <a:gd name="connsiteX0" fmla="*/ 48756 w 3529030"/>
              <a:gd name="connsiteY0" fmla="*/ 3139 h 1799516"/>
              <a:gd name="connsiteX1" fmla="*/ 3474665 w 3529030"/>
              <a:gd name="connsiteY1" fmla="*/ 44390 h 1799516"/>
              <a:gd name="connsiteX2" fmla="*/ 1727334 w 3529030"/>
              <a:gd name="connsiteY2" fmla="*/ 1798595 h 1799516"/>
              <a:gd name="connsiteX3" fmla="*/ 48756 w 3529030"/>
              <a:gd name="connsiteY3" fmla="*/ 3139 h 1799516"/>
              <a:gd name="connsiteX0" fmla="*/ 48756 w 3529030"/>
              <a:gd name="connsiteY0" fmla="*/ 5796 h 1802173"/>
              <a:gd name="connsiteX1" fmla="*/ 3474665 w 3529030"/>
              <a:gd name="connsiteY1" fmla="*/ 47047 h 1802173"/>
              <a:gd name="connsiteX2" fmla="*/ 1727334 w 3529030"/>
              <a:gd name="connsiteY2" fmla="*/ 1801252 h 1802173"/>
              <a:gd name="connsiteX3" fmla="*/ 48756 w 3529030"/>
              <a:gd name="connsiteY3" fmla="*/ 5796 h 1802173"/>
              <a:gd name="connsiteX0" fmla="*/ 48756 w 3477652"/>
              <a:gd name="connsiteY0" fmla="*/ 5796 h 1802173"/>
              <a:gd name="connsiteX1" fmla="*/ 3474665 w 3477652"/>
              <a:gd name="connsiteY1" fmla="*/ 47047 h 1802173"/>
              <a:gd name="connsiteX2" fmla="*/ 1727334 w 3477652"/>
              <a:gd name="connsiteY2" fmla="*/ 1801252 h 1802173"/>
              <a:gd name="connsiteX3" fmla="*/ 48756 w 3477652"/>
              <a:gd name="connsiteY3" fmla="*/ 5796 h 1802173"/>
            </a:gdLst>
            <a:ahLst/>
            <a:cxnLst>
              <a:cxn ang="0">
                <a:pos x="connsiteX0" y="connsiteY0"/>
              </a:cxn>
              <a:cxn ang="0">
                <a:pos x="connsiteX1" y="connsiteY1"/>
              </a:cxn>
              <a:cxn ang="0">
                <a:pos x="connsiteX2" y="connsiteY2"/>
              </a:cxn>
              <a:cxn ang="0">
                <a:pos x="connsiteX3" y="connsiteY3"/>
              </a:cxn>
            </a:cxnLst>
            <a:rect l="l" t="t" r="r" b="b"/>
            <a:pathLst>
              <a:path w="3477652" h="1802173">
                <a:moveTo>
                  <a:pt x="48756" y="5796"/>
                </a:moveTo>
                <a:cubicBezTo>
                  <a:pt x="305602" y="15937"/>
                  <a:pt x="3181151" y="-33335"/>
                  <a:pt x="3474665" y="47047"/>
                </a:cubicBezTo>
                <a:cubicBezTo>
                  <a:pt x="3527547" y="271809"/>
                  <a:pt x="2875835" y="1753126"/>
                  <a:pt x="1727334" y="1801252"/>
                </a:cubicBezTo>
                <a:cubicBezTo>
                  <a:pt x="578833" y="1849378"/>
                  <a:pt x="-208090" y="-4345"/>
                  <a:pt x="48756" y="5796"/>
                </a:cubicBezTo>
                <a:close/>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1591072" y="1832016"/>
            <a:ext cx="723275" cy="307777"/>
          </a:xfrm>
          <a:prstGeom prst="rect">
            <a:avLst/>
          </a:prstGeom>
          <a:noFill/>
        </p:spPr>
        <p:txBody>
          <a:bodyPr wrap="none" rtlCol="0">
            <a:spAutoFit/>
          </a:bodyPr>
          <a:lstStyle/>
          <a:p>
            <a:pPr algn="ctr"/>
            <a:r>
              <a:rPr lang="zh-CN" altLang="en-US" sz="1400" b="1" dirty="0">
                <a:latin typeface="微软雅黑" pitchFamily="34" charset="-122"/>
                <a:ea typeface="微软雅黑" pitchFamily="34" charset="-122"/>
              </a:rPr>
              <a:t>用途一</a:t>
            </a:r>
          </a:p>
        </p:txBody>
      </p:sp>
      <p:cxnSp>
        <p:nvCxnSpPr>
          <p:cNvPr id="8" name="直接连接符 7"/>
          <p:cNvCxnSpPr/>
          <p:nvPr/>
        </p:nvCxnSpPr>
        <p:spPr>
          <a:xfrm flipV="1">
            <a:off x="2639023" y="2008303"/>
            <a:ext cx="1913927" cy="2123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3053802" y="2008303"/>
            <a:ext cx="1499148" cy="105434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926638" y="2008304"/>
            <a:ext cx="626312" cy="177946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flipV="1">
            <a:off x="4552951" y="2008304"/>
            <a:ext cx="670571" cy="171715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flipV="1">
            <a:off x="4552950" y="2008303"/>
            <a:ext cx="1465240" cy="105434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552950" y="2008302"/>
            <a:ext cx="1861284" cy="1380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2854407" y="2664829"/>
            <a:ext cx="660132" cy="660132"/>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3635896" y="3395389"/>
            <a:ext cx="660132" cy="660132"/>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4888236" y="3361650"/>
            <a:ext cx="660132" cy="660132"/>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641678" y="2567970"/>
            <a:ext cx="660132" cy="660132"/>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5940152" y="1700255"/>
            <a:ext cx="660132" cy="660132"/>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573690" y="1688852"/>
            <a:ext cx="660132" cy="660132"/>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34"/>
          <p:cNvSpPr txBox="1"/>
          <p:nvPr/>
        </p:nvSpPr>
        <p:spPr>
          <a:xfrm>
            <a:off x="35496" y="2111305"/>
            <a:ext cx="2556284" cy="532453"/>
          </a:xfrm>
          <a:prstGeom prst="rect">
            <a:avLst/>
          </a:prstGeom>
          <a:noFill/>
        </p:spPr>
        <p:txBody>
          <a:bodyPr wrap="square" rtlCol="0">
            <a:spAutoFit/>
          </a:bodyPr>
          <a:lstStyle/>
          <a:p>
            <a:pPr algn="r">
              <a:lnSpc>
                <a:spcPct val="130000"/>
              </a:lnSpc>
              <a:defRPr/>
            </a:pPr>
            <a:r>
              <a:rPr lang="zh-CN" altLang="en-US" sz="1100" dirty="0" smtClean="0">
                <a:latin typeface="微软雅黑" pitchFamily="34" charset="-122"/>
                <a:ea typeface="微软雅黑" pitchFamily="34" charset="-122"/>
              </a:rPr>
              <a:t>点击</a:t>
            </a:r>
            <a:r>
              <a:rPr lang="zh-CN" altLang="en-US" sz="1100" dirty="0">
                <a:latin typeface="微软雅黑" pitchFamily="34" charset="-122"/>
                <a:ea typeface="微软雅黑" pitchFamily="34" charset="-122"/>
              </a:rPr>
              <a:t>输入简要文字内容，文字内容需概括精炼，不用多余的文字</a:t>
            </a:r>
            <a:r>
              <a:rPr lang="zh-CN" altLang="en-US" sz="1100" dirty="0" smtClean="0">
                <a:latin typeface="微软雅黑" pitchFamily="34" charset="-122"/>
                <a:ea typeface="微软雅黑" pitchFamily="34" charset="-122"/>
              </a:rPr>
              <a:t>修饰</a:t>
            </a:r>
            <a:r>
              <a:rPr lang="zh-CN" altLang="en-US" sz="1100" dirty="0">
                <a:latin typeface="微软雅黑" pitchFamily="34" charset="-122"/>
                <a:ea typeface="微软雅黑" pitchFamily="34" charset="-122"/>
              </a:rPr>
              <a:t>。</a:t>
            </a:r>
          </a:p>
        </p:txBody>
      </p:sp>
      <p:sp>
        <p:nvSpPr>
          <p:cNvPr id="36" name="TextBox 35"/>
          <p:cNvSpPr txBox="1"/>
          <p:nvPr/>
        </p:nvSpPr>
        <p:spPr>
          <a:xfrm>
            <a:off x="2095128" y="2984144"/>
            <a:ext cx="723275" cy="307777"/>
          </a:xfrm>
          <a:prstGeom prst="rect">
            <a:avLst/>
          </a:prstGeom>
          <a:noFill/>
        </p:spPr>
        <p:txBody>
          <a:bodyPr wrap="none" rtlCol="0">
            <a:spAutoFit/>
          </a:bodyPr>
          <a:lstStyle/>
          <a:p>
            <a:pPr algn="ctr"/>
            <a:r>
              <a:rPr lang="zh-CN" altLang="en-US" sz="1400" b="1" dirty="0" smtClean="0">
                <a:latin typeface="微软雅黑" pitchFamily="34" charset="-122"/>
                <a:ea typeface="微软雅黑" pitchFamily="34" charset="-122"/>
              </a:rPr>
              <a:t>用途二</a:t>
            </a:r>
            <a:endParaRPr lang="zh-CN" altLang="en-US" sz="1400" b="1" dirty="0">
              <a:latin typeface="微软雅黑" pitchFamily="34" charset="-122"/>
              <a:ea typeface="微软雅黑" pitchFamily="34" charset="-122"/>
            </a:endParaRPr>
          </a:p>
        </p:txBody>
      </p:sp>
      <p:sp>
        <p:nvSpPr>
          <p:cNvPr id="37" name="TextBox 36"/>
          <p:cNvSpPr txBox="1"/>
          <p:nvPr/>
        </p:nvSpPr>
        <p:spPr>
          <a:xfrm>
            <a:off x="539552" y="3263433"/>
            <a:ext cx="2556284" cy="532453"/>
          </a:xfrm>
          <a:prstGeom prst="rect">
            <a:avLst/>
          </a:prstGeom>
          <a:noFill/>
        </p:spPr>
        <p:txBody>
          <a:bodyPr wrap="square" rtlCol="0">
            <a:spAutoFit/>
          </a:bodyPr>
          <a:lstStyle/>
          <a:p>
            <a:pPr algn="r">
              <a:lnSpc>
                <a:spcPct val="130000"/>
              </a:lnSpc>
              <a:defRPr/>
            </a:pPr>
            <a:r>
              <a:rPr lang="zh-CN" altLang="en-US" sz="1100" dirty="0" smtClean="0">
                <a:latin typeface="微软雅黑" pitchFamily="34" charset="-122"/>
                <a:ea typeface="微软雅黑" pitchFamily="34" charset="-122"/>
              </a:rPr>
              <a:t>点击</a:t>
            </a:r>
            <a:r>
              <a:rPr lang="zh-CN" altLang="en-US" sz="1100" dirty="0">
                <a:latin typeface="微软雅黑" pitchFamily="34" charset="-122"/>
                <a:ea typeface="微软雅黑" pitchFamily="34" charset="-122"/>
              </a:rPr>
              <a:t>输入简要文字内容，文字内容需概括精炼，不用多余的文字</a:t>
            </a:r>
            <a:r>
              <a:rPr lang="zh-CN" altLang="en-US" sz="1100" dirty="0" smtClean="0">
                <a:latin typeface="微软雅黑" pitchFamily="34" charset="-122"/>
                <a:ea typeface="微软雅黑" pitchFamily="34" charset="-122"/>
              </a:rPr>
              <a:t>修饰</a:t>
            </a:r>
            <a:r>
              <a:rPr lang="zh-CN" altLang="en-US" sz="1100" dirty="0">
                <a:latin typeface="微软雅黑" pitchFamily="34" charset="-122"/>
                <a:ea typeface="微软雅黑" pitchFamily="34" charset="-122"/>
              </a:rPr>
              <a:t>。</a:t>
            </a:r>
          </a:p>
        </p:txBody>
      </p:sp>
      <p:sp>
        <p:nvSpPr>
          <p:cNvPr id="38" name="TextBox 37"/>
          <p:cNvSpPr txBox="1"/>
          <p:nvPr/>
        </p:nvSpPr>
        <p:spPr>
          <a:xfrm>
            <a:off x="3007884" y="3920248"/>
            <a:ext cx="723275" cy="307777"/>
          </a:xfrm>
          <a:prstGeom prst="rect">
            <a:avLst/>
          </a:prstGeom>
          <a:noFill/>
        </p:spPr>
        <p:txBody>
          <a:bodyPr wrap="none" rtlCol="0">
            <a:spAutoFit/>
          </a:bodyPr>
          <a:lstStyle/>
          <a:p>
            <a:pPr algn="ctr"/>
            <a:r>
              <a:rPr lang="zh-CN" altLang="en-US" sz="1400" b="1" dirty="0" smtClean="0">
                <a:latin typeface="微软雅黑" pitchFamily="34" charset="-122"/>
                <a:ea typeface="微软雅黑" pitchFamily="34" charset="-122"/>
              </a:rPr>
              <a:t>用途三</a:t>
            </a:r>
            <a:endParaRPr lang="zh-CN" altLang="en-US" sz="1400" b="1" dirty="0">
              <a:latin typeface="微软雅黑" pitchFamily="34" charset="-122"/>
              <a:ea typeface="微软雅黑" pitchFamily="34" charset="-122"/>
            </a:endParaRPr>
          </a:p>
        </p:txBody>
      </p:sp>
      <p:sp>
        <p:nvSpPr>
          <p:cNvPr id="39" name="TextBox 38"/>
          <p:cNvSpPr txBox="1"/>
          <p:nvPr/>
        </p:nvSpPr>
        <p:spPr>
          <a:xfrm>
            <a:off x="1452308" y="4199537"/>
            <a:ext cx="2556284" cy="532453"/>
          </a:xfrm>
          <a:prstGeom prst="rect">
            <a:avLst/>
          </a:prstGeom>
          <a:noFill/>
        </p:spPr>
        <p:txBody>
          <a:bodyPr wrap="square" rtlCol="0">
            <a:spAutoFit/>
          </a:bodyPr>
          <a:lstStyle/>
          <a:p>
            <a:pPr algn="r">
              <a:lnSpc>
                <a:spcPct val="130000"/>
              </a:lnSpc>
              <a:defRPr/>
            </a:pPr>
            <a:r>
              <a:rPr lang="zh-CN" altLang="en-US" sz="1100" dirty="0" smtClean="0">
                <a:latin typeface="微软雅黑" pitchFamily="34" charset="-122"/>
                <a:ea typeface="微软雅黑" pitchFamily="34" charset="-122"/>
              </a:rPr>
              <a:t>点击</a:t>
            </a:r>
            <a:r>
              <a:rPr lang="zh-CN" altLang="en-US" sz="1100" dirty="0">
                <a:latin typeface="微软雅黑" pitchFamily="34" charset="-122"/>
                <a:ea typeface="微软雅黑" pitchFamily="34" charset="-122"/>
              </a:rPr>
              <a:t>输入简要文字内容，文字内容需概括精炼，不用多余的文字</a:t>
            </a:r>
            <a:r>
              <a:rPr lang="zh-CN" altLang="en-US" sz="1100" dirty="0" smtClean="0">
                <a:latin typeface="微软雅黑" pitchFamily="34" charset="-122"/>
                <a:ea typeface="微软雅黑" pitchFamily="34" charset="-122"/>
              </a:rPr>
              <a:t>修饰</a:t>
            </a:r>
            <a:r>
              <a:rPr lang="zh-CN" altLang="en-US" sz="1100" dirty="0">
                <a:latin typeface="微软雅黑" pitchFamily="34" charset="-122"/>
                <a:ea typeface="微软雅黑" pitchFamily="34" charset="-122"/>
              </a:rPr>
              <a:t>。</a:t>
            </a:r>
          </a:p>
        </p:txBody>
      </p:sp>
      <p:sp>
        <p:nvSpPr>
          <p:cNvPr id="40" name="TextBox 39"/>
          <p:cNvSpPr txBox="1"/>
          <p:nvPr/>
        </p:nvSpPr>
        <p:spPr>
          <a:xfrm>
            <a:off x="5436096" y="3939902"/>
            <a:ext cx="723275" cy="307777"/>
          </a:xfrm>
          <a:prstGeom prst="rect">
            <a:avLst/>
          </a:prstGeom>
          <a:noFill/>
        </p:spPr>
        <p:txBody>
          <a:bodyPr wrap="none" rtlCol="0">
            <a:spAutoFit/>
          </a:bodyPr>
          <a:lstStyle/>
          <a:p>
            <a:r>
              <a:rPr lang="zh-CN" altLang="en-US" sz="1400" b="1" dirty="0" smtClean="0">
                <a:latin typeface="微软雅黑" pitchFamily="34" charset="-122"/>
                <a:ea typeface="微软雅黑" pitchFamily="34" charset="-122"/>
              </a:rPr>
              <a:t>用途四</a:t>
            </a:r>
            <a:endParaRPr lang="zh-CN" altLang="en-US" sz="1400" b="1" dirty="0">
              <a:latin typeface="微软雅黑" pitchFamily="34" charset="-122"/>
              <a:ea typeface="微软雅黑" pitchFamily="34" charset="-122"/>
            </a:endParaRPr>
          </a:p>
        </p:txBody>
      </p:sp>
      <p:sp>
        <p:nvSpPr>
          <p:cNvPr id="41" name="TextBox 40"/>
          <p:cNvSpPr txBox="1"/>
          <p:nvPr/>
        </p:nvSpPr>
        <p:spPr>
          <a:xfrm>
            <a:off x="5184068" y="4219816"/>
            <a:ext cx="2556284" cy="511037"/>
          </a:xfrm>
          <a:prstGeom prst="rect">
            <a:avLst/>
          </a:prstGeom>
          <a:noFill/>
        </p:spPr>
        <p:txBody>
          <a:bodyPr wrap="square" rtlCol="0">
            <a:spAutoFit/>
          </a:bodyPr>
          <a:lstStyle/>
          <a:p>
            <a:pPr>
              <a:lnSpc>
                <a:spcPct val="130000"/>
              </a:lnSpc>
              <a:defRPr/>
            </a:pPr>
            <a:r>
              <a:rPr lang="zh-CN" altLang="en-US" sz="1100" dirty="0" smtClean="0">
                <a:latin typeface="微软雅黑" pitchFamily="34" charset="-122"/>
                <a:ea typeface="微软雅黑" pitchFamily="34" charset="-122"/>
              </a:rPr>
              <a:t>点击</a:t>
            </a:r>
            <a:r>
              <a:rPr lang="zh-CN" altLang="en-US" sz="1100" dirty="0">
                <a:latin typeface="微软雅黑" pitchFamily="34" charset="-122"/>
                <a:ea typeface="微软雅黑" pitchFamily="34" charset="-122"/>
              </a:rPr>
              <a:t>输入简要文字内容，文字内容需概括精炼，不用多余的文字</a:t>
            </a:r>
            <a:r>
              <a:rPr lang="zh-CN" altLang="en-US" sz="1100" dirty="0" smtClean="0">
                <a:latin typeface="微软雅黑" pitchFamily="34" charset="-122"/>
                <a:ea typeface="微软雅黑" pitchFamily="34" charset="-122"/>
              </a:rPr>
              <a:t>修饰</a:t>
            </a:r>
            <a:r>
              <a:rPr lang="zh-CN" altLang="en-US" sz="1100" dirty="0">
                <a:latin typeface="微软雅黑" pitchFamily="34" charset="-122"/>
                <a:ea typeface="微软雅黑" pitchFamily="34" charset="-122"/>
              </a:rPr>
              <a:t>。</a:t>
            </a:r>
          </a:p>
        </p:txBody>
      </p:sp>
      <p:sp>
        <p:nvSpPr>
          <p:cNvPr id="42" name="TextBox 41"/>
          <p:cNvSpPr txBox="1"/>
          <p:nvPr/>
        </p:nvSpPr>
        <p:spPr>
          <a:xfrm>
            <a:off x="6264188" y="3004935"/>
            <a:ext cx="723275" cy="307777"/>
          </a:xfrm>
          <a:prstGeom prst="rect">
            <a:avLst/>
          </a:prstGeom>
          <a:noFill/>
        </p:spPr>
        <p:txBody>
          <a:bodyPr wrap="none" rtlCol="0">
            <a:spAutoFit/>
          </a:bodyPr>
          <a:lstStyle/>
          <a:p>
            <a:r>
              <a:rPr lang="zh-CN" altLang="en-US" sz="1400" b="1" dirty="0" smtClean="0">
                <a:latin typeface="微软雅黑" pitchFamily="34" charset="-122"/>
                <a:ea typeface="微软雅黑" pitchFamily="34" charset="-122"/>
              </a:rPr>
              <a:t>用途五</a:t>
            </a:r>
            <a:endParaRPr lang="zh-CN" altLang="en-US" sz="1400" b="1" dirty="0">
              <a:latin typeface="微软雅黑" pitchFamily="34" charset="-122"/>
              <a:ea typeface="微软雅黑" pitchFamily="34" charset="-122"/>
            </a:endParaRPr>
          </a:p>
        </p:txBody>
      </p:sp>
      <p:sp>
        <p:nvSpPr>
          <p:cNvPr id="43" name="TextBox 42"/>
          <p:cNvSpPr txBox="1"/>
          <p:nvPr/>
        </p:nvSpPr>
        <p:spPr>
          <a:xfrm>
            <a:off x="6012160" y="3284849"/>
            <a:ext cx="2556284" cy="511037"/>
          </a:xfrm>
          <a:prstGeom prst="rect">
            <a:avLst/>
          </a:prstGeom>
          <a:noFill/>
        </p:spPr>
        <p:txBody>
          <a:bodyPr wrap="square" rtlCol="0">
            <a:spAutoFit/>
          </a:bodyPr>
          <a:lstStyle/>
          <a:p>
            <a:pPr>
              <a:lnSpc>
                <a:spcPct val="130000"/>
              </a:lnSpc>
              <a:defRPr/>
            </a:pPr>
            <a:r>
              <a:rPr lang="zh-CN" altLang="en-US" sz="1100" dirty="0" smtClean="0">
                <a:latin typeface="微软雅黑" pitchFamily="34" charset="-122"/>
                <a:ea typeface="微软雅黑" pitchFamily="34" charset="-122"/>
              </a:rPr>
              <a:t>点击</a:t>
            </a:r>
            <a:r>
              <a:rPr lang="zh-CN" altLang="en-US" sz="1100" dirty="0">
                <a:latin typeface="微软雅黑" pitchFamily="34" charset="-122"/>
                <a:ea typeface="微软雅黑" pitchFamily="34" charset="-122"/>
              </a:rPr>
              <a:t>输入简要文字内容，文字内容需概括精炼，不用多余的文字</a:t>
            </a:r>
            <a:r>
              <a:rPr lang="zh-CN" altLang="en-US" sz="1100" dirty="0" smtClean="0">
                <a:latin typeface="微软雅黑" pitchFamily="34" charset="-122"/>
                <a:ea typeface="微软雅黑" pitchFamily="34" charset="-122"/>
              </a:rPr>
              <a:t>修饰</a:t>
            </a:r>
            <a:r>
              <a:rPr lang="zh-CN" altLang="en-US" sz="1100" dirty="0">
                <a:latin typeface="微软雅黑" pitchFamily="34" charset="-122"/>
                <a:ea typeface="微软雅黑" pitchFamily="34" charset="-122"/>
              </a:rPr>
              <a:t>。</a:t>
            </a:r>
          </a:p>
        </p:txBody>
      </p:sp>
      <p:sp>
        <p:nvSpPr>
          <p:cNvPr id="44" name="TextBox 43"/>
          <p:cNvSpPr txBox="1"/>
          <p:nvPr/>
        </p:nvSpPr>
        <p:spPr>
          <a:xfrm>
            <a:off x="6732240" y="1981685"/>
            <a:ext cx="723275" cy="307777"/>
          </a:xfrm>
          <a:prstGeom prst="rect">
            <a:avLst/>
          </a:prstGeom>
          <a:noFill/>
        </p:spPr>
        <p:txBody>
          <a:bodyPr wrap="none" rtlCol="0">
            <a:spAutoFit/>
          </a:bodyPr>
          <a:lstStyle/>
          <a:p>
            <a:r>
              <a:rPr lang="zh-CN" altLang="en-US" sz="1400" b="1" dirty="0" smtClean="0">
                <a:latin typeface="微软雅黑" pitchFamily="34" charset="-122"/>
                <a:ea typeface="微软雅黑" pitchFamily="34" charset="-122"/>
              </a:rPr>
              <a:t>用途六</a:t>
            </a:r>
            <a:endParaRPr lang="zh-CN" altLang="en-US" sz="1400" b="1" dirty="0">
              <a:latin typeface="微软雅黑" pitchFamily="34" charset="-122"/>
              <a:ea typeface="微软雅黑" pitchFamily="34" charset="-122"/>
            </a:endParaRPr>
          </a:p>
        </p:txBody>
      </p:sp>
      <p:sp>
        <p:nvSpPr>
          <p:cNvPr id="45" name="TextBox 44"/>
          <p:cNvSpPr txBox="1"/>
          <p:nvPr/>
        </p:nvSpPr>
        <p:spPr>
          <a:xfrm>
            <a:off x="6480212" y="2261599"/>
            <a:ext cx="2556284" cy="511037"/>
          </a:xfrm>
          <a:prstGeom prst="rect">
            <a:avLst/>
          </a:prstGeom>
          <a:noFill/>
        </p:spPr>
        <p:txBody>
          <a:bodyPr wrap="square" rtlCol="0">
            <a:spAutoFit/>
          </a:bodyPr>
          <a:lstStyle/>
          <a:p>
            <a:pPr>
              <a:lnSpc>
                <a:spcPct val="130000"/>
              </a:lnSpc>
              <a:defRPr/>
            </a:pPr>
            <a:r>
              <a:rPr lang="zh-CN" altLang="en-US" sz="1100" dirty="0" smtClean="0">
                <a:latin typeface="微软雅黑" pitchFamily="34" charset="-122"/>
                <a:ea typeface="微软雅黑" pitchFamily="34" charset="-122"/>
              </a:rPr>
              <a:t>点击</a:t>
            </a:r>
            <a:r>
              <a:rPr lang="zh-CN" altLang="en-US" sz="1100" dirty="0">
                <a:latin typeface="微软雅黑" pitchFamily="34" charset="-122"/>
                <a:ea typeface="微软雅黑" pitchFamily="34" charset="-122"/>
              </a:rPr>
              <a:t>输入简要文字内容，文字内容需概括精炼，不用多余的文字</a:t>
            </a:r>
            <a:r>
              <a:rPr lang="zh-CN" altLang="en-US" sz="1100" dirty="0" smtClean="0">
                <a:latin typeface="微软雅黑" pitchFamily="34" charset="-122"/>
                <a:ea typeface="微软雅黑" pitchFamily="34" charset="-122"/>
              </a:rPr>
              <a:t>修饰</a:t>
            </a:r>
            <a:r>
              <a:rPr lang="zh-CN" altLang="en-US" sz="1100" dirty="0">
                <a:latin typeface="微软雅黑" pitchFamily="34" charset="-122"/>
                <a:ea typeface="微软雅黑" pitchFamily="34" charset="-122"/>
              </a:rPr>
              <a:t>。</a:t>
            </a:r>
          </a:p>
        </p:txBody>
      </p:sp>
      <p:grpSp>
        <p:nvGrpSpPr>
          <p:cNvPr id="20" name="组合 19"/>
          <p:cNvGrpSpPr/>
          <p:nvPr/>
        </p:nvGrpSpPr>
        <p:grpSpPr>
          <a:xfrm>
            <a:off x="3851771" y="1307123"/>
            <a:ext cx="1402358" cy="1402358"/>
            <a:chOff x="3851771" y="1163107"/>
            <a:chExt cx="1402358" cy="1402358"/>
          </a:xfrm>
        </p:grpSpPr>
        <p:grpSp>
          <p:nvGrpSpPr>
            <p:cNvPr id="21" name="组合 20"/>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椭圆 2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TextBox 21"/>
            <p:cNvSpPr txBox="1"/>
            <p:nvPr/>
          </p:nvSpPr>
          <p:spPr>
            <a:xfrm>
              <a:off x="4126619" y="1616482"/>
              <a:ext cx="902811" cy="523220"/>
            </a:xfrm>
            <a:prstGeom prst="rect">
              <a:avLst/>
            </a:prstGeom>
            <a:noFill/>
          </p:spPr>
          <p:txBody>
            <a:bodyPr wrap="none" rtlCol="0">
              <a:spAutoFit/>
            </a:bodyPr>
            <a:lstStyle/>
            <a:p>
              <a:pPr algn="ctr" fontAlgn="auto">
                <a:spcBef>
                  <a:spcPts val="0"/>
                </a:spcBef>
                <a:spcAft>
                  <a:spcPts val="0"/>
                </a:spcAft>
                <a:defRPr/>
              </a:pPr>
              <a:r>
                <a:rPr lang="zh-CN" altLang="en-US" sz="1400" b="1" dirty="0" smtClean="0">
                  <a:solidFill>
                    <a:srgbClr val="C00000"/>
                  </a:solidFill>
                  <a:latin typeface="微软雅黑" pitchFamily="34" charset="-122"/>
                  <a:ea typeface="微软雅黑" pitchFamily="34" charset="-122"/>
                </a:rPr>
                <a:t>资金</a:t>
              </a:r>
              <a:endParaRPr lang="en-US" altLang="zh-CN" sz="1400" b="1" dirty="0" smtClean="0">
                <a:solidFill>
                  <a:srgbClr val="C00000"/>
                </a:solidFill>
                <a:latin typeface="微软雅黑" pitchFamily="34" charset="-122"/>
                <a:ea typeface="微软雅黑" pitchFamily="34" charset="-122"/>
              </a:endParaRPr>
            </a:p>
            <a:p>
              <a:pPr algn="ctr" fontAlgn="auto">
                <a:spcBef>
                  <a:spcPts val="0"/>
                </a:spcBef>
                <a:spcAft>
                  <a:spcPts val="0"/>
                </a:spcAft>
                <a:defRPr/>
              </a:pPr>
              <a:r>
                <a:rPr lang="zh-CN" altLang="en-US" sz="1400" b="1" dirty="0" smtClean="0">
                  <a:solidFill>
                    <a:srgbClr val="C00000"/>
                  </a:solidFill>
                  <a:latin typeface="微软雅黑" pitchFamily="34" charset="-122"/>
                  <a:ea typeface="微软雅黑" pitchFamily="34" charset="-122"/>
                </a:rPr>
                <a:t>主要</a:t>
              </a:r>
              <a:r>
                <a:rPr lang="zh-CN" altLang="en-US" sz="1400" b="1" dirty="0">
                  <a:solidFill>
                    <a:srgbClr val="C00000"/>
                  </a:solidFill>
                  <a:latin typeface="微软雅黑" pitchFamily="34" charset="-122"/>
                  <a:ea typeface="微软雅黑" pitchFamily="34" charset="-122"/>
                </a:rPr>
                <a:t>用途</a:t>
              </a:r>
            </a:p>
          </p:txBody>
        </p:sp>
      </p:grpSp>
      <p:sp>
        <p:nvSpPr>
          <p:cNvPr id="56" name="TextBox 55"/>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itchFamily="34" charset="-122"/>
                <a:ea typeface="微软雅黑" pitchFamily="34" charset="-122"/>
              </a:rPr>
              <a:t>资金主要用途</a:t>
            </a:r>
            <a:endParaRPr lang="zh-CN" altLang="en-US" sz="1000" dirty="0">
              <a:latin typeface="微软雅黑" pitchFamily="34" charset="-122"/>
              <a:ea typeface="微软雅黑" pitchFamily="34" charset="-122"/>
            </a:endParaRPr>
          </a:p>
        </p:txBody>
      </p:sp>
    </p:spTree>
    <p:extLst>
      <p:ext uri="{BB962C8B-B14F-4D97-AF65-F5344CB8AC3E}">
        <p14:creationId xmlns:p14="http://schemas.microsoft.com/office/powerpoint/2010/main" val="1074678597"/>
      </p:ext>
    </p:extLst>
  </p:cSld>
  <p:clrMapOvr>
    <a:masterClrMapping/>
  </p:clrMapOvr>
  <p:transition spd="slow"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44000">
                                          <p:cBhvr additive="base">
                                            <p:cTn id="7" dur="500" fill="hold"/>
                                            <p:tgtEl>
                                              <p:spTgt spid="20"/>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par>
                                    <p:cTn id="13" presetID="18" presetClass="entr" presetSubtype="12"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Left)">
                                          <p:cBhvr>
                                            <p:cTn id="15" dur="500"/>
                                            <p:tgtEl>
                                              <p:spTgt spid="9"/>
                                            </p:tgtEl>
                                          </p:cBhvr>
                                        </p:animEffect>
                                      </p:childTnLst>
                                    </p:cTn>
                                  </p:par>
                                  <p:par>
                                    <p:cTn id="16" presetID="18" presetClass="entr" presetSubtype="12"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strips(downLeft)">
                                          <p:cBhvr>
                                            <p:cTn id="18" dur="500"/>
                                            <p:tgtEl>
                                              <p:spTgt spid="10"/>
                                            </p:tgtEl>
                                          </p:cBhvr>
                                        </p:animEffect>
                                      </p:childTnLst>
                                    </p:cTn>
                                  </p:par>
                                  <p:par>
                                    <p:cTn id="19" presetID="18" presetClass="entr" presetSubtype="6"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trips(downRight)">
                                          <p:cBhvr>
                                            <p:cTn id="21" dur="500"/>
                                            <p:tgtEl>
                                              <p:spTgt spid="11"/>
                                            </p:tgtEl>
                                          </p:cBhvr>
                                        </p:animEffect>
                                      </p:childTnLst>
                                    </p:cTn>
                                  </p:par>
                                  <p:par>
                                    <p:cTn id="22" presetID="18" presetClass="entr" presetSubtype="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strips(downRight)">
                                          <p:cBhvr>
                                            <p:cTn id="24" dur="500"/>
                                            <p:tgtEl>
                                              <p:spTgt spid="12"/>
                                            </p:tgtEl>
                                          </p:cBhvr>
                                        </p:animEffect>
                                      </p:childTnLst>
                                    </p:cTn>
                                  </p:par>
                                  <p:par>
                                    <p:cTn id="25" presetID="18" presetClass="entr" presetSubtype="6"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downRight)">
                                          <p:cBhvr>
                                            <p:cTn id="27" dur="500"/>
                                            <p:tgtEl>
                                              <p:spTgt spid="13"/>
                                            </p:tgtEl>
                                          </p:cBhvr>
                                        </p:animEffect>
                                      </p:childTnLst>
                                    </p:cTn>
                                  </p:par>
                                  <p:par>
                                    <p:cTn id="28" presetID="53" presetClass="entr" presetSubtype="16" fill="hold" grpId="0" nodeType="withEffect">
                                      <p:stCondLst>
                                        <p:cond delay="30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par>
                                    <p:cTn id="33" presetID="53" presetClass="entr" presetSubtype="16" fill="hold" grpId="0" nodeType="withEffect">
                                      <p:stCondLst>
                                        <p:cond delay="30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par>
                                    <p:cTn id="38" presetID="53" presetClass="entr" presetSubtype="16" fill="hold" grpId="0" nodeType="withEffect">
                                      <p:stCondLst>
                                        <p:cond delay="30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53" presetClass="entr" presetSubtype="16" fill="hold" grpId="0" nodeType="withEffect">
                                      <p:stCondLst>
                                        <p:cond delay="30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fltVal val="0"/>
                                              </p:val>
                                            </p:tav>
                                            <p:tav tm="100000">
                                              <p:val>
                                                <p:strVal val="#ppt_w"/>
                                              </p:val>
                                            </p:tav>
                                          </p:tavLst>
                                        </p:anim>
                                        <p:anim calcmode="lin" valueType="num">
                                          <p:cBhvr>
                                            <p:cTn id="51" dur="500" fill="hold"/>
                                            <p:tgtEl>
                                              <p:spTgt spid="17"/>
                                            </p:tgtEl>
                                            <p:attrNameLst>
                                              <p:attrName>ppt_h</p:attrName>
                                            </p:attrNameLst>
                                          </p:cBhvr>
                                          <p:tavLst>
                                            <p:tav tm="0">
                                              <p:val>
                                                <p:fltVal val="0"/>
                                              </p:val>
                                            </p:tav>
                                            <p:tav tm="100000">
                                              <p:val>
                                                <p:strVal val="#ppt_h"/>
                                              </p:val>
                                            </p:tav>
                                          </p:tavLst>
                                        </p:anim>
                                        <p:animEffect transition="in" filter="fade">
                                          <p:cBhvr>
                                            <p:cTn id="52" dur="500"/>
                                            <p:tgtEl>
                                              <p:spTgt spid="17"/>
                                            </p:tgtEl>
                                          </p:cBhvr>
                                        </p:animEffect>
                                      </p:childTnLst>
                                    </p:cTn>
                                  </p:par>
                                  <p:par>
                                    <p:cTn id="53" presetID="53" presetClass="entr" presetSubtype="16" fill="hold" grpId="0" nodeType="withEffect">
                                      <p:stCondLst>
                                        <p:cond delay="30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childTnLst>
                              </p:cTn>
                            </p:par>
                            <p:par>
                              <p:cTn id="58" fill="hold">
                                <p:stCondLst>
                                  <p:cond delay="1300"/>
                                </p:stCondLst>
                                <p:childTnLst>
                                  <p:par>
                                    <p:cTn id="59" presetID="12" presetClass="entr" presetSubtype="2"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p:tgtEl>
                                              <p:spTgt spid="2"/>
                                            </p:tgtEl>
                                            <p:attrNameLst>
                                              <p:attrName>ppt_x</p:attrName>
                                            </p:attrNameLst>
                                          </p:cBhvr>
                                          <p:tavLst>
                                            <p:tav tm="0">
                                              <p:val>
                                                <p:strVal val="#ppt_x+#ppt_w*1.125000"/>
                                              </p:val>
                                            </p:tav>
                                            <p:tav tm="100000">
                                              <p:val>
                                                <p:strVal val="#ppt_x"/>
                                              </p:val>
                                            </p:tav>
                                          </p:tavLst>
                                        </p:anim>
                                        <p:animEffect transition="in" filter="wipe(left)">
                                          <p:cBhvr>
                                            <p:cTn id="62" dur="500"/>
                                            <p:tgtEl>
                                              <p:spTgt spid="2"/>
                                            </p:tgtEl>
                                          </p:cBhvr>
                                        </p:animEffect>
                                      </p:childTnLst>
                                    </p:cTn>
                                  </p:par>
                                  <p:par>
                                    <p:cTn id="63" presetID="18" presetClass="entr" presetSubtype="3"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strips(upRight)">
                                          <p:cBhvr>
                                            <p:cTn id="65" dur="500"/>
                                            <p:tgtEl>
                                              <p:spTgt spid="35"/>
                                            </p:tgtEl>
                                          </p:cBhvr>
                                        </p:animEffect>
                                      </p:childTnLst>
                                    </p:cTn>
                                  </p:par>
                                </p:childTnLst>
                              </p:cTn>
                            </p:par>
                            <p:par>
                              <p:cTn id="66" fill="hold">
                                <p:stCondLst>
                                  <p:cond delay="1800"/>
                                </p:stCondLst>
                                <p:childTnLst>
                                  <p:par>
                                    <p:cTn id="67" presetID="12" presetClass="entr" presetSubtype="2"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p:tgtEl>
                                              <p:spTgt spid="36"/>
                                            </p:tgtEl>
                                            <p:attrNameLst>
                                              <p:attrName>ppt_x</p:attrName>
                                            </p:attrNameLst>
                                          </p:cBhvr>
                                          <p:tavLst>
                                            <p:tav tm="0">
                                              <p:val>
                                                <p:strVal val="#ppt_x+#ppt_w*1.125000"/>
                                              </p:val>
                                            </p:tav>
                                            <p:tav tm="100000">
                                              <p:val>
                                                <p:strVal val="#ppt_x"/>
                                              </p:val>
                                            </p:tav>
                                          </p:tavLst>
                                        </p:anim>
                                        <p:animEffect transition="in" filter="wipe(left)">
                                          <p:cBhvr>
                                            <p:cTn id="70" dur="500"/>
                                            <p:tgtEl>
                                              <p:spTgt spid="36"/>
                                            </p:tgtEl>
                                          </p:cBhvr>
                                        </p:animEffect>
                                      </p:childTnLst>
                                    </p:cTn>
                                  </p:par>
                                  <p:par>
                                    <p:cTn id="71" presetID="18" presetClass="entr" presetSubtype="3"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strips(upRight)">
                                          <p:cBhvr>
                                            <p:cTn id="73" dur="500"/>
                                            <p:tgtEl>
                                              <p:spTgt spid="37"/>
                                            </p:tgtEl>
                                          </p:cBhvr>
                                        </p:animEffect>
                                      </p:childTnLst>
                                    </p:cTn>
                                  </p:par>
                                </p:childTnLst>
                              </p:cTn>
                            </p:par>
                            <p:par>
                              <p:cTn id="74" fill="hold">
                                <p:stCondLst>
                                  <p:cond delay="2300"/>
                                </p:stCondLst>
                                <p:childTnLst>
                                  <p:par>
                                    <p:cTn id="75" presetID="12" presetClass="entr" presetSubtype="2"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additive="base">
                                            <p:cTn id="77" dur="500"/>
                                            <p:tgtEl>
                                              <p:spTgt spid="38"/>
                                            </p:tgtEl>
                                            <p:attrNameLst>
                                              <p:attrName>ppt_x</p:attrName>
                                            </p:attrNameLst>
                                          </p:cBhvr>
                                          <p:tavLst>
                                            <p:tav tm="0">
                                              <p:val>
                                                <p:strVal val="#ppt_x+#ppt_w*1.125000"/>
                                              </p:val>
                                            </p:tav>
                                            <p:tav tm="100000">
                                              <p:val>
                                                <p:strVal val="#ppt_x"/>
                                              </p:val>
                                            </p:tav>
                                          </p:tavLst>
                                        </p:anim>
                                        <p:animEffect transition="in" filter="wipe(left)">
                                          <p:cBhvr>
                                            <p:cTn id="78" dur="500"/>
                                            <p:tgtEl>
                                              <p:spTgt spid="38"/>
                                            </p:tgtEl>
                                          </p:cBhvr>
                                        </p:animEffect>
                                      </p:childTnLst>
                                    </p:cTn>
                                  </p:par>
                                  <p:par>
                                    <p:cTn id="79" presetID="18" presetClass="entr" presetSubtype="3" fill="hold" grpId="0"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strips(upRight)">
                                          <p:cBhvr>
                                            <p:cTn id="81" dur="500"/>
                                            <p:tgtEl>
                                              <p:spTgt spid="39"/>
                                            </p:tgtEl>
                                          </p:cBhvr>
                                        </p:animEffect>
                                      </p:childTnLst>
                                    </p:cTn>
                                  </p:par>
                                </p:childTnLst>
                              </p:cTn>
                            </p:par>
                            <p:par>
                              <p:cTn id="82" fill="hold">
                                <p:stCondLst>
                                  <p:cond delay="2800"/>
                                </p:stCondLst>
                                <p:childTnLst>
                                  <p:par>
                                    <p:cTn id="83" presetID="12" presetClass="entr" presetSubtype="2"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additive="base">
                                            <p:cTn id="85" dur="500"/>
                                            <p:tgtEl>
                                              <p:spTgt spid="40"/>
                                            </p:tgtEl>
                                            <p:attrNameLst>
                                              <p:attrName>ppt_x</p:attrName>
                                            </p:attrNameLst>
                                          </p:cBhvr>
                                          <p:tavLst>
                                            <p:tav tm="0">
                                              <p:val>
                                                <p:strVal val="#ppt_x+#ppt_w*1.125000"/>
                                              </p:val>
                                            </p:tav>
                                            <p:tav tm="100000">
                                              <p:val>
                                                <p:strVal val="#ppt_x"/>
                                              </p:val>
                                            </p:tav>
                                          </p:tavLst>
                                        </p:anim>
                                        <p:animEffect transition="in" filter="wipe(left)">
                                          <p:cBhvr>
                                            <p:cTn id="86" dur="500"/>
                                            <p:tgtEl>
                                              <p:spTgt spid="40"/>
                                            </p:tgtEl>
                                          </p:cBhvr>
                                        </p:animEffect>
                                      </p:childTnLst>
                                    </p:cTn>
                                  </p:par>
                                  <p:par>
                                    <p:cTn id="87" presetID="18" presetClass="entr" presetSubtype="3" fill="hold" grpId="0" nodeType="with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strips(upRight)">
                                          <p:cBhvr>
                                            <p:cTn id="89" dur="500"/>
                                            <p:tgtEl>
                                              <p:spTgt spid="41"/>
                                            </p:tgtEl>
                                          </p:cBhvr>
                                        </p:animEffect>
                                      </p:childTnLst>
                                    </p:cTn>
                                  </p:par>
                                </p:childTnLst>
                              </p:cTn>
                            </p:par>
                            <p:par>
                              <p:cTn id="90" fill="hold">
                                <p:stCondLst>
                                  <p:cond delay="3300"/>
                                </p:stCondLst>
                                <p:childTnLst>
                                  <p:par>
                                    <p:cTn id="91" presetID="12" presetClass="entr" presetSubtype="2"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p:tgtEl>
                                              <p:spTgt spid="42"/>
                                            </p:tgtEl>
                                            <p:attrNameLst>
                                              <p:attrName>ppt_x</p:attrName>
                                            </p:attrNameLst>
                                          </p:cBhvr>
                                          <p:tavLst>
                                            <p:tav tm="0">
                                              <p:val>
                                                <p:strVal val="#ppt_x+#ppt_w*1.125000"/>
                                              </p:val>
                                            </p:tav>
                                            <p:tav tm="100000">
                                              <p:val>
                                                <p:strVal val="#ppt_x"/>
                                              </p:val>
                                            </p:tav>
                                          </p:tavLst>
                                        </p:anim>
                                        <p:animEffect transition="in" filter="wipe(left)">
                                          <p:cBhvr>
                                            <p:cTn id="94" dur="500"/>
                                            <p:tgtEl>
                                              <p:spTgt spid="42"/>
                                            </p:tgtEl>
                                          </p:cBhvr>
                                        </p:animEffect>
                                      </p:childTnLst>
                                    </p:cTn>
                                  </p:par>
                                  <p:par>
                                    <p:cTn id="95" presetID="18" presetClass="entr" presetSubtype="3"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strips(upRight)">
                                          <p:cBhvr>
                                            <p:cTn id="97" dur="500"/>
                                            <p:tgtEl>
                                              <p:spTgt spid="43"/>
                                            </p:tgtEl>
                                          </p:cBhvr>
                                        </p:animEffect>
                                      </p:childTnLst>
                                    </p:cTn>
                                  </p:par>
                                </p:childTnLst>
                              </p:cTn>
                            </p:par>
                            <p:par>
                              <p:cTn id="98" fill="hold">
                                <p:stCondLst>
                                  <p:cond delay="3800"/>
                                </p:stCondLst>
                                <p:childTnLst>
                                  <p:par>
                                    <p:cTn id="99" presetID="12" presetClass="entr" presetSubtype="2" fill="hold" grpId="0" nodeType="afterEffect">
                                      <p:stCondLst>
                                        <p:cond delay="0"/>
                                      </p:stCondLst>
                                      <p:childTnLst>
                                        <p:set>
                                          <p:cBhvr>
                                            <p:cTn id="100" dur="1" fill="hold">
                                              <p:stCondLst>
                                                <p:cond delay="0"/>
                                              </p:stCondLst>
                                            </p:cTn>
                                            <p:tgtEl>
                                              <p:spTgt spid="44"/>
                                            </p:tgtEl>
                                            <p:attrNameLst>
                                              <p:attrName>style.visibility</p:attrName>
                                            </p:attrNameLst>
                                          </p:cBhvr>
                                          <p:to>
                                            <p:strVal val="visible"/>
                                          </p:to>
                                        </p:set>
                                        <p:anim calcmode="lin" valueType="num">
                                          <p:cBhvr additive="base">
                                            <p:cTn id="101" dur="500"/>
                                            <p:tgtEl>
                                              <p:spTgt spid="44"/>
                                            </p:tgtEl>
                                            <p:attrNameLst>
                                              <p:attrName>ppt_x</p:attrName>
                                            </p:attrNameLst>
                                          </p:cBhvr>
                                          <p:tavLst>
                                            <p:tav tm="0">
                                              <p:val>
                                                <p:strVal val="#ppt_x+#ppt_w*1.125000"/>
                                              </p:val>
                                            </p:tav>
                                            <p:tav tm="100000">
                                              <p:val>
                                                <p:strVal val="#ppt_x"/>
                                              </p:val>
                                            </p:tav>
                                          </p:tavLst>
                                        </p:anim>
                                        <p:animEffect transition="in" filter="wipe(left)">
                                          <p:cBhvr>
                                            <p:cTn id="102" dur="500"/>
                                            <p:tgtEl>
                                              <p:spTgt spid="44"/>
                                            </p:tgtEl>
                                          </p:cBhvr>
                                        </p:animEffect>
                                      </p:childTnLst>
                                    </p:cTn>
                                  </p:par>
                                  <p:par>
                                    <p:cTn id="103" presetID="18" presetClass="entr" presetSubtype="3" fill="hold" grpId="0" nodeType="with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strips(upRight)">
                                          <p:cBhvr>
                                            <p:cTn id="105" dur="500"/>
                                            <p:tgtEl>
                                              <p:spTgt spid="45"/>
                                            </p:tgtEl>
                                          </p:cBhvr>
                                        </p:animEffect>
                                      </p:childTnLst>
                                    </p:cTn>
                                  </p:par>
                                </p:childTnLst>
                              </p:cTn>
                            </p:par>
                            <p:par>
                              <p:cTn id="106" fill="hold">
                                <p:stCondLst>
                                  <p:cond delay="4300"/>
                                </p:stCondLst>
                                <p:childTnLst>
                                  <p:par>
                                    <p:cTn id="107" presetID="21" presetClass="entr" presetSubtype="1" fill="hold" grpId="0" nodeType="afterEffect">
                                      <p:stCondLst>
                                        <p:cond delay="0"/>
                                      </p:stCondLst>
                                      <p:childTnLst>
                                        <p:set>
                                          <p:cBhvr>
                                            <p:cTn id="108" dur="1" fill="hold">
                                              <p:stCondLst>
                                                <p:cond delay="0"/>
                                              </p:stCondLst>
                                            </p:cTn>
                                            <p:tgtEl>
                                              <p:spTgt spid="55"/>
                                            </p:tgtEl>
                                            <p:attrNameLst>
                                              <p:attrName>style.visibility</p:attrName>
                                            </p:attrNameLst>
                                          </p:cBhvr>
                                          <p:to>
                                            <p:strVal val="visible"/>
                                          </p:to>
                                        </p:set>
                                        <p:animEffect transition="in" filter="wheel(1)">
                                          <p:cBhvr>
                                            <p:cTn id="109"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 grpId="0"/>
          <p:bldP spid="14" grpId="0" animBg="1"/>
          <p:bldP spid="15" grpId="0" animBg="1"/>
          <p:bldP spid="16" grpId="0" animBg="1"/>
          <p:bldP spid="17" grpId="0" animBg="1"/>
          <p:bldP spid="18" grpId="0" animBg="1"/>
          <p:bldP spid="19" grpId="0" animBg="1"/>
          <p:bldP spid="35" grpId="0"/>
          <p:bldP spid="36" grpId="0"/>
          <p:bldP spid="37" grpId="0"/>
          <p:bldP spid="38" grpId="0"/>
          <p:bldP spid="39" grpId="0"/>
          <p:bldP spid="40" grpId="0"/>
          <p:bldP spid="41" grpId="0"/>
          <p:bldP spid="42" grpId="0"/>
          <p:bldP spid="43" grpId="0"/>
          <p:bldP spid="44" grpId="0"/>
          <p:bldP spid="4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par>
                                    <p:cTn id="13" presetID="18" presetClass="entr" presetSubtype="12"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Left)">
                                          <p:cBhvr>
                                            <p:cTn id="15" dur="500"/>
                                            <p:tgtEl>
                                              <p:spTgt spid="9"/>
                                            </p:tgtEl>
                                          </p:cBhvr>
                                        </p:animEffect>
                                      </p:childTnLst>
                                    </p:cTn>
                                  </p:par>
                                  <p:par>
                                    <p:cTn id="16" presetID="18" presetClass="entr" presetSubtype="12"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strips(downLeft)">
                                          <p:cBhvr>
                                            <p:cTn id="18" dur="500"/>
                                            <p:tgtEl>
                                              <p:spTgt spid="10"/>
                                            </p:tgtEl>
                                          </p:cBhvr>
                                        </p:animEffect>
                                      </p:childTnLst>
                                    </p:cTn>
                                  </p:par>
                                  <p:par>
                                    <p:cTn id="19" presetID="18" presetClass="entr" presetSubtype="6"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trips(downRight)">
                                          <p:cBhvr>
                                            <p:cTn id="21" dur="500"/>
                                            <p:tgtEl>
                                              <p:spTgt spid="11"/>
                                            </p:tgtEl>
                                          </p:cBhvr>
                                        </p:animEffect>
                                      </p:childTnLst>
                                    </p:cTn>
                                  </p:par>
                                  <p:par>
                                    <p:cTn id="22" presetID="18" presetClass="entr" presetSubtype="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strips(downRight)">
                                          <p:cBhvr>
                                            <p:cTn id="24" dur="500"/>
                                            <p:tgtEl>
                                              <p:spTgt spid="12"/>
                                            </p:tgtEl>
                                          </p:cBhvr>
                                        </p:animEffect>
                                      </p:childTnLst>
                                    </p:cTn>
                                  </p:par>
                                  <p:par>
                                    <p:cTn id="25" presetID="18" presetClass="entr" presetSubtype="6"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downRight)">
                                          <p:cBhvr>
                                            <p:cTn id="27" dur="500"/>
                                            <p:tgtEl>
                                              <p:spTgt spid="13"/>
                                            </p:tgtEl>
                                          </p:cBhvr>
                                        </p:animEffect>
                                      </p:childTnLst>
                                    </p:cTn>
                                  </p:par>
                                  <p:par>
                                    <p:cTn id="28" presetID="53" presetClass="entr" presetSubtype="16" fill="hold" grpId="0" nodeType="withEffect">
                                      <p:stCondLst>
                                        <p:cond delay="30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par>
                                    <p:cTn id="33" presetID="53" presetClass="entr" presetSubtype="16" fill="hold" grpId="0" nodeType="withEffect">
                                      <p:stCondLst>
                                        <p:cond delay="30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par>
                                    <p:cTn id="38" presetID="53" presetClass="entr" presetSubtype="16" fill="hold" grpId="0" nodeType="withEffect">
                                      <p:stCondLst>
                                        <p:cond delay="30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53" presetClass="entr" presetSubtype="16" fill="hold" grpId="0" nodeType="withEffect">
                                      <p:stCondLst>
                                        <p:cond delay="30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fltVal val="0"/>
                                              </p:val>
                                            </p:tav>
                                            <p:tav tm="100000">
                                              <p:val>
                                                <p:strVal val="#ppt_w"/>
                                              </p:val>
                                            </p:tav>
                                          </p:tavLst>
                                        </p:anim>
                                        <p:anim calcmode="lin" valueType="num">
                                          <p:cBhvr>
                                            <p:cTn id="51" dur="500" fill="hold"/>
                                            <p:tgtEl>
                                              <p:spTgt spid="17"/>
                                            </p:tgtEl>
                                            <p:attrNameLst>
                                              <p:attrName>ppt_h</p:attrName>
                                            </p:attrNameLst>
                                          </p:cBhvr>
                                          <p:tavLst>
                                            <p:tav tm="0">
                                              <p:val>
                                                <p:fltVal val="0"/>
                                              </p:val>
                                            </p:tav>
                                            <p:tav tm="100000">
                                              <p:val>
                                                <p:strVal val="#ppt_h"/>
                                              </p:val>
                                            </p:tav>
                                          </p:tavLst>
                                        </p:anim>
                                        <p:animEffect transition="in" filter="fade">
                                          <p:cBhvr>
                                            <p:cTn id="52" dur="500"/>
                                            <p:tgtEl>
                                              <p:spTgt spid="17"/>
                                            </p:tgtEl>
                                          </p:cBhvr>
                                        </p:animEffect>
                                      </p:childTnLst>
                                    </p:cTn>
                                  </p:par>
                                  <p:par>
                                    <p:cTn id="53" presetID="53" presetClass="entr" presetSubtype="16" fill="hold" grpId="0" nodeType="withEffect">
                                      <p:stCondLst>
                                        <p:cond delay="30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childTnLst>
                              </p:cTn>
                            </p:par>
                            <p:par>
                              <p:cTn id="58" fill="hold">
                                <p:stCondLst>
                                  <p:cond delay="1300"/>
                                </p:stCondLst>
                                <p:childTnLst>
                                  <p:par>
                                    <p:cTn id="59" presetID="12" presetClass="entr" presetSubtype="2"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p:tgtEl>
                                              <p:spTgt spid="2"/>
                                            </p:tgtEl>
                                            <p:attrNameLst>
                                              <p:attrName>ppt_x</p:attrName>
                                            </p:attrNameLst>
                                          </p:cBhvr>
                                          <p:tavLst>
                                            <p:tav tm="0">
                                              <p:val>
                                                <p:strVal val="#ppt_x+#ppt_w*1.125000"/>
                                              </p:val>
                                            </p:tav>
                                            <p:tav tm="100000">
                                              <p:val>
                                                <p:strVal val="#ppt_x"/>
                                              </p:val>
                                            </p:tav>
                                          </p:tavLst>
                                        </p:anim>
                                        <p:animEffect transition="in" filter="wipe(left)">
                                          <p:cBhvr>
                                            <p:cTn id="62" dur="500"/>
                                            <p:tgtEl>
                                              <p:spTgt spid="2"/>
                                            </p:tgtEl>
                                          </p:cBhvr>
                                        </p:animEffect>
                                      </p:childTnLst>
                                    </p:cTn>
                                  </p:par>
                                  <p:par>
                                    <p:cTn id="63" presetID="18" presetClass="entr" presetSubtype="3"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strips(upRight)">
                                          <p:cBhvr>
                                            <p:cTn id="65" dur="500"/>
                                            <p:tgtEl>
                                              <p:spTgt spid="35"/>
                                            </p:tgtEl>
                                          </p:cBhvr>
                                        </p:animEffect>
                                      </p:childTnLst>
                                    </p:cTn>
                                  </p:par>
                                </p:childTnLst>
                              </p:cTn>
                            </p:par>
                            <p:par>
                              <p:cTn id="66" fill="hold">
                                <p:stCondLst>
                                  <p:cond delay="1800"/>
                                </p:stCondLst>
                                <p:childTnLst>
                                  <p:par>
                                    <p:cTn id="67" presetID="12" presetClass="entr" presetSubtype="2"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p:tgtEl>
                                              <p:spTgt spid="36"/>
                                            </p:tgtEl>
                                            <p:attrNameLst>
                                              <p:attrName>ppt_x</p:attrName>
                                            </p:attrNameLst>
                                          </p:cBhvr>
                                          <p:tavLst>
                                            <p:tav tm="0">
                                              <p:val>
                                                <p:strVal val="#ppt_x+#ppt_w*1.125000"/>
                                              </p:val>
                                            </p:tav>
                                            <p:tav tm="100000">
                                              <p:val>
                                                <p:strVal val="#ppt_x"/>
                                              </p:val>
                                            </p:tav>
                                          </p:tavLst>
                                        </p:anim>
                                        <p:animEffect transition="in" filter="wipe(left)">
                                          <p:cBhvr>
                                            <p:cTn id="70" dur="500"/>
                                            <p:tgtEl>
                                              <p:spTgt spid="36"/>
                                            </p:tgtEl>
                                          </p:cBhvr>
                                        </p:animEffect>
                                      </p:childTnLst>
                                    </p:cTn>
                                  </p:par>
                                  <p:par>
                                    <p:cTn id="71" presetID="18" presetClass="entr" presetSubtype="3"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strips(upRight)">
                                          <p:cBhvr>
                                            <p:cTn id="73" dur="500"/>
                                            <p:tgtEl>
                                              <p:spTgt spid="37"/>
                                            </p:tgtEl>
                                          </p:cBhvr>
                                        </p:animEffect>
                                      </p:childTnLst>
                                    </p:cTn>
                                  </p:par>
                                </p:childTnLst>
                              </p:cTn>
                            </p:par>
                            <p:par>
                              <p:cTn id="74" fill="hold">
                                <p:stCondLst>
                                  <p:cond delay="2300"/>
                                </p:stCondLst>
                                <p:childTnLst>
                                  <p:par>
                                    <p:cTn id="75" presetID="12" presetClass="entr" presetSubtype="2"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additive="base">
                                            <p:cTn id="77" dur="500"/>
                                            <p:tgtEl>
                                              <p:spTgt spid="38"/>
                                            </p:tgtEl>
                                            <p:attrNameLst>
                                              <p:attrName>ppt_x</p:attrName>
                                            </p:attrNameLst>
                                          </p:cBhvr>
                                          <p:tavLst>
                                            <p:tav tm="0">
                                              <p:val>
                                                <p:strVal val="#ppt_x+#ppt_w*1.125000"/>
                                              </p:val>
                                            </p:tav>
                                            <p:tav tm="100000">
                                              <p:val>
                                                <p:strVal val="#ppt_x"/>
                                              </p:val>
                                            </p:tav>
                                          </p:tavLst>
                                        </p:anim>
                                        <p:animEffect transition="in" filter="wipe(left)">
                                          <p:cBhvr>
                                            <p:cTn id="78" dur="500"/>
                                            <p:tgtEl>
                                              <p:spTgt spid="38"/>
                                            </p:tgtEl>
                                          </p:cBhvr>
                                        </p:animEffect>
                                      </p:childTnLst>
                                    </p:cTn>
                                  </p:par>
                                  <p:par>
                                    <p:cTn id="79" presetID="18" presetClass="entr" presetSubtype="3" fill="hold" grpId="0"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strips(upRight)">
                                          <p:cBhvr>
                                            <p:cTn id="81" dur="500"/>
                                            <p:tgtEl>
                                              <p:spTgt spid="39"/>
                                            </p:tgtEl>
                                          </p:cBhvr>
                                        </p:animEffect>
                                      </p:childTnLst>
                                    </p:cTn>
                                  </p:par>
                                </p:childTnLst>
                              </p:cTn>
                            </p:par>
                            <p:par>
                              <p:cTn id="82" fill="hold">
                                <p:stCondLst>
                                  <p:cond delay="2800"/>
                                </p:stCondLst>
                                <p:childTnLst>
                                  <p:par>
                                    <p:cTn id="83" presetID="12" presetClass="entr" presetSubtype="2"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additive="base">
                                            <p:cTn id="85" dur="500"/>
                                            <p:tgtEl>
                                              <p:spTgt spid="40"/>
                                            </p:tgtEl>
                                            <p:attrNameLst>
                                              <p:attrName>ppt_x</p:attrName>
                                            </p:attrNameLst>
                                          </p:cBhvr>
                                          <p:tavLst>
                                            <p:tav tm="0">
                                              <p:val>
                                                <p:strVal val="#ppt_x+#ppt_w*1.125000"/>
                                              </p:val>
                                            </p:tav>
                                            <p:tav tm="100000">
                                              <p:val>
                                                <p:strVal val="#ppt_x"/>
                                              </p:val>
                                            </p:tav>
                                          </p:tavLst>
                                        </p:anim>
                                        <p:animEffect transition="in" filter="wipe(left)">
                                          <p:cBhvr>
                                            <p:cTn id="86" dur="500"/>
                                            <p:tgtEl>
                                              <p:spTgt spid="40"/>
                                            </p:tgtEl>
                                          </p:cBhvr>
                                        </p:animEffect>
                                      </p:childTnLst>
                                    </p:cTn>
                                  </p:par>
                                  <p:par>
                                    <p:cTn id="87" presetID="18" presetClass="entr" presetSubtype="3" fill="hold" grpId="0" nodeType="with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strips(upRight)">
                                          <p:cBhvr>
                                            <p:cTn id="89" dur="500"/>
                                            <p:tgtEl>
                                              <p:spTgt spid="41"/>
                                            </p:tgtEl>
                                          </p:cBhvr>
                                        </p:animEffect>
                                      </p:childTnLst>
                                    </p:cTn>
                                  </p:par>
                                </p:childTnLst>
                              </p:cTn>
                            </p:par>
                            <p:par>
                              <p:cTn id="90" fill="hold">
                                <p:stCondLst>
                                  <p:cond delay="3300"/>
                                </p:stCondLst>
                                <p:childTnLst>
                                  <p:par>
                                    <p:cTn id="91" presetID="12" presetClass="entr" presetSubtype="2"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p:tgtEl>
                                              <p:spTgt spid="42"/>
                                            </p:tgtEl>
                                            <p:attrNameLst>
                                              <p:attrName>ppt_x</p:attrName>
                                            </p:attrNameLst>
                                          </p:cBhvr>
                                          <p:tavLst>
                                            <p:tav tm="0">
                                              <p:val>
                                                <p:strVal val="#ppt_x+#ppt_w*1.125000"/>
                                              </p:val>
                                            </p:tav>
                                            <p:tav tm="100000">
                                              <p:val>
                                                <p:strVal val="#ppt_x"/>
                                              </p:val>
                                            </p:tav>
                                          </p:tavLst>
                                        </p:anim>
                                        <p:animEffect transition="in" filter="wipe(left)">
                                          <p:cBhvr>
                                            <p:cTn id="94" dur="500"/>
                                            <p:tgtEl>
                                              <p:spTgt spid="42"/>
                                            </p:tgtEl>
                                          </p:cBhvr>
                                        </p:animEffect>
                                      </p:childTnLst>
                                    </p:cTn>
                                  </p:par>
                                  <p:par>
                                    <p:cTn id="95" presetID="18" presetClass="entr" presetSubtype="3"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strips(upRight)">
                                          <p:cBhvr>
                                            <p:cTn id="97" dur="500"/>
                                            <p:tgtEl>
                                              <p:spTgt spid="43"/>
                                            </p:tgtEl>
                                          </p:cBhvr>
                                        </p:animEffect>
                                      </p:childTnLst>
                                    </p:cTn>
                                  </p:par>
                                </p:childTnLst>
                              </p:cTn>
                            </p:par>
                            <p:par>
                              <p:cTn id="98" fill="hold">
                                <p:stCondLst>
                                  <p:cond delay="3800"/>
                                </p:stCondLst>
                                <p:childTnLst>
                                  <p:par>
                                    <p:cTn id="99" presetID="12" presetClass="entr" presetSubtype="2" fill="hold" grpId="0" nodeType="afterEffect">
                                      <p:stCondLst>
                                        <p:cond delay="0"/>
                                      </p:stCondLst>
                                      <p:childTnLst>
                                        <p:set>
                                          <p:cBhvr>
                                            <p:cTn id="100" dur="1" fill="hold">
                                              <p:stCondLst>
                                                <p:cond delay="0"/>
                                              </p:stCondLst>
                                            </p:cTn>
                                            <p:tgtEl>
                                              <p:spTgt spid="44"/>
                                            </p:tgtEl>
                                            <p:attrNameLst>
                                              <p:attrName>style.visibility</p:attrName>
                                            </p:attrNameLst>
                                          </p:cBhvr>
                                          <p:to>
                                            <p:strVal val="visible"/>
                                          </p:to>
                                        </p:set>
                                        <p:anim calcmode="lin" valueType="num">
                                          <p:cBhvr additive="base">
                                            <p:cTn id="101" dur="500"/>
                                            <p:tgtEl>
                                              <p:spTgt spid="44"/>
                                            </p:tgtEl>
                                            <p:attrNameLst>
                                              <p:attrName>ppt_x</p:attrName>
                                            </p:attrNameLst>
                                          </p:cBhvr>
                                          <p:tavLst>
                                            <p:tav tm="0">
                                              <p:val>
                                                <p:strVal val="#ppt_x+#ppt_w*1.125000"/>
                                              </p:val>
                                            </p:tav>
                                            <p:tav tm="100000">
                                              <p:val>
                                                <p:strVal val="#ppt_x"/>
                                              </p:val>
                                            </p:tav>
                                          </p:tavLst>
                                        </p:anim>
                                        <p:animEffect transition="in" filter="wipe(left)">
                                          <p:cBhvr>
                                            <p:cTn id="102" dur="500"/>
                                            <p:tgtEl>
                                              <p:spTgt spid="44"/>
                                            </p:tgtEl>
                                          </p:cBhvr>
                                        </p:animEffect>
                                      </p:childTnLst>
                                    </p:cTn>
                                  </p:par>
                                  <p:par>
                                    <p:cTn id="103" presetID="18" presetClass="entr" presetSubtype="3" fill="hold" grpId="0" nodeType="with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strips(upRight)">
                                          <p:cBhvr>
                                            <p:cTn id="105" dur="500"/>
                                            <p:tgtEl>
                                              <p:spTgt spid="45"/>
                                            </p:tgtEl>
                                          </p:cBhvr>
                                        </p:animEffect>
                                      </p:childTnLst>
                                    </p:cTn>
                                  </p:par>
                                </p:childTnLst>
                              </p:cTn>
                            </p:par>
                            <p:par>
                              <p:cTn id="106" fill="hold">
                                <p:stCondLst>
                                  <p:cond delay="4300"/>
                                </p:stCondLst>
                                <p:childTnLst>
                                  <p:par>
                                    <p:cTn id="107" presetID="21" presetClass="entr" presetSubtype="1" fill="hold" grpId="0" nodeType="afterEffect">
                                      <p:stCondLst>
                                        <p:cond delay="0"/>
                                      </p:stCondLst>
                                      <p:childTnLst>
                                        <p:set>
                                          <p:cBhvr>
                                            <p:cTn id="108" dur="1" fill="hold">
                                              <p:stCondLst>
                                                <p:cond delay="0"/>
                                              </p:stCondLst>
                                            </p:cTn>
                                            <p:tgtEl>
                                              <p:spTgt spid="55"/>
                                            </p:tgtEl>
                                            <p:attrNameLst>
                                              <p:attrName>style.visibility</p:attrName>
                                            </p:attrNameLst>
                                          </p:cBhvr>
                                          <p:to>
                                            <p:strVal val="visible"/>
                                          </p:to>
                                        </p:set>
                                        <p:animEffect transition="in" filter="wheel(1)">
                                          <p:cBhvr>
                                            <p:cTn id="109"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 grpId="0"/>
          <p:bldP spid="14" grpId="0" animBg="1"/>
          <p:bldP spid="15" grpId="0" animBg="1"/>
          <p:bldP spid="16" grpId="0" animBg="1"/>
          <p:bldP spid="17" grpId="0" animBg="1"/>
          <p:bldP spid="18" grpId="0" animBg="1"/>
          <p:bldP spid="19" grpId="0" animBg="1"/>
          <p:bldP spid="35" grpId="0"/>
          <p:bldP spid="36" grpId="0"/>
          <p:bldP spid="37" grpId="0"/>
          <p:bldP spid="38" grpId="0"/>
          <p:bldP spid="39" grpId="0"/>
          <p:bldP spid="40" grpId="0"/>
          <p:bldP spid="41" grpId="0"/>
          <p:bldP spid="42" grpId="0"/>
          <p:bldP spid="43" grpId="0"/>
          <p:bldP spid="44" grpId="0"/>
          <p:bldP spid="45" grpId="0"/>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4558" y="1117663"/>
            <a:ext cx="1338828" cy="553998"/>
          </a:xfrm>
          <a:prstGeom prst="rect">
            <a:avLst/>
          </a:prstGeom>
          <a:noFill/>
        </p:spPr>
        <p:txBody>
          <a:bodyPr wrap="none" rtlCol="0">
            <a:spAutoFit/>
          </a:bodyPr>
          <a:lstStyle/>
          <a:p>
            <a:r>
              <a:rPr lang="zh-CN" altLang="en-US" sz="3000" b="1" dirty="0">
                <a:solidFill>
                  <a:schemeClr val="tx1">
                    <a:lumMod val="85000"/>
                    <a:lumOff val="15000"/>
                  </a:schemeClr>
                </a:solidFill>
                <a:latin typeface="微软雅黑" pitchFamily="34" charset="-122"/>
                <a:ea typeface="微软雅黑" pitchFamily="34" charset="-122"/>
              </a:rPr>
              <a:t>新机遇</a:t>
            </a:r>
          </a:p>
        </p:txBody>
      </p:sp>
      <p:grpSp>
        <p:nvGrpSpPr>
          <p:cNvPr id="4" name="组合 3"/>
          <p:cNvGrpSpPr/>
          <p:nvPr/>
        </p:nvGrpSpPr>
        <p:grpSpPr>
          <a:xfrm>
            <a:off x="1742673" y="1583081"/>
            <a:ext cx="408377" cy="408377"/>
            <a:chOff x="304800" y="673100"/>
            <a:chExt cx="4000500" cy="4000500"/>
          </a:xfrm>
          <a:effectLst>
            <a:outerShdw blurRad="317500" dist="1905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椭圆 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683568" y="1547307"/>
            <a:ext cx="219777" cy="219777"/>
            <a:chOff x="304800" y="673100"/>
            <a:chExt cx="4000500" cy="4000500"/>
          </a:xfrm>
          <a:effectLst>
            <a:outerShdw blurRad="381000" dist="152400" dir="8100000" algn="tr" rotWithShape="0">
              <a:prstClr val="black">
                <a:alpha val="7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椭圆 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1062285" y="1792000"/>
            <a:ext cx="350672" cy="350672"/>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1996944" y="1543807"/>
            <a:ext cx="219777" cy="219777"/>
            <a:chOff x="304800" y="673100"/>
            <a:chExt cx="4000500" cy="4000500"/>
          </a:xfrm>
          <a:effectLst>
            <a:outerShdw blurRad="381000" dist="152400" dir="8100000" algn="tr" rotWithShape="0">
              <a:prstClr val="black">
                <a:alpha val="7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椭圆 1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1626898" y="1759936"/>
            <a:ext cx="219777" cy="219777"/>
            <a:chOff x="304800" y="673100"/>
            <a:chExt cx="4000500" cy="4000500"/>
          </a:xfrm>
          <a:effectLst>
            <a:outerShdw blurRad="381000" dist="152400" dir="8100000" algn="tr" rotWithShape="0">
              <a:prstClr val="black">
                <a:alpha val="7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椭圆 1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1349616" y="1787269"/>
            <a:ext cx="291782" cy="291782"/>
            <a:chOff x="304800" y="673100"/>
            <a:chExt cx="4000500" cy="4000500"/>
          </a:xfrm>
          <a:effectLst>
            <a:outerShdw blurRad="317500" dist="1905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椭圆 2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1324832" y="2051020"/>
            <a:ext cx="219777" cy="219777"/>
            <a:chOff x="304800" y="673100"/>
            <a:chExt cx="4000500" cy="4000500"/>
          </a:xfrm>
          <a:effectLst>
            <a:outerShdw blurRad="381000" dist="152400" dir="8100000" algn="tr" rotWithShape="0">
              <a:prstClr val="black">
                <a:alpha val="7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椭圆 2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1144835" y="1562761"/>
            <a:ext cx="350672" cy="350672"/>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椭圆 2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1482939" y="1570513"/>
            <a:ext cx="287919" cy="287919"/>
            <a:chOff x="304800" y="673100"/>
            <a:chExt cx="4000500" cy="4000500"/>
          </a:xfrm>
          <a:effectLst>
            <a:outerShdw blurRad="381000" dist="152400" dir="8100000" algn="tr" rotWithShape="0">
              <a:prstClr val="black">
                <a:alpha val="7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椭圆 2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810820" y="1569974"/>
            <a:ext cx="387220" cy="387220"/>
            <a:chOff x="304800" y="673100"/>
            <a:chExt cx="4000500" cy="4000500"/>
          </a:xfrm>
          <a:effectLst>
            <a:outerShdw blurRad="317500" dist="1905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TextBox 33"/>
          <p:cNvSpPr txBox="1"/>
          <p:nvPr/>
        </p:nvSpPr>
        <p:spPr>
          <a:xfrm>
            <a:off x="2226072" y="1862409"/>
            <a:ext cx="1338828" cy="553998"/>
          </a:xfrm>
          <a:prstGeom prst="rect">
            <a:avLst/>
          </a:prstGeom>
          <a:noFill/>
        </p:spPr>
        <p:txBody>
          <a:bodyPr wrap="none" rtlCol="0">
            <a:spAutoFit/>
          </a:bodyPr>
          <a:lstStyle/>
          <a:p>
            <a:r>
              <a:rPr lang="zh-CN" altLang="en-US" sz="3000" b="1" dirty="0">
                <a:solidFill>
                  <a:schemeClr val="tx1">
                    <a:lumMod val="85000"/>
                    <a:lumOff val="15000"/>
                  </a:schemeClr>
                </a:solidFill>
                <a:latin typeface="微软雅黑" pitchFamily="34" charset="-122"/>
                <a:ea typeface="微软雅黑" pitchFamily="34" charset="-122"/>
              </a:rPr>
              <a:t>新市场</a:t>
            </a:r>
          </a:p>
        </p:txBody>
      </p:sp>
      <p:grpSp>
        <p:nvGrpSpPr>
          <p:cNvPr id="35" name="组合 34"/>
          <p:cNvGrpSpPr/>
          <p:nvPr/>
        </p:nvGrpSpPr>
        <p:grpSpPr>
          <a:xfrm>
            <a:off x="3184187" y="2327827"/>
            <a:ext cx="408377" cy="408377"/>
            <a:chOff x="304800" y="673100"/>
            <a:chExt cx="4000500" cy="4000500"/>
          </a:xfrm>
          <a:effectLst>
            <a:outerShdw blurRad="317500" dist="190500" dir="8100000" algn="tr" rotWithShape="0">
              <a:prstClr val="black">
                <a:alpha val="50000"/>
              </a:prstClr>
            </a:outerShdw>
          </a:effectLst>
        </p:grpSpPr>
        <p:sp>
          <p:nvSpPr>
            <p:cNvPr id="3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椭圆 3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2125082" y="2292053"/>
            <a:ext cx="219777" cy="219777"/>
            <a:chOff x="304800" y="673100"/>
            <a:chExt cx="4000500" cy="4000500"/>
          </a:xfrm>
          <a:effectLst>
            <a:outerShdw blurRad="381000" dist="152400" dir="8100000" algn="tr" rotWithShape="0">
              <a:prstClr val="black">
                <a:alpha val="70000"/>
              </a:prstClr>
            </a:outerShdw>
          </a:effectLst>
        </p:grpSpPr>
        <p:sp>
          <p:nvSpPr>
            <p:cNvPr id="39" name="同心圆 3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椭圆 3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2503799" y="2536746"/>
            <a:ext cx="350672" cy="350672"/>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椭圆 4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3438458" y="2288553"/>
            <a:ext cx="219777" cy="219777"/>
            <a:chOff x="304800" y="673100"/>
            <a:chExt cx="4000500" cy="4000500"/>
          </a:xfrm>
          <a:effectLst>
            <a:outerShdw blurRad="381000" dist="152400" dir="8100000" algn="tr" rotWithShape="0">
              <a:prstClr val="black">
                <a:alpha val="7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6" name="椭圆 4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p:cNvGrpSpPr/>
          <p:nvPr/>
        </p:nvGrpSpPr>
        <p:grpSpPr>
          <a:xfrm>
            <a:off x="3025370" y="2532015"/>
            <a:ext cx="291782" cy="291782"/>
            <a:chOff x="304800" y="673100"/>
            <a:chExt cx="4000500" cy="4000500"/>
          </a:xfrm>
          <a:effectLst>
            <a:outerShdw blurRad="317500" dist="1905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 name="椭圆 4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2766346" y="2795766"/>
            <a:ext cx="219777" cy="219777"/>
            <a:chOff x="304800" y="673100"/>
            <a:chExt cx="4000500" cy="4000500"/>
          </a:xfrm>
          <a:effectLst>
            <a:outerShdw blurRad="381000" dist="152400" dir="8100000" algn="tr" rotWithShape="0">
              <a:prstClr val="black">
                <a:alpha val="70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2" name="椭圆 51"/>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nvGrpSpPr>
        <p:grpSpPr>
          <a:xfrm>
            <a:off x="2924453" y="2315259"/>
            <a:ext cx="287919" cy="287919"/>
            <a:chOff x="304800" y="673100"/>
            <a:chExt cx="4000500" cy="4000500"/>
          </a:xfrm>
          <a:effectLst>
            <a:outerShdw blurRad="381000" dist="152400" dir="8100000" algn="tr" rotWithShape="0">
              <a:prstClr val="black">
                <a:alpha val="70000"/>
              </a:prstClr>
            </a:outerShdw>
          </a:effectLst>
        </p:grpSpPr>
        <p:sp>
          <p:nvSpPr>
            <p:cNvPr id="54" name="同心圆 5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5" name="椭圆 5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 name="组合 55"/>
          <p:cNvGrpSpPr/>
          <p:nvPr/>
        </p:nvGrpSpPr>
        <p:grpSpPr>
          <a:xfrm>
            <a:off x="2252334" y="2314720"/>
            <a:ext cx="387220" cy="387220"/>
            <a:chOff x="304800" y="673100"/>
            <a:chExt cx="4000500" cy="4000500"/>
          </a:xfrm>
          <a:effectLst>
            <a:outerShdw blurRad="317500" dist="1905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8" name="椭圆 5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9" name="TextBox 58"/>
          <p:cNvSpPr txBox="1"/>
          <p:nvPr/>
        </p:nvSpPr>
        <p:spPr>
          <a:xfrm>
            <a:off x="4138222" y="1677526"/>
            <a:ext cx="1338828" cy="553998"/>
          </a:xfrm>
          <a:prstGeom prst="rect">
            <a:avLst/>
          </a:prstGeom>
          <a:noFill/>
        </p:spPr>
        <p:txBody>
          <a:bodyPr wrap="none" rtlCol="0">
            <a:spAutoFit/>
          </a:bodyPr>
          <a:lstStyle/>
          <a:p>
            <a:r>
              <a:rPr lang="zh-CN" altLang="en-US" sz="3000" b="1" dirty="0" smtClean="0">
                <a:solidFill>
                  <a:schemeClr val="tx1">
                    <a:lumMod val="85000"/>
                    <a:lumOff val="15000"/>
                  </a:schemeClr>
                </a:solidFill>
                <a:latin typeface="微软雅黑" pitchFamily="34" charset="-122"/>
                <a:ea typeface="微软雅黑" pitchFamily="34" charset="-122"/>
              </a:rPr>
              <a:t>新</a:t>
            </a:r>
            <a:r>
              <a:rPr lang="zh-CN" altLang="en-US" sz="3000" b="1" dirty="0">
                <a:solidFill>
                  <a:schemeClr val="tx1">
                    <a:lumMod val="85000"/>
                    <a:lumOff val="15000"/>
                  </a:schemeClr>
                </a:solidFill>
                <a:latin typeface="微软雅黑" pitchFamily="34" charset="-122"/>
                <a:ea typeface="微软雅黑" pitchFamily="34" charset="-122"/>
              </a:rPr>
              <a:t>项目</a:t>
            </a:r>
          </a:p>
        </p:txBody>
      </p:sp>
      <p:grpSp>
        <p:nvGrpSpPr>
          <p:cNvPr id="60" name="组合 59"/>
          <p:cNvGrpSpPr/>
          <p:nvPr/>
        </p:nvGrpSpPr>
        <p:grpSpPr>
          <a:xfrm>
            <a:off x="5096337" y="2135122"/>
            <a:ext cx="408377" cy="408377"/>
            <a:chOff x="304800" y="673100"/>
            <a:chExt cx="4000500" cy="4000500"/>
          </a:xfrm>
          <a:effectLst>
            <a:outerShdw blurRad="317500" dist="1905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2" name="椭圆 6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3" name="组合 62"/>
          <p:cNvGrpSpPr/>
          <p:nvPr/>
        </p:nvGrpSpPr>
        <p:grpSpPr>
          <a:xfrm>
            <a:off x="4037232" y="2099348"/>
            <a:ext cx="219777" cy="219777"/>
            <a:chOff x="304800" y="673100"/>
            <a:chExt cx="4000500" cy="4000500"/>
          </a:xfrm>
          <a:effectLst>
            <a:outerShdw blurRad="381000" dist="152400" dir="8100000" algn="tr" rotWithShape="0">
              <a:prstClr val="black">
                <a:alpha val="70000"/>
              </a:prstClr>
            </a:outerShdw>
          </a:effectLst>
        </p:grpSpPr>
        <p:sp>
          <p:nvSpPr>
            <p:cNvPr id="64" name="同心圆 6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5" name="椭圆 6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6" name="组合 65"/>
          <p:cNvGrpSpPr/>
          <p:nvPr/>
        </p:nvGrpSpPr>
        <p:grpSpPr>
          <a:xfrm>
            <a:off x="5350608" y="2095848"/>
            <a:ext cx="219777" cy="219777"/>
            <a:chOff x="304800" y="673100"/>
            <a:chExt cx="4000500" cy="4000500"/>
          </a:xfrm>
          <a:effectLst>
            <a:outerShdw blurRad="381000" dist="152400" dir="8100000" algn="tr" rotWithShape="0">
              <a:prstClr val="black">
                <a:alpha val="70000"/>
              </a:prstClr>
            </a:outerShdw>
          </a:effectLst>
        </p:grpSpPr>
        <p:sp>
          <p:nvSpPr>
            <p:cNvPr id="67" name="同心圆 6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8" name="椭圆 6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a:off x="4980562" y="2311977"/>
            <a:ext cx="219777" cy="219777"/>
            <a:chOff x="304800" y="673100"/>
            <a:chExt cx="4000500" cy="4000500"/>
          </a:xfrm>
          <a:effectLst>
            <a:outerShdw blurRad="381000" dist="152400" dir="8100000" algn="tr" rotWithShape="0">
              <a:prstClr val="black">
                <a:alpha val="70000"/>
              </a:prstClr>
            </a:outerShdw>
          </a:effectLst>
        </p:grpSpPr>
        <p:sp>
          <p:nvSpPr>
            <p:cNvPr id="70" name="同心圆 6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1" name="椭圆 7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2" name="组合 71"/>
          <p:cNvGrpSpPr/>
          <p:nvPr/>
        </p:nvGrpSpPr>
        <p:grpSpPr>
          <a:xfrm>
            <a:off x="4601680" y="2390110"/>
            <a:ext cx="291782" cy="291782"/>
            <a:chOff x="304800" y="673100"/>
            <a:chExt cx="4000500" cy="4000500"/>
          </a:xfrm>
          <a:effectLst>
            <a:outerShdw blurRad="317500" dist="1905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4" name="椭圆 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5" name="组合 74"/>
          <p:cNvGrpSpPr/>
          <p:nvPr/>
        </p:nvGrpSpPr>
        <p:grpSpPr>
          <a:xfrm>
            <a:off x="4835597" y="2396478"/>
            <a:ext cx="219777" cy="219777"/>
            <a:chOff x="304800" y="673100"/>
            <a:chExt cx="4000500" cy="4000500"/>
          </a:xfrm>
          <a:effectLst>
            <a:outerShdw blurRad="381000" dist="152400" dir="8100000" algn="tr" rotWithShape="0">
              <a:prstClr val="black">
                <a:alpha val="70000"/>
              </a:prstClr>
            </a:outerShdw>
          </a:effectLst>
        </p:grpSpPr>
        <p:sp>
          <p:nvSpPr>
            <p:cNvPr id="76" name="同心圆 7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7" name="椭圆 7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8" name="组合 77"/>
          <p:cNvGrpSpPr/>
          <p:nvPr/>
        </p:nvGrpSpPr>
        <p:grpSpPr>
          <a:xfrm>
            <a:off x="4498499" y="2114802"/>
            <a:ext cx="350672" cy="350672"/>
            <a:chOff x="304800" y="673100"/>
            <a:chExt cx="4000500" cy="4000500"/>
          </a:xfrm>
          <a:effectLst>
            <a:outerShdw blurRad="444500" dist="2540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0" name="椭圆 7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1" name="组合 80"/>
          <p:cNvGrpSpPr/>
          <p:nvPr/>
        </p:nvGrpSpPr>
        <p:grpSpPr>
          <a:xfrm>
            <a:off x="4836603" y="2122554"/>
            <a:ext cx="287919" cy="287919"/>
            <a:chOff x="304800" y="673100"/>
            <a:chExt cx="4000500" cy="4000500"/>
          </a:xfrm>
          <a:effectLst>
            <a:outerShdw blurRad="381000" dist="152400" dir="8100000" algn="tr" rotWithShape="0">
              <a:prstClr val="black">
                <a:alpha val="70000"/>
              </a:prstClr>
            </a:outerShdw>
          </a:effectLst>
        </p:grpSpPr>
        <p:sp>
          <p:nvSpPr>
            <p:cNvPr id="82" name="同心圆 8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3" name="椭圆 8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4" name="组合 83"/>
          <p:cNvGrpSpPr/>
          <p:nvPr/>
        </p:nvGrpSpPr>
        <p:grpSpPr>
          <a:xfrm>
            <a:off x="4164484" y="2122015"/>
            <a:ext cx="387220" cy="387220"/>
            <a:chOff x="304800" y="673100"/>
            <a:chExt cx="4000500" cy="4000500"/>
          </a:xfrm>
          <a:effectLst>
            <a:outerShdw blurRad="317500" dist="190500" dir="8100000" algn="tr" rotWithShape="0">
              <a:prstClr val="black">
                <a:alpha val="50000"/>
              </a:prstClr>
            </a:outerShdw>
          </a:effectLst>
        </p:grpSpPr>
        <p:sp>
          <p:nvSpPr>
            <p:cNvPr id="85" name="同心圆 8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6" name="椭圆 8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7" name="TextBox 86"/>
          <p:cNvSpPr txBox="1"/>
          <p:nvPr/>
        </p:nvSpPr>
        <p:spPr>
          <a:xfrm>
            <a:off x="5455351" y="2321668"/>
            <a:ext cx="1338828" cy="553998"/>
          </a:xfrm>
          <a:prstGeom prst="rect">
            <a:avLst/>
          </a:prstGeom>
          <a:noFill/>
        </p:spPr>
        <p:txBody>
          <a:bodyPr wrap="none" rtlCol="0">
            <a:spAutoFit/>
          </a:bodyPr>
          <a:lstStyle/>
          <a:p>
            <a:r>
              <a:rPr lang="zh-CN" altLang="en-US" sz="3000" b="1" dirty="0">
                <a:solidFill>
                  <a:schemeClr val="tx1">
                    <a:lumMod val="85000"/>
                    <a:lumOff val="15000"/>
                  </a:schemeClr>
                </a:solidFill>
                <a:latin typeface="微软雅黑" pitchFamily="34" charset="-122"/>
                <a:ea typeface="微软雅黑" pitchFamily="34" charset="-122"/>
              </a:rPr>
              <a:t>新模式</a:t>
            </a:r>
          </a:p>
        </p:txBody>
      </p:sp>
      <p:grpSp>
        <p:nvGrpSpPr>
          <p:cNvPr id="88" name="组合 87"/>
          <p:cNvGrpSpPr/>
          <p:nvPr/>
        </p:nvGrpSpPr>
        <p:grpSpPr>
          <a:xfrm>
            <a:off x="5354361" y="2751312"/>
            <a:ext cx="219777" cy="219777"/>
            <a:chOff x="304800" y="673100"/>
            <a:chExt cx="4000500" cy="4000500"/>
          </a:xfrm>
          <a:effectLst>
            <a:outerShdw blurRad="381000" dist="152400" dir="8100000" algn="tr" rotWithShape="0">
              <a:prstClr val="black">
                <a:alpha val="70000"/>
              </a:prstClr>
            </a:outerShdw>
          </a:effectLst>
        </p:grpSpPr>
        <p:sp>
          <p:nvSpPr>
            <p:cNvPr id="89" name="同心圆 8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0" name="椭圆 8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1" name="组合 90"/>
          <p:cNvGrpSpPr/>
          <p:nvPr/>
        </p:nvGrpSpPr>
        <p:grpSpPr>
          <a:xfrm>
            <a:off x="5733078" y="2996005"/>
            <a:ext cx="350672" cy="350672"/>
            <a:chOff x="304800" y="673100"/>
            <a:chExt cx="4000500" cy="4000500"/>
          </a:xfrm>
          <a:effectLst>
            <a:outerShdw blurRad="444500" dist="254000" dir="8100000" algn="tr" rotWithShape="0">
              <a:prstClr val="black">
                <a:alpha val="50000"/>
              </a:prstClr>
            </a:outerShdw>
          </a:effectLst>
        </p:grpSpPr>
        <p:sp>
          <p:nvSpPr>
            <p:cNvPr id="92" name="同心圆 9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3" name="椭圆 9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4" name="组合 93"/>
          <p:cNvGrpSpPr/>
          <p:nvPr/>
        </p:nvGrpSpPr>
        <p:grpSpPr>
          <a:xfrm>
            <a:off x="6667737" y="2747812"/>
            <a:ext cx="219777" cy="219777"/>
            <a:chOff x="304800" y="673100"/>
            <a:chExt cx="4000500" cy="4000500"/>
          </a:xfrm>
          <a:effectLst>
            <a:outerShdw blurRad="381000" dist="152400" dir="8100000" algn="tr" rotWithShape="0">
              <a:prstClr val="black">
                <a:alpha val="70000"/>
              </a:prstClr>
            </a:outerShdw>
          </a:effectLst>
        </p:grpSpPr>
        <p:sp>
          <p:nvSpPr>
            <p:cNvPr id="95" name="同心圆 9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6" name="椭圆 9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7" name="组合 96"/>
          <p:cNvGrpSpPr/>
          <p:nvPr/>
        </p:nvGrpSpPr>
        <p:grpSpPr>
          <a:xfrm>
            <a:off x="6297691" y="2963941"/>
            <a:ext cx="219777" cy="219777"/>
            <a:chOff x="304800" y="673100"/>
            <a:chExt cx="4000500" cy="4000500"/>
          </a:xfrm>
          <a:effectLst>
            <a:outerShdw blurRad="381000" dist="152400" dir="8100000" algn="tr" rotWithShape="0">
              <a:prstClr val="black">
                <a:alpha val="70000"/>
              </a:prstClr>
            </a:outerShdw>
          </a:effectLst>
        </p:grpSpPr>
        <p:sp>
          <p:nvSpPr>
            <p:cNvPr id="98" name="同心圆 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9" name="椭圆 9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0" name="组合 99"/>
          <p:cNvGrpSpPr/>
          <p:nvPr/>
        </p:nvGrpSpPr>
        <p:grpSpPr>
          <a:xfrm>
            <a:off x="6020409" y="2991274"/>
            <a:ext cx="291782" cy="291782"/>
            <a:chOff x="304800" y="673100"/>
            <a:chExt cx="4000500" cy="4000500"/>
          </a:xfrm>
          <a:effectLst>
            <a:outerShdw blurRad="317500" dist="190500" dir="8100000" algn="tr" rotWithShape="0">
              <a:prstClr val="black">
                <a:alpha val="50000"/>
              </a:prstClr>
            </a:outerShdw>
          </a:effectLst>
        </p:grpSpPr>
        <p:sp>
          <p:nvSpPr>
            <p:cNvPr id="101" name="同心圆 10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2" name="椭圆 10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3" name="组合 102"/>
          <p:cNvGrpSpPr/>
          <p:nvPr/>
        </p:nvGrpSpPr>
        <p:grpSpPr>
          <a:xfrm>
            <a:off x="6153732" y="2774518"/>
            <a:ext cx="287919" cy="287919"/>
            <a:chOff x="304800" y="673100"/>
            <a:chExt cx="4000500" cy="4000500"/>
          </a:xfrm>
          <a:effectLst>
            <a:outerShdw blurRad="381000" dist="152400" dir="8100000" algn="tr" rotWithShape="0">
              <a:prstClr val="black">
                <a:alpha val="70000"/>
              </a:prstClr>
            </a:outerShdw>
          </a:effectLst>
        </p:grpSpPr>
        <p:sp>
          <p:nvSpPr>
            <p:cNvPr id="104" name="同心圆 10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5" name="椭圆 10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6" name="组合 105"/>
          <p:cNvGrpSpPr/>
          <p:nvPr/>
        </p:nvGrpSpPr>
        <p:grpSpPr>
          <a:xfrm>
            <a:off x="5481613" y="2773979"/>
            <a:ext cx="387220" cy="387220"/>
            <a:chOff x="304800" y="673100"/>
            <a:chExt cx="4000500" cy="4000500"/>
          </a:xfrm>
          <a:effectLst>
            <a:outerShdw blurRad="317500" dist="190500" dir="8100000" algn="tr" rotWithShape="0">
              <a:prstClr val="black">
                <a:alpha val="50000"/>
              </a:prstClr>
            </a:outerShdw>
          </a:effectLst>
        </p:grpSpPr>
        <p:sp>
          <p:nvSpPr>
            <p:cNvPr id="107" name="同心圆 10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8" name="椭圆 10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9" name="组合 108"/>
          <p:cNvGrpSpPr/>
          <p:nvPr/>
        </p:nvGrpSpPr>
        <p:grpSpPr>
          <a:xfrm>
            <a:off x="4426344" y="2440919"/>
            <a:ext cx="350672" cy="350672"/>
            <a:chOff x="304800" y="673100"/>
            <a:chExt cx="4000500" cy="4000500"/>
          </a:xfrm>
          <a:effectLst>
            <a:outerShdw blurRad="444500" dist="254000" dir="8100000" algn="tr" rotWithShape="0">
              <a:prstClr val="black">
                <a:alpha val="50000"/>
              </a:prstClr>
            </a:outerShdw>
          </a:effectLst>
        </p:grpSpPr>
        <p:sp>
          <p:nvSpPr>
            <p:cNvPr id="110" name="同心圆 10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1" name="椭圆 11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2" name="组合 111"/>
          <p:cNvGrpSpPr/>
          <p:nvPr/>
        </p:nvGrpSpPr>
        <p:grpSpPr>
          <a:xfrm>
            <a:off x="2809343" y="2567997"/>
            <a:ext cx="219777" cy="219777"/>
            <a:chOff x="304800" y="673100"/>
            <a:chExt cx="4000500" cy="4000500"/>
          </a:xfrm>
          <a:effectLst>
            <a:outerShdw blurRad="381000" dist="152400" dir="8100000" algn="tr" rotWithShape="0">
              <a:prstClr val="black">
                <a:alpha val="70000"/>
              </a:prstClr>
            </a:outerShdw>
          </a:effectLst>
        </p:grpSpPr>
        <p:sp>
          <p:nvSpPr>
            <p:cNvPr id="113" name="同心圆 1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4" name="椭圆 11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5" name="组合 114"/>
          <p:cNvGrpSpPr/>
          <p:nvPr/>
        </p:nvGrpSpPr>
        <p:grpSpPr>
          <a:xfrm>
            <a:off x="2586349" y="2307507"/>
            <a:ext cx="350672" cy="350672"/>
            <a:chOff x="304800" y="673100"/>
            <a:chExt cx="4000500" cy="4000500"/>
          </a:xfrm>
          <a:effectLst>
            <a:outerShdw blurRad="444500" dist="254000" dir="8100000" algn="tr" rotWithShape="0">
              <a:prstClr val="black">
                <a:alpha val="50000"/>
              </a:prstClr>
            </a:outerShdw>
          </a:effectLst>
        </p:grpSpPr>
        <p:sp>
          <p:nvSpPr>
            <p:cNvPr id="116" name="同心圆 1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7" name="椭圆 1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8" name="组合 117"/>
          <p:cNvGrpSpPr/>
          <p:nvPr/>
        </p:nvGrpSpPr>
        <p:grpSpPr>
          <a:xfrm>
            <a:off x="6413466" y="2787086"/>
            <a:ext cx="408377" cy="408377"/>
            <a:chOff x="304800" y="673100"/>
            <a:chExt cx="4000500" cy="4000500"/>
          </a:xfrm>
          <a:effectLst>
            <a:outerShdw blurRad="317500" dist="190500" dir="8100000" algn="tr" rotWithShape="0">
              <a:prstClr val="black">
                <a:alpha val="50000"/>
              </a:prstClr>
            </a:outerShdw>
          </a:effectLst>
        </p:grpSpPr>
        <p:sp>
          <p:nvSpPr>
            <p:cNvPr id="119" name="同心圆 1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0" name="椭圆 1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1" name="组合 120"/>
          <p:cNvGrpSpPr/>
          <p:nvPr/>
        </p:nvGrpSpPr>
        <p:grpSpPr>
          <a:xfrm>
            <a:off x="6201447" y="3147814"/>
            <a:ext cx="219777" cy="219777"/>
            <a:chOff x="304800" y="673100"/>
            <a:chExt cx="4000500" cy="4000500"/>
          </a:xfrm>
          <a:effectLst>
            <a:outerShdw blurRad="381000" dist="152400" dir="8100000" algn="tr" rotWithShape="0">
              <a:prstClr val="black">
                <a:alpha val="70000"/>
              </a:prstClr>
            </a:outerShdw>
          </a:effectLst>
        </p:grpSpPr>
        <p:sp>
          <p:nvSpPr>
            <p:cNvPr id="122" name="同心圆 1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3" name="椭圆 12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4" name="组合 123"/>
          <p:cNvGrpSpPr/>
          <p:nvPr/>
        </p:nvGrpSpPr>
        <p:grpSpPr>
          <a:xfrm>
            <a:off x="5815628" y="2766766"/>
            <a:ext cx="350672" cy="350672"/>
            <a:chOff x="304800" y="673100"/>
            <a:chExt cx="4000500" cy="4000500"/>
          </a:xfrm>
          <a:effectLst>
            <a:outerShdw blurRad="444500" dist="254000" dir="8100000" algn="tr" rotWithShape="0">
              <a:prstClr val="black">
                <a:alpha val="50000"/>
              </a:prstClr>
            </a:outerShdw>
          </a:effectLst>
        </p:grpSpPr>
        <p:sp>
          <p:nvSpPr>
            <p:cNvPr id="125" name="同心圆 1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6" name="椭圆 12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7" name="TextBox 126"/>
          <p:cNvSpPr txBox="1"/>
          <p:nvPr/>
        </p:nvSpPr>
        <p:spPr>
          <a:xfrm>
            <a:off x="6967519" y="1419622"/>
            <a:ext cx="1338828" cy="553998"/>
          </a:xfrm>
          <a:prstGeom prst="rect">
            <a:avLst/>
          </a:prstGeom>
          <a:noFill/>
        </p:spPr>
        <p:txBody>
          <a:bodyPr wrap="none" rtlCol="0">
            <a:spAutoFit/>
          </a:bodyPr>
          <a:lstStyle/>
          <a:p>
            <a:r>
              <a:rPr lang="zh-CN" altLang="en-US" sz="3000" b="1" dirty="0">
                <a:solidFill>
                  <a:schemeClr val="tx1">
                    <a:lumMod val="85000"/>
                    <a:lumOff val="15000"/>
                  </a:schemeClr>
                </a:solidFill>
                <a:latin typeface="微软雅黑" pitchFamily="34" charset="-122"/>
                <a:ea typeface="微软雅黑" pitchFamily="34" charset="-122"/>
              </a:rPr>
              <a:t>新思路</a:t>
            </a:r>
          </a:p>
        </p:txBody>
      </p:sp>
      <p:grpSp>
        <p:nvGrpSpPr>
          <p:cNvPr id="128" name="组合 127"/>
          <p:cNvGrpSpPr/>
          <p:nvPr/>
        </p:nvGrpSpPr>
        <p:grpSpPr>
          <a:xfrm>
            <a:off x="6866529" y="1849266"/>
            <a:ext cx="219777" cy="219777"/>
            <a:chOff x="304800" y="673100"/>
            <a:chExt cx="4000500" cy="4000500"/>
          </a:xfrm>
          <a:effectLst>
            <a:outerShdw blurRad="381000" dist="152400" dir="8100000" algn="tr" rotWithShape="0">
              <a:prstClr val="black">
                <a:alpha val="70000"/>
              </a:prstClr>
            </a:outerShdw>
          </a:effectLst>
        </p:grpSpPr>
        <p:sp>
          <p:nvSpPr>
            <p:cNvPr id="129" name="同心圆 1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0" name="椭圆 12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1" name="组合 130"/>
          <p:cNvGrpSpPr/>
          <p:nvPr/>
        </p:nvGrpSpPr>
        <p:grpSpPr>
          <a:xfrm>
            <a:off x="7245246" y="2093959"/>
            <a:ext cx="350672" cy="350672"/>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3" name="椭圆 1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4" name="组合 133"/>
          <p:cNvGrpSpPr/>
          <p:nvPr/>
        </p:nvGrpSpPr>
        <p:grpSpPr>
          <a:xfrm>
            <a:off x="8179905" y="1845766"/>
            <a:ext cx="219777" cy="219777"/>
            <a:chOff x="304800" y="673100"/>
            <a:chExt cx="4000500" cy="4000500"/>
          </a:xfrm>
          <a:effectLst>
            <a:outerShdw blurRad="381000" dist="152400" dir="8100000" algn="tr" rotWithShape="0">
              <a:prstClr val="black">
                <a:alpha val="70000"/>
              </a:prstClr>
            </a:outerShdw>
          </a:effectLst>
        </p:grpSpPr>
        <p:sp>
          <p:nvSpPr>
            <p:cNvPr id="135" name="同心圆 1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6" name="椭圆 13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7" name="组合 136"/>
          <p:cNvGrpSpPr/>
          <p:nvPr/>
        </p:nvGrpSpPr>
        <p:grpSpPr>
          <a:xfrm>
            <a:off x="7809859" y="2061895"/>
            <a:ext cx="219777" cy="219777"/>
            <a:chOff x="304800" y="673100"/>
            <a:chExt cx="4000500" cy="4000500"/>
          </a:xfrm>
          <a:effectLst>
            <a:outerShdw blurRad="381000" dist="152400" dir="8100000" algn="tr" rotWithShape="0">
              <a:prstClr val="black">
                <a:alpha val="70000"/>
              </a:prstClr>
            </a:outerShdw>
          </a:effectLst>
        </p:grpSpPr>
        <p:sp>
          <p:nvSpPr>
            <p:cNvPr id="138" name="同心圆 1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9" name="椭圆 13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0" name="组合 139"/>
          <p:cNvGrpSpPr/>
          <p:nvPr/>
        </p:nvGrpSpPr>
        <p:grpSpPr>
          <a:xfrm>
            <a:off x="7532577" y="2089228"/>
            <a:ext cx="291782" cy="291782"/>
            <a:chOff x="304800" y="673100"/>
            <a:chExt cx="4000500" cy="4000500"/>
          </a:xfrm>
          <a:effectLst>
            <a:outerShdw blurRad="317500" dist="1905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2" name="椭圆 1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3" name="组合 142"/>
          <p:cNvGrpSpPr/>
          <p:nvPr/>
        </p:nvGrpSpPr>
        <p:grpSpPr>
          <a:xfrm>
            <a:off x="7319562" y="1851670"/>
            <a:ext cx="287919" cy="287919"/>
            <a:chOff x="304800" y="673100"/>
            <a:chExt cx="4000500" cy="4000500"/>
          </a:xfrm>
          <a:effectLst>
            <a:outerShdw blurRad="381000" dist="152400" dir="8100000" algn="tr" rotWithShape="0">
              <a:prstClr val="black">
                <a:alpha val="70000"/>
              </a:prstClr>
            </a:outerShdw>
          </a:effectLst>
        </p:grpSpPr>
        <p:sp>
          <p:nvSpPr>
            <p:cNvPr id="144" name="同心圆 1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5" name="椭圆 14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6" name="组合 145"/>
          <p:cNvGrpSpPr/>
          <p:nvPr/>
        </p:nvGrpSpPr>
        <p:grpSpPr>
          <a:xfrm>
            <a:off x="6993781" y="1871933"/>
            <a:ext cx="387220" cy="387220"/>
            <a:chOff x="304800" y="673100"/>
            <a:chExt cx="4000500" cy="4000500"/>
          </a:xfrm>
          <a:effectLst>
            <a:outerShdw blurRad="317500" dist="1905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8" name="椭圆 1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9" name="组合 148"/>
          <p:cNvGrpSpPr/>
          <p:nvPr/>
        </p:nvGrpSpPr>
        <p:grpSpPr>
          <a:xfrm>
            <a:off x="7925634" y="1885040"/>
            <a:ext cx="408377" cy="408377"/>
            <a:chOff x="304800" y="673100"/>
            <a:chExt cx="4000500" cy="4000500"/>
          </a:xfrm>
          <a:effectLst>
            <a:outerShdw blurRad="317500" dist="1905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1" name="椭圆 15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2" name="组合 151"/>
          <p:cNvGrpSpPr/>
          <p:nvPr/>
        </p:nvGrpSpPr>
        <p:grpSpPr>
          <a:xfrm>
            <a:off x="7507793" y="2352979"/>
            <a:ext cx="219777" cy="219777"/>
            <a:chOff x="304800" y="673100"/>
            <a:chExt cx="4000500" cy="4000500"/>
          </a:xfrm>
          <a:effectLst>
            <a:outerShdw blurRad="381000" dist="152400" dir="8100000" algn="tr" rotWithShape="0">
              <a:prstClr val="black">
                <a:alpha val="70000"/>
              </a:prstClr>
            </a:outerShdw>
          </a:effectLst>
        </p:grpSpPr>
        <p:sp>
          <p:nvSpPr>
            <p:cNvPr id="153" name="同心圆 1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4" name="椭圆 15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5" name="组合 154"/>
          <p:cNvGrpSpPr/>
          <p:nvPr/>
        </p:nvGrpSpPr>
        <p:grpSpPr>
          <a:xfrm>
            <a:off x="7616962" y="1864720"/>
            <a:ext cx="350672" cy="350672"/>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7" name="椭圆 15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8" name="TextBox 157"/>
          <p:cNvSpPr txBox="1"/>
          <p:nvPr/>
        </p:nvSpPr>
        <p:spPr>
          <a:xfrm>
            <a:off x="1004429" y="3976774"/>
            <a:ext cx="6930118" cy="692497"/>
          </a:xfrm>
          <a:prstGeom prst="rect">
            <a:avLst/>
          </a:prstGeom>
          <a:noFill/>
        </p:spPr>
        <p:txBody>
          <a:bodyPr wrap="square" lIns="0" tIns="0" rIns="0" bIns="0" rtlCol="0">
            <a:spAutoFit/>
          </a:bodyPr>
          <a:lstStyle/>
          <a:p>
            <a:pPr algn="just">
              <a:lnSpc>
                <a:spcPct val="150000"/>
              </a:lnSpc>
            </a:pPr>
            <a:r>
              <a:rPr lang="zh-CN" altLang="en-US" sz="1000" dirty="0" smtClean="0">
                <a:latin typeface="微软雅黑 Light" pitchFamily="34" charset="-122"/>
                <a:ea typeface="微软雅黑 Light" pitchFamily="34" charset="-122"/>
              </a:rPr>
              <a:t>       点击</a:t>
            </a:r>
            <a:r>
              <a:rPr lang="zh-CN" altLang="en-US" sz="1000" dirty="0">
                <a:latin typeface="微软雅黑 Light" pitchFamily="34" charset="-122"/>
                <a:ea typeface="微软雅黑 Light" pitchFamily="34" charset="-122"/>
              </a:rPr>
              <a:t>输入简要文字内容，文字内容需概括精炼，不用多余的文字修饰，言简意赅的说明分项内容。点击输入简要文字内容，文字内容需概括精炼，不用多余的文字修饰，言简意赅的说明分项内容</a:t>
            </a:r>
            <a:r>
              <a:rPr lang="en-US" altLang="zh-CN" sz="1000" dirty="0" smtClean="0">
                <a:latin typeface="微软雅黑 Light" pitchFamily="34" charset="-122"/>
                <a:ea typeface="微软雅黑 Light" pitchFamily="34" charset="-122"/>
              </a:rPr>
              <a:t>……</a:t>
            </a:r>
          </a:p>
          <a:p>
            <a:pPr algn="just">
              <a:lnSpc>
                <a:spcPct val="150000"/>
              </a:lnSpc>
            </a:pPr>
            <a:r>
              <a:rPr lang="zh-CN" altLang="en-US" sz="1000" dirty="0" smtClean="0">
                <a:latin typeface="微软雅黑 Light" pitchFamily="34" charset="-122"/>
                <a:ea typeface="微软雅黑 Light" pitchFamily="34" charset="-122"/>
              </a:rPr>
              <a:t>       点击</a:t>
            </a:r>
            <a:r>
              <a:rPr lang="zh-CN" altLang="en-US" sz="1000" dirty="0">
                <a:latin typeface="微软雅黑 Light" pitchFamily="34" charset="-122"/>
                <a:ea typeface="微软雅黑 Light" pitchFamily="34" charset="-122"/>
              </a:rPr>
              <a:t>输入简要文字内容，文字内容需概括精炼，不用多余的文字修饰，言简意赅的说明分项内容</a:t>
            </a:r>
            <a:r>
              <a:rPr lang="zh-CN" altLang="en-US" sz="1000" dirty="0" smtClean="0">
                <a:latin typeface="微软雅黑 Light" pitchFamily="34" charset="-122"/>
                <a:ea typeface="微软雅黑 Light" pitchFamily="34" charset="-122"/>
              </a:rPr>
              <a:t>。</a:t>
            </a:r>
            <a:endParaRPr lang="en-US" altLang="zh-CN" sz="1000" dirty="0">
              <a:latin typeface="微软雅黑 Light" pitchFamily="34" charset="-122"/>
              <a:ea typeface="微软雅黑 Light" pitchFamily="34" charset="-122"/>
            </a:endParaRPr>
          </a:p>
        </p:txBody>
      </p:sp>
      <p:sp>
        <p:nvSpPr>
          <p:cNvPr id="159" name="Freeform 5"/>
          <p:cNvSpPr>
            <a:spLocks/>
          </p:cNvSpPr>
          <p:nvPr/>
        </p:nvSpPr>
        <p:spPr bwMode="auto">
          <a:xfrm>
            <a:off x="649864" y="3981409"/>
            <a:ext cx="177720" cy="729369"/>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ea typeface="微软雅黑" pitchFamily="34" charset="-122"/>
            </a:endParaRPr>
          </a:p>
        </p:txBody>
      </p:sp>
      <p:sp>
        <p:nvSpPr>
          <p:cNvPr id="160" name="Freeform 5"/>
          <p:cNvSpPr>
            <a:spLocks/>
          </p:cNvSpPr>
          <p:nvPr/>
        </p:nvSpPr>
        <p:spPr bwMode="auto">
          <a:xfrm flipH="1">
            <a:off x="8138696" y="3939902"/>
            <a:ext cx="177720" cy="729369"/>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ea typeface="微软雅黑" pitchFamily="34" charset="-122"/>
            </a:endParaRPr>
          </a:p>
        </p:txBody>
      </p:sp>
      <p:sp>
        <p:nvSpPr>
          <p:cNvPr id="161" name="TextBox 160"/>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itchFamily="34" charset="-122"/>
                <a:ea typeface="微软雅黑" pitchFamily="34" charset="-122"/>
              </a:rPr>
              <a:t>结束语</a:t>
            </a:r>
            <a:endParaRPr lang="zh-CN" altLang="en-US" sz="1000" dirty="0">
              <a:latin typeface="微软雅黑" pitchFamily="34" charset="-122"/>
              <a:ea typeface="微软雅黑" pitchFamily="34" charset="-122"/>
            </a:endParaRPr>
          </a:p>
        </p:txBody>
      </p:sp>
    </p:spTree>
    <p:extLst>
      <p:ext uri="{BB962C8B-B14F-4D97-AF65-F5344CB8AC3E}">
        <p14:creationId xmlns:p14="http://schemas.microsoft.com/office/powerpoint/2010/main" val="2108469774"/>
      </p:ext>
    </p:extLst>
  </p:cSld>
  <p:clrMapOvr>
    <a:masterClrMapping/>
  </p:clrMapOvr>
  <p:transition spd="slow"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par>
                                    <p:cTn id="35" presetID="53" presetClass="entr" presetSubtype="16"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par>
                                    <p:cTn id="40" presetID="53" presetClass="entr" presetSubtype="16"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par>
                                    <p:cTn id="45" presetID="53" presetClass="entr" presetSubtype="16"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par>
                                    <p:cTn id="50" presetID="53" presetClass="entr" presetSubtype="16"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ppt_w</p:attrName>
                                            </p:attrNameLst>
                                          </p:cBhvr>
                                          <p:tavLst>
                                            <p:tav tm="0">
                                              <p:val>
                                                <p:fltVal val="0"/>
                                              </p:val>
                                            </p:tav>
                                            <p:tav tm="100000">
                                              <p:val>
                                                <p:strVal val="#ppt_w"/>
                                              </p:val>
                                            </p:tav>
                                          </p:tavLst>
                                        </p:anim>
                                        <p:anim calcmode="lin" valueType="num">
                                          <p:cBhvr>
                                            <p:cTn id="53" dur="500" fill="hold"/>
                                            <p:tgtEl>
                                              <p:spTgt spid="31"/>
                                            </p:tgtEl>
                                            <p:attrNameLst>
                                              <p:attrName>ppt_h</p:attrName>
                                            </p:attrNameLst>
                                          </p:cBhvr>
                                          <p:tavLst>
                                            <p:tav tm="0">
                                              <p:val>
                                                <p:fltVal val="0"/>
                                              </p:val>
                                            </p:tav>
                                            <p:tav tm="100000">
                                              <p:val>
                                                <p:strVal val="#ppt_h"/>
                                              </p:val>
                                            </p:tav>
                                          </p:tavLst>
                                        </p:anim>
                                        <p:animEffect transition="in" filter="fade">
                                          <p:cBhvr>
                                            <p:cTn id="54" dur="500"/>
                                            <p:tgtEl>
                                              <p:spTgt spid="31"/>
                                            </p:tgtEl>
                                          </p:cBhvr>
                                        </p:animEffect>
                                      </p:childTnLst>
                                    </p:cTn>
                                  </p:par>
                                  <p:par>
                                    <p:cTn id="55" presetID="42" presetClass="path" presetSubtype="0" fill="hold" nodeType="withEffect" p14:presetBounceEnd="36000">
                                      <p:stCondLst>
                                        <p:cond delay="0"/>
                                      </p:stCondLst>
                                      <p:childTnLst>
                                        <p:animMotion origin="layout" path="M -2.77778E-7 -1.60494E-6 L 0.16788 0.62624 " pathEditMode="relative" rAng="0" ptsTypes="AA" p14:bounceEnd="36000">
                                          <p:cBhvr>
                                            <p:cTn id="56" dur="500" spd="-100000" fill="hold"/>
                                            <p:tgtEl>
                                              <p:spTgt spid="4"/>
                                            </p:tgtEl>
                                            <p:attrNameLst>
                                              <p:attrName>ppt_x</p:attrName>
                                              <p:attrName>ppt_y</p:attrName>
                                            </p:attrNameLst>
                                          </p:cBhvr>
                                          <p:rCtr x="8385" y="31296"/>
                                        </p:animMotion>
                                      </p:childTnLst>
                                    </p:cTn>
                                  </p:par>
                                  <p:par>
                                    <p:cTn id="57" presetID="42" presetClass="path" presetSubtype="0" fill="hold" nodeType="withEffect" p14:presetBounceEnd="36000">
                                      <p:stCondLst>
                                        <p:cond delay="0"/>
                                      </p:stCondLst>
                                      <p:childTnLst>
                                        <p:animMotion origin="layout" path="M 1.38889E-6 -2.96296E-6 L -0.24583 0.48704 " pathEditMode="relative" rAng="0" ptsTypes="AA" p14:bounceEnd="36000">
                                          <p:cBhvr>
                                            <p:cTn id="58" dur="500" spd="-100000" fill="hold"/>
                                            <p:tgtEl>
                                              <p:spTgt spid="7"/>
                                            </p:tgtEl>
                                            <p:attrNameLst>
                                              <p:attrName>ppt_x</p:attrName>
                                              <p:attrName>ppt_y</p:attrName>
                                            </p:attrNameLst>
                                          </p:cBhvr>
                                          <p:rCtr x="-12292" y="24352"/>
                                        </p:animMotion>
                                      </p:childTnLst>
                                    </p:cTn>
                                  </p:par>
                                  <p:par>
                                    <p:cTn id="59" presetID="42" presetClass="path" presetSubtype="0" fill="hold" nodeType="withEffect" p14:presetBounceEnd="36000">
                                      <p:stCondLst>
                                        <p:cond delay="0"/>
                                      </p:stCondLst>
                                      <p:childTnLst>
                                        <p:animMotion origin="layout" path="M 3.88889E-6 3.20988E-6 L -0.13125 0.61296 " pathEditMode="relative" rAng="0" ptsTypes="AA" p14:bounceEnd="36000">
                                          <p:cBhvr>
                                            <p:cTn id="60" dur="500" spd="-100000" fill="hold"/>
                                            <p:tgtEl>
                                              <p:spTgt spid="10"/>
                                            </p:tgtEl>
                                            <p:attrNameLst>
                                              <p:attrName>ppt_x</p:attrName>
                                              <p:attrName>ppt_y</p:attrName>
                                            </p:attrNameLst>
                                          </p:cBhvr>
                                          <p:rCtr x="-6562" y="30648"/>
                                        </p:animMotion>
                                      </p:childTnLst>
                                    </p:cTn>
                                  </p:par>
                                  <p:par>
                                    <p:cTn id="61" presetID="42" presetClass="path" presetSubtype="0" fill="hold" nodeType="withEffect" p14:presetBounceEnd="36000">
                                      <p:stCondLst>
                                        <p:cond delay="0"/>
                                      </p:stCondLst>
                                      <p:childTnLst>
                                        <p:animMotion origin="layout" path="M 5E-6 4.32099E-6 L 0.27987 0.60648 " pathEditMode="relative" rAng="0" ptsTypes="AA" p14:bounceEnd="36000">
                                          <p:cBhvr>
                                            <p:cTn id="62" dur="500" spd="-100000" fill="hold"/>
                                            <p:tgtEl>
                                              <p:spTgt spid="13"/>
                                            </p:tgtEl>
                                            <p:attrNameLst>
                                              <p:attrName>ppt_x</p:attrName>
                                              <p:attrName>ppt_y</p:attrName>
                                            </p:attrNameLst>
                                          </p:cBhvr>
                                          <p:rCtr x="13993" y="30309"/>
                                        </p:animMotion>
                                      </p:childTnLst>
                                    </p:cTn>
                                  </p:par>
                                  <p:par>
                                    <p:cTn id="63" presetID="42" presetClass="path" presetSubtype="0" fill="hold" nodeType="withEffect" p14:presetBounceEnd="36000">
                                      <p:stCondLst>
                                        <p:cond delay="0"/>
                                      </p:stCondLst>
                                      <p:childTnLst>
                                        <p:animMotion origin="layout" path="M -3.61111E-6 -9.87654E-7 L 0.08091 0.58364 " pathEditMode="relative" rAng="0" ptsTypes="AA" p14:bounceEnd="36000">
                                          <p:cBhvr>
                                            <p:cTn id="64" dur="500" spd="-100000" fill="hold"/>
                                            <p:tgtEl>
                                              <p:spTgt spid="16"/>
                                            </p:tgtEl>
                                            <p:attrNameLst>
                                              <p:attrName>ppt_x</p:attrName>
                                              <p:attrName>ppt_y</p:attrName>
                                            </p:attrNameLst>
                                          </p:cBhvr>
                                          <p:rCtr x="4045" y="29167"/>
                                        </p:animMotion>
                                      </p:childTnLst>
                                    </p:cTn>
                                  </p:par>
                                  <p:par>
                                    <p:cTn id="65" presetID="42" presetClass="path" presetSubtype="0" fill="hold" nodeType="withEffect" p14:presetBounceEnd="36000">
                                      <p:stCondLst>
                                        <p:cond delay="0"/>
                                      </p:stCondLst>
                                      <p:childTnLst>
                                        <p:animMotion origin="layout" path="M -4.72222E-6 3.33333E-6 L 0.04619 0.57808 " pathEditMode="relative" rAng="0" ptsTypes="AA" p14:bounceEnd="36000">
                                          <p:cBhvr>
                                            <p:cTn id="66" dur="500" spd="-100000" fill="hold"/>
                                            <p:tgtEl>
                                              <p:spTgt spid="19"/>
                                            </p:tgtEl>
                                            <p:attrNameLst>
                                              <p:attrName>ppt_x</p:attrName>
                                              <p:attrName>ppt_y</p:attrName>
                                            </p:attrNameLst>
                                          </p:cBhvr>
                                          <p:rCtr x="2309" y="28889"/>
                                        </p:animMotion>
                                      </p:childTnLst>
                                    </p:cTn>
                                  </p:par>
                                  <p:par>
                                    <p:cTn id="67" presetID="42" presetClass="path" presetSubtype="0" fill="hold" nodeType="withEffect" p14:presetBounceEnd="36000">
                                      <p:stCondLst>
                                        <p:cond delay="0"/>
                                      </p:stCondLst>
                                      <p:childTnLst>
                                        <p:animMotion origin="layout" path="M 2.5E-6 -1.11111E-6 L -0.05191 0.61512 " pathEditMode="relative" rAng="0" ptsTypes="AA" p14:bounceEnd="36000">
                                          <p:cBhvr>
                                            <p:cTn id="68" dur="500" spd="-100000" fill="hold"/>
                                            <p:tgtEl>
                                              <p:spTgt spid="22"/>
                                            </p:tgtEl>
                                            <p:attrNameLst>
                                              <p:attrName>ppt_x</p:attrName>
                                              <p:attrName>ppt_y</p:attrName>
                                            </p:attrNameLst>
                                          </p:cBhvr>
                                          <p:rCtr x="-2604" y="30741"/>
                                        </p:animMotion>
                                      </p:childTnLst>
                                    </p:cTn>
                                  </p:par>
                                  <p:par>
                                    <p:cTn id="69" presetID="42" presetClass="path" presetSubtype="0" fill="hold" nodeType="withEffect" p14:presetBounceEnd="36000">
                                      <p:stCondLst>
                                        <p:cond delay="0"/>
                                      </p:stCondLst>
                                      <p:childTnLst>
                                        <p:animMotion origin="layout" path="M -3.88889E-6 -3.7037E-6 L -0.1375 0.75 " pathEditMode="relative" rAng="0" ptsTypes="AA" p14:bounceEnd="36000">
                                          <p:cBhvr>
                                            <p:cTn id="70" dur="500" spd="-100000" fill="hold"/>
                                            <p:tgtEl>
                                              <p:spTgt spid="25"/>
                                            </p:tgtEl>
                                            <p:attrNameLst>
                                              <p:attrName>ppt_x</p:attrName>
                                              <p:attrName>ppt_y</p:attrName>
                                            </p:attrNameLst>
                                          </p:cBhvr>
                                          <p:rCtr x="-6875" y="37500"/>
                                        </p:animMotion>
                                      </p:childTnLst>
                                    </p:cTn>
                                  </p:par>
                                  <p:par>
                                    <p:cTn id="71" presetID="42" presetClass="path" presetSubtype="0" fill="hold" nodeType="withEffect" p14:presetBounceEnd="36000">
                                      <p:stCondLst>
                                        <p:cond delay="0"/>
                                      </p:stCondLst>
                                      <p:childTnLst>
                                        <p:animMotion origin="layout" path="M -4.44444E-6 -4.07407E-6 L 0.07709 0.69074 " pathEditMode="relative" rAng="0" ptsTypes="AA" p14:bounceEnd="36000">
                                          <p:cBhvr>
                                            <p:cTn id="72" dur="500" spd="-100000" fill="hold"/>
                                            <p:tgtEl>
                                              <p:spTgt spid="28"/>
                                            </p:tgtEl>
                                            <p:attrNameLst>
                                              <p:attrName>ppt_x</p:attrName>
                                              <p:attrName>ppt_y</p:attrName>
                                            </p:attrNameLst>
                                          </p:cBhvr>
                                          <p:rCtr x="3854" y="34537"/>
                                        </p:animMotion>
                                      </p:childTnLst>
                                    </p:cTn>
                                  </p:par>
                                  <p:par>
                                    <p:cTn id="73" presetID="42" presetClass="path" presetSubtype="0" fill="hold" nodeType="withEffect" p14:presetBounceEnd="36000">
                                      <p:stCondLst>
                                        <p:cond delay="0"/>
                                      </p:stCondLst>
                                      <p:childTnLst>
                                        <p:animMotion origin="layout" path="M 1.11111E-6 -6.17284E-7 L -0.16389 0.69012 " pathEditMode="relative" rAng="0" ptsTypes="AA" p14:bounceEnd="36000">
                                          <p:cBhvr>
                                            <p:cTn id="74" dur="500" spd="-100000" fill="hold"/>
                                            <p:tgtEl>
                                              <p:spTgt spid="31"/>
                                            </p:tgtEl>
                                            <p:attrNameLst>
                                              <p:attrName>ppt_x</p:attrName>
                                              <p:attrName>ppt_y</p:attrName>
                                            </p:attrNameLst>
                                          </p:cBhvr>
                                          <p:rCtr x="-8194" y="34506"/>
                                        </p:animMotion>
                                      </p:childTnLst>
                                    </p:cTn>
                                  </p:par>
                                </p:childTnLst>
                              </p:cTn>
                            </p:par>
                            <p:par>
                              <p:cTn id="75" fill="hold">
                                <p:stCondLst>
                                  <p:cond delay="1000"/>
                                </p:stCondLst>
                                <p:childTnLst>
                                  <p:par>
                                    <p:cTn id="76" presetID="42" presetClass="entr" presetSubtype="0" fill="hold" grpId="0" nodeType="after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fade">
                                          <p:cBhvr>
                                            <p:cTn id="78" dur="500"/>
                                            <p:tgtEl>
                                              <p:spTgt spid="3"/>
                                            </p:tgtEl>
                                          </p:cBhvr>
                                        </p:animEffect>
                                        <p:anim calcmode="lin" valueType="num">
                                          <p:cBhvr>
                                            <p:cTn id="79" dur="500" fill="hold"/>
                                            <p:tgtEl>
                                              <p:spTgt spid="3"/>
                                            </p:tgtEl>
                                            <p:attrNameLst>
                                              <p:attrName>ppt_x</p:attrName>
                                            </p:attrNameLst>
                                          </p:cBhvr>
                                          <p:tavLst>
                                            <p:tav tm="0">
                                              <p:val>
                                                <p:strVal val="#ppt_x"/>
                                              </p:val>
                                            </p:tav>
                                            <p:tav tm="100000">
                                              <p:val>
                                                <p:strVal val="#ppt_x"/>
                                              </p:val>
                                            </p:tav>
                                          </p:tavLst>
                                        </p:anim>
                                        <p:anim calcmode="lin" valueType="num">
                                          <p:cBhvr>
                                            <p:cTn id="80" dur="500" fill="hold"/>
                                            <p:tgtEl>
                                              <p:spTgt spid="3"/>
                                            </p:tgtEl>
                                            <p:attrNameLst>
                                              <p:attrName>ppt_y</p:attrName>
                                            </p:attrNameLst>
                                          </p:cBhvr>
                                          <p:tavLst>
                                            <p:tav tm="0">
                                              <p:val>
                                                <p:strVal val="#ppt_y+.1"/>
                                              </p:val>
                                            </p:tav>
                                            <p:tav tm="100000">
                                              <p:val>
                                                <p:strVal val="#ppt_y"/>
                                              </p:val>
                                            </p:tav>
                                          </p:tavLst>
                                        </p:anim>
                                      </p:childTnLst>
                                    </p:cTn>
                                  </p:par>
                                </p:childTnLst>
                              </p:cTn>
                            </p:par>
                            <p:par>
                              <p:cTn id="81" fill="hold">
                                <p:stCondLst>
                                  <p:cond delay="1500"/>
                                </p:stCondLst>
                                <p:childTnLst>
                                  <p:par>
                                    <p:cTn id="82" presetID="53" presetClass="entr" presetSubtype="16"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 calcmode="lin" valueType="num">
                                          <p:cBhvr>
                                            <p:cTn id="84" dur="500" fill="hold"/>
                                            <p:tgtEl>
                                              <p:spTgt spid="35"/>
                                            </p:tgtEl>
                                            <p:attrNameLst>
                                              <p:attrName>ppt_w</p:attrName>
                                            </p:attrNameLst>
                                          </p:cBhvr>
                                          <p:tavLst>
                                            <p:tav tm="0">
                                              <p:val>
                                                <p:fltVal val="0"/>
                                              </p:val>
                                            </p:tav>
                                            <p:tav tm="100000">
                                              <p:val>
                                                <p:strVal val="#ppt_w"/>
                                              </p:val>
                                            </p:tav>
                                          </p:tavLst>
                                        </p:anim>
                                        <p:anim calcmode="lin" valueType="num">
                                          <p:cBhvr>
                                            <p:cTn id="85" dur="500" fill="hold"/>
                                            <p:tgtEl>
                                              <p:spTgt spid="35"/>
                                            </p:tgtEl>
                                            <p:attrNameLst>
                                              <p:attrName>ppt_h</p:attrName>
                                            </p:attrNameLst>
                                          </p:cBhvr>
                                          <p:tavLst>
                                            <p:tav tm="0">
                                              <p:val>
                                                <p:fltVal val="0"/>
                                              </p:val>
                                            </p:tav>
                                            <p:tav tm="100000">
                                              <p:val>
                                                <p:strVal val="#ppt_h"/>
                                              </p:val>
                                            </p:tav>
                                          </p:tavLst>
                                        </p:anim>
                                        <p:animEffect transition="in" filter="fade">
                                          <p:cBhvr>
                                            <p:cTn id="86" dur="500"/>
                                            <p:tgtEl>
                                              <p:spTgt spid="35"/>
                                            </p:tgtEl>
                                          </p:cBhvr>
                                        </p:animEffect>
                                      </p:childTnLst>
                                    </p:cTn>
                                  </p:par>
                                  <p:par>
                                    <p:cTn id="87" presetID="53" presetClass="entr" presetSubtype="16" fill="hold" nodeType="with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p:cTn id="89" dur="500" fill="hold"/>
                                            <p:tgtEl>
                                              <p:spTgt spid="38"/>
                                            </p:tgtEl>
                                            <p:attrNameLst>
                                              <p:attrName>ppt_w</p:attrName>
                                            </p:attrNameLst>
                                          </p:cBhvr>
                                          <p:tavLst>
                                            <p:tav tm="0">
                                              <p:val>
                                                <p:fltVal val="0"/>
                                              </p:val>
                                            </p:tav>
                                            <p:tav tm="100000">
                                              <p:val>
                                                <p:strVal val="#ppt_w"/>
                                              </p:val>
                                            </p:tav>
                                          </p:tavLst>
                                        </p:anim>
                                        <p:anim calcmode="lin" valueType="num">
                                          <p:cBhvr>
                                            <p:cTn id="90" dur="500" fill="hold"/>
                                            <p:tgtEl>
                                              <p:spTgt spid="38"/>
                                            </p:tgtEl>
                                            <p:attrNameLst>
                                              <p:attrName>ppt_h</p:attrName>
                                            </p:attrNameLst>
                                          </p:cBhvr>
                                          <p:tavLst>
                                            <p:tav tm="0">
                                              <p:val>
                                                <p:fltVal val="0"/>
                                              </p:val>
                                            </p:tav>
                                            <p:tav tm="100000">
                                              <p:val>
                                                <p:strVal val="#ppt_h"/>
                                              </p:val>
                                            </p:tav>
                                          </p:tavLst>
                                        </p:anim>
                                        <p:animEffect transition="in" filter="fade">
                                          <p:cBhvr>
                                            <p:cTn id="91" dur="500"/>
                                            <p:tgtEl>
                                              <p:spTgt spid="38"/>
                                            </p:tgtEl>
                                          </p:cBhvr>
                                        </p:animEffect>
                                      </p:childTnLst>
                                    </p:cTn>
                                  </p:par>
                                  <p:par>
                                    <p:cTn id="92" presetID="53" presetClass="entr" presetSubtype="16" fill="hold"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p:cTn id="94" dur="500" fill="hold"/>
                                            <p:tgtEl>
                                              <p:spTgt spid="41"/>
                                            </p:tgtEl>
                                            <p:attrNameLst>
                                              <p:attrName>ppt_w</p:attrName>
                                            </p:attrNameLst>
                                          </p:cBhvr>
                                          <p:tavLst>
                                            <p:tav tm="0">
                                              <p:val>
                                                <p:fltVal val="0"/>
                                              </p:val>
                                            </p:tav>
                                            <p:tav tm="100000">
                                              <p:val>
                                                <p:strVal val="#ppt_w"/>
                                              </p:val>
                                            </p:tav>
                                          </p:tavLst>
                                        </p:anim>
                                        <p:anim calcmode="lin" valueType="num">
                                          <p:cBhvr>
                                            <p:cTn id="95" dur="500" fill="hold"/>
                                            <p:tgtEl>
                                              <p:spTgt spid="41"/>
                                            </p:tgtEl>
                                            <p:attrNameLst>
                                              <p:attrName>ppt_h</p:attrName>
                                            </p:attrNameLst>
                                          </p:cBhvr>
                                          <p:tavLst>
                                            <p:tav tm="0">
                                              <p:val>
                                                <p:fltVal val="0"/>
                                              </p:val>
                                            </p:tav>
                                            <p:tav tm="100000">
                                              <p:val>
                                                <p:strVal val="#ppt_h"/>
                                              </p:val>
                                            </p:tav>
                                          </p:tavLst>
                                        </p:anim>
                                        <p:animEffect transition="in" filter="fade">
                                          <p:cBhvr>
                                            <p:cTn id="96" dur="500"/>
                                            <p:tgtEl>
                                              <p:spTgt spid="41"/>
                                            </p:tgtEl>
                                          </p:cBhvr>
                                        </p:animEffect>
                                      </p:childTnLst>
                                    </p:cTn>
                                  </p:par>
                                  <p:par>
                                    <p:cTn id="97" presetID="53" presetClass="entr" presetSubtype="16" fill="hold" nodeType="withEffect">
                                      <p:stCondLst>
                                        <p:cond delay="0"/>
                                      </p:stCondLst>
                                      <p:childTnLst>
                                        <p:set>
                                          <p:cBhvr>
                                            <p:cTn id="98" dur="1" fill="hold">
                                              <p:stCondLst>
                                                <p:cond delay="0"/>
                                              </p:stCondLst>
                                            </p:cTn>
                                            <p:tgtEl>
                                              <p:spTgt spid="44"/>
                                            </p:tgtEl>
                                            <p:attrNameLst>
                                              <p:attrName>style.visibility</p:attrName>
                                            </p:attrNameLst>
                                          </p:cBhvr>
                                          <p:to>
                                            <p:strVal val="visible"/>
                                          </p:to>
                                        </p:set>
                                        <p:anim calcmode="lin" valueType="num">
                                          <p:cBhvr>
                                            <p:cTn id="99" dur="500" fill="hold"/>
                                            <p:tgtEl>
                                              <p:spTgt spid="44"/>
                                            </p:tgtEl>
                                            <p:attrNameLst>
                                              <p:attrName>ppt_w</p:attrName>
                                            </p:attrNameLst>
                                          </p:cBhvr>
                                          <p:tavLst>
                                            <p:tav tm="0">
                                              <p:val>
                                                <p:fltVal val="0"/>
                                              </p:val>
                                            </p:tav>
                                            <p:tav tm="100000">
                                              <p:val>
                                                <p:strVal val="#ppt_w"/>
                                              </p:val>
                                            </p:tav>
                                          </p:tavLst>
                                        </p:anim>
                                        <p:anim calcmode="lin" valueType="num">
                                          <p:cBhvr>
                                            <p:cTn id="100" dur="500" fill="hold"/>
                                            <p:tgtEl>
                                              <p:spTgt spid="44"/>
                                            </p:tgtEl>
                                            <p:attrNameLst>
                                              <p:attrName>ppt_h</p:attrName>
                                            </p:attrNameLst>
                                          </p:cBhvr>
                                          <p:tavLst>
                                            <p:tav tm="0">
                                              <p:val>
                                                <p:fltVal val="0"/>
                                              </p:val>
                                            </p:tav>
                                            <p:tav tm="100000">
                                              <p:val>
                                                <p:strVal val="#ppt_h"/>
                                              </p:val>
                                            </p:tav>
                                          </p:tavLst>
                                        </p:anim>
                                        <p:animEffect transition="in" filter="fade">
                                          <p:cBhvr>
                                            <p:cTn id="101" dur="500"/>
                                            <p:tgtEl>
                                              <p:spTgt spid="44"/>
                                            </p:tgtEl>
                                          </p:cBhvr>
                                        </p:animEffect>
                                      </p:childTnLst>
                                    </p:cTn>
                                  </p:par>
                                  <p:par>
                                    <p:cTn id="102" presetID="53" presetClass="entr" presetSubtype="16" fill="hold" nodeType="withEffect">
                                      <p:stCondLst>
                                        <p:cond delay="0"/>
                                      </p:stCondLst>
                                      <p:childTnLst>
                                        <p:set>
                                          <p:cBhvr>
                                            <p:cTn id="103" dur="1" fill="hold">
                                              <p:stCondLst>
                                                <p:cond delay="0"/>
                                              </p:stCondLst>
                                            </p:cTn>
                                            <p:tgtEl>
                                              <p:spTgt spid="112"/>
                                            </p:tgtEl>
                                            <p:attrNameLst>
                                              <p:attrName>style.visibility</p:attrName>
                                            </p:attrNameLst>
                                          </p:cBhvr>
                                          <p:to>
                                            <p:strVal val="visible"/>
                                          </p:to>
                                        </p:set>
                                        <p:anim calcmode="lin" valueType="num">
                                          <p:cBhvr>
                                            <p:cTn id="104" dur="500" fill="hold"/>
                                            <p:tgtEl>
                                              <p:spTgt spid="112"/>
                                            </p:tgtEl>
                                            <p:attrNameLst>
                                              <p:attrName>ppt_w</p:attrName>
                                            </p:attrNameLst>
                                          </p:cBhvr>
                                          <p:tavLst>
                                            <p:tav tm="0">
                                              <p:val>
                                                <p:fltVal val="0"/>
                                              </p:val>
                                            </p:tav>
                                            <p:tav tm="100000">
                                              <p:val>
                                                <p:strVal val="#ppt_w"/>
                                              </p:val>
                                            </p:tav>
                                          </p:tavLst>
                                        </p:anim>
                                        <p:anim calcmode="lin" valueType="num">
                                          <p:cBhvr>
                                            <p:cTn id="105" dur="500" fill="hold"/>
                                            <p:tgtEl>
                                              <p:spTgt spid="112"/>
                                            </p:tgtEl>
                                            <p:attrNameLst>
                                              <p:attrName>ppt_h</p:attrName>
                                            </p:attrNameLst>
                                          </p:cBhvr>
                                          <p:tavLst>
                                            <p:tav tm="0">
                                              <p:val>
                                                <p:fltVal val="0"/>
                                              </p:val>
                                            </p:tav>
                                            <p:tav tm="100000">
                                              <p:val>
                                                <p:strVal val="#ppt_h"/>
                                              </p:val>
                                            </p:tav>
                                          </p:tavLst>
                                        </p:anim>
                                        <p:animEffect transition="in" filter="fade">
                                          <p:cBhvr>
                                            <p:cTn id="106" dur="500"/>
                                            <p:tgtEl>
                                              <p:spTgt spid="112"/>
                                            </p:tgtEl>
                                          </p:cBhvr>
                                        </p:animEffect>
                                      </p:childTnLst>
                                    </p:cTn>
                                  </p:par>
                                  <p:par>
                                    <p:cTn id="107" presetID="53" presetClass="entr" presetSubtype="16" fill="hold" nodeType="withEffect">
                                      <p:stCondLst>
                                        <p:cond delay="0"/>
                                      </p:stCondLst>
                                      <p:childTnLst>
                                        <p:set>
                                          <p:cBhvr>
                                            <p:cTn id="108" dur="1" fill="hold">
                                              <p:stCondLst>
                                                <p:cond delay="0"/>
                                              </p:stCondLst>
                                            </p:cTn>
                                            <p:tgtEl>
                                              <p:spTgt spid="47"/>
                                            </p:tgtEl>
                                            <p:attrNameLst>
                                              <p:attrName>style.visibility</p:attrName>
                                            </p:attrNameLst>
                                          </p:cBhvr>
                                          <p:to>
                                            <p:strVal val="visible"/>
                                          </p:to>
                                        </p:set>
                                        <p:anim calcmode="lin" valueType="num">
                                          <p:cBhvr>
                                            <p:cTn id="109" dur="500" fill="hold"/>
                                            <p:tgtEl>
                                              <p:spTgt spid="47"/>
                                            </p:tgtEl>
                                            <p:attrNameLst>
                                              <p:attrName>ppt_w</p:attrName>
                                            </p:attrNameLst>
                                          </p:cBhvr>
                                          <p:tavLst>
                                            <p:tav tm="0">
                                              <p:val>
                                                <p:fltVal val="0"/>
                                              </p:val>
                                            </p:tav>
                                            <p:tav tm="100000">
                                              <p:val>
                                                <p:strVal val="#ppt_w"/>
                                              </p:val>
                                            </p:tav>
                                          </p:tavLst>
                                        </p:anim>
                                        <p:anim calcmode="lin" valueType="num">
                                          <p:cBhvr>
                                            <p:cTn id="110" dur="500" fill="hold"/>
                                            <p:tgtEl>
                                              <p:spTgt spid="47"/>
                                            </p:tgtEl>
                                            <p:attrNameLst>
                                              <p:attrName>ppt_h</p:attrName>
                                            </p:attrNameLst>
                                          </p:cBhvr>
                                          <p:tavLst>
                                            <p:tav tm="0">
                                              <p:val>
                                                <p:fltVal val="0"/>
                                              </p:val>
                                            </p:tav>
                                            <p:tav tm="100000">
                                              <p:val>
                                                <p:strVal val="#ppt_h"/>
                                              </p:val>
                                            </p:tav>
                                          </p:tavLst>
                                        </p:anim>
                                        <p:animEffect transition="in" filter="fade">
                                          <p:cBhvr>
                                            <p:cTn id="111" dur="500"/>
                                            <p:tgtEl>
                                              <p:spTgt spid="47"/>
                                            </p:tgtEl>
                                          </p:cBhvr>
                                        </p:animEffect>
                                      </p:childTnLst>
                                    </p:cTn>
                                  </p:par>
                                  <p:par>
                                    <p:cTn id="112" presetID="53" presetClass="entr" presetSubtype="16" fill="hold" nodeType="with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par>
                                    <p:cTn id="117" presetID="53" presetClass="entr" presetSubtype="16" fill="hold" nodeType="withEffect">
                                      <p:stCondLst>
                                        <p:cond delay="0"/>
                                      </p:stCondLst>
                                      <p:childTnLst>
                                        <p:set>
                                          <p:cBhvr>
                                            <p:cTn id="118" dur="1" fill="hold">
                                              <p:stCondLst>
                                                <p:cond delay="0"/>
                                              </p:stCondLst>
                                            </p:cTn>
                                            <p:tgtEl>
                                              <p:spTgt spid="115"/>
                                            </p:tgtEl>
                                            <p:attrNameLst>
                                              <p:attrName>style.visibility</p:attrName>
                                            </p:attrNameLst>
                                          </p:cBhvr>
                                          <p:to>
                                            <p:strVal val="visible"/>
                                          </p:to>
                                        </p:set>
                                        <p:anim calcmode="lin" valueType="num">
                                          <p:cBhvr>
                                            <p:cTn id="119" dur="500" fill="hold"/>
                                            <p:tgtEl>
                                              <p:spTgt spid="115"/>
                                            </p:tgtEl>
                                            <p:attrNameLst>
                                              <p:attrName>ppt_w</p:attrName>
                                            </p:attrNameLst>
                                          </p:cBhvr>
                                          <p:tavLst>
                                            <p:tav tm="0">
                                              <p:val>
                                                <p:fltVal val="0"/>
                                              </p:val>
                                            </p:tav>
                                            <p:tav tm="100000">
                                              <p:val>
                                                <p:strVal val="#ppt_w"/>
                                              </p:val>
                                            </p:tav>
                                          </p:tavLst>
                                        </p:anim>
                                        <p:anim calcmode="lin" valueType="num">
                                          <p:cBhvr>
                                            <p:cTn id="120" dur="500" fill="hold"/>
                                            <p:tgtEl>
                                              <p:spTgt spid="115"/>
                                            </p:tgtEl>
                                            <p:attrNameLst>
                                              <p:attrName>ppt_h</p:attrName>
                                            </p:attrNameLst>
                                          </p:cBhvr>
                                          <p:tavLst>
                                            <p:tav tm="0">
                                              <p:val>
                                                <p:fltVal val="0"/>
                                              </p:val>
                                            </p:tav>
                                            <p:tav tm="100000">
                                              <p:val>
                                                <p:strVal val="#ppt_h"/>
                                              </p:val>
                                            </p:tav>
                                          </p:tavLst>
                                        </p:anim>
                                        <p:animEffect transition="in" filter="fade">
                                          <p:cBhvr>
                                            <p:cTn id="121" dur="500"/>
                                            <p:tgtEl>
                                              <p:spTgt spid="115"/>
                                            </p:tgtEl>
                                          </p:cBhvr>
                                        </p:animEffect>
                                      </p:childTnLst>
                                    </p:cTn>
                                  </p:par>
                                  <p:par>
                                    <p:cTn id="122" presetID="53" presetClass="entr" presetSubtype="16" fill="hold" nodeType="withEffect">
                                      <p:stCondLst>
                                        <p:cond delay="0"/>
                                      </p:stCondLst>
                                      <p:childTnLst>
                                        <p:set>
                                          <p:cBhvr>
                                            <p:cTn id="123" dur="1" fill="hold">
                                              <p:stCondLst>
                                                <p:cond delay="0"/>
                                              </p:stCondLst>
                                            </p:cTn>
                                            <p:tgtEl>
                                              <p:spTgt spid="53"/>
                                            </p:tgtEl>
                                            <p:attrNameLst>
                                              <p:attrName>style.visibility</p:attrName>
                                            </p:attrNameLst>
                                          </p:cBhvr>
                                          <p:to>
                                            <p:strVal val="visible"/>
                                          </p:to>
                                        </p:set>
                                        <p:anim calcmode="lin" valueType="num">
                                          <p:cBhvr>
                                            <p:cTn id="124" dur="500" fill="hold"/>
                                            <p:tgtEl>
                                              <p:spTgt spid="53"/>
                                            </p:tgtEl>
                                            <p:attrNameLst>
                                              <p:attrName>ppt_w</p:attrName>
                                            </p:attrNameLst>
                                          </p:cBhvr>
                                          <p:tavLst>
                                            <p:tav tm="0">
                                              <p:val>
                                                <p:fltVal val="0"/>
                                              </p:val>
                                            </p:tav>
                                            <p:tav tm="100000">
                                              <p:val>
                                                <p:strVal val="#ppt_w"/>
                                              </p:val>
                                            </p:tav>
                                          </p:tavLst>
                                        </p:anim>
                                        <p:anim calcmode="lin" valueType="num">
                                          <p:cBhvr>
                                            <p:cTn id="125" dur="500" fill="hold"/>
                                            <p:tgtEl>
                                              <p:spTgt spid="53"/>
                                            </p:tgtEl>
                                            <p:attrNameLst>
                                              <p:attrName>ppt_h</p:attrName>
                                            </p:attrNameLst>
                                          </p:cBhvr>
                                          <p:tavLst>
                                            <p:tav tm="0">
                                              <p:val>
                                                <p:fltVal val="0"/>
                                              </p:val>
                                            </p:tav>
                                            <p:tav tm="100000">
                                              <p:val>
                                                <p:strVal val="#ppt_h"/>
                                              </p:val>
                                            </p:tav>
                                          </p:tavLst>
                                        </p:anim>
                                        <p:animEffect transition="in" filter="fade">
                                          <p:cBhvr>
                                            <p:cTn id="126" dur="500"/>
                                            <p:tgtEl>
                                              <p:spTgt spid="53"/>
                                            </p:tgtEl>
                                          </p:cBhvr>
                                        </p:animEffect>
                                      </p:childTnLst>
                                    </p:cTn>
                                  </p:par>
                                  <p:par>
                                    <p:cTn id="127" presetID="53" presetClass="entr" presetSubtype="16" fill="hold" nodeType="withEffect">
                                      <p:stCondLst>
                                        <p:cond delay="0"/>
                                      </p:stCondLst>
                                      <p:childTnLst>
                                        <p:set>
                                          <p:cBhvr>
                                            <p:cTn id="128" dur="1" fill="hold">
                                              <p:stCondLst>
                                                <p:cond delay="0"/>
                                              </p:stCondLst>
                                            </p:cTn>
                                            <p:tgtEl>
                                              <p:spTgt spid="56"/>
                                            </p:tgtEl>
                                            <p:attrNameLst>
                                              <p:attrName>style.visibility</p:attrName>
                                            </p:attrNameLst>
                                          </p:cBhvr>
                                          <p:to>
                                            <p:strVal val="visible"/>
                                          </p:to>
                                        </p:set>
                                        <p:anim calcmode="lin" valueType="num">
                                          <p:cBhvr>
                                            <p:cTn id="129" dur="500" fill="hold"/>
                                            <p:tgtEl>
                                              <p:spTgt spid="56"/>
                                            </p:tgtEl>
                                            <p:attrNameLst>
                                              <p:attrName>ppt_w</p:attrName>
                                            </p:attrNameLst>
                                          </p:cBhvr>
                                          <p:tavLst>
                                            <p:tav tm="0">
                                              <p:val>
                                                <p:fltVal val="0"/>
                                              </p:val>
                                            </p:tav>
                                            <p:tav tm="100000">
                                              <p:val>
                                                <p:strVal val="#ppt_w"/>
                                              </p:val>
                                            </p:tav>
                                          </p:tavLst>
                                        </p:anim>
                                        <p:anim calcmode="lin" valueType="num">
                                          <p:cBhvr>
                                            <p:cTn id="130" dur="500" fill="hold"/>
                                            <p:tgtEl>
                                              <p:spTgt spid="56"/>
                                            </p:tgtEl>
                                            <p:attrNameLst>
                                              <p:attrName>ppt_h</p:attrName>
                                            </p:attrNameLst>
                                          </p:cBhvr>
                                          <p:tavLst>
                                            <p:tav tm="0">
                                              <p:val>
                                                <p:fltVal val="0"/>
                                              </p:val>
                                            </p:tav>
                                            <p:tav tm="100000">
                                              <p:val>
                                                <p:strVal val="#ppt_h"/>
                                              </p:val>
                                            </p:tav>
                                          </p:tavLst>
                                        </p:anim>
                                        <p:animEffect transition="in" filter="fade">
                                          <p:cBhvr>
                                            <p:cTn id="131" dur="500"/>
                                            <p:tgtEl>
                                              <p:spTgt spid="56"/>
                                            </p:tgtEl>
                                          </p:cBhvr>
                                        </p:animEffect>
                                      </p:childTnLst>
                                    </p:cTn>
                                  </p:par>
                                  <p:par>
                                    <p:cTn id="132" presetID="42" presetClass="path" presetSubtype="0" fill="hold" nodeType="withEffect" p14:presetBounceEnd="36000">
                                      <p:stCondLst>
                                        <p:cond delay="0"/>
                                      </p:stCondLst>
                                      <p:childTnLst>
                                        <p:animMotion origin="layout" path="M -2.77778E-7 -1.60494E-6 L 0.16788 0.62624 " pathEditMode="relative" rAng="0" ptsTypes="AA" p14:bounceEnd="36000">
                                          <p:cBhvr>
                                            <p:cTn id="133" dur="500" spd="-100000" fill="hold"/>
                                            <p:tgtEl>
                                              <p:spTgt spid="35"/>
                                            </p:tgtEl>
                                            <p:attrNameLst>
                                              <p:attrName>ppt_x</p:attrName>
                                              <p:attrName>ppt_y</p:attrName>
                                            </p:attrNameLst>
                                          </p:cBhvr>
                                          <p:rCtr x="8385" y="31296"/>
                                        </p:animMotion>
                                      </p:childTnLst>
                                    </p:cTn>
                                  </p:par>
                                  <p:par>
                                    <p:cTn id="134" presetID="42" presetClass="path" presetSubtype="0" fill="hold" nodeType="withEffect" p14:presetBounceEnd="36000">
                                      <p:stCondLst>
                                        <p:cond delay="0"/>
                                      </p:stCondLst>
                                      <p:childTnLst>
                                        <p:animMotion origin="layout" path="M 1.38889E-6 -2.96296E-6 L -0.24583 0.48704 " pathEditMode="relative" rAng="0" ptsTypes="AA" p14:bounceEnd="36000">
                                          <p:cBhvr>
                                            <p:cTn id="135" dur="500" spd="-100000" fill="hold"/>
                                            <p:tgtEl>
                                              <p:spTgt spid="38"/>
                                            </p:tgtEl>
                                            <p:attrNameLst>
                                              <p:attrName>ppt_x</p:attrName>
                                              <p:attrName>ppt_y</p:attrName>
                                            </p:attrNameLst>
                                          </p:cBhvr>
                                          <p:rCtr x="-12292" y="24352"/>
                                        </p:animMotion>
                                      </p:childTnLst>
                                    </p:cTn>
                                  </p:par>
                                  <p:par>
                                    <p:cTn id="136" presetID="42" presetClass="path" presetSubtype="0" fill="hold" nodeType="withEffect" p14:presetBounceEnd="36000">
                                      <p:stCondLst>
                                        <p:cond delay="0"/>
                                      </p:stCondLst>
                                      <p:childTnLst>
                                        <p:animMotion origin="layout" path="M 3.88889E-6 3.20988E-6 L -0.13125 0.61296 " pathEditMode="relative" rAng="0" ptsTypes="AA" p14:bounceEnd="36000">
                                          <p:cBhvr>
                                            <p:cTn id="137" dur="500" spd="-100000" fill="hold"/>
                                            <p:tgtEl>
                                              <p:spTgt spid="41"/>
                                            </p:tgtEl>
                                            <p:attrNameLst>
                                              <p:attrName>ppt_x</p:attrName>
                                              <p:attrName>ppt_y</p:attrName>
                                            </p:attrNameLst>
                                          </p:cBhvr>
                                          <p:rCtr x="-6562" y="30648"/>
                                        </p:animMotion>
                                      </p:childTnLst>
                                    </p:cTn>
                                  </p:par>
                                  <p:par>
                                    <p:cTn id="138" presetID="42" presetClass="path" presetSubtype="0" fill="hold" nodeType="withEffect" p14:presetBounceEnd="36000">
                                      <p:stCondLst>
                                        <p:cond delay="0"/>
                                      </p:stCondLst>
                                      <p:childTnLst>
                                        <p:animMotion origin="layout" path="M 5E-6 4.32099E-6 L 0.27987 0.60648 " pathEditMode="relative" rAng="0" ptsTypes="AA" p14:bounceEnd="36000">
                                          <p:cBhvr>
                                            <p:cTn id="139" dur="500" spd="-100000" fill="hold"/>
                                            <p:tgtEl>
                                              <p:spTgt spid="44"/>
                                            </p:tgtEl>
                                            <p:attrNameLst>
                                              <p:attrName>ppt_x</p:attrName>
                                              <p:attrName>ppt_y</p:attrName>
                                            </p:attrNameLst>
                                          </p:cBhvr>
                                          <p:rCtr x="13993" y="30309"/>
                                        </p:animMotion>
                                      </p:childTnLst>
                                    </p:cTn>
                                  </p:par>
                                  <p:par>
                                    <p:cTn id="140" presetID="42" presetClass="path" presetSubtype="0" fill="hold" nodeType="withEffect" p14:presetBounceEnd="36000">
                                      <p:stCondLst>
                                        <p:cond delay="0"/>
                                      </p:stCondLst>
                                      <p:childTnLst>
                                        <p:animMotion origin="layout" path="M -3.61111E-6 -9.87654E-7 L 0.08091 0.58364 " pathEditMode="relative" rAng="0" ptsTypes="AA" p14:bounceEnd="36000">
                                          <p:cBhvr>
                                            <p:cTn id="141" dur="500" spd="-100000" fill="hold"/>
                                            <p:tgtEl>
                                              <p:spTgt spid="112"/>
                                            </p:tgtEl>
                                            <p:attrNameLst>
                                              <p:attrName>ppt_x</p:attrName>
                                              <p:attrName>ppt_y</p:attrName>
                                            </p:attrNameLst>
                                          </p:cBhvr>
                                          <p:rCtr x="4045" y="29167"/>
                                        </p:animMotion>
                                      </p:childTnLst>
                                    </p:cTn>
                                  </p:par>
                                  <p:par>
                                    <p:cTn id="142" presetID="42" presetClass="path" presetSubtype="0" fill="hold" nodeType="withEffect" p14:presetBounceEnd="36000">
                                      <p:stCondLst>
                                        <p:cond delay="0"/>
                                      </p:stCondLst>
                                      <p:childTnLst>
                                        <p:animMotion origin="layout" path="M -4.72222E-6 3.33333E-6 L 0.04619 0.57808 " pathEditMode="relative" rAng="0" ptsTypes="AA" p14:bounceEnd="36000">
                                          <p:cBhvr>
                                            <p:cTn id="143" dur="500" spd="-100000" fill="hold"/>
                                            <p:tgtEl>
                                              <p:spTgt spid="47"/>
                                            </p:tgtEl>
                                            <p:attrNameLst>
                                              <p:attrName>ppt_x</p:attrName>
                                              <p:attrName>ppt_y</p:attrName>
                                            </p:attrNameLst>
                                          </p:cBhvr>
                                          <p:rCtr x="2309" y="28889"/>
                                        </p:animMotion>
                                      </p:childTnLst>
                                    </p:cTn>
                                  </p:par>
                                  <p:par>
                                    <p:cTn id="144" presetID="42" presetClass="path" presetSubtype="0" fill="hold" nodeType="withEffect" p14:presetBounceEnd="36000">
                                      <p:stCondLst>
                                        <p:cond delay="0"/>
                                      </p:stCondLst>
                                      <p:childTnLst>
                                        <p:animMotion origin="layout" path="M 2.5E-6 -1.11111E-6 L -0.05191 0.61512 " pathEditMode="relative" rAng="0" ptsTypes="AA" p14:bounceEnd="36000">
                                          <p:cBhvr>
                                            <p:cTn id="145" dur="500" spd="-100000" fill="hold"/>
                                            <p:tgtEl>
                                              <p:spTgt spid="50"/>
                                            </p:tgtEl>
                                            <p:attrNameLst>
                                              <p:attrName>ppt_x</p:attrName>
                                              <p:attrName>ppt_y</p:attrName>
                                            </p:attrNameLst>
                                          </p:cBhvr>
                                          <p:rCtr x="-2604" y="30741"/>
                                        </p:animMotion>
                                      </p:childTnLst>
                                    </p:cTn>
                                  </p:par>
                                  <p:par>
                                    <p:cTn id="146" presetID="42" presetClass="path" presetSubtype="0" fill="hold" nodeType="withEffect" p14:presetBounceEnd="36000">
                                      <p:stCondLst>
                                        <p:cond delay="0"/>
                                      </p:stCondLst>
                                      <p:childTnLst>
                                        <p:animMotion origin="layout" path="M -3.88889E-6 -3.7037E-6 L -0.1375 0.75 " pathEditMode="relative" rAng="0" ptsTypes="AA" p14:bounceEnd="36000">
                                          <p:cBhvr>
                                            <p:cTn id="147" dur="500" spd="-100000" fill="hold"/>
                                            <p:tgtEl>
                                              <p:spTgt spid="115"/>
                                            </p:tgtEl>
                                            <p:attrNameLst>
                                              <p:attrName>ppt_x</p:attrName>
                                              <p:attrName>ppt_y</p:attrName>
                                            </p:attrNameLst>
                                          </p:cBhvr>
                                          <p:rCtr x="-6875" y="37500"/>
                                        </p:animMotion>
                                      </p:childTnLst>
                                    </p:cTn>
                                  </p:par>
                                  <p:par>
                                    <p:cTn id="148" presetID="42" presetClass="path" presetSubtype="0" fill="hold" nodeType="withEffect" p14:presetBounceEnd="36000">
                                      <p:stCondLst>
                                        <p:cond delay="0"/>
                                      </p:stCondLst>
                                      <p:childTnLst>
                                        <p:animMotion origin="layout" path="M -4.44444E-6 -4.07407E-6 L 0.07709 0.69074 " pathEditMode="relative" rAng="0" ptsTypes="AA" p14:bounceEnd="36000">
                                          <p:cBhvr>
                                            <p:cTn id="149" dur="500" spd="-100000" fill="hold"/>
                                            <p:tgtEl>
                                              <p:spTgt spid="53"/>
                                            </p:tgtEl>
                                            <p:attrNameLst>
                                              <p:attrName>ppt_x</p:attrName>
                                              <p:attrName>ppt_y</p:attrName>
                                            </p:attrNameLst>
                                          </p:cBhvr>
                                          <p:rCtr x="3854" y="34537"/>
                                        </p:animMotion>
                                      </p:childTnLst>
                                    </p:cTn>
                                  </p:par>
                                  <p:par>
                                    <p:cTn id="150" presetID="42" presetClass="path" presetSubtype="0" fill="hold" nodeType="withEffect" p14:presetBounceEnd="36000">
                                      <p:stCondLst>
                                        <p:cond delay="0"/>
                                      </p:stCondLst>
                                      <p:childTnLst>
                                        <p:animMotion origin="layout" path="M 1.11111E-6 -6.17284E-7 L -0.16389 0.69012 " pathEditMode="relative" rAng="0" ptsTypes="AA" p14:bounceEnd="36000">
                                          <p:cBhvr>
                                            <p:cTn id="151" dur="500" spd="-100000" fill="hold"/>
                                            <p:tgtEl>
                                              <p:spTgt spid="56"/>
                                            </p:tgtEl>
                                            <p:attrNameLst>
                                              <p:attrName>ppt_x</p:attrName>
                                              <p:attrName>ppt_y</p:attrName>
                                            </p:attrNameLst>
                                          </p:cBhvr>
                                          <p:rCtr x="-8194" y="34506"/>
                                        </p:animMotion>
                                      </p:childTnLst>
                                    </p:cTn>
                                  </p:par>
                                </p:childTnLst>
                              </p:cTn>
                            </p:par>
                            <p:par>
                              <p:cTn id="152" fill="hold">
                                <p:stCondLst>
                                  <p:cond delay="2000"/>
                                </p:stCondLst>
                                <p:childTnLst>
                                  <p:par>
                                    <p:cTn id="153" presetID="42" presetClass="entr" presetSubtype="0"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Effect transition="in" filter="fade">
                                          <p:cBhvr>
                                            <p:cTn id="155" dur="500"/>
                                            <p:tgtEl>
                                              <p:spTgt spid="34"/>
                                            </p:tgtEl>
                                          </p:cBhvr>
                                        </p:animEffect>
                                        <p:anim calcmode="lin" valueType="num">
                                          <p:cBhvr>
                                            <p:cTn id="156" dur="500" fill="hold"/>
                                            <p:tgtEl>
                                              <p:spTgt spid="34"/>
                                            </p:tgtEl>
                                            <p:attrNameLst>
                                              <p:attrName>ppt_x</p:attrName>
                                            </p:attrNameLst>
                                          </p:cBhvr>
                                          <p:tavLst>
                                            <p:tav tm="0">
                                              <p:val>
                                                <p:strVal val="#ppt_x"/>
                                              </p:val>
                                            </p:tav>
                                            <p:tav tm="100000">
                                              <p:val>
                                                <p:strVal val="#ppt_x"/>
                                              </p:val>
                                            </p:tav>
                                          </p:tavLst>
                                        </p:anim>
                                        <p:anim calcmode="lin" valueType="num">
                                          <p:cBhvr>
                                            <p:cTn id="157" dur="500" fill="hold"/>
                                            <p:tgtEl>
                                              <p:spTgt spid="34"/>
                                            </p:tgtEl>
                                            <p:attrNameLst>
                                              <p:attrName>ppt_y</p:attrName>
                                            </p:attrNameLst>
                                          </p:cBhvr>
                                          <p:tavLst>
                                            <p:tav tm="0">
                                              <p:val>
                                                <p:strVal val="#ppt_y+.1"/>
                                              </p:val>
                                            </p:tav>
                                            <p:tav tm="100000">
                                              <p:val>
                                                <p:strVal val="#ppt_y"/>
                                              </p:val>
                                            </p:tav>
                                          </p:tavLst>
                                        </p:anim>
                                      </p:childTnLst>
                                    </p:cTn>
                                  </p:par>
                                </p:childTnLst>
                              </p:cTn>
                            </p:par>
                            <p:par>
                              <p:cTn id="158" fill="hold">
                                <p:stCondLst>
                                  <p:cond delay="2500"/>
                                </p:stCondLst>
                                <p:childTnLst>
                                  <p:par>
                                    <p:cTn id="159" presetID="53" presetClass="entr" presetSubtype="16" fill="hold" nodeType="afterEffect">
                                      <p:stCondLst>
                                        <p:cond delay="0"/>
                                      </p:stCondLst>
                                      <p:childTnLst>
                                        <p:set>
                                          <p:cBhvr>
                                            <p:cTn id="160" dur="1" fill="hold">
                                              <p:stCondLst>
                                                <p:cond delay="0"/>
                                              </p:stCondLst>
                                            </p:cTn>
                                            <p:tgtEl>
                                              <p:spTgt spid="60"/>
                                            </p:tgtEl>
                                            <p:attrNameLst>
                                              <p:attrName>style.visibility</p:attrName>
                                            </p:attrNameLst>
                                          </p:cBhvr>
                                          <p:to>
                                            <p:strVal val="visible"/>
                                          </p:to>
                                        </p:set>
                                        <p:anim calcmode="lin" valueType="num">
                                          <p:cBhvr>
                                            <p:cTn id="161" dur="500" fill="hold"/>
                                            <p:tgtEl>
                                              <p:spTgt spid="60"/>
                                            </p:tgtEl>
                                            <p:attrNameLst>
                                              <p:attrName>ppt_w</p:attrName>
                                            </p:attrNameLst>
                                          </p:cBhvr>
                                          <p:tavLst>
                                            <p:tav tm="0">
                                              <p:val>
                                                <p:fltVal val="0"/>
                                              </p:val>
                                            </p:tav>
                                            <p:tav tm="100000">
                                              <p:val>
                                                <p:strVal val="#ppt_w"/>
                                              </p:val>
                                            </p:tav>
                                          </p:tavLst>
                                        </p:anim>
                                        <p:anim calcmode="lin" valueType="num">
                                          <p:cBhvr>
                                            <p:cTn id="162" dur="500" fill="hold"/>
                                            <p:tgtEl>
                                              <p:spTgt spid="60"/>
                                            </p:tgtEl>
                                            <p:attrNameLst>
                                              <p:attrName>ppt_h</p:attrName>
                                            </p:attrNameLst>
                                          </p:cBhvr>
                                          <p:tavLst>
                                            <p:tav tm="0">
                                              <p:val>
                                                <p:fltVal val="0"/>
                                              </p:val>
                                            </p:tav>
                                            <p:tav tm="100000">
                                              <p:val>
                                                <p:strVal val="#ppt_h"/>
                                              </p:val>
                                            </p:tav>
                                          </p:tavLst>
                                        </p:anim>
                                        <p:animEffect transition="in" filter="fade">
                                          <p:cBhvr>
                                            <p:cTn id="163" dur="500"/>
                                            <p:tgtEl>
                                              <p:spTgt spid="60"/>
                                            </p:tgtEl>
                                          </p:cBhvr>
                                        </p:animEffect>
                                      </p:childTnLst>
                                    </p:cTn>
                                  </p:par>
                                  <p:par>
                                    <p:cTn id="164" presetID="53" presetClass="entr" presetSubtype="16" fill="hold" nodeType="withEffect">
                                      <p:stCondLst>
                                        <p:cond delay="0"/>
                                      </p:stCondLst>
                                      <p:childTnLst>
                                        <p:set>
                                          <p:cBhvr>
                                            <p:cTn id="165" dur="1" fill="hold">
                                              <p:stCondLst>
                                                <p:cond delay="0"/>
                                              </p:stCondLst>
                                            </p:cTn>
                                            <p:tgtEl>
                                              <p:spTgt spid="63"/>
                                            </p:tgtEl>
                                            <p:attrNameLst>
                                              <p:attrName>style.visibility</p:attrName>
                                            </p:attrNameLst>
                                          </p:cBhvr>
                                          <p:to>
                                            <p:strVal val="visible"/>
                                          </p:to>
                                        </p:set>
                                        <p:anim calcmode="lin" valueType="num">
                                          <p:cBhvr>
                                            <p:cTn id="166" dur="500" fill="hold"/>
                                            <p:tgtEl>
                                              <p:spTgt spid="63"/>
                                            </p:tgtEl>
                                            <p:attrNameLst>
                                              <p:attrName>ppt_w</p:attrName>
                                            </p:attrNameLst>
                                          </p:cBhvr>
                                          <p:tavLst>
                                            <p:tav tm="0">
                                              <p:val>
                                                <p:fltVal val="0"/>
                                              </p:val>
                                            </p:tav>
                                            <p:tav tm="100000">
                                              <p:val>
                                                <p:strVal val="#ppt_w"/>
                                              </p:val>
                                            </p:tav>
                                          </p:tavLst>
                                        </p:anim>
                                        <p:anim calcmode="lin" valueType="num">
                                          <p:cBhvr>
                                            <p:cTn id="167" dur="500" fill="hold"/>
                                            <p:tgtEl>
                                              <p:spTgt spid="63"/>
                                            </p:tgtEl>
                                            <p:attrNameLst>
                                              <p:attrName>ppt_h</p:attrName>
                                            </p:attrNameLst>
                                          </p:cBhvr>
                                          <p:tavLst>
                                            <p:tav tm="0">
                                              <p:val>
                                                <p:fltVal val="0"/>
                                              </p:val>
                                            </p:tav>
                                            <p:tav tm="100000">
                                              <p:val>
                                                <p:strVal val="#ppt_h"/>
                                              </p:val>
                                            </p:tav>
                                          </p:tavLst>
                                        </p:anim>
                                        <p:animEffect transition="in" filter="fade">
                                          <p:cBhvr>
                                            <p:cTn id="168" dur="500"/>
                                            <p:tgtEl>
                                              <p:spTgt spid="63"/>
                                            </p:tgtEl>
                                          </p:cBhvr>
                                        </p:animEffect>
                                      </p:childTnLst>
                                    </p:cTn>
                                  </p:par>
                                  <p:par>
                                    <p:cTn id="169" presetID="53" presetClass="entr" presetSubtype="16" fill="hold" nodeType="withEffect">
                                      <p:stCondLst>
                                        <p:cond delay="0"/>
                                      </p:stCondLst>
                                      <p:childTnLst>
                                        <p:set>
                                          <p:cBhvr>
                                            <p:cTn id="170" dur="1" fill="hold">
                                              <p:stCondLst>
                                                <p:cond delay="0"/>
                                              </p:stCondLst>
                                            </p:cTn>
                                            <p:tgtEl>
                                              <p:spTgt spid="109"/>
                                            </p:tgtEl>
                                            <p:attrNameLst>
                                              <p:attrName>style.visibility</p:attrName>
                                            </p:attrNameLst>
                                          </p:cBhvr>
                                          <p:to>
                                            <p:strVal val="visible"/>
                                          </p:to>
                                        </p:set>
                                        <p:anim calcmode="lin" valueType="num">
                                          <p:cBhvr>
                                            <p:cTn id="171" dur="500" fill="hold"/>
                                            <p:tgtEl>
                                              <p:spTgt spid="109"/>
                                            </p:tgtEl>
                                            <p:attrNameLst>
                                              <p:attrName>ppt_w</p:attrName>
                                            </p:attrNameLst>
                                          </p:cBhvr>
                                          <p:tavLst>
                                            <p:tav tm="0">
                                              <p:val>
                                                <p:fltVal val="0"/>
                                              </p:val>
                                            </p:tav>
                                            <p:tav tm="100000">
                                              <p:val>
                                                <p:strVal val="#ppt_w"/>
                                              </p:val>
                                            </p:tav>
                                          </p:tavLst>
                                        </p:anim>
                                        <p:anim calcmode="lin" valueType="num">
                                          <p:cBhvr>
                                            <p:cTn id="172" dur="500" fill="hold"/>
                                            <p:tgtEl>
                                              <p:spTgt spid="109"/>
                                            </p:tgtEl>
                                            <p:attrNameLst>
                                              <p:attrName>ppt_h</p:attrName>
                                            </p:attrNameLst>
                                          </p:cBhvr>
                                          <p:tavLst>
                                            <p:tav tm="0">
                                              <p:val>
                                                <p:fltVal val="0"/>
                                              </p:val>
                                            </p:tav>
                                            <p:tav tm="100000">
                                              <p:val>
                                                <p:strVal val="#ppt_h"/>
                                              </p:val>
                                            </p:tav>
                                          </p:tavLst>
                                        </p:anim>
                                        <p:animEffect transition="in" filter="fade">
                                          <p:cBhvr>
                                            <p:cTn id="173" dur="500"/>
                                            <p:tgtEl>
                                              <p:spTgt spid="109"/>
                                            </p:tgtEl>
                                          </p:cBhvr>
                                        </p:animEffect>
                                      </p:childTnLst>
                                    </p:cTn>
                                  </p:par>
                                  <p:par>
                                    <p:cTn id="174" presetID="53" presetClass="entr" presetSubtype="16" fill="hold" nodeType="withEffect">
                                      <p:stCondLst>
                                        <p:cond delay="0"/>
                                      </p:stCondLst>
                                      <p:childTnLst>
                                        <p:set>
                                          <p:cBhvr>
                                            <p:cTn id="175" dur="1" fill="hold">
                                              <p:stCondLst>
                                                <p:cond delay="0"/>
                                              </p:stCondLst>
                                            </p:cTn>
                                            <p:tgtEl>
                                              <p:spTgt spid="66"/>
                                            </p:tgtEl>
                                            <p:attrNameLst>
                                              <p:attrName>style.visibility</p:attrName>
                                            </p:attrNameLst>
                                          </p:cBhvr>
                                          <p:to>
                                            <p:strVal val="visible"/>
                                          </p:to>
                                        </p:set>
                                        <p:anim calcmode="lin" valueType="num">
                                          <p:cBhvr>
                                            <p:cTn id="176" dur="500" fill="hold"/>
                                            <p:tgtEl>
                                              <p:spTgt spid="66"/>
                                            </p:tgtEl>
                                            <p:attrNameLst>
                                              <p:attrName>ppt_w</p:attrName>
                                            </p:attrNameLst>
                                          </p:cBhvr>
                                          <p:tavLst>
                                            <p:tav tm="0">
                                              <p:val>
                                                <p:fltVal val="0"/>
                                              </p:val>
                                            </p:tav>
                                            <p:tav tm="100000">
                                              <p:val>
                                                <p:strVal val="#ppt_w"/>
                                              </p:val>
                                            </p:tav>
                                          </p:tavLst>
                                        </p:anim>
                                        <p:anim calcmode="lin" valueType="num">
                                          <p:cBhvr>
                                            <p:cTn id="177" dur="500" fill="hold"/>
                                            <p:tgtEl>
                                              <p:spTgt spid="66"/>
                                            </p:tgtEl>
                                            <p:attrNameLst>
                                              <p:attrName>ppt_h</p:attrName>
                                            </p:attrNameLst>
                                          </p:cBhvr>
                                          <p:tavLst>
                                            <p:tav tm="0">
                                              <p:val>
                                                <p:fltVal val="0"/>
                                              </p:val>
                                            </p:tav>
                                            <p:tav tm="100000">
                                              <p:val>
                                                <p:strVal val="#ppt_h"/>
                                              </p:val>
                                            </p:tav>
                                          </p:tavLst>
                                        </p:anim>
                                        <p:animEffect transition="in" filter="fade">
                                          <p:cBhvr>
                                            <p:cTn id="178" dur="500"/>
                                            <p:tgtEl>
                                              <p:spTgt spid="66"/>
                                            </p:tgtEl>
                                          </p:cBhvr>
                                        </p:animEffect>
                                      </p:childTnLst>
                                    </p:cTn>
                                  </p:par>
                                  <p:par>
                                    <p:cTn id="179" presetID="53" presetClass="entr" presetSubtype="16" fill="hold" nodeType="withEffect">
                                      <p:stCondLst>
                                        <p:cond delay="0"/>
                                      </p:stCondLst>
                                      <p:childTnLst>
                                        <p:set>
                                          <p:cBhvr>
                                            <p:cTn id="180" dur="1" fill="hold">
                                              <p:stCondLst>
                                                <p:cond delay="0"/>
                                              </p:stCondLst>
                                            </p:cTn>
                                            <p:tgtEl>
                                              <p:spTgt spid="69"/>
                                            </p:tgtEl>
                                            <p:attrNameLst>
                                              <p:attrName>style.visibility</p:attrName>
                                            </p:attrNameLst>
                                          </p:cBhvr>
                                          <p:to>
                                            <p:strVal val="visible"/>
                                          </p:to>
                                        </p:set>
                                        <p:anim calcmode="lin" valueType="num">
                                          <p:cBhvr>
                                            <p:cTn id="181" dur="500" fill="hold"/>
                                            <p:tgtEl>
                                              <p:spTgt spid="69"/>
                                            </p:tgtEl>
                                            <p:attrNameLst>
                                              <p:attrName>ppt_w</p:attrName>
                                            </p:attrNameLst>
                                          </p:cBhvr>
                                          <p:tavLst>
                                            <p:tav tm="0">
                                              <p:val>
                                                <p:fltVal val="0"/>
                                              </p:val>
                                            </p:tav>
                                            <p:tav tm="100000">
                                              <p:val>
                                                <p:strVal val="#ppt_w"/>
                                              </p:val>
                                            </p:tav>
                                          </p:tavLst>
                                        </p:anim>
                                        <p:anim calcmode="lin" valueType="num">
                                          <p:cBhvr>
                                            <p:cTn id="182" dur="500" fill="hold"/>
                                            <p:tgtEl>
                                              <p:spTgt spid="69"/>
                                            </p:tgtEl>
                                            <p:attrNameLst>
                                              <p:attrName>ppt_h</p:attrName>
                                            </p:attrNameLst>
                                          </p:cBhvr>
                                          <p:tavLst>
                                            <p:tav tm="0">
                                              <p:val>
                                                <p:fltVal val="0"/>
                                              </p:val>
                                            </p:tav>
                                            <p:tav tm="100000">
                                              <p:val>
                                                <p:strVal val="#ppt_h"/>
                                              </p:val>
                                            </p:tav>
                                          </p:tavLst>
                                        </p:anim>
                                        <p:animEffect transition="in" filter="fade">
                                          <p:cBhvr>
                                            <p:cTn id="183" dur="500"/>
                                            <p:tgtEl>
                                              <p:spTgt spid="69"/>
                                            </p:tgtEl>
                                          </p:cBhvr>
                                        </p:animEffect>
                                      </p:childTnLst>
                                    </p:cTn>
                                  </p:par>
                                  <p:par>
                                    <p:cTn id="184" presetID="53" presetClass="entr" presetSubtype="16" fill="hold" nodeType="withEffect">
                                      <p:stCondLst>
                                        <p:cond delay="0"/>
                                      </p:stCondLst>
                                      <p:childTnLst>
                                        <p:set>
                                          <p:cBhvr>
                                            <p:cTn id="185" dur="1" fill="hold">
                                              <p:stCondLst>
                                                <p:cond delay="0"/>
                                              </p:stCondLst>
                                            </p:cTn>
                                            <p:tgtEl>
                                              <p:spTgt spid="72"/>
                                            </p:tgtEl>
                                            <p:attrNameLst>
                                              <p:attrName>style.visibility</p:attrName>
                                            </p:attrNameLst>
                                          </p:cBhvr>
                                          <p:to>
                                            <p:strVal val="visible"/>
                                          </p:to>
                                        </p:set>
                                        <p:anim calcmode="lin" valueType="num">
                                          <p:cBhvr>
                                            <p:cTn id="186" dur="500" fill="hold"/>
                                            <p:tgtEl>
                                              <p:spTgt spid="72"/>
                                            </p:tgtEl>
                                            <p:attrNameLst>
                                              <p:attrName>ppt_w</p:attrName>
                                            </p:attrNameLst>
                                          </p:cBhvr>
                                          <p:tavLst>
                                            <p:tav tm="0">
                                              <p:val>
                                                <p:fltVal val="0"/>
                                              </p:val>
                                            </p:tav>
                                            <p:tav tm="100000">
                                              <p:val>
                                                <p:strVal val="#ppt_w"/>
                                              </p:val>
                                            </p:tav>
                                          </p:tavLst>
                                        </p:anim>
                                        <p:anim calcmode="lin" valueType="num">
                                          <p:cBhvr>
                                            <p:cTn id="187" dur="500" fill="hold"/>
                                            <p:tgtEl>
                                              <p:spTgt spid="72"/>
                                            </p:tgtEl>
                                            <p:attrNameLst>
                                              <p:attrName>ppt_h</p:attrName>
                                            </p:attrNameLst>
                                          </p:cBhvr>
                                          <p:tavLst>
                                            <p:tav tm="0">
                                              <p:val>
                                                <p:fltVal val="0"/>
                                              </p:val>
                                            </p:tav>
                                            <p:tav tm="100000">
                                              <p:val>
                                                <p:strVal val="#ppt_h"/>
                                              </p:val>
                                            </p:tav>
                                          </p:tavLst>
                                        </p:anim>
                                        <p:animEffect transition="in" filter="fade">
                                          <p:cBhvr>
                                            <p:cTn id="188" dur="500"/>
                                            <p:tgtEl>
                                              <p:spTgt spid="72"/>
                                            </p:tgtEl>
                                          </p:cBhvr>
                                        </p:animEffect>
                                      </p:childTnLst>
                                    </p:cTn>
                                  </p:par>
                                  <p:par>
                                    <p:cTn id="189" presetID="53" presetClass="entr" presetSubtype="16" fill="hold" nodeType="withEffect">
                                      <p:stCondLst>
                                        <p:cond delay="0"/>
                                      </p:stCondLst>
                                      <p:childTnLst>
                                        <p:set>
                                          <p:cBhvr>
                                            <p:cTn id="190" dur="1" fill="hold">
                                              <p:stCondLst>
                                                <p:cond delay="0"/>
                                              </p:stCondLst>
                                            </p:cTn>
                                            <p:tgtEl>
                                              <p:spTgt spid="75"/>
                                            </p:tgtEl>
                                            <p:attrNameLst>
                                              <p:attrName>style.visibility</p:attrName>
                                            </p:attrNameLst>
                                          </p:cBhvr>
                                          <p:to>
                                            <p:strVal val="visible"/>
                                          </p:to>
                                        </p:set>
                                        <p:anim calcmode="lin" valueType="num">
                                          <p:cBhvr>
                                            <p:cTn id="191" dur="500" fill="hold"/>
                                            <p:tgtEl>
                                              <p:spTgt spid="75"/>
                                            </p:tgtEl>
                                            <p:attrNameLst>
                                              <p:attrName>ppt_w</p:attrName>
                                            </p:attrNameLst>
                                          </p:cBhvr>
                                          <p:tavLst>
                                            <p:tav tm="0">
                                              <p:val>
                                                <p:fltVal val="0"/>
                                              </p:val>
                                            </p:tav>
                                            <p:tav tm="100000">
                                              <p:val>
                                                <p:strVal val="#ppt_w"/>
                                              </p:val>
                                            </p:tav>
                                          </p:tavLst>
                                        </p:anim>
                                        <p:anim calcmode="lin" valueType="num">
                                          <p:cBhvr>
                                            <p:cTn id="192" dur="500" fill="hold"/>
                                            <p:tgtEl>
                                              <p:spTgt spid="75"/>
                                            </p:tgtEl>
                                            <p:attrNameLst>
                                              <p:attrName>ppt_h</p:attrName>
                                            </p:attrNameLst>
                                          </p:cBhvr>
                                          <p:tavLst>
                                            <p:tav tm="0">
                                              <p:val>
                                                <p:fltVal val="0"/>
                                              </p:val>
                                            </p:tav>
                                            <p:tav tm="100000">
                                              <p:val>
                                                <p:strVal val="#ppt_h"/>
                                              </p:val>
                                            </p:tav>
                                          </p:tavLst>
                                        </p:anim>
                                        <p:animEffect transition="in" filter="fade">
                                          <p:cBhvr>
                                            <p:cTn id="193" dur="500"/>
                                            <p:tgtEl>
                                              <p:spTgt spid="75"/>
                                            </p:tgtEl>
                                          </p:cBhvr>
                                        </p:animEffect>
                                      </p:childTnLst>
                                    </p:cTn>
                                  </p:par>
                                  <p:par>
                                    <p:cTn id="194" presetID="53" presetClass="entr" presetSubtype="16" fill="hold" nodeType="with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p:cTn id="196" dur="500" fill="hold"/>
                                            <p:tgtEl>
                                              <p:spTgt spid="78"/>
                                            </p:tgtEl>
                                            <p:attrNameLst>
                                              <p:attrName>ppt_w</p:attrName>
                                            </p:attrNameLst>
                                          </p:cBhvr>
                                          <p:tavLst>
                                            <p:tav tm="0">
                                              <p:val>
                                                <p:fltVal val="0"/>
                                              </p:val>
                                            </p:tav>
                                            <p:tav tm="100000">
                                              <p:val>
                                                <p:strVal val="#ppt_w"/>
                                              </p:val>
                                            </p:tav>
                                          </p:tavLst>
                                        </p:anim>
                                        <p:anim calcmode="lin" valueType="num">
                                          <p:cBhvr>
                                            <p:cTn id="197" dur="500" fill="hold"/>
                                            <p:tgtEl>
                                              <p:spTgt spid="78"/>
                                            </p:tgtEl>
                                            <p:attrNameLst>
                                              <p:attrName>ppt_h</p:attrName>
                                            </p:attrNameLst>
                                          </p:cBhvr>
                                          <p:tavLst>
                                            <p:tav tm="0">
                                              <p:val>
                                                <p:fltVal val="0"/>
                                              </p:val>
                                            </p:tav>
                                            <p:tav tm="100000">
                                              <p:val>
                                                <p:strVal val="#ppt_h"/>
                                              </p:val>
                                            </p:tav>
                                          </p:tavLst>
                                        </p:anim>
                                        <p:animEffect transition="in" filter="fade">
                                          <p:cBhvr>
                                            <p:cTn id="198" dur="500"/>
                                            <p:tgtEl>
                                              <p:spTgt spid="78"/>
                                            </p:tgtEl>
                                          </p:cBhvr>
                                        </p:animEffect>
                                      </p:childTnLst>
                                    </p:cTn>
                                  </p:par>
                                  <p:par>
                                    <p:cTn id="199" presetID="53" presetClass="entr" presetSubtype="16" fill="hold" nodeType="withEffect">
                                      <p:stCondLst>
                                        <p:cond delay="0"/>
                                      </p:stCondLst>
                                      <p:childTnLst>
                                        <p:set>
                                          <p:cBhvr>
                                            <p:cTn id="200" dur="1" fill="hold">
                                              <p:stCondLst>
                                                <p:cond delay="0"/>
                                              </p:stCondLst>
                                            </p:cTn>
                                            <p:tgtEl>
                                              <p:spTgt spid="81"/>
                                            </p:tgtEl>
                                            <p:attrNameLst>
                                              <p:attrName>style.visibility</p:attrName>
                                            </p:attrNameLst>
                                          </p:cBhvr>
                                          <p:to>
                                            <p:strVal val="visible"/>
                                          </p:to>
                                        </p:set>
                                        <p:anim calcmode="lin" valueType="num">
                                          <p:cBhvr>
                                            <p:cTn id="201" dur="500" fill="hold"/>
                                            <p:tgtEl>
                                              <p:spTgt spid="81"/>
                                            </p:tgtEl>
                                            <p:attrNameLst>
                                              <p:attrName>ppt_w</p:attrName>
                                            </p:attrNameLst>
                                          </p:cBhvr>
                                          <p:tavLst>
                                            <p:tav tm="0">
                                              <p:val>
                                                <p:fltVal val="0"/>
                                              </p:val>
                                            </p:tav>
                                            <p:tav tm="100000">
                                              <p:val>
                                                <p:strVal val="#ppt_w"/>
                                              </p:val>
                                            </p:tav>
                                          </p:tavLst>
                                        </p:anim>
                                        <p:anim calcmode="lin" valueType="num">
                                          <p:cBhvr>
                                            <p:cTn id="202" dur="500" fill="hold"/>
                                            <p:tgtEl>
                                              <p:spTgt spid="81"/>
                                            </p:tgtEl>
                                            <p:attrNameLst>
                                              <p:attrName>ppt_h</p:attrName>
                                            </p:attrNameLst>
                                          </p:cBhvr>
                                          <p:tavLst>
                                            <p:tav tm="0">
                                              <p:val>
                                                <p:fltVal val="0"/>
                                              </p:val>
                                            </p:tav>
                                            <p:tav tm="100000">
                                              <p:val>
                                                <p:strVal val="#ppt_h"/>
                                              </p:val>
                                            </p:tav>
                                          </p:tavLst>
                                        </p:anim>
                                        <p:animEffect transition="in" filter="fade">
                                          <p:cBhvr>
                                            <p:cTn id="203" dur="500"/>
                                            <p:tgtEl>
                                              <p:spTgt spid="81"/>
                                            </p:tgtEl>
                                          </p:cBhvr>
                                        </p:animEffect>
                                      </p:childTnLst>
                                    </p:cTn>
                                  </p:par>
                                  <p:par>
                                    <p:cTn id="204" presetID="53" presetClass="entr" presetSubtype="16" fill="hold" nodeType="withEffect">
                                      <p:stCondLst>
                                        <p:cond delay="0"/>
                                      </p:stCondLst>
                                      <p:childTnLst>
                                        <p:set>
                                          <p:cBhvr>
                                            <p:cTn id="205" dur="1" fill="hold">
                                              <p:stCondLst>
                                                <p:cond delay="0"/>
                                              </p:stCondLst>
                                            </p:cTn>
                                            <p:tgtEl>
                                              <p:spTgt spid="84"/>
                                            </p:tgtEl>
                                            <p:attrNameLst>
                                              <p:attrName>style.visibility</p:attrName>
                                            </p:attrNameLst>
                                          </p:cBhvr>
                                          <p:to>
                                            <p:strVal val="visible"/>
                                          </p:to>
                                        </p:set>
                                        <p:anim calcmode="lin" valueType="num">
                                          <p:cBhvr>
                                            <p:cTn id="206" dur="500" fill="hold"/>
                                            <p:tgtEl>
                                              <p:spTgt spid="84"/>
                                            </p:tgtEl>
                                            <p:attrNameLst>
                                              <p:attrName>ppt_w</p:attrName>
                                            </p:attrNameLst>
                                          </p:cBhvr>
                                          <p:tavLst>
                                            <p:tav tm="0">
                                              <p:val>
                                                <p:fltVal val="0"/>
                                              </p:val>
                                            </p:tav>
                                            <p:tav tm="100000">
                                              <p:val>
                                                <p:strVal val="#ppt_w"/>
                                              </p:val>
                                            </p:tav>
                                          </p:tavLst>
                                        </p:anim>
                                        <p:anim calcmode="lin" valueType="num">
                                          <p:cBhvr>
                                            <p:cTn id="207" dur="500" fill="hold"/>
                                            <p:tgtEl>
                                              <p:spTgt spid="84"/>
                                            </p:tgtEl>
                                            <p:attrNameLst>
                                              <p:attrName>ppt_h</p:attrName>
                                            </p:attrNameLst>
                                          </p:cBhvr>
                                          <p:tavLst>
                                            <p:tav tm="0">
                                              <p:val>
                                                <p:fltVal val="0"/>
                                              </p:val>
                                            </p:tav>
                                            <p:tav tm="100000">
                                              <p:val>
                                                <p:strVal val="#ppt_h"/>
                                              </p:val>
                                            </p:tav>
                                          </p:tavLst>
                                        </p:anim>
                                        <p:animEffect transition="in" filter="fade">
                                          <p:cBhvr>
                                            <p:cTn id="208" dur="500"/>
                                            <p:tgtEl>
                                              <p:spTgt spid="84"/>
                                            </p:tgtEl>
                                          </p:cBhvr>
                                        </p:animEffect>
                                      </p:childTnLst>
                                    </p:cTn>
                                  </p:par>
                                  <p:par>
                                    <p:cTn id="209" presetID="42" presetClass="path" presetSubtype="0" fill="hold" nodeType="withEffect" p14:presetBounceEnd="36000">
                                      <p:stCondLst>
                                        <p:cond delay="0"/>
                                      </p:stCondLst>
                                      <p:childTnLst>
                                        <p:animMotion origin="layout" path="M -2.77778E-7 -1.60494E-6 L 0.16788 0.62624 " pathEditMode="relative" rAng="0" ptsTypes="AA" p14:bounceEnd="36000">
                                          <p:cBhvr>
                                            <p:cTn id="210" dur="500" spd="-100000" fill="hold"/>
                                            <p:tgtEl>
                                              <p:spTgt spid="60"/>
                                            </p:tgtEl>
                                            <p:attrNameLst>
                                              <p:attrName>ppt_x</p:attrName>
                                              <p:attrName>ppt_y</p:attrName>
                                            </p:attrNameLst>
                                          </p:cBhvr>
                                          <p:rCtr x="8385" y="31296"/>
                                        </p:animMotion>
                                      </p:childTnLst>
                                    </p:cTn>
                                  </p:par>
                                  <p:par>
                                    <p:cTn id="211" presetID="42" presetClass="path" presetSubtype="0" fill="hold" nodeType="withEffect" p14:presetBounceEnd="36000">
                                      <p:stCondLst>
                                        <p:cond delay="0"/>
                                      </p:stCondLst>
                                      <p:childTnLst>
                                        <p:animMotion origin="layout" path="M 1.38889E-6 -2.96296E-6 L -0.24583 0.48704 " pathEditMode="relative" rAng="0" ptsTypes="AA" p14:bounceEnd="36000">
                                          <p:cBhvr>
                                            <p:cTn id="212" dur="500" spd="-100000" fill="hold"/>
                                            <p:tgtEl>
                                              <p:spTgt spid="63"/>
                                            </p:tgtEl>
                                            <p:attrNameLst>
                                              <p:attrName>ppt_x</p:attrName>
                                              <p:attrName>ppt_y</p:attrName>
                                            </p:attrNameLst>
                                          </p:cBhvr>
                                          <p:rCtr x="-12292" y="24352"/>
                                        </p:animMotion>
                                      </p:childTnLst>
                                    </p:cTn>
                                  </p:par>
                                  <p:par>
                                    <p:cTn id="213" presetID="42" presetClass="path" presetSubtype="0" fill="hold" nodeType="withEffect" p14:presetBounceEnd="36000">
                                      <p:stCondLst>
                                        <p:cond delay="0"/>
                                      </p:stCondLst>
                                      <p:childTnLst>
                                        <p:animMotion origin="layout" path="M 3.88889E-6 3.20988E-6 L -0.13125 0.61296 " pathEditMode="relative" rAng="0" ptsTypes="AA" p14:bounceEnd="36000">
                                          <p:cBhvr>
                                            <p:cTn id="214" dur="500" spd="-100000" fill="hold"/>
                                            <p:tgtEl>
                                              <p:spTgt spid="109"/>
                                            </p:tgtEl>
                                            <p:attrNameLst>
                                              <p:attrName>ppt_x</p:attrName>
                                              <p:attrName>ppt_y</p:attrName>
                                            </p:attrNameLst>
                                          </p:cBhvr>
                                          <p:rCtr x="-6562" y="30648"/>
                                        </p:animMotion>
                                      </p:childTnLst>
                                    </p:cTn>
                                  </p:par>
                                  <p:par>
                                    <p:cTn id="215" presetID="42" presetClass="path" presetSubtype="0" fill="hold" nodeType="withEffect" p14:presetBounceEnd="36000">
                                      <p:stCondLst>
                                        <p:cond delay="0"/>
                                      </p:stCondLst>
                                      <p:childTnLst>
                                        <p:animMotion origin="layout" path="M 5E-6 4.32099E-6 L 0.27987 0.60648 " pathEditMode="relative" rAng="0" ptsTypes="AA" p14:bounceEnd="36000">
                                          <p:cBhvr>
                                            <p:cTn id="216" dur="500" spd="-100000" fill="hold"/>
                                            <p:tgtEl>
                                              <p:spTgt spid="66"/>
                                            </p:tgtEl>
                                            <p:attrNameLst>
                                              <p:attrName>ppt_x</p:attrName>
                                              <p:attrName>ppt_y</p:attrName>
                                            </p:attrNameLst>
                                          </p:cBhvr>
                                          <p:rCtr x="13993" y="30309"/>
                                        </p:animMotion>
                                      </p:childTnLst>
                                    </p:cTn>
                                  </p:par>
                                  <p:par>
                                    <p:cTn id="217" presetID="42" presetClass="path" presetSubtype="0" fill="hold" nodeType="withEffect" p14:presetBounceEnd="36000">
                                      <p:stCondLst>
                                        <p:cond delay="0"/>
                                      </p:stCondLst>
                                      <p:childTnLst>
                                        <p:animMotion origin="layout" path="M -3.61111E-6 -9.87654E-7 L 0.08091 0.58364 " pathEditMode="relative" rAng="0" ptsTypes="AA" p14:bounceEnd="36000">
                                          <p:cBhvr>
                                            <p:cTn id="218" dur="500" spd="-100000" fill="hold"/>
                                            <p:tgtEl>
                                              <p:spTgt spid="69"/>
                                            </p:tgtEl>
                                            <p:attrNameLst>
                                              <p:attrName>ppt_x</p:attrName>
                                              <p:attrName>ppt_y</p:attrName>
                                            </p:attrNameLst>
                                          </p:cBhvr>
                                          <p:rCtr x="4045" y="29167"/>
                                        </p:animMotion>
                                      </p:childTnLst>
                                    </p:cTn>
                                  </p:par>
                                  <p:par>
                                    <p:cTn id="219" presetID="42" presetClass="path" presetSubtype="0" fill="hold" nodeType="withEffect" p14:presetBounceEnd="36000">
                                      <p:stCondLst>
                                        <p:cond delay="0"/>
                                      </p:stCondLst>
                                      <p:childTnLst>
                                        <p:animMotion origin="layout" path="M -4.72222E-6 3.33333E-6 L 0.04619 0.57808 " pathEditMode="relative" rAng="0" ptsTypes="AA" p14:bounceEnd="36000">
                                          <p:cBhvr>
                                            <p:cTn id="220" dur="500" spd="-100000" fill="hold"/>
                                            <p:tgtEl>
                                              <p:spTgt spid="72"/>
                                            </p:tgtEl>
                                            <p:attrNameLst>
                                              <p:attrName>ppt_x</p:attrName>
                                              <p:attrName>ppt_y</p:attrName>
                                            </p:attrNameLst>
                                          </p:cBhvr>
                                          <p:rCtr x="2309" y="28889"/>
                                        </p:animMotion>
                                      </p:childTnLst>
                                    </p:cTn>
                                  </p:par>
                                  <p:par>
                                    <p:cTn id="221" presetID="42" presetClass="path" presetSubtype="0" fill="hold" nodeType="withEffect" p14:presetBounceEnd="36000">
                                      <p:stCondLst>
                                        <p:cond delay="0"/>
                                      </p:stCondLst>
                                      <p:childTnLst>
                                        <p:animMotion origin="layout" path="M 2.5E-6 -1.11111E-6 L -0.05191 0.61512 " pathEditMode="relative" rAng="0" ptsTypes="AA" p14:bounceEnd="36000">
                                          <p:cBhvr>
                                            <p:cTn id="222" dur="500" spd="-100000" fill="hold"/>
                                            <p:tgtEl>
                                              <p:spTgt spid="75"/>
                                            </p:tgtEl>
                                            <p:attrNameLst>
                                              <p:attrName>ppt_x</p:attrName>
                                              <p:attrName>ppt_y</p:attrName>
                                            </p:attrNameLst>
                                          </p:cBhvr>
                                          <p:rCtr x="-2604" y="30741"/>
                                        </p:animMotion>
                                      </p:childTnLst>
                                    </p:cTn>
                                  </p:par>
                                  <p:par>
                                    <p:cTn id="223" presetID="42" presetClass="path" presetSubtype="0" fill="hold" nodeType="withEffect" p14:presetBounceEnd="36000">
                                      <p:stCondLst>
                                        <p:cond delay="0"/>
                                      </p:stCondLst>
                                      <p:childTnLst>
                                        <p:animMotion origin="layout" path="M -3.88889E-6 -3.7037E-6 L -0.1375 0.75 " pathEditMode="relative" rAng="0" ptsTypes="AA" p14:bounceEnd="36000">
                                          <p:cBhvr>
                                            <p:cTn id="224" dur="500" spd="-100000" fill="hold"/>
                                            <p:tgtEl>
                                              <p:spTgt spid="78"/>
                                            </p:tgtEl>
                                            <p:attrNameLst>
                                              <p:attrName>ppt_x</p:attrName>
                                              <p:attrName>ppt_y</p:attrName>
                                            </p:attrNameLst>
                                          </p:cBhvr>
                                          <p:rCtr x="-6875" y="37500"/>
                                        </p:animMotion>
                                      </p:childTnLst>
                                    </p:cTn>
                                  </p:par>
                                  <p:par>
                                    <p:cTn id="225" presetID="42" presetClass="path" presetSubtype="0" fill="hold" nodeType="withEffect" p14:presetBounceEnd="36000">
                                      <p:stCondLst>
                                        <p:cond delay="0"/>
                                      </p:stCondLst>
                                      <p:childTnLst>
                                        <p:animMotion origin="layout" path="M -4.44444E-6 -4.07407E-6 L 0.07709 0.69074 " pathEditMode="relative" rAng="0" ptsTypes="AA" p14:bounceEnd="36000">
                                          <p:cBhvr>
                                            <p:cTn id="226" dur="500" spd="-100000" fill="hold"/>
                                            <p:tgtEl>
                                              <p:spTgt spid="81"/>
                                            </p:tgtEl>
                                            <p:attrNameLst>
                                              <p:attrName>ppt_x</p:attrName>
                                              <p:attrName>ppt_y</p:attrName>
                                            </p:attrNameLst>
                                          </p:cBhvr>
                                          <p:rCtr x="3854" y="34537"/>
                                        </p:animMotion>
                                      </p:childTnLst>
                                    </p:cTn>
                                  </p:par>
                                  <p:par>
                                    <p:cTn id="227" presetID="42" presetClass="path" presetSubtype="0" fill="hold" nodeType="withEffect" p14:presetBounceEnd="36000">
                                      <p:stCondLst>
                                        <p:cond delay="0"/>
                                      </p:stCondLst>
                                      <p:childTnLst>
                                        <p:animMotion origin="layout" path="M 1.11111E-6 -6.17284E-7 L -0.16389 0.69012 " pathEditMode="relative" rAng="0" ptsTypes="AA" p14:bounceEnd="36000">
                                          <p:cBhvr>
                                            <p:cTn id="228" dur="500" spd="-100000" fill="hold"/>
                                            <p:tgtEl>
                                              <p:spTgt spid="84"/>
                                            </p:tgtEl>
                                            <p:attrNameLst>
                                              <p:attrName>ppt_x</p:attrName>
                                              <p:attrName>ppt_y</p:attrName>
                                            </p:attrNameLst>
                                          </p:cBhvr>
                                          <p:rCtr x="-8194" y="34506"/>
                                        </p:animMotion>
                                      </p:childTnLst>
                                    </p:cTn>
                                  </p:par>
                                </p:childTnLst>
                              </p:cTn>
                            </p:par>
                            <p:par>
                              <p:cTn id="229" fill="hold">
                                <p:stCondLst>
                                  <p:cond delay="3000"/>
                                </p:stCondLst>
                                <p:childTnLst>
                                  <p:par>
                                    <p:cTn id="230" presetID="42" presetClass="entr" presetSubtype="0" fill="hold" grpId="0" nodeType="afterEffect">
                                      <p:stCondLst>
                                        <p:cond delay="0"/>
                                      </p:stCondLst>
                                      <p:childTnLst>
                                        <p:set>
                                          <p:cBhvr>
                                            <p:cTn id="231" dur="1" fill="hold">
                                              <p:stCondLst>
                                                <p:cond delay="0"/>
                                              </p:stCondLst>
                                            </p:cTn>
                                            <p:tgtEl>
                                              <p:spTgt spid="59"/>
                                            </p:tgtEl>
                                            <p:attrNameLst>
                                              <p:attrName>style.visibility</p:attrName>
                                            </p:attrNameLst>
                                          </p:cBhvr>
                                          <p:to>
                                            <p:strVal val="visible"/>
                                          </p:to>
                                        </p:set>
                                        <p:animEffect transition="in" filter="fade">
                                          <p:cBhvr>
                                            <p:cTn id="232" dur="500"/>
                                            <p:tgtEl>
                                              <p:spTgt spid="59"/>
                                            </p:tgtEl>
                                          </p:cBhvr>
                                        </p:animEffect>
                                        <p:anim calcmode="lin" valueType="num">
                                          <p:cBhvr>
                                            <p:cTn id="233" dur="500" fill="hold"/>
                                            <p:tgtEl>
                                              <p:spTgt spid="59"/>
                                            </p:tgtEl>
                                            <p:attrNameLst>
                                              <p:attrName>ppt_x</p:attrName>
                                            </p:attrNameLst>
                                          </p:cBhvr>
                                          <p:tavLst>
                                            <p:tav tm="0">
                                              <p:val>
                                                <p:strVal val="#ppt_x"/>
                                              </p:val>
                                            </p:tav>
                                            <p:tav tm="100000">
                                              <p:val>
                                                <p:strVal val="#ppt_x"/>
                                              </p:val>
                                            </p:tav>
                                          </p:tavLst>
                                        </p:anim>
                                        <p:anim calcmode="lin" valueType="num">
                                          <p:cBhvr>
                                            <p:cTn id="234" dur="500" fill="hold"/>
                                            <p:tgtEl>
                                              <p:spTgt spid="59"/>
                                            </p:tgtEl>
                                            <p:attrNameLst>
                                              <p:attrName>ppt_y</p:attrName>
                                            </p:attrNameLst>
                                          </p:cBhvr>
                                          <p:tavLst>
                                            <p:tav tm="0">
                                              <p:val>
                                                <p:strVal val="#ppt_y+.1"/>
                                              </p:val>
                                            </p:tav>
                                            <p:tav tm="100000">
                                              <p:val>
                                                <p:strVal val="#ppt_y"/>
                                              </p:val>
                                            </p:tav>
                                          </p:tavLst>
                                        </p:anim>
                                      </p:childTnLst>
                                    </p:cTn>
                                  </p:par>
                                </p:childTnLst>
                              </p:cTn>
                            </p:par>
                            <p:par>
                              <p:cTn id="235" fill="hold">
                                <p:stCondLst>
                                  <p:cond delay="3500"/>
                                </p:stCondLst>
                                <p:childTnLst>
                                  <p:par>
                                    <p:cTn id="236" presetID="53" presetClass="entr" presetSubtype="16" fill="hold" nodeType="afterEffect">
                                      <p:stCondLst>
                                        <p:cond delay="0"/>
                                      </p:stCondLst>
                                      <p:childTnLst>
                                        <p:set>
                                          <p:cBhvr>
                                            <p:cTn id="237" dur="1" fill="hold">
                                              <p:stCondLst>
                                                <p:cond delay="0"/>
                                              </p:stCondLst>
                                            </p:cTn>
                                            <p:tgtEl>
                                              <p:spTgt spid="118"/>
                                            </p:tgtEl>
                                            <p:attrNameLst>
                                              <p:attrName>style.visibility</p:attrName>
                                            </p:attrNameLst>
                                          </p:cBhvr>
                                          <p:to>
                                            <p:strVal val="visible"/>
                                          </p:to>
                                        </p:set>
                                        <p:anim calcmode="lin" valueType="num">
                                          <p:cBhvr>
                                            <p:cTn id="238" dur="500" fill="hold"/>
                                            <p:tgtEl>
                                              <p:spTgt spid="118"/>
                                            </p:tgtEl>
                                            <p:attrNameLst>
                                              <p:attrName>ppt_w</p:attrName>
                                            </p:attrNameLst>
                                          </p:cBhvr>
                                          <p:tavLst>
                                            <p:tav tm="0">
                                              <p:val>
                                                <p:fltVal val="0"/>
                                              </p:val>
                                            </p:tav>
                                            <p:tav tm="100000">
                                              <p:val>
                                                <p:strVal val="#ppt_w"/>
                                              </p:val>
                                            </p:tav>
                                          </p:tavLst>
                                        </p:anim>
                                        <p:anim calcmode="lin" valueType="num">
                                          <p:cBhvr>
                                            <p:cTn id="239" dur="500" fill="hold"/>
                                            <p:tgtEl>
                                              <p:spTgt spid="118"/>
                                            </p:tgtEl>
                                            <p:attrNameLst>
                                              <p:attrName>ppt_h</p:attrName>
                                            </p:attrNameLst>
                                          </p:cBhvr>
                                          <p:tavLst>
                                            <p:tav tm="0">
                                              <p:val>
                                                <p:fltVal val="0"/>
                                              </p:val>
                                            </p:tav>
                                            <p:tav tm="100000">
                                              <p:val>
                                                <p:strVal val="#ppt_h"/>
                                              </p:val>
                                            </p:tav>
                                          </p:tavLst>
                                        </p:anim>
                                        <p:animEffect transition="in" filter="fade">
                                          <p:cBhvr>
                                            <p:cTn id="240" dur="500"/>
                                            <p:tgtEl>
                                              <p:spTgt spid="118"/>
                                            </p:tgtEl>
                                          </p:cBhvr>
                                        </p:animEffect>
                                      </p:childTnLst>
                                    </p:cTn>
                                  </p:par>
                                  <p:par>
                                    <p:cTn id="241" presetID="53" presetClass="entr" presetSubtype="16" fill="hold" nodeType="withEffect">
                                      <p:stCondLst>
                                        <p:cond delay="0"/>
                                      </p:stCondLst>
                                      <p:childTnLst>
                                        <p:set>
                                          <p:cBhvr>
                                            <p:cTn id="242" dur="1" fill="hold">
                                              <p:stCondLst>
                                                <p:cond delay="0"/>
                                              </p:stCondLst>
                                            </p:cTn>
                                            <p:tgtEl>
                                              <p:spTgt spid="88"/>
                                            </p:tgtEl>
                                            <p:attrNameLst>
                                              <p:attrName>style.visibility</p:attrName>
                                            </p:attrNameLst>
                                          </p:cBhvr>
                                          <p:to>
                                            <p:strVal val="visible"/>
                                          </p:to>
                                        </p:set>
                                        <p:anim calcmode="lin" valueType="num">
                                          <p:cBhvr>
                                            <p:cTn id="243" dur="500" fill="hold"/>
                                            <p:tgtEl>
                                              <p:spTgt spid="88"/>
                                            </p:tgtEl>
                                            <p:attrNameLst>
                                              <p:attrName>ppt_w</p:attrName>
                                            </p:attrNameLst>
                                          </p:cBhvr>
                                          <p:tavLst>
                                            <p:tav tm="0">
                                              <p:val>
                                                <p:fltVal val="0"/>
                                              </p:val>
                                            </p:tav>
                                            <p:tav tm="100000">
                                              <p:val>
                                                <p:strVal val="#ppt_w"/>
                                              </p:val>
                                            </p:tav>
                                          </p:tavLst>
                                        </p:anim>
                                        <p:anim calcmode="lin" valueType="num">
                                          <p:cBhvr>
                                            <p:cTn id="244" dur="500" fill="hold"/>
                                            <p:tgtEl>
                                              <p:spTgt spid="88"/>
                                            </p:tgtEl>
                                            <p:attrNameLst>
                                              <p:attrName>ppt_h</p:attrName>
                                            </p:attrNameLst>
                                          </p:cBhvr>
                                          <p:tavLst>
                                            <p:tav tm="0">
                                              <p:val>
                                                <p:fltVal val="0"/>
                                              </p:val>
                                            </p:tav>
                                            <p:tav tm="100000">
                                              <p:val>
                                                <p:strVal val="#ppt_h"/>
                                              </p:val>
                                            </p:tav>
                                          </p:tavLst>
                                        </p:anim>
                                        <p:animEffect transition="in" filter="fade">
                                          <p:cBhvr>
                                            <p:cTn id="245" dur="500"/>
                                            <p:tgtEl>
                                              <p:spTgt spid="88"/>
                                            </p:tgtEl>
                                          </p:cBhvr>
                                        </p:animEffect>
                                      </p:childTnLst>
                                    </p:cTn>
                                  </p:par>
                                  <p:par>
                                    <p:cTn id="246" presetID="53" presetClass="entr" presetSubtype="16" fill="hold" nodeType="withEffect">
                                      <p:stCondLst>
                                        <p:cond delay="0"/>
                                      </p:stCondLst>
                                      <p:childTnLst>
                                        <p:set>
                                          <p:cBhvr>
                                            <p:cTn id="247" dur="1" fill="hold">
                                              <p:stCondLst>
                                                <p:cond delay="0"/>
                                              </p:stCondLst>
                                            </p:cTn>
                                            <p:tgtEl>
                                              <p:spTgt spid="91"/>
                                            </p:tgtEl>
                                            <p:attrNameLst>
                                              <p:attrName>style.visibility</p:attrName>
                                            </p:attrNameLst>
                                          </p:cBhvr>
                                          <p:to>
                                            <p:strVal val="visible"/>
                                          </p:to>
                                        </p:set>
                                        <p:anim calcmode="lin" valueType="num">
                                          <p:cBhvr>
                                            <p:cTn id="248" dur="500" fill="hold"/>
                                            <p:tgtEl>
                                              <p:spTgt spid="91"/>
                                            </p:tgtEl>
                                            <p:attrNameLst>
                                              <p:attrName>ppt_w</p:attrName>
                                            </p:attrNameLst>
                                          </p:cBhvr>
                                          <p:tavLst>
                                            <p:tav tm="0">
                                              <p:val>
                                                <p:fltVal val="0"/>
                                              </p:val>
                                            </p:tav>
                                            <p:tav tm="100000">
                                              <p:val>
                                                <p:strVal val="#ppt_w"/>
                                              </p:val>
                                            </p:tav>
                                          </p:tavLst>
                                        </p:anim>
                                        <p:anim calcmode="lin" valueType="num">
                                          <p:cBhvr>
                                            <p:cTn id="249" dur="500" fill="hold"/>
                                            <p:tgtEl>
                                              <p:spTgt spid="91"/>
                                            </p:tgtEl>
                                            <p:attrNameLst>
                                              <p:attrName>ppt_h</p:attrName>
                                            </p:attrNameLst>
                                          </p:cBhvr>
                                          <p:tavLst>
                                            <p:tav tm="0">
                                              <p:val>
                                                <p:fltVal val="0"/>
                                              </p:val>
                                            </p:tav>
                                            <p:tav tm="100000">
                                              <p:val>
                                                <p:strVal val="#ppt_h"/>
                                              </p:val>
                                            </p:tav>
                                          </p:tavLst>
                                        </p:anim>
                                        <p:animEffect transition="in" filter="fade">
                                          <p:cBhvr>
                                            <p:cTn id="250" dur="500"/>
                                            <p:tgtEl>
                                              <p:spTgt spid="91"/>
                                            </p:tgtEl>
                                          </p:cBhvr>
                                        </p:animEffect>
                                      </p:childTnLst>
                                    </p:cTn>
                                  </p:par>
                                  <p:par>
                                    <p:cTn id="251" presetID="53" presetClass="entr" presetSubtype="16" fill="hold" nodeType="withEffect">
                                      <p:stCondLst>
                                        <p:cond delay="0"/>
                                      </p:stCondLst>
                                      <p:childTnLst>
                                        <p:set>
                                          <p:cBhvr>
                                            <p:cTn id="252" dur="1" fill="hold">
                                              <p:stCondLst>
                                                <p:cond delay="0"/>
                                              </p:stCondLst>
                                            </p:cTn>
                                            <p:tgtEl>
                                              <p:spTgt spid="94"/>
                                            </p:tgtEl>
                                            <p:attrNameLst>
                                              <p:attrName>style.visibility</p:attrName>
                                            </p:attrNameLst>
                                          </p:cBhvr>
                                          <p:to>
                                            <p:strVal val="visible"/>
                                          </p:to>
                                        </p:set>
                                        <p:anim calcmode="lin" valueType="num">
                                          <p:cBhvr>
                                            <p:cTn id="253" dur="500" fill="hold"/>
                                            <p:tgtEl>
                                              <p:spTgt spid="94"/>
                                            </p:tgtEl>
                                            <p:attrNameLst>
                                              <p:attrName>ppt_w</p:attrName>
                                            </p:attrNameLst>
                                          </p:cBhvr>
                                          <p:tavLst>
                                            <p:tav tm="0">
                                              <p:val>
                                                <p:fltVal val="0"/>
                                              </p:val>
                                            </p:tav>
                                            <p:tav tm="100000">
                                              <p:val>
                                                <p:strVal val="#ppt_w"/>
                                              </p:val>
                                            </p:tav>
                                          </p:tavLst>
                                        </p:anim>
                                        <p:anim calcmode="lin" valueType="num">
                                          <p:cBhvr>
                                            <p:cTn id="254" dur="500" fill="hold"/>
                                            <p:tgtEl>
                                              <p:spTgt spid="94"/>
                                            </p:tgtEl>
                                            <p:attrNameLst>
                                              <p:attrName>ppt_h</p:attrName>
                                            </p:attrNameLst>
                                          </p:cBhvr>
                                          <p:tavLst>
                                            <p:tav tm="0">
                                              <p:val>
                                                <p:fltVal val="0"/>
                                              </p:val>
                                            </p:tav>
                                            <p:tav tm="100000">
                                              <p:val>
                                                <p:strVal val="#ppt_h"/>
                                              </p:val>
                                            </p:tav>
                                          </p:tavLst>
                                        </p:anim>
                                        <p:animEffect transition="in" filter="fade">
                                          <p:cBhvr>
                                            <p:cTn id="255" dur="500"/>
                                            <p:tgtEl>
                                              <p:spTgt spid="94"/>
                                            </p:tgtEl>
                                          </p:cBhvr>
                                        </p:animEffect>
                                      </p:childTnLst>
                                    </p:cTn>
                                  </p:par>
                                  <p:par>
                                    <p:cTn id="256" presetID="53" presetClass="entr" presetSubtype="16" fill="hold" nodeType="withEffect">
                                      <p:stCondLst>
                                        <p:cond delay="0"/>
                                      </p:stCondLst>
                                      <p:childTnLst>
                                        <p:set>
                                          <p:cBhvr>
                                            <p:cTn id="257" dur="1" fill="hold">
                                              <p:stCondLst>
                                                <p:cond delay="0"/>
                                              </p:stCondLst>
                                            </p:cTn>
                                            <p:tgtEl>
                                              <p:spTgt spid="97"/>
                                            </p:tgtEl>
                                            <p:attrNameLst>
                                              <p:attrName>style.visibility</p:attrName>
                                            </p:attrNameLst>
                                          </p:cBhvr>
                                          <p:to>
                                            <p:strVal val="visible"/>
                                          </p:to>
                                        </p:set>
                                        <p:anim calcmode="lin" valueType="num">
                                          <p:cBhvr>
                                            <p:cTn id="258" dur="500" fill="hold"/>
                                            <p:tgtEl>
                                              <p:spTgt spid="97"/>
                                            </p:tgtEl>
                                            <p:attrNameLst>
                                              <p:attrName>ppt_w</p:attrName>
                                            </p:attrNameLst>
                                          </p:cBhvr>
                                          <p:tavLst>
                                            <p:tav tm="0">
                                              <p:val>
                                                <p:fltVal val="0"/>
                                              </p:val>
                                            </p:tav>
                                            <p:tav tm="100000">
                                              <p:val>
                                                <p:strVal val="#ppt_w"/>
                                              </p:val>
                                            </p:tav>
                                          </p:tavLst>
                                        </p:anim>
                                        <p:anim calcmode="lin" valueType="num">
                                          <p:cBhvr>
                                            <p:cTn id="259" dur="500" fill="hold"/>
                                            <p:tgtEl>
                                              <p:spTgt spid="97"/>
                                            </p:tgtEl>
                                            <p:attrNameLst>
                                              <p:attrName>ppt_h</p:attrName>
                                            </p:attrNameLst>
                                          </p:cBhvr>
                                          <p:tavLst>
                                            <p:tav tm="0">
                                              <p:val>
                                                <p:fltVal val="0"/>
                                              </p:val>
                                            </p:tav>
                                            <p:tav tm="100000">
                                              <p:val>
                                                <p:strVal val="#ppt_h"/>
                                              </p:val>
                                            </p:tav>
                                          </p:tavLst>
                                        </p:anim>
                                        <p:animEffect transition="in" filter="fade">
                                          <p:cBhvr>
                                            <p:cTn id="260" dur="500"/>
                                            <p:tgtEl>
                                              <p:spTgt spid="97"/>
                                            </p:tgtEl>
                                          </p:cBhvr>
                                        </p:animEffect>
                                      </p:childTnLst>
                                    </p:cTn>
                                  </p:par>
                                  <p:par>
                                    <p:cTn id="261" presetID="53" presetClass="entr" presetSubtype="16" fill="hold" nodeType="withEffect">
                                      <p:stCondLst>
                                        <p:cond delay="0"/>
                                      </p:stCondLst>
                                      <p:childTnLst>
                                        <p:set>
                                          <p:cBhvr>
                                            <p:cTn id="262" dur="1" fill="hold">
                                              <p:stCondLst>
                                                <p:cond delay="0"/>
                                              </p:stCondLst>
                                            </p:cTn>
                                            <p:tgtEl>
                                              <p:spTgt spid="100"/>
                                            </p:tgtEl>
                                            <p:attrNameLst>
                                              <p:attrName>style.visibility</p:attrName>
                                            </p:attrNameLst>
                                          </p:cBhvr>
                                          <p:to>
                                            <p:strVal val="visible"/>
                                          </p:to>
                                        </p:set>
                                        <p:anim calcmode="lin" valueType="num">
                                          <p:cBhvr>
                                            <p:cTn id="263" dur="500" fill="hold"/>
                                            <p:tgtEl>
                                              <p:spTgt spid="100"/>
                                            </p:tgtEl>
                                            <p:attrNameLst>
                                              <p:attrName>ppt_w</p:attrName>
                                            </p:attrNameLst>
                                          </p:cBhvr>
                                          <p:tavLst>
                                            <p:tav tm="0">
                                              <p:val>
                                                <p:fltVal val="0"/>
                                              </p:val>
                                            </p:tav>
                                            <p:tav tm="100000">
                                              <p:val>
                                                <p:strVal val="#ppt_w"/>
                                              </p:val>
                                            </p:tav>
                                          </p:tavLst>
                                        </p:anim>
                                        <p:anim calcmode="lin" valueType="num">
                                          <p:cBhvr>
                                            <p:cTn id="264" dur="500" fill="hold"/>
                                            <p:tgtEl>
                                              <p:spTgt spid="100"/>
                                            </p:tgtEl>
                                            <p:attrNameLst>
                                              <p:attrName>ppt_h</p:attrName>
                                            </p:attrNameLst>
                                          </p:cBhvr>
                                          <p:tavLst>
                                            <p:tav tm="0">
                                              <p:val>
                                                <p:fltVal val="0"/>
                                              </p:val>
                                            </p:tav>
                                            <p:tav tm="100000">
                                              <p:val>
                                                <p:strVal val="#ppt_h"/>
                                              </p:val>
                                            </p:tav>
                                          </p:tavLst>
                                        </p:anim>
                                        <p:animEffect transition="in" filter="fade">
                                          <p:cBhvr>
                                            <p:cTn id="265" dur="500"/>
                                            <p:tgtEl>
                                              <p:spTgt spid="100"/>
                                            </p:tgtEl>
                                          </p:cBhvr>
                                        </p:animEffect>
                                      </p:childTnLst>
                                    </p:cTn>
                                  </p:par>
                                  <p:par>
                                    <p:cTn id="266" presetID="53" presetClass="entr" presetSubtype="16" fill="hold" nodeType="withEffect">
                                      <p:stCondLst>
                                        <p:cond delay="0"/>
                                      </p:stCondLst>
                                      <p:childTnLst>
                                        <p:set>
                                          <p:cBhvr>
                                            <p:cTn id="267" dur="1" fill="hold">
                                              <p:stCondLst>
                                                <p:cond delay="0"/>
                                              </p:stCondLst>
                                            </p:cTn>
                                            <p:tgtEl>
                                              <p:spTgt spid="121"/>
                                            </p:tgtEl>
                                            <p:attrNameLst>
                                              <p:attrName>style.visibility</p:attrName>
                                            </p:attrNameLst>
                                          </p:cBhvr>
                                          <p:to>
                                            <p:strVal val="visible"/>
                                          </p:to>
                                        </p:set>
                                        <p:anim calcmode="lin" valueType="num">
                                          <p:cBhvr>
                                            <p:cTn id="268" dur="500" fill="hold"/>
                                            <p:tgtEl>
                                              <p:spTgt spid="121"/>
                                            </p:tgtEl>
                                            <p:attrNameLst>
                                              <p:attrName>ppt_w</p:attrName>
                                            </p:attrNameLst>
                                          </p:cBhvr>
                                          <p:tavLst>
                                            <p:tav tm="0">
                                              <p:val>
                                                <p:fltVal val="0"/>
                                              </p:val>
                                            </p:tav>
                                            <p:tav tm="100000">
                                              <p:val>
                                                <p:strVal val="#ppt_w"/>
                                              </p:val>
                                            </p:tav>
                                          </p:tavLst>
                                        </p:anim>
                                        <p:anim calcmode="lin" valueType="num">
                                          <p:cBhvr>
                                            <p:cTn id="269" dur="500" fill="hold"/>
                                            <p:tgtEl>
                                              <p:spTgt spid="121"/>
                                            </p:tgtEl>
                                            <p:attrNameLst>
                                              <p:attrName>ppt_h</p:attrName>
                                            </p:attrNameLst>
                                          </p:cBhvr>
                                          <p:tavLst>
                                            <p:tav tm="0">
                                              <p:val>
                                                <p:fltVal val="0"/>
                                              </p:val>
                                            </p:tav>
                                            <p:tav tm="100000">
                                              <p:val>
                                                <p:strVal val="#ppt_h"/>
                                              </p:val>
                                            </p:tav>
                                          </p:tavLst>
                                        </p:anim>
                                        <p:animEffect transition="in" filter="fade">
                                          <p:cBhvr>
                                            <p:cTn id="270" dur="500"/>
                                            <p:tgtEl>
                                              <p:spTgt spid="121"/>
                                            </p:tgtEl>
                                          </p:cBhvr>
                                        </p:animEffect>
                                      </p:childTnLst>
                                    </p:cTn>
                                  </p:par>
                                  <p:par>
                                    <p:cTn id="271" presetID="53" presetClass="entr" presetSubtype="16" fill="hold" nodeType="withEffect">
                                      <p:stCondLst>
                                        <p:cond delay="0"/>
                                      </p:stCondLst>
                                      <p:childTnLst>
                                        <p:set>
                                          <p:cBhvr>
                                            <p:cTn id="272" dur="1" fill="hold">
                                              <p:stCondLst>
                                                <p:cond delay="0"/>
                                              </p:stCondLst>
                                            </p:cTn>
                                            <p:tgtEl>
                                              <p:spTgt spid="124"/>
                                            </p:tgtEl>
                                            <p:attrNameLst>
                                              <p:attrName>style.visibility</p:attrName>
                                            </p:attrNameLst>
                                          </p:cBhvr>
                                          <p:to>
                                            <p:strVal val="visible"/>
                                          </p:to>
                                        </p:set>
                                        <p:anim calcmode="lin" valueType="num">
                                          <p:cBhvr>
                                            <p:cTn id="273" dur="500" fill="hold"/>
                                            <p:tgtEl>
                                              <p:spTgt spid="124"/>
                                            </p:tgtEl>
                                            <p:attrNameLst>
                                              <p:attrName>ppt_w</p:attrName>
                                            </p:attrNameLst>
                                          </p:cBhvr>
                                          <p:tavLst>
                                            <p:tav tm="0">
                                              <p:val>
                                                <p:fltVal val="0"/>
                                              </p:val>
                                            </p:tav>
                                            <p:tav tm="100000">
                                              <p:val>
                                                <p:strVal val="#ppt_w"/>
                                              </p:val>
                                            </p:tav>
                                          </p:tavLst>
                                        </p:anim>
                                        <p:anim calcmode="lin" valueType="num">
                                          <p:cBhvr>
                                            <p:cTn id="274" dur="500" fill="hold"/>
                                            <p:tgtEl>
                                              <p:spTgt spid="124"/>
                                            </p:tgtEl>
                                            <p:attrNameLst>
                                              <p:attrName>ppt_h</p:attrName>
                                            </p:attrNameLst>
                                          </p:cBhvr>
                                          <p:tavLst>
                                            <p:tav tm="0">
                                              <p:val>
                                                <p:fltVal val="0"/>
                                              </p:val>
                                            </p:tav>
                                            <p:tav tm="100000">
                                              <p:val>
                                                <p:strVal val="#ppt_h"/>
                                              </p:val>
                                            </p:tav>
                                          </p:tavLst>
                                        </p:anim>
                                        <p:animEffect transition="in" filter="fade">
                                          <p:cBhvr>
                                            <p:cTn id="275" dur="500"/>
                                            <p:tgtEl>
                                              <p:spTgt spid="124"/>
                                            </p:tgtEl>
                                          </p:cBhvr>
                                        </p:animEffect>
                                      </p:childTnLst>
                                    </p:cTn>
                                  </p:par>
                                  <p:par>
                                    <p:cTn id="276" presetID="53" presetClass="entr" presetSubtype="16" fill="hold" nodeType="withEffect">
                                      <p:stCondLst>
                                        <p:cond delay="0"/>
                                      </p:stCondLst>
                                      <p:childTnLst>
                                        <p:set>
                                          <p:cBhvr>
                                            <p:cTn id="277" dur="1" fill="hold">
                                              <p:stCondLst>
                                                <p:cond delay="0"/>
                                              </p:stCondLst>
                                            </p:cTn>
                                            <p:tgtEl>
                                              <p:spTgt spid="103"/>
                                            </p:tgtEl>
                                            <p:attrNameLst>
                                              <p:attrName>style.visibility</p:attrName>
                                            </p:attrNameLst>
                                          </p:cBhvr>
                                          <p:to>
                                            <p:strVal val="visible"/>
                                          </p:to>
                                        </p:set>
                                        <p:anim calcmode="lin" valueType="num">
                                          <p:cBhvr>
                                            <p:cTn id="278" dur="500" fill="hold"/>
                                            <p:tgtEl>
                                              <p:spTgt spid="103"/>
                                            </p:tgtEl>
                                            <p:attrNameLst>
                                              <p:attrName>ppt_w</p:attrName>
                                            </p:attrNameLst>
                                          </p:cBhvr>
                                          <p:tavLst>
                                            <p:tav tm="0">
                                              <p:val>
                                                <p:fltVal val="0"/>
                                              </p:val>
                                            </p:tav>
                                            <p:tav tm="100000">
                                              <p:val>
                                                <p:strVal val="#ppt_w"/>
                                              </p:val>
                                            </p:tav>
                                          </p:tavLst>
                                        </p:anim>
                                        <p:anim calcmode="lin" valueType="num">
                                          <p:cBhvr>
                                            <p:cTn id="279" dur="500" fill="hold"/>
                                            <p:tgtEl>
                                              <p:spTgt spid="103"/>
                                            </p:tgtEl>
                                            <p:attrNameLst>
                                              <p:attrName>ppt_h</p:attrName>
                                            </p:attrNameLst>
                                          </p:cBhvr>
                                          <p:tavLst>
                                            <p:tav tm="0">
                                              <p:val>
                                                <p:fltVal val="0"/>
                                              </p:val>
                                            </p:tav>
                                            <p:tav tm="100000">
                                              <p:val>
                                                <p:strVal val="#ppt_h"/>
                                              </p:val>
                                            </p:tav>
                                          </p:tavLst>
                                        </p:anim>
                                        <p:animEffect transition="in" filter="fade">
                                          <p:cBhvr>
                                            <p:cTn id="280" dur="500"/>
                                            <p:tgtEl>
                                              <p:spTgt spid="103"/>
                                            </p:tgtEl>
                                          </p:cBhvr>
                                        </p:animEffect>
                                      </p:childTnLst>
                                    </p:cTn>
                                  </p:par>
                                  <p:par>
                                    <p:cTn id="281" presetID="53" presetClass="entr" presetSubtype="16" fill="hold" nodeType="withEffect">
                                      <p:stCondLst>
                                        <p:cond delay="0"/>
                                      </p:stCondLst>
                                      <p:childTnLst>
                                        <p:set>
                                          <p:cBhvr>
                                            <p:cTn id="282" dur="1" fill="hold">
                                              <p:stCondLst>
                                                <p:cond delay="0"/>
                                              </p:stCondLst>
                                            </p:cTn>
                                            <p:tgtEl>
                                              <p:spTgt spid="106"/>
                                            </p:tgtEl>
                                            <p:attrNameLst>
                                              <p:attrName>style.visibility</p:attrName>
                                            </p:attrNameLst>
                                          </p:cBhvr>
                                          <p:to>
                                            <p:strVal val="visible"/>
                                          </p:to>
                                        </p:set>
                                        <p:anim calcmode="lin" valueType="num">
                                          <p:cBhvr>
                                            <p:cTn id="283" dur="500" fill="hold"/>
                                            <p:tgtEl>
                                              <p:spTgt spid="106"/>
                                            </p:tgtEl>
                                            <p:attrNameLst>
                                              <p:attrName>ppt_w</p:attrName>
                                            </p:attrNameLst>
                                          </p:cBhvr>
                                          <p:tavLst>
                                            <p:tav tm="0">
                                              <p:val>
                                                <p:fltVal val="0"/>
                                              </p:val>
                                            </p:tav>
                                            <p:tav tm="100000">
                                              <p:val>
                                                <p:strVal val="#ppt_w"/>
                                              </p:val>
                                            </p:tav>
                                          </p:tavLst>
                                        </p:anim>
                                        <p:anim calcmode="lin" valueType="num">
                                          <p:cBhvr>
                                            <p:cTn id="284" dur="500" fill="hold"/>
                                            <p:tgtEl>
                                              <p:spTgt spid="106"/>
                                            </p:tgtEl>
                                            <p:attrNameLst>
                                              <p:attrName>ppt_h</p:attrName>
                                            </p:attrNameLst>
                                          </p:cBhvr>
                                          <p:tavLst>
                                            <p:tav tm="0">
                                              <p:val>
                                                <p:fltVal val="0"/>
                                              </p:val>
                                            </p:tav>
                                            <p:tav tm="100000">
                                              <p:val>
                                                <p:strVal val="#ppt_h"/>
                                              </p:val>
                                            </p:tav>
                                          </p:tavLst>
                                        </p:anim>
                                        <p:animEffect transition="in" filter="fade">
                                          <p:cBhvr>
                                            <p:cTn id="285" dur="500"/>
                                            <p:tgtEl>
                                              <p:spTgt spid="106"/>
                                            </p:tgtEl>
                                          </p:cBhvr>
                                        </p:animEffect>
                                      </p:childTnLst>
                                    </p:cTn>
                                  </p:par>
                                  <p:par>
                                    <p:cTn id="286" presetID="42" presetClass="path" presetSubtype="0" fill="hold" nodeType="withEffect" p14:presetBounceEnd="36000">
                                      <p:stCondLst>
                                        <p:cond delay="0"/>
                                      </p:stCondLst>
                                      <p:childTnLst>
                                        <p:animMotion origin="layout" path="M -2.77778E-7 -1.60494E-6 L 0.16788 0.62624 " pathEditMode="relative" rAng="0" ptsTypes="AA" p14:bounceEnd="36000">
                                          <p:cBhvr>
                                            <p:cTn id="287" dur="500" spd="-100000" fill="hold"/>
                                            <p:tgtEl>
                                              <p:spTgt spid="118"/>
                                            </p:tgtEl>
                                            <p:attrNameLst>
                                              <p:attrName>ppt_x</p:attrName>
                                              <p:attrName>ppt_y</p:attrName>
                                            </p:attrNameLst>
                                          </p:cBhvr>
                                          <p:rCtr x="8385" y="31296"/>
                                        </p:animMotion>
                                      </p:childTnLst>
                                    </p:cTn>
                                  </p:par>
                                  <p:par>
                                    <p:cTn id="288" presetID="42" presetClass="path" presetSubtype="0" fill="hold" nodeType="withEffect" p14:presetBounceEnd="36000">
                                      <p:stCondLst>
                                        <p:cond delay="0"/>
                                      </p:stCondLst>
                                      <p:childTnLst>
                                        <p:animMotion origin="layout" path="M 1.38889E-6 -2.96296E-6 L -0.24583 0.48704 " pathEditMode="relative" rAng="0" ptsTypes="AA" p14:bounceEnd="36000">
                                          <p:cBhvr>
                                            <p:cTn id="289" dur="500" spd="-100000" fill="hold"/>
                                            <p:tgtEl>
                                              <p:spTgt spid="88"/>
                                            </p:tgtEl>
                                            <p:attrNameLst>
                                              <p:attrName>ppt_x</p:attrName>
                                              <p:attrName>ppt_y</p:attrName>
                                            </p:attrNameLst>
                                          </p:cBhvr>
                                          <p:rCtr x="-12292" y="24352"/>
                                        </p:animMotion>
                                      </p:childTnLst>
                                    </p:cTn>
                                  </p:par>
                                  <p:par>
                                    <p:cTn id="290" presetID="42" presetClass="path" presetSubtype="0" fill="hold" nodeType="withEffect" p14:presetBounceEnd="36000">
                                      <p:stCondLst>
                                        <p:cond delay="0"/>
                                      </p:stCondLst>
                                      <p:childTnLst>
                                        <p:animMotion origin="layout" path="M 3.88889E-6 3.20988E-6 L -0.13125 0.61296 " pathEditMode="relative" rAng="0" ptsTypes="AA" p14:bounceEnd="36000">
                                          <p:cBhvr>
                                            <p:cTn id="291" dur="500" spd="-100000" fill="hold"/>
                                            <p:tgtEl>
                                              <p:spTgt spid="91"/>
                                            </p:tgtEl>
                                            <p:attrNameLst>
                                              <p:attrName>ppt_x</p:attrName>
                                              <p:attrName>ppt_y</p:attrName>
                                            </p:attrNameLst>
                                          </p:cBhvr>
                                          <p:rCtr x="-6562" y="30648"/>
                                        </p:animMotion>
                                      </p:childTnLst>
                                    </p:cTn>
                                  </p:par>
                                  <p:par>
                                    <p:cTn id="292" presetID="42" presetClass="path" presetSubtype="0" fill="hold" nodeType="withEffect" p14:presetBounceEnd="36000">
                                      <p:stCondLst>
                                        <p:cond delay="0"/>
                                      </p:stCondLst>
                                      <p:childTnLst>
                                        <p:animMotion origin="layout" path="M 5E-6 4.32099E-6 L 0.27987 0.60648 " pathEditMode="relative" rAng="0" ptsTypes="AA" p14:bounceEnd="36000">
                                          <p:cBhvr>
                                            <p:cTn id="293" dur="500" spd="-100000" fill="hold"/>
                                            <p:tgtEl>
                                              <p:spTgt spid="94"/>
                                            </p:tgtEl>
                                            <p:attrNameLst>
                                              <p:attrName>ppt_x</p:attrName>
                                              <p:attrName>ppt_y</p:attrName>
                                            </p:attrNameLst>
                                          </p:cBhvr>
                                          <p:rCtr x="13993" y="30309"/>
                                        </p:animMotion>
                                      </p:childTnLst>
                                    </p:cTn>
                                  </p:par>
                                  <p:par>
                                    <p:cTn id="294" presetID="42" presetClass="path" presetSubtype="0" fill="hold" nodeType="withEffect" p14:presetBounceEnd="36000">
                                      <p:stCondLst>
                                        <p:cond delay="0"/>
                                      </p:stCondLst>
                                      <p:childTnLst>
                                        <p:animMotion origin="layout" path="M -3.61111E-6 -9.87654E-7 L 0.08091 0.58364 " pathEditMode="relative" rAng="0" ptsTypes="AA" p14:bounceEnd="36000">
                                          <p:cBhvr>
                                            <p:cTn id="295" dur="500" spd="-100000" fill="hold"/>
                                            <p:tgtEl>
                                              <p:spTgt spid="97"/>
                                            </p:tgtEl>
                                            <p:attrNameLst>
                                              <p:attrName>ppt_x</p:attrName>
                                              <p:attrName>ppt_y</p:attrName>
                                            </p:attrNameLst>
                                          </p:cBhvr>
                                          <p:rCtr x="4045" y="29167"/>
                                        </p:animMotion>
                                      </p:childTnLst>
                                    </p:cTn>
                                  </p:par>
                                  <p:par>
                                    <p:cTn id="296" presetID="42" presetClass="path" presetSubtype="0" fill="hold" nodeType="withEffect" p14:presetBounceEnd="36000">
                                      <p:stCondLst>
                                        <p:cond delay="0"/>
                                      </p:stCondLst>
                                      <p:childTnLst>
                                        <p:animMotion origin="layout" path="M -4.72222E-6 3.33333E-6 L 0.04619 0.57808 " pathEditMode="relative" rAng="0" ptsTypes="AA" p14:bounceEnd="36000">
                                          <p:cBhvr>
                                            <p:cTn id="297" dur="500" spd="-100000" fill="hold"/>
                                            <p:tgtEl>
                                              <p:spTgt spid="100"/>
                                            </p:tgtEl>
                                            <p:attrNameLst>
                                              <p:attrName>ppt_x</p:attrName>
                                              <p:attrName>ppt_y</p:attrName>
                                            </p:attrNameLst>
                                          </p:cBhvr>
                                          <p:rCtr x="2309" y="28889"/>
                                        </p:animMotion>
                                      </p:childTnLst>
                                    </p:cTn>
                                  </p:par>
                                  <p:par>
                                    <p:cTn id="298" presetID="42" presetClass="path" presetSubtype="0" fill="hold" nodeType="withEffect" p14:presetBounceEnd="36000">
                                      <p:stCondLst>
                                        <p:cond delay="0"/>
                                      </p:stCondLst>
                                      <p:childTnLst>
                                        <p:animMotion origin="layout" path="M 2.5E-6 -1.11111E-6 L -0.05191 0.61512 " pathEditMode="relative" rAng="0" ptsTypes="AA" p14:bounceEnd="36000">
                                          <p:cBhvr>
                                            <p:cTn id="299" dur="500" spd="-100000" fill="hold"/>
                                            <p:tgtEl>
                                              <p:spTgt spid="121"/>
                                            </p:tgtEl>
                                            <p:attrNameLst>
                                              <p:attrName>ppt_x</p:attrName>
                                              <p:attrName>ppt_y</p:attrName>
                                            </p:attrNameLst>
                                          </p:cBhvr>
                                          <p:rCtr x="-2604" y="30741"/>
                                        </p:animMotion>
                                      </p:childTnLst>
                                    </p:cTn>
                                  </p:par>
                                  <p:par>
                                    <p:cTn id="300" presetID="42" presetClass="path" presetSubtype="0" fill="hold" nodeType="withEffect" p14:presetBounceEnd="36000">
                                      <p:stCondLst>
                                        <p:cond delay="0"/>
                                      </p:stCondLst>
                                      <p:childTnLst>
                                        <p:animMotion origin="layout" path="M -3.88889E-6 -3.7037E-6 L -0.1375 0.75 " pathEditMode="relative" rAng="0" ptsTypes="AA" p14:bounceEnd="36000">
                                          <p:cBhvr>
                                            <p:cTn id="301" dur="500" spd="-100000" fill="hold"/>
                                            <p:tgtEl>
                                              <p:spTgt spid="124"/>
                                            </p:tgtEl>
                                            <p:attrNameLst>
                                              <p:attrName>ppt_x</p:attrName>
                                              <p:attrName>ppt_y</p:attrName>
                                            </p:attrNameLst>
                                          </p:cBhvr>
                                          <p:rCtr x="-6875" y="37500"/>
                                        </p:animMotion>
                                      </p:childTnLst>
                                    </p:cTn>
                                  </p:par>
                                  <p:par>
                                    <p:cTn id="302" presetID="42" presetClass="path" presetSubtype="0" fill="hold" nodeType="withEffect" p14:presetBounceEnd="36000">
                                      <p:stCondLst>
                                        <p:cond delay="0"/>
                                      </p:stCondLst>
                                      <p:childTnLst>
                                        <p:animMotion origin="layout" path="M -4.44444E-6 -4.07407E-6 L 0.07709 0.69074 " pathEditMode="relative" rAng="0" ptsTypes="AA" p14:bounceEnd="36000">
                                          <p:cBhvr>
                                            <p:cTn id="303" dur="500" spd="-100000" fill="hold"/>
                                            <p:tgtEl>
                                              <p:spTgt spid="103"/>
                                            </p:tgtEl>
                                            <p:attrNameLst>
                                              <p:attrName>ppt_x</p:attrName>
                                              <p:attrName>ppt_y</p:attrName>
                                            </p:attrNameLst>
                                          </p:cBhvr>
                                          <p:rCtr x="3854" y="34537"/>
                                        </p:animMotion>
                                      </p:childTnLst>
                                    </p:cTn>
                                  </p:par>
                                  <p:par>
                                    <p:cTn id="304" presetID="42" presetClass="path" presetSubtype="0" fill="hold" nodeType="withEffect" p14:presetBounceEnd="36000">
                                      <p:stCondLst>
                                        <p:cond delay="0"/>
                                      </p:stCondLst>
                                      <p:childTnLst>
                                        <p:animMotion origin="layout" path="M 1.11111E-6 -6.17284E-7 L -0.16389 0.69012 " pathEditMode="relative" rAng="0" ptsTypes="AA" p14:bounceEnd="36000">
                                          <p:cBhvr>
                                            <p:cTn id="305" dur="500" spd="-100000" fill="hold"/>
                                            <p:tgtEl>
                                              <p:spTgt spid="106"/>
                                            </p:tgtEl>
                                            <p:attrNameLst>
                                              <p:attrName>ppt_x</p:attrName>
                                              <p:attrName>ppt_y</p:attrName>
                                            </p:attrNameLst>
                                          </p:cBhvr>
                                          <p:rCtr x="-8194" y="34506"/>
                                        </p:animMotion>
                                      </p:childTnLst>
                                    </p:cTn>
                                  </p:par>
                                </p:childTnLst>
                              </p:cTn>
                            </p:par>
                            <p:par>
                              <p:cTn id="306" fill="hold">
                                <p:stCondLst>
                                  <p:cond delay="4000"/>
                                </p:stCondLst>
                                <p:childTnLst>
                                  <p:par>
                                    <p:cTn id="307" presetID="42" presetClass="entr" presetSubtype="0" fill="hold" grpId="0" nodeType="afterEffect">
                                      <p:stCondLst>
                                        <p:cond delay="0"/>
                                      </p:stCondLst>
                                      <p:childTnLst>
                                        <p:set>
                                          <p:cBhvr>
                                            <p:cTn id="308" dur="1" fill="hold">
                                              <p:stCondLst>
                                                <p:cond delay="0"/>
                                              </p:stCondLst>
                                            </p:cTn>
                                            <p:tgtEl>
                                              <p:spTgt spid="87"/>
                                            </p:tgtEl>
                                            <p:attrNameLst>
                                              <p:attrName>style.visibility</p:attrName>
                                            </p:attrNameLst>
                                          </p:cBhvr>
                                          <p:to>
                                            <p:strVal val="visible"/>
                                          </p:to>
                                        </p:set>
                                        <p:animEffect transition="in" filter="fade">
                                          <p:cBhvr>
                                            <p:cTn id="309" dur="500"/>
                                            <p:tgtEl>
                                              <p:spTgt spid="87"/>
                                            </p:tgtEl>
                                          </p:cBhvr>
                                        </p:animEffect>
                                        <p:anim calcmode="lin" valueType="num">
                                          <p:cBhvr>
                                            <p:cTn id="310" dur="500" fill="hold"/>
                                            <p:tgtEl>
                                              <p:spTgt spid="87"/>
                                            </p:tgtEl>
                                            <p:attrNameLst>
                                              <p:attrName>ppt_x</p:attrName>
                                            </p:attrNameLst>
                                          </p:cBhvr>
                                          <p:tavLst>
                                            <p:tav tm="0">
                                              <p:val>
                                                <p:strVal val="#ppt_x"/>
                                              </p:val>
                                            </p:tav>
                                            <p:tav tm="100000">
                                              <p:val>
                                                <p:strVal val="#ppt_x"/>
                                              </p:val>
                                            </p:tav>
                                          </p:tavLst>
                                        </p:anim>
                                        <p:anim calcmode="lin" valueType="num">
                                          <p:cBhvr>
                                            <p:cTn id="311" dur="500" fill="hold"/>
                                            <p:tgtEl>
                                              <p:spTgt spid="87"/>
                                            </p:tgtEl>
                                            <p:attrNameLst>
                                              <p:attrName>ppt_y</p:attrName>
                                            </p:attrNameLst>
                                          </p:cBhvr>
                                          <p:tavLst>
                                            <p:tav tm="0">
                                              <p:val>
                                                <p:strVal val="#ppt_y+.1"/>
                                              </p:val>
                                            </p:tav>
                                            <p:tav tm="100000">
                                              <p:val>
                                                <p:strVal val="#ppt_y"/>
                                              </p:val>
                                            </p:tav>
                                          </p:tavLst>
                                        </p:anim>
                                      </p:childTnLst>
                                    </p:cTn>
                                  </p:par>
                                </p:childTnLst>
                              </p:cTn>
                            </p:par>
                            <p:par>
                              <p:cTn id="312" fill="hold">
                                <p:stCondLst>
                                  <p:cond delay="4500"/>
                                </p:stCondLst>
                                <p:childTnLst>
                                  <p:par>
                                    <p:cTn id="313" presetID="53" presetClass="entr" presetSubtype="16" fill="hold" nodeType="afterEffect">
                                      <p:stCondLst>
                                        <p:cond delay="0"/>
                                      </p:stCondLst>
                                      <p:childTnLst>
                                        <p:set>
                                          <p:cBhvr>
                                            <p:cTn id="314" dur="1" fill="hold">
                                              <p:stCondLst>
                                                <p:cond delay="0"/>
                                              </p:stCondLst>
                                            </p:cTn>
                                            <p:tgtEl>
                                              <p:spTgt spid="149"/>
                                            </p:tgtEl>
                                            <p:attrNameLst>
                                              <p:attrName>style.visibility</p:attrName>
                                            </p:attrNameLst>
                                          </p:cBhvr>
                                          <p:to>
                                            <p:strVal val="visible"/>
                                          </p:to>
                                        </p:set>
                                        <p:anim calcmode="lin" valueType="num">
                                          <p:cBhvr>
                                            <p:cTn id="315" dur="500" fill="hold"/>
                                            <p:tgtEl>
                                              <p:spTgt spid="149"/>
                                            </p:tgtEl>
                                            <p:attrNameLst>
                                              <p:attrName>ppt_w</p:attrName>
                                            </p:attrNameLst>
                                          </p:cBhvr>
                                          <p:tavLst>
                                            <p:tav tm="0">
                                              <p:val>
                                                <p:fltVal val="0"/>
                                              </p:val>
                                            </p:tav>
                                            <p:tav tm="100000">
                                              <p:val>
                                                <p:strVal val="#ppt_w"/>
                                              </p:val>
                                            </p:tav>
                                          </p:tavLst>
                                        </p:anim>
                                        <p:anim calcmode="lin" valueType="num">
                                          <p:cBhvr>
                                            <p:cTn id="316" dur="500" fill="hold"/>
                                            <p:tgtEl>
                                              <p:spTgt spid="149"/>
                                            </p:tgtEl>
                                            <p:attrNameLst>
                                              <p:attrName>ppt_h</p:attrName>
                                            </p:attrNameLst>
                                          </p:cBhvr>
                                          <p:tavLst>
                                            <p:tav tm="0">
                                              <p:val>
                                                <p:fltVal val="0"/>
                                              </p:val>
                                            </p:tav>
                                            <p:tav tm="100000">
                                              <p:val>
                                                <p:strVal val="#ppt_h"/>
                                              </p:val>
                                            </p:tav>
                                          </p:tavLst>
                                        </p:anim>
                                        <p:animEffect transition="in" filter="fade">
                                          <p:cBhvr>
                                            <p:cTn id="317" dur="500"/>
                                            <p:tgtEl>
                                              <p:spTgt spid="149"/>
                                            </p:tgtEl>
                                          </p:cBhvr>
                                        </p:animEffect>
                                      </p:childTnLst>
                                    </p:cTn>
                                  </p:par>
                                  <p:par>
                                    <p:cTn id="318" presetID="53" presetClass="entr" presetSubtype="16" fill="hold" nodeType="withEffect">
                                      <p:stCondLst>
                                        <p:cond delay="0"/>
                                      </p:stCondLst>
                                      <p:childTnLst>
                                        <p:set>
                                          <p:cBhvr>
                                            <p:cTn id="319" dur="1" fill="hold">
                                              <p:stCondLst>
                                                <p:cond delay="0"/>
                                              </p:stCondLst>
                                            </p:cTn>
                                            <p:tgtEl>
                                              <p:spTgt spid="128"/>
                                            </p:tgtEl>
                                            <p:attrNameLst>
                                              <p:attrName>style.visibility</p:attrName>
                                            </p:attrNameLst>
                                          </p:cBhvr>
                                          <p:to>
                                            <p:strVal val="visible"/>
                                          </p:to>
                                        </p:set>
                                        <p:anim calcmode="lin" valueType="num">
                                          <p:cBhvr>
                                            <p:cTn id="320" dur="500" fill="hold"/>
                                            <p:tgtEl>
                                              <p:spTgt spid="128"/>
                                            </p:tgtEl>
                                            <p:attrNameLst>
                                              <p:attrName>ppt_w</p:attrName>
                                            </p:attrNameLst>
                                          </p:cBhvr>
                                          <p:tavLst>
                                            <p:tav tm="0">
                                              <p:val>
                                                <p:fltVal val="0"/>
                                              </p:val>
                                            </p:tav>
                                            <p:tav tm="100000">
                                              <p:val>
                                                <p:strVal val="#ppt_w"/>
                                              </p:val>
                                            </p:tav>
                                          </p:tavLst>
                                        </p:anim>
                                        <p:anim calcmode="lin" valueType="num">
                                          <p:cBhvr>
                                            <p:cTn id="321" dur="500" fill="hold"/>
                                            <p:tgtEl>
                                              <p:spTgt spid="128"/>
                                            </p:tgtEl>
                                            <p:attrNameLst>
                                              <p:attrName>ppt_h</p:attrName>
                                            </p:attrNameLst>
                                          </p:cBhvr>
                                          <p:tavLst>
                                            <p:tav tm="0">
                                              <p:val>
                                                <p:fltVal val="0"/>
                                              </p:val>
                                            </p:tav>
                                            <p:tav tm="100000">
                                              <p:val>
                                                <p:strVal val="#ppt_h"/>
                                              </p:val>
                                            </p:tav>
                                          </p:tavLst>
                                        </p:anim>
                                        <p:animEffect transition="in" filter="fade">
                                          <p:cBhvr>
                                            <p:cTn id="322" dur="500"/>
                                            <p:tgtEl>
                                              <p:spTgt spid="128"/>
                                            </p:tgtEl>
                                          </p:cBhvr>
                                        </p:animEffect>
                                      </p:childTnLst>
                                    </p:cTn>
                                  </p:par>
                                  <p:par>
                                    <p:cTn id="323" presetID="53" presetClass="entr" presetSubtype="16" fill="hold" nodeType="withEffect">
                                      <p:stCondLst>
                                        <p:cond delay="0"/>
                                      </p:stCondLst>
                                      <p:childTnLst>
                                        <p:set>
                                          <p:cBhvr>
                                            <p:cTn id="324" dur="1" fill="hold">
                                              <p:stCondLst>
                                                <p:cond delay="0"/>
                                              </p:stCondLst>
                                            </p:cTn>
                                            <p:tgtEl>
                                              <p:spTgt spid="131"/>
                                            </p:tgtEl>
                                            <p:attrNameLst>
                                              <p:attrName>style.visibility</p:attrName>
                                            </p:attrNameLst>
                                          </p:cBhvr>
                                          <p:to>
                                            <p:strVal val="visible"/>
                                          </p:to>
                                        </p:set>
                                        <p:anim calcmode="lin" valueType="num">
                                          <p:cBhvr>
                                            <p:cTn id="325" dur="500" fill="hold"/>
                                            <p:tgtEl>
                                              <p:spTgt spid="131"/>
                                            </p:tgtEl>
                                            <p:attrNameLst>
                                              <p:attrName>ppt_w</p:attrName>
                                            </p:attrNameLst>
                                          </p:cBhvr>
                                          <p:tavLst>
                                            <p:tav tm="0">
                                              <p:val>
                                                <p:fltVal val="0"/>
                                              </p:val>
                                            </p:tav>
                                            <p:tav tm="100000">
                                              <p:val>
                                                <p:strVal val="#ppt_w"/>
                                              </p:val>
                                            </p:tav>
                                          </p:tavLst>
                                        </p:anim>
                                        <p:anim calcmode="lin" valueType="num">
                                          <p:cBhvr>
                                            <p:cTn id="326" dur="500" fill="hold"/>
                                            <p:tgtEl>
                                              <p:spTgt spid="131"/>
                                            </p:tgtEl>
                                            <p:attrNameLst>
                                              <p:attrName>ppt_h</p:attrName>
                                            </p:attrNameLst>
                                          </p:cBhvr>
                                          <p:tavLst>
                                            <p:tav tm="0">
                                              <p:val>
                                                <p:fltVal val="0"/>
                                              </p:val>
                                            </p:tav>
                                            <p:tav tm="100000">
                                              <p:val>
                                                <p:strVal val="#ppt_h"/>
                                              </p:val>
                                            </p:tav>
                                          </p:tavLst>
                                        </p:anim>
                                        <p:animEffect transition="in" filter="fade">
                                          <p:cBhvr>
                                            <p:cTn id="327" dur="500"/>
                                            <p:tgtEl>
                                              <p:spTgt spid="131"/>
                                            </p:tgtEl>
                                          </p:cBhvr>
                                        </p:animEffect>
                                      </p:childTnLst>
                                    </p:cTn>
                                  </p:par>
                                  <p:par>
                                    <p:cTn id="328" presetID="53" presetClass="entr" presetSubtype="16" fill="hold" nodeType="withEffect">
                                      <p:stCondLst>
                                        <p:cond delay="0"/>
                                      </p:stCondLst>
                                      <p:childTnLst>
                                        <p:set>
                                          <p:cBhvr>
                                            <p:cTn id="329" dur="1" fill="hold">
                                              <p:stCondLst>
                                                <p:cond delay="0"/>
                                              </p:stCondLst>
                                            </p:cTn>
                                            <p:tgtEl>
                                              <p:spTgt spid="134"/>
                                            </p:tgtEl>
                                            <p:attrNameLst>
                                              <p:attrName>style.visibility</p:attrName>
                                            </p:attrNameLst>
                                          </p:cBhvr>
                                          <p:to>
                                            <p:strVal val="visible"/>
                                          </p:to>
                                        </p:set>
                                        <p:anim calcmode="lin" valueType="num">
                                          <p:cBhvr>
                                            <p:cTn id="330" dur="500" fill="hold"/>
                                            <p:tgtEl>
                                              <p:spTgt spid="134"/>
                                            </p:tgtEl>
                                            <p:attrNameLst>
                                              <p:attrName>ppt_w</p:attrName>
                                            </p:attrNameLst>
                                          </p:cBhvr>
                                          <p:tavLst>
                                            <p:tav tm="0">
                                              <p:val>
                                                <p:fltVal val="0"/>
                                              </p:val>
                                            </p:tav>
                                            <p:tav tm="100000">
                                              <p:val>
                                                <p:strVal val="#ppt_w"/>
                                              </p:val>
                                            </p:tav>
                                          </p:tavLst>
                                        </p:anim>
                                        <p:anim calcmode="lin" valueType="num">
                                          <p:cBhvr>
                                            <p:cTn id="331" dur="500" fill="hold"/>
                                            <p:tgtEl>
                                              <p:spTgt spid="134"/>
                                            </p:tgtEl>
                                            <p:attrNameLst>
                                              <p:attrName>ppt_h</p:attrName>
                                            </p:attrNameLst>
                                          </p:cBhvr>
                                          <p:tavLst>
                                            <p:tav tm="0">
                                              <p:val>
                                                <p:fltVal val="0"/>
                                              </p:val>
                                            </p:tav>
                                            <p:tav tm="100000">
                                              <p:val>
                                                <p:strVal val="#ppt_h"/>
                                              </p:val>
                                            </p:tav>
                                          </p:tavLst>
                                        </p:anim>
                                        <p:animEffect transition="in" filter="fade">
                                          <p:cBhvr>
                                            <p:cTn id="332" dur="500"/>
                                            <p:tgtEl>
                                              <p:spTgt spid="134"/>
                                            </p:tgtEl>
                                          </p:cBhvr>
                                        </p:animEffect>
                                      </p:childTnLst>
                                    </p:cTn>
                                  </p:par>
                                  <p:par>
                                    <p:cTn id="333" presetID="53" presetClass="entr" presetSubtype="16" fill="hold" nodeType="withEffect">
                                      <p:stCondLst>
                                        <p:cond delay="0"/>
                                      </p:stCondLst>
                                      <p:childTnLst>
                                        <p:set>
                                          <p:cBhvr>
                                            <p:cTn id="334" dur="1" fill="hold">
                                              <p:stCondLst>
                                                <p:cond delay="0"/>
                                              </p:stCondLst>
                                            </p:cTn>
                                            <p:tgtEl>
                                              <p:spTgt spid="137"/>
                                            </p:tgtEl>
                                            <p:attrNameLst>
                                              <p:attrName>style.visibility</p:attrName>
                                            </p:attrNameLst>
                                          </p:cBhvr>
                                          <p:to>
                                            <p:strVal val="visible"/>
                                          </p:to>
                                        </p:set>
                                        <p:anim calcmode="lin" valueType="num">
                                          <p:cBhvr>
                                            <p:cTn id="335" dur="500" fill="hold"/>
                                            <p:tgtEl>
                                              <p:spTgt spid="137"/>
                                            </p:tgtEl>
                                            <p:attrNameLst>
                                              <p:attrName>ppt_w</p:attrName>
                                            </p:attrNameLst>
                                          </p:cBhvr>
                                          <p:tavLst>
                                            <p:tav tm="0">
                                              <p:val>
                                                <p:fltVal val="0"/>
                                              </p:val>
                                            </p:tav>
                                            <p:tav tm="100000">
                                              <p:val>
                                                <p:strVal val="#ppt_w"/>
                                              </p:val>
                                            </p:tav>
                                          </p:tavLst>
                                        </p:anim>
                                        <p:anim calcmode="lin" valueType="num">
                                          <p:cBhvr>
                                            <p:cTn id="336" dur="500" fill="hold"/>
                                            <p:tgtEl>
                                              <p:spTgt spid="137"/>
                                            </p:tgtEl>
                                            <p:attrNameLst>
                                              <p:attrName>ppt_h</p:attrName>
                                            </p:attrNameLst>
                                          </p:cBhvr>
                                          <p:tavLst>
                                            <p:tav tm="0">
                                              <p:val>
                                                <p:fltVal val="0"/>
                                              </p:val>
                                            </p:tav>
                                            <p:tav tm="100000">
                                              <p:val>
                                                <p:strVal val="#ppt_h"/>
                                              </p:val>
                                            </p:tav>
                                          </p:tavLst>
                                        </p:anim>
                                        <p:animEffect transition="in" filter="fade">
                                          <p:cBhvr>
                                            <p:cTn id="337" dur="500"/>
                                            <p:tgtEl>
                                              <p:spTgt spid="137"/>
                                            </p:tgtEl>
                                          </p:cBhvr>
                                        </p:animEffect>
                                      </p:childTnLst>
                                    </p:cTn>
                                  </p:par>
                                  <p:par>
                                    <p:cTn id="338" presetID="53" presetClass="entr" presetSubtype="16" fill="hold" nodeType="withEffect">
                                      <p:stCondLst>
                                        <p:cond delay="0"/>
                                      </p:stCondLst>
                                      <p:childTnLst>
                                        <p:set>
                                          <p:cBhvr>
                                            <p:cTn id="339" dur="1" fill="hold">
                                              <p:stCondLst>
                                                <p:cond delay="0"/>
                                              </p:stCondLst>
                                            </p:cTn>
                                            <p:tgtEl>
                                              <p:spTgt spid="140"/>
                                            </p:tgtEl>
                                            <p:attrNameLst>
                                              <p:attrName>style.visibility</p:attrName>
                                            </p:attrNameLst>
                                          </p:cBhvr>
                                          <p:to>
                                            <p:strVal val="visible"/>
                                          </p:to>
                                        </p:set>
                                        <p:anim calcmode="lin" valueType="num">
                                          <p:cBhvr>
                                            <p:cTn id="340" dur="500" fill="hold"/>
                                            <p:tgtEl>
                                              <p:spTgt spid="140"/>
                                            </p:tgtEl>
                                            <p:attrNameLst>
                                              <p:attrName>ppt_w</p:attrName>
                                            </p:attrNameLst>
                                          </p:cBhvr>
                                          <p:tavLst>
                                            <p:tav tm="0">
                                              <p:val>
                                                <p:fltVal val="0"/>
                                              </p:val>
                                            </p:tav>
                                            <p:tav tm="100000">
                                              <p:val>
                                                <p:strVal val="#ppt_w"/>
                                              </p:val>
                                            </p:tav>
                                          </p:tavLst>
                                        </p:anim>
                                        <p:anim calcmode="lin" valueType="num">
                                          <p:cBhvr>
                                            <p:cTn id="341" dur="500" fill="hold"/>
                                            <p:tgtEl>
                                              <p:spTgt spid="140"/>
                                            </p:tgtEl>
                                            <p:attrNameLst>
                                              <p:attrName>ppt_h</p:attrName>
                                            </p:attrNameLst>
                                          </p:cBhvr>
                                          <p:tavLst>
                                            <p:tav tm="0">
                                              <p:val>
                                                <p:fltVal val="0"/>
                                              </p:val>
                                            </p:tav>
                                            <p:tav tm="100000">
                                              <p:val>
                                                <p:strVal val="#ppt_h"/>
                                              </p:val>
                                            </p:tav>
                                          </p:tavLst>
                                        </p:anim>
                                        <p:animEffect transition="in" filter="fade">
                                          <p:cBhvr>
                                            <p:cTn id="342" dur="500"/>
                                            <p:tgtEl>
                                              <p:spTgt spid="140"/>
                                            </p:tgtEl>
                                          </p:cBhvr>
                                        </p:animEffect>
                                      </p:childTnLst>
                                    </p:cTn>
                                  </p:par>
                                  <p:par>
                                    <p:cTn id="343" presetID="53" presetClass="entr" presetSubtype="16" fill="hold" nodeType="withEffect">
                                      <p:stCondLst>
                                        <p:cond delay="0"/>
                                      </p:stCondLst>
                                      <p:childTnLst>
                                        <p:set>
                                          <p:cBhvr>
                                            <p:cTn id="344" dur="1" fill="hold">
                                              <p:stCondLst>
                                                <p:cond delay="0"/>
                                              </p:stCondLst>
                                            </p:cTn>
                                            <p:tgtEl>
                                              <p:spTgt spid="152"/>
                                            </p:tgtEl>
                                            <p:attrNameLst>
                                              <p:attrName>style.visibility</p:attrName>
                                            </p:attrNameLst>
                                          </p:cBhvr>
                                          <p:to>
                                            <p:strVal val="visible"/>
                                          </p:to>
                                        </p:set>
                                        <p:anim calcmode="lin" valueType="num">
                                          <p:cBhvr>
                                            <p:cTn id="345" dur="500" fill="hold"/>
                                            <p:tgtEl>
                                              <p:spTgt spid="152"/>
                                            </p:tgtEl>
                                            <p:attrNameLst>
                                              <p:attrName>ppt_w</p:attrName>
                                            </p:attrNameLst>
                                          </p:cBhvr>
                                          <p:tavLst>
                                            <p:tav tm="0">
                                              <p:val>
                                                <p:fltVal val="0"/>
                                              </p:val>
                                            </p:tav>
                                            <p:tav tm="100000">
                                              <p:val>
                                                <p:strVal val="#ppt_w"/>
                                              </p:val>
                                            </p:tav>
                                          </p:tavLst>
                                        </p:anim>
                                        <p:anim calcmode="lin" valueType="num">
                                          <p:cBhvr>
                                            <p:cTn id="346" dur="500" fill="hold"/>
                                            <p:tgtEl>
                                              <p:spTgt spid="152"/>
                                            </p:tgtEl>
                                            <p:attrNameLst>
                                              <p:attrName>ppt_h</p:attrName>
                                            </p:attrNameLst>
                                          </p:cBhvr>
                                          <p:tavLst>
                                            <p:tav tm="0">
                                              <p:val>
                                                <p:fltVal val="0"/>
                                              </p:val>
                                            </p:tav>
                                            <p:tav tm="100000">
                                              <p:val>
                                                <p:strVal val="#ppt_h"/>
                                              </p:val>
                                            </p:tav>
                                          </p:tavLst>
                                        </p:anim>
                                        <p:animEffect transition="in" filter="fade">
                                          <p:cBhvr>
                                            <p:cTn id="347" dur="500"/>
                                            <p:tgtEl>
                                              <p:spTgt spid="152"/>
                                            </p:tgtEl>
                                          </p:cBhvr>
                                        </p:animEffect>
                                      </p:childTnLst>
                                    </p:cTn>
                                  </p:par>
                                  <p:par>
                                    <p:cTn id="348" presetID="53" presetClass="entr" presetSubtype="16" fill="hold" nodeType="withEffect">
                                      <p:stCondLst>
                                        <p:cond delay="0"/>
                                      </p:stCondLst>
                                      <p:childTnLst>
                                        <p:set>
                                          <p:cBhvr>
                                            <p:cTn id="349" dur="1" fill="hold">
                                              <p:stCondLst>
                                                <p:cond delay="0"/>
                                              </p:stCondLst>
                                            </p:cTn>
                                            <p:tgtEl>
                                              <p:spTgt spid="155"/>
                                            </p:tgtEl>
                                            <p:attrNameLst>
                                              <p:attrName>style.visibility</p:attrName>
                                            </p:attrNameLst>
                                          </p:cBhvr>
                                          <p:to>
                                            <p:strVal val="visible"/>
                                          </p:to>
                                        </p:set>
                                        <p:anim calcmode="lin" valueType="num">
                                          <p:cBhvr>
                                            <p:cTn id="350" dur="500" fill="hold"/>
                                            <p:tgtEl>
                                              <p:spTgt spid="155"/>
                                            </p:tgtEl>
                                            <p:attrNameLst>
                                              <p:attrName>ppt_w</p:attrName>
                                            </p:attrNameLst>
                                          </p:cBhvr>
                                          <p:tavLst>
                                            <p:tav tm="0">
                                              <p:val>
                                                <p:fltVal val="0"/>
                                              </p:val>
                                            </p:tav>
                                            <p:tav tm="100000">
                                              <p:val>
                                                <p:strVal val="#ppt_w"/>
                                              </p:val>
                                            </p:tav>
                                          </p:tavLst>
                                        </p:anim>
                                        <p:anim calcmode="lin" valueType="num">
                                          <p:cBhvr>
                                            <p:cTn id="351" dur="500" fill="hold"/>
                                            <p:tgtEl>
                                              <p:spTgt spid="155"/>
                                            </p:tgtEl>
                                            <p:attrNameLst>
                                              <p:attrName>ppt_h</p:attrName>
                                            </p:attrNameLst>
                                          </p:cBhvr>
                                          <p:tavLst>
                                            <p:tav tm="0">
                                              <p:val>
                                                <p:fltVal val="0"/>
                                              </p:val>
                                            </p:tav>
                                            <p:tav tm="100000">
                                              <p:val>
                                                <p:strVal val="#ppt_h"/>
                                              </p:val>
                                            </p:tav>
                                          </p:tavLst>
                                        </p:anim>
                                        <p:animEffect transition="in" filter="fade">
                                          <p:cBhvr>
                                            <p:cTn id="352" dur="500"/>
                                            <p:tgtEl>
                                              <p:spTgt spid="155"/>
                                            </p:tgtEl>
                                          </p:cBhvr>
                                        </p:animEffect>
                                      </p:childTnLst>
                                    </p:cTn>
                                  </p:par>
                                  <p:par>
                                    <p:cTn id="353" presetID="53" presetClass="entr" presetSubtype="16" fill="hold" nodeType="withEffect">
                                      <p:stCondLst>
                                        <p:cond delay="0"/>
                                      </p:stCondLst>
                                      <p:childTnLst>
                                        <p:set>
                                          <p:cBhvr>
                                            <p:cTn id="354" dur="1" fill="hold">
                                              <p:stCondLst>
                                                <p:cond delay="0"/>
                                              </p:stCondLst>
                                            </p:cTn>
                                            <p:tgtEl>
                                              <p:spTgt spid="143"/>
                                            </p:tgtEl>
                                            <p:attrNameLst>
                                              <p:attrName>style.visibility</p:attrName>
                                            </p:attrNameLst>
                                          </p:cBhvr>
                                          <p:to>
                                            <p:strVal val="visible"/>
                                          </p:to>
                                        </p:set>
                                        <p:anim calcmode="lin" valueType="num">
                                          <p:cBhvr>
                                            <p:cTn id="355" dur="500" fill="hold"/>
                                            <p:tgtEl>
                                              <p:spTgt spid="143"/>
                                            </p:tgtEl>
                                            <p:attrNameLst>
                                              <p:attrName>ppt_w</p:attrName>
                                            </p:attrNameLst>
                                          </p:cBhvr>
                                          <p:tavLst>
                                            <p:tav tm="0">
                                              <p:val>
                                                <p:fltVal val="0"/>
                                              </p:val>
                                            </p:tav>
                                            <p:tav tm="100000">
                                              <p:val>
                                                <p:strVal val="#ppt_w"/>
                                              </p:val>
                                            </p:tav>
                                          </p:tavLst>
                                        </p:anim>
                                        <p:anim calcmode="lin" valueType="num">
                                          <p:cBhvr>
                                            <p:cTn id="356" dur="500" fill="hold"/>
                                            <p:tgtEl>
                                              <p:spTgt spid="143"/>
                                            </p:tgtEl>
                                            <p:attrNameLst>
                                              <p:attrName>ppt_h</p:attrName>
                                            </p:attrNameLst>
                                          </p:cBhvr>
                                          <p:tavLst>
                                            <p:tav tm="0">
                                              <p:val>
                                                <p:fltVal val="0"/>
                                              </p:val>
                                            </p:tav>
                                            <p:tav tm="100000">
                                              <p:val>
                                                <p:strVal val="#ppt_h"/>
                                              </p:val>
                                            </p:tav>
                                          </p:tavLst>
                                        </p:anim>
                                        <p:animEffect transition="in" filter="fade">
                                          <p:cBhvr>
                                            <p:cTn id="357" dur="500"/>
                                            <p:tgtEl>
                                              <p:spTgt spid="143"/>
                                            </p:tgtEl>
                                          </p:cBhvr>
                                        </p:animEffect>
                                      </p:childTnLst>
                                    </p:cTn>
                                  </p:par>
                                  <p:par>
                                    <p:cTn id="358" presetID="53" presetClass="entr" presetSubtype="16" fill="hold" nodeType="withEffect">
                                      <p:stCondLst>
                                        <p:cond delay="0"/>
                                      </p:stCondLst>
                                      <p:childTnLst>
                                        <p:set>
                                          <p:cBhvr>
                                            <p:cTn id="359" dur="1" fill="hold">
                                              <p:stCondLst>
                                                <p:cond delay="0"/>
                                              </p:stCondLst>
                                            </p:cTn>
                                            <p:tgtEl>
                                              <p:spTgt spid="146"/>
                                            </p:tgtEl>
                                            <p:attrNameLst>
                                              <p:attrName>style.visibility</p:attrName>
                                            </p:attrNameLst>
                                          </p:cBhvr>
                                          <p:to>
                                            <p:strVal val="visible"/>
                                          </p:to>
                                        </p:set>
                                        <p:anim calcmode="lin" valueType="num">
                                          <p:cBhvr>
                                            <p:cTn id="360" dur="500" fill="hold"/>
                                            <p:tgtEl>
                                              <p:spTgt spid="146"/>
                                            </p:tgtEl>
                                            <p:attrNameLst>
                                              <p:attrName>ppt_w</p:attrName>
                                            </p:attrNameLst>
                                          </p:cBhvr>
                                          <p:tavLst>
                                            <p:tav tm="0">
                                              <p:val>
                                                <p:fltVal val="0"/>
                                              </p:val>
                                            </p:tav>
                                            <p:tav tm="100000">
                                              <p:val>
                                                <p:strVal val="#ppt_w"/>
                                              </p:val>
                                            </p:tav>
                                          </p:tavLst>
                                        </p:anim>
                                        <p:anim calcmode="lin" valueType="num">
                                          <p:cBhvr>
                                            <p:cTn id="361" dur="500" fill="hold"/>
                                            <p:tgtEl>
                                              <p:spTgt spid="146"/>
                                            </p:tgtEl>
                                            <p:attrNameLst>
                                              <p:attrName>ppt_h</p:attrName>
                                            </p:attrNameLst>
                                          </p:cBhvr>
                                          <p:tavLst>
                                            <p:tav tm="0">
                                              <p:val>
                                                <p:fltVal val="0"/>
                                              </p:val>
                                            </p:tav>
                                            <p:tav tm="100000">
                                              <p:val>
                                                <p:strVal val="#ppt_h"/>
                                              </p:val>
                                            </p:tav>
                                          </p:tavLst>
                                        </p:anim>
                                        <p:animEffect transition="in" filter="fade">
                                          <p:cBhvr>
                                            <p:cTn id="362" dur="500"/>
                                            <p:tgtEl>
                                              <p:spTgt spid="146"/>
                                            </p:tgtEl>
                                          </p:cBhvr>
                                        </p:animEffect>
                                      </p:childTnLst>
                                    </p:cTn>
                                  </p:par>
                                  <p:par>
                                    <p:cTn id="363" presetID="42" presetClass="path" presetSubtype="0" fill="hold" nodeType="withEffect" p14:presetBounceEnd="36000">
                                      <p:stCondLst>
                                        <p:cond delay="0"/>
                                      </p:stCondLst>
                                      <p:childTnLst>
                                        <p:animMotion origin="layout" path="M -2.77778E-7 -1.60494E-6 L 0.16788 0.62624 " pathEditMode="relative" rAng="0" ptsTypes="AA" p14:bounceEnd="36000">
                                          <p:cBhvr>
                                            <p:cTn id="364" dur="500" spd="-100000" fill="hold"/>
                                            <p:tgtEl>
                                              <p:spTgt spid="149"/>
                                            </p:tgtEl>
                                            <p:attrNameLst>
                                              <p:attrName>ppt_x</p:attrName>
                                              <p:attrName>ppt_y</p:attrName>
                                            </p:attrNameLst>
                                          </p:cBhvr>
                                          <p:rCtr x="8385" y="31296"/>
                                        </p:animMotion>
                                      </p:childTnLst>
                                    </p:cTn>
                                  </p:par>
                                  <p:par>
                                    <p:cTn id="365" presetID="42" presetClass="path" presetSubtype="0" fill="hold" nodeType="withEffect" p14:presetBounceEnd="36000">
                                      <p:stCondLst>
                                        <p:cond delay="0"/>
                                      </p:stCondLst>
                                      <p:childTnLst>
                                        <p:animMotion origin="layout" path="M 1.38889E-6 -2.96296E-6 L -0.24583 0.48704 " pathEditMode="relative" rAng="0" ptsTypes="AA" p14:bounceEnd="36000">
                                          <p:cBhvr>
                                            <p:cTn id="366" dur="500" spd="-100000" fill="hold"/>
                                            <p:tgtEl>
                                              <p:spTgt spid="128"/>
                                            </p:tgtEl>
                                            <p:attrNameLst>
                                              <p:attrName>ppt_x</p:attrName>
                                              <p:attrName>ppt_y</p:attrName>
                                            </p:attrNameLst>
                                          </p:cBhvr>
                                          <p:rCtr x="-12292" y="24352"/>
                                        </p:animMotion>
                                      </p:childTnLst>
                                    </p:cTn>
                                  </p:par>
                                  <p:par>
                                    <p:cTn id="367" presetID="42" presetClass="path" presetSubtype="0" fill="hold" nodeType="withEffect" p14:presetBounceEnd="36000">
                                      <p:stCondLst>
                                        <p:cond delay="0"/>
                                      </p:stCondLst>
                                      <p:childTnLst>
                                        <p:animMotion origin="layout" path="M 3.88889E-6 3.20988E-6 L -0.13125 0.61296 " pathEditMode="relative" rAng="0" ptsTypes="AA" p14:bounceEnd="36000">
                                          <p:cBhvr>
                                            <p:cTn id="368" dur="500" spd="-100000" fill="hold"/>
                                            <p:tgtEl>
                                              <p:spTgt spid="131"/>
                                            </p:tgtEl>
                                            <p:attrNameLst>
                                              <p:attrName>ppt_x</p:attrName>
                                              <p:attrName>ppt_y</p:attrName>
                                            </p:attrNameLst>
                                          </p:cBhvr>
                                          <p:rCtr x="-6562" y="30648"/>
                                        </p:animMotion>
                                      </p:childTnLst>
                                    </p:cTn>
                                  </p:par>
                                  <p:par>
                                    <p:cTn id="369" presetID="42" presetClass="path" presetSubtype="0" fill="hold" nodeType="withEffect" p14:presetBounceEnd="36000">
                                      <p:stCondLst>
                                        <p:cond delay="0"/>
                                      </p:stCondLst>
                                      <p:childTnLst>
                                        <p:animMotion origin="layout" path="M 5E-6 4.32099E-6 L 0.27987 0.60648 " pathEditMode="relative" rAng="0" ptsTypes="AA" p14:bounceEnd="36000">
                                          <p:cBhvr>
                                            <p:cTn id="370" dur="500" spd="-100000" fill="hold"/>
                                            <p:tgtEl>
                                              <p:spTgt spid="134"/>
                                            </p:tgtEl>
                                            <p:attrNameLst>
                                              <p:attrName>ppt_x</p:attrName>
                                              <p:attrName>ppt_y</p:attrName>
                                            </p:attrNameLst>
                                          </p:cBhvr>
                                          <p:rCtr x="13993" y="30309"/>
                                        </p:animMotion>
                                      </p:childTnLst>
                                    </p:cTn>
                                  </p:par>
                                  <p:par>
                                    <p:cTn id="371" presetID="42" presetClass="path" presetSubtype="0" fill="hold" nodeType="withEffect" p14:presetBounceEnd="36000">
                                      <p:stCondLst>
                                        <p:cond delay="0"/>
                                      </p:stCondLst>
                                      <p:childTnLst>
                                        <p:animMotion origin="layout" path="M -3.61111E-6 -9.87654E-7 L 0.08091 0.58364 " pathEditMode="relative" rAng="0" ptsTypes="AA" p14:bounceEnd="36000">
                                          <p:cBhvr>
                                            <p:cTn id="372" dur="500" spd="-100000" fill="hold"/>
                                            <p:tgtEl>
                                              <p:spTgt spid="137"/>
                                            </p:tgtEl>
                                            <p:attrNameLst>
                                              <p:attrName>ppt_x</p:attrName>
                                              <p:attrName>ppt_y</p:attrName>
                                            </p:attrNameLst>
                                          </p:cBhvr>
                                          <p:rCtr x="4045" y="29167"/>
                                        </p:animMotion>
                                      </p:childTnLst>
                                    </p:cTn>
                                  </p:par>
                                  <p:par>
                                    <p:cTn id="373" presetID="42" presetClass="path" presetSubtype="0" fill="hold" nodeType="withEffect" p14:presetBounceEnd="36000">
                                      <p:stCondLst>
                                        <p:cond delay="0"/>
                                      </p:stCondLst>
                                      <p:childTnLst>
                                        <p:animMotion origin="layout" path="M -4.72222E-6 3.33333E-6 L 0.04619 0.57808 " pathEditMode="relative" rAng="0" ptsTypes="AA" p14:bounceEnd="36000">
                                          <p:cBhvr>
                                            <p:cTn id="374" dur="500" spd="-100000" fill="hold"/>
                                            <p:tgtEl>
                                              <p:spTgt spid="140"/>
                                            </p:tgtEl>
                                            <p:attrNameLst>
                                              <p:attrName>ppt_x</p:attrName>
                                              <p:attrName>ppt_y</p:attrName>
                                            </p:attrNameLst>
                                          </p:cBhvr>
                                          <p:rCtr x="2309" y="28889"/>
                                        </p:animMotion>
                                      </p:childTnLst>
                                    </p:cTn>
                                  </p:par>
                                  <p:par>
                                    <p:cTn id="375" presetID="42" presetClass="path" presetSubtype="0" fill="hold" nodeType="withEffect" p14:presetBounceEnd="36000">
                                      <p:stCondLst>
                                        <p:cond delay="0"/>
                                      </p:stCondLst>
                                      <p:childTnLst>
                                        <p:animMotion origin="layout" path="M 2.5E-6 -1.11111E-6 L -0.05191 0.61512 " pathEditMode="relative" rAng="0" ptsTypes="AA" p14:bounceEnd="36000">
                                          <p:cBhvr>
                                            <p:cTn id="376" dur="500" spd="-100000" fill="hold"/>
                                            <p:tgtEl>
                                              <p:spTgt spid="152"/>
                                            </p:tgtEl>
                                            <p:attrNameLst>
                                              <p:attrName>ppt_x</p:attrName>
                                              <p:attrName>ppt_y</p:attrName>
                                            </p:attrNameLst>
                                          </p:cBhvr>
                                          <p:rCtr x="-2604" y="30741"/>
                                        </p:animMotion>
                                      </p:childTnLst>
                                    </p:cTn>
                                  </p:par>
                                  <p:par>
                                    <p:cTn id="377" presetID="42" presetClass="path" presetSubtype="0" fill="hold" nodeType="withEffect" p14:presetBounceEnd="36000">
                                      <p:stCondLst>
                                        <p:cond delay="0"/>
                                      </p:stCondLst>
                                      <p:childTnLst>
                                        <p:animMotion origin="layout" path="M -3.88889E-6 -3.7037E-6 L -0.1375 0.75 " pathEditMode="relative" rAng="0" ptsTypes="AA" p14:bounceEnd="36000">
                                          <p:cBhvr>
                                            <p:cTn id="378" dur="500" spd="-100000" fill="hold"/>
                                            <p:tgtEl>
                                              <p:spTgt spid="155"/>
                                            </p:tgtEl>
                                            <p:attrNameLst>
                                              <p:attrName>ppt_x</p:attrName>
                                              <p:attrName>ppt_y</p:attrName>
                                            </p:attrNameLst>
                                          </p:cBhvr>
                                          <p:rCtr x="-6875" y="37500"/>
                                        </p:animMotion>
                                      </p:childTnLst>
                                    </p:cTn>
                                  </p:par>
                                  <p:par>
                                    <p:cTn id="379" presetID="42" presetClass="path" presetSubtype="0" fill="hold" nodeType="withEffect" p14:presetBounceEnd="36000">
                                      <p:stCondLst>
                                        <p:cond delay="0"/>
                                      </p:stCondLst>
                                      <p:childTnLst>
                                        <p:animMotion origin="layout" path="M -4.44444E-6 -4.07407E-6 L 0.07709 0.69074 " pathEditMode="relative" rAng="0" ptsTypes="AA" p14:bounceEnd="36000">
                                          <p:cBhvr>
                                            <p:cTn id="380" dur="500" spd="-100000" fill="hold"/>
                                            <p:tgtEl>
                                              <p:spTgt spid="143"/>
                                            </p:tgtEl>
                                            <p:attrNameLst>
                                              <p:attrName>ppt_x</p:attrName>
                                              <p:attrName>ppt_y</p:attrName>
                                            </p:attrNameLst>
                                          </p:cBhvr>
                                          <p:rCtr x="3854" y="34537"/>
                                        </p:animMotion>
                                      </p:childTnLst>
                                    </p:cTn>
                                  </p:par>
                                  <p:par>
                                    <p:cTn id="381" presetID="42" presetClass="path" presetSubtype="0" fill="hold" nodeType="withEffect" p14:presetBounceEnd="36000">
                                      <p:stCondLst>
                                        <p:cond delay="0"/>
                                      </p:stCondLst>
                                      <p:childTnLst>
                                        <p:animMotion origin="layout" path="M 1.11111E-6 -6.17284E-7 L -0.16389 0.69012 " pathEditMode="relative" rAng="0" ptsTypes="AA" p14:bounceEnd="36000">
                                          <p:cBhvr>
                                            <p:cTn id="382" dur="500" spd="-100000" fill="hold"/>
                                            <p:tgtEl>
                                              <p:spTgt spid="146"/>
                                            </p:tgtEl>
                                            <p:attrNameLst>
                                              <p:attrName>ppt_x</p:attrName>
                                              <p:attrName>ppt_y</p:attrName>
                                            </p:attrNameLst>
                                          </p:cBhvr>
                                          <p:rCtr x="-8194" y="34506"/>
                                        </p:animMotion>
                                      </p:childTnLst>
                                    </p:cTn>
                                  </p:par>
                                </p:childTnLst>
                              </p:cTn>
                            </p:par>
                            <p:par>
                              <p:cTn id="383" fill="hold">
                                <p:stCondLst>
                                  <p:cond delay="5000"/>
                                </p:stCondLst>
                                <p:childTnLst>
                                  <p:par>
                                    <p:cTn id="384" presetID="42" presetClass="entr" presetSubtype="0" fill="hold" grpId="0" nodeType="afterEffect">
                                      <p:stCondLst>
                                        <p:cond delay="0"/>
                                      </p:stCondLst>
                                      <p:childTnLst>
                                        <p:set>
                                          <p:cBhvr>
                                            <p:cTn id="385" dur="1" fill="hold">
                                              <p:stCondLst>
                                                <p:cond delay="0"/>
                                              </p:stCondLst>
                                            </p:cTn>
                                            <p:tgtEl>
                                              <p:spTgt spid="127"/>
                                            </p:tgtEl>
                                            <p:attrNameLst>
                                              <p:attrName>style.visibility</p:attrName>
                                            </p:attrNameLst>
                                          </p:cBhvr>
                                          <p:to>
                                            <p:strVal val="visible"/>
                                          </p:to>
                                        </p:set>
                                        <p:animEffect transition="in" filter="fade">
                                          <p:cBhvr>
                                            <p:cTn id="386" dur="500"/>
                                            <p:tgtEl>
                                              <p:spTgt spid="127"/>
                                            </p:tgtEl>
                                          </p:cBhvr>
                                        </p:animEffect>
                                        <p:anim calcmode="lin" valueType="num">
                                          <p:cBhvr>
                                            <p:cTn id="387" dur="500" fill="hold"/>
                                            <p:tgtEl>
                                              <p:spTgt spid="127"/>
                                            </p:tgtEl>
                                            <p:attrNameLst>
                                              <p:attrName>ppt_x</p:attrName>
                                            </p:attrNameLst>
                                          </p:cBhvr>
                                          <p:tavLst>
                                            <p:tav tm="0">
                                              <p:val>
                                                <p:strVal val="#ppt_x"/>
                                              </p:val>
                                            </p:tav>
                                            <p:tav tm="100000">
                                              <p:val>
                                                <p:strVal val="#ppt_x"/>
                                              </p:val>
                                            </p:tav>
                                          </p:tavLst>
                                        </p:anim>
                                        <p:anim calcmode="lin" valueType="num">
                                          <p:cBhvr>
                                            <p:cTn id="388" dur="500" fill="hold"/>
                                            <p:tgtEl>
                                              <p:spTgt spid="127"/>
                                            </p:tgtEl>
                                            <p:attrNameLst>
                                              <p:attrName>ppt_y</p:attrName>
                                            </p:attrNameLst>
                                          </p:cBhvr>
                                          <p:tavLst>
                                            <p:tav tm="0">
                                              <p:val>
                                                <p:strVal val="#ppt_y+.1"/>
                                              </p:val>
                                            </p:tav>
                                            <p:tav tm="100000">
                                              <p:val>
                                                <p:strVal val="#ppt_y"/>
                                              </p:val>
                                            </p:tav>
                                          </p:tavLst>
                                        </p:anim>
                                      </p:childTnLst>
                                    </p:cTn>
                                  </p:par>
                                </p:childTnLst>
                              </p:cTn>
                            </p:par>
                            <p:par>
                              <p:cTn id="389" fill="hold">
                                <p:stCondLst>
                                  <p:cond delay="5500"/>
                                </p:stCondLst>
                                <p:childTnLst>
                                  <p:par>
                                    <p:cTn id="390" presetID="16" presetClass="entr" presetSubtype="26" fill="hold" grpId="0" nodeType="afterEffect">
                                      <p:stCondLst>
                                        <p:cond delay="0"/>
                                      </p:stCondLst>
                                      <p:childTnLst>
                                        <p:set>
                                          <p:cBhvr>
                                            <p:cTn id="391" dur="1" fill="hold">
                                              <p:stCondLst>
                                                <p:cond delay="0"/>
                                              </p:stCondLst>
                                            </p:cTn>
                                            <p:tgtEl>
                                              <p:spTgt spid="159"/>
                                            </p:tgtEl>
                                            <p:attrNameLst>
                                              <p:attrName>style.visibility</p:attrName>
                                            </p:attrNameLst>
                                          </p:cBhvr>
                                          <p:to>
                                            <p:strVal val="visible"/>
                                          </p:to>
                                        </p:set>
                                        <p:animEffect transition="in" filter="barn(inHorizontal)">
                                          <p:cBhvr>
                                            <p:cTn id="392" dur="500"/>
                                            <p:tgtEl>
                                              <p:spTgt spid="159"/>
                                            </p:tgtEl>
                                          </p:cBhvr>
                                        </p:animEffect>
                                      </p:childTnLst>
                                    </p:cTn>
                                  </p:par>
                                  <p:par>
                                    <p:cTn id="393" presetID="16" presetClass="entr" presetSubtype="26" fill="hold" grpId="0" nodeType="withEffect">
                                      <p:stCondLst>
                                        <p:cond delay="0"/>
                                      </p:stCondLst>
                                      <p:childTnLst>
                                        <p:set>
                                          <p:cBhvr>
                                            <p:cTn id="394" dur="1" fill="hold">
                                              <p:stCondLst>
                                                <p:cond delay="0"/>
                                              </p:stCondLst>
                                            </p:cTn>
                                            <p:tgtEl>
                                              <p:spTgt spid="160"/>
                                            </p:tgtEl>
                                            <p:attrNameLst>
                                              <p:attrName>style.visibility</p:attrName>
                                            </p:attrNameLst>
                                          </p:cBhvr>
                                          <p:to>
                                            <p:strVal val="visible"/>
                                          </p:to>
                                        </p:set>
                                        <p:animEffect transition="in" filter="barn(inHorizontal)">
                                          <p:cBhvr>
                                            <p:cTn id="395" dur="500"/>
                                            <p:tgtEl>
                                              <p:spTgt spid="160"/>
                                            </p:tgtEl>
                                          </p:cBhvr>
                                        </p:animEffect>
                                      </p:childTnLst>
                                    </p:cTn>
                                  </p:par>
                                </p:childTnLst>
                              </p:cTn>
                            </p:par>
                            <p:par>
                              <p:cTn id="396" fill="hold">
                                <p:stCondLst>
                                  <p:cond delay="6000"/>
                                </p:stCondLst>
                                <p:childTnLst>
                                  <p:par>
                                    <p:cTn id="397" presetID="22" presetClass="entr" presetSubtype="8" fill="hold" grpId="0" nodeType="afterEffect">
                                      <p:stCondLst>
                                        <p:cond delay="0"/>
                                      </p:stCondLst>
                                      <p:iterate type="lt">
                                        <p:tmPct val="30000"/>
                                      </p:iterate>
                                      <p:childTnLst>
                                        <p:set>
                                          <p:cBhvr>
                                            <p:cTn id="398" dur="1" fill="hold">
                                              <p:stCondLst>
                                                <p:cond delay="0"/>
                                              </p:stCondLst>
                                            </p:cTn>
                                            <p:tgtEl>
                                              <p:spTgt spid="158"/>
                                            </p:tgtEl>
                                            <p:attrNameLst>
                                              <p:attrName>style.visibility</p:attrName>
                                            </p:attrNameLst>
                                          </p:cBhvr>
                                          <p:to>
                                            <p:strVal val="visible"/>
                                          </p:to>
                                        </p:set>
                                        <p:animEffect transition="in" filter="wipe(left)">
                                          <p:cBhvr>
                                            <p:cTn id="399" dur="50"/>
                                            <p:tgtEl>
                                              <p:spTgt spid="158"/>
                                            </p:tgtEl>
                                          </p:cBhvr>
                                        </p:animEffect>
                                      </p:childTnLst>
                                    </p:cTn>
                                  </p:par>
                                  <p:par>
                                    <p:cTn id="400" presetID="36" presetClass="emph" presetSubtype="0" fill="hold" grpId="1" nodeType="withEffect">
                                      <p:stCondLst>
                                        <p:cond delay="0"/>
                                      </p:stCondLst>
                                      <p:iterate type="lt">
                                        <p:tmPct val="30000"/>
                                      </p:iterate>
                                      <p:childTnLst>
                                        <p:animScale>
                                          <p:cBhvr>
                                            <p:cTn id="401" dur="25" autoRev="1" fill="hold">
                                              <p:stCondLst>
                                                <p:cond delay="0"/>
                                              </p:stCondLst>
                                            </p:cTn>
                                            <p:tgtEl>
                                              <p:spTgt spid="158"/>
                                            </p:tgtEl>
                                          </p:cBhvr>
                                          <p:to x="80000" y="100000"/>
                                        </p:animScale>
                                        <p:anim by="(#ppt_w*0.10)" calcmode="lin" valueType="num">
                                          <p:cBhvr>
                                            <p:cTn id="402" dur="25" autoRev="1" fill="hold">
                                              <p:stCondLst>
                                                <p:cond delay="0"/>
                                              </p:stCondLst>
                                            </p:cTn>
                                            <p:tgtEl>
                                              <p:spTgt spid="158"/>
                                            </p:tgtEl>
                                            <p:attrNameLst>
                                              <p:attrName>ppt_x</p:attrName>
                                            </p:attrNameLst>
                                          </p:cBhvr>
                                        </p:anim>
                                        <p:anim by="(-#ppt_w*0.10)" calcmode="lin" valueType="num">
                                          <p:cBhvr>
                                            <p:cTn id="403" dur="25" autoRev="1" fill="hold">
                                              <p:stCondLst>
                                                <p:cond delay="0"/>
                                              </p:stCondLst>
                                            </p:cTn>
                                            <p:tgtEl>
                                              <p:spTgt spid="158"/>
                                            </p:tgtEl>
                                            <p:attrNameLst>
                                              <p:attrName>ppt_y</p:attrName>
                                            </p:attrNameLst>
                                          </p:cBhvr>
                                        </p:anim>
                                        <p:animRot by="-480000">
                                          <p:cBhvr>
                                            <p:cTn id="404" dur="25" autoRev="1" fill="hold">
                                              <p:stCondLst>
                                                <p:cond delay="0"/>
                                              </p:stCondLst>
                                            </p:cTn>
                                            <p:tgtEl>
                                              <p:spTgt spid="15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 grpId="0"/>
          <p:bldP spid="59" grpId="0"/>
          <p:bldP spid="87" grpId="0"/>
          <p:bldP spid="127" grpId="0"/>
          <p:bldP spid="158" grpId="0"/>
          <p:bldP spid="158" grpId="1"/>
          <p:bldP spid="159" grpId="0" animBg="1"/>
          <p:bldP spid="16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par>
                                    <p:cTn id="35" presetID="53" presetClass="entr" presetSubtype="16"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par>
                                    <p:cTn id="40" presetID="53" presetClass="entr" presetSubtype="16"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par>
                                    <p:cTn id="45" presetID="53" presetClass="entr" presetSubtype="16"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par>
                                    <p:cTn id="50" presetID="53" presetClass="entr" presetSubtype="16"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ppt_w</p:attrName>
                                            </p:attrNameLst>
                                          </p:cBhvr>
                                          <p:tavLst>
                                            <p:tav tm="0">
                                              <p:val>
                                                <p:fltVal val="0"/>
                                              </p:val>
                                            </p:tav>
                                            <p:tav tm="100000">
                                              <p:val>
                                                <p:strVal val="#ppt_w"/>
                                              </p:val>
                                            </p:tav>
                                          </p:tavLst>
                                        </p:anim>
                                        <p:anim calcmode="lin" valueType="num">
                                          <p:cBhvr>
                                            <p:cTn id="53" dur="500" fill="hold"/>
                                            <p:tgtEl>
                                              <p:spTgt spid="31"/>
                                            </p:tgtEl>
                                            <p:attrNameLst>
                                              <p:attrName>ppt_h</p:attrName>
                                            </p:attrNameLst>
                                          </p:cBhvr>
                                          <p:tavLst>
                                            <p:tav tm="0">
                                              <p:val>
                                                <p:fltVal val="0"/>
                                              </p:val>
                                            </p:tav>
                                            <p:tav tm="100000">
                                              <p:val>
                                                <p:strVal val="#ppt_h"/>
                                              </p:val>
                                            </p:tav>
                                          </p:tavLst>
                                        </p:anim>
                                        <p:animEffect transition="in" filter="fade">
                                          <p:cBhvr>
                                            <p:cTn id="54" dur="500"/>
                                            <p:tgtEl>
                                              <p:spTgt spid="31"/>
                                            </p:tgtEl>
                                          </p:cBhvr>
                                        </p:animEffect>
                                      </p:childTnLst>
                                    </p:cTn>
                                  </p:par>
                                  <p:par>
                                    <p:cTn id="55" presetID="42" presetClass="path" presetSubtype="0" fill="hold" nodeType="withEffect">
                                      <p:stCondLst>
                                        <p:cond delay="0"/>
                                      </p:stCondLst>
                                      <p:childTnLst>
                                        <p:animMotion origin="layout" path="M -2.77778E-7 -1.60494E-6 L 0.16788 0.62624 " pathEditMode="relative" rAng="0" ptsTypes="AA">
                                          <p:cBhvr>
                                            <p:cTn id="56" dur="500" spd="-100000" fill="hold"/>
                                            <p:tgtEl>
                                              <p:spTgt spid="4"/>
                                            </p:tgtEl>
                                            <p:attrNameLst>
                                              <p:attrName>ppt_x</p:attrName>
                                              <p:attrName>ppt_y</p:attrName>
                                            </p:attrNameLst>
                                          </p:cBhvr>
                                          <p:rCtr x="8385" y="31296"/>
                                        </p:animMotion>
                                      </p:childTnLst>
                                    </p:cTn>
                                  </p:par>
                                  <p:par>
                                    <p:cTn id="57" presetID="42" presetClass="path" presetSubtype="0" fill="hold" nodeType="withEffect">
                                      <p:stCondLst>
                                        <p:cond delay="0"/>
                                      </p:stCondLst>
                                      <p:childTnLst>
                                        <p:animMotion origin="layout" path="M 1.38889E-6 -2.96296E-6 L -0.24583 0.48704 " pathEditMode="relative" rAng="0" ptsTypes="AA">
                                          <p:cBhvr>
                                            <p:cTn id="58" dur="500" spd="-100000" fill="hold"/>
                                            <p:tgtEl>
                                              <p:spTgt spid="7"/>
                                            </p:tgtEl>
                                            <p:attrNameLst>
                                              <p:attrName>ppt_x</p:attrName>
                                              <p:attrName>ppt_y</p:attrName>
                                            </p:attrNameLst>
                                          </p:cBhvr>
                                          <p:rCtr x="-12292" y="24352"/>
                                        </p:animMotion>
                                      </p:childTnLst>
                                    </p:cTn>
                                  </p:par>
                                  <p:par>
                                    <p:cTn id="59" presetID="42" presetClass="path" presetSubtype="0" fill="hold" nodeType="withEffect">
                                      <p:stCondLst>
                                        <p:cond delay="0"/>
                                      </p:stCondLst>
                                      <p:childTnLst>
                                        <p:animMotion origin="layout" path="M 3.88889E-6 3.20988E-6 L -0.13125 0.61296 " pathEditMode="relative" rAng="0" ptsTypes="AA">
                                          <p:cBhvr>
                                            <p:cTn id="60" dur="500" spd="-100000" fill="hold"/>
                                            <p:tgtEl>
                                              <p:spTgt spid="10"/>
                                            </p:tgtEl>
                                            <p:attrNameLst>
                                              <p:attrName>ppt_x</p:attrName>
                                              <p:attrName>ppt_y</p:attrName>
                                            </p:attrNameLst>
                                          </p:cBhvr>
                                          <p:rCtr x="-6562" y="30648"/>
                                        </p:animMotion>
                                      </p:childTnLst>
                                    </p:cTn>
                                  </p:par>
                                  <p:par>
                                    <p:cTn id="61" presetID="42" presetClass="path" presetSubtype="0" fill="hold" nodeType="withEffect">
                                      <p:stCondLst>
                                        <p:cond delay="0"/>
                                      </p:stCondLst>
                                      <p:childTnLst>
                                        <p:animMotion origin="layout" path="M 5E-6 4.32099E-6 L 0.27987 0.60648 " pathEditMode="relative" rAng="0" ptsTypes="AA">
                                          <p:cBhvr>
                                            <p:cTn id="62" dur="500" spd="-100000" fill="hold"/>
                                            <p:tgtEl>
                                              <p:spTgt spid="13"/>
                                            </p:tgtEl>
                                            <p:attrNameLst>
                                              <p:attrName>ppt_x</p:attrName>
                                              <p:attrName>ppt_y</p:attrName>
                                            </p:attrNameLst>
                                          </p:cBhvr>
                                          <p:rCtr x="13993" y="30309"/>
                                        </p:animMotion>
                                      </p:childTnLst>
                                    </p:cTn>
                                  </p:par>
                                  <p:par>
                                    <p:cTn id="63" presetID="42" presetClass="path" presetSubtype="0" fill="hold" nodeType="withEffect">
                                      <p:stCondLst>
                                        <p:cond delay="0"/>
                                      </p:stCondLst>
                                      <p:childTnLst>
                                        <p:animMotion origin="layout" path="M -3.61111E-6 -9.87654E-7 L 0.08091 0.58364 " pathEditMode="relative" rAng="0" ptsTypes="AA">
                                          <p:cBhvr>
                                            <p:cTn id="64" dur="500" spd="-100000" fill="hold"/>
                                            <p:tgtEl>
                                              <p:spTgt spid="16"/>
                                            </p:tgtEl>
                                            <p:attrNameLst>
                                              <p:attrName>ppt_x</p:attrName>
                                              <p:attrName>ppt_y</p:attrName>
                                            </p:attrNameLst>
                                          </p:cBhvr>
                                          <p:rCtr x="4045" y="29167"/>
                                        </p:animMotion>
                                      </p:childTnLst>
                                    </p:cTn>
                                  </p:par>
                                  <p:par>
                                    <p:cTn id="65" presetID="42" presetClass="path" presetSubtype="0" fill="hold" nodeType="withEffect">
                                      <p:stCondLst>
                                        <p:cond delay="0"/>
                                      </p:stCondLst>
                                      <p:childTnLst>
                                        <p:animMotion origin="layout" path="M -4.72222E-6 3.33333E-6 L 0.04619 0.57808 " pathEditMode="relative" rAng="0" ptsTypes="AA">
                                          <p:cBhvr>
                                            <p:cTn id="66" dur="500" spd="-100000" fill="hold"/>
                                            <p:tgtEl>
                                              <p:spTgt spid="19"/>
                                            </p:tgtEl>
                                            <p:attrNameLst>
                                              <p:attrName>ppt_x</p:attrName>
                                              <p:attrName>ppt_y</p:attrName>
                                            </p:attrNameLst>
                                          </p:cBhvr>
                                          <p:rCtr x="2309" y="28889"/>
                                        </p:animMotion>
                                      </p:childTnLst>
                                    </p:cTn>
                                  </p:par>
                                  <p:par>
                                    <p:cTn id="67" presetID="42" presetClass="path" presetSubtype="0" fill="hold" nodeType="withEffect">
                                      <p:stCondLst>
                                        <p:cond delay="0"/>
                                      </p:stCondLst>
                                      <p:childTnLst>
                                        <p:animMotion origin="layout" path="M 2.5E-6 -1.11111E-6 L -0.05191 0.61512 " pathEditMode="relative" rAng="0" ptsTypes="AA">
                                          <p:cBhvr>
                                            <p:cTn id="68" dur="500" spd="-100000" fill="hold"/>
                                            <p:tgtEl>
                                              <p:spTgt spid="22"/>
                                            </p:tgtEl>
                                            <p:attrNameLst>
                                              <p:attrName>ppt_x</p:attrName>
                                              <p:attrName>ppt_y</p:attrName>
                                            </p:attrNameLst>
                                          </p:cBhvr>
                                          <p:rCtr x="-2604" y="30741"/>
                                        </p:animMotion>
                                      </p:childTnLst>
                                    </p:cTn>
                                  </p:par>
                                  <p:par>
                                    <p:cTn id="69" presetID="42" presetClass="path" presetSubtype="0" fill="hold" nodeType="withEffect">
                                      <p:stCondLst>
                                        <p:cond delay="0"/>
                                      </p:stCondLst>
                                      <p:childTnLst>
                                        <p:animMotion origin="layout" path="M -3.88889E-6 -3.7037E-6 L -0.1375 0.75 " pathEditMode="relative" rAng="0" ptsTypes="AA">
                                          <p:cBhvr>
                                            <p:cTn id="70" dur="500" spd="-100000" fill="hold"/>
                                            <p:tgtEl>
                                              <p:spTgt spid="25"/>
                                            </p:tgtEl>
                                            <p:attrNameLst>
                                              <p:attrName>ppt_x</p:attrName>
                                              <p:attrName>ppt_y</p:attrName>
                                            </p:attrNameLst>
                                          </p:cBhvr>
                                          <p:rCtr x="-6875" y="37500"/>
                                        </p:animMotion>
                                      </p:childTnLst>
                                    </p:cTn>
                                  </p:par>
                                  <p:par>
                                    <p:cTn id="71" presetID="42" presetClass="path" presetSubtype="0" fill="hold" nodeType="withEffect">
                                      <p:stCondLst>
                                        <p:cond delay="0"/>
                                      </p:stCondLst>
                                      <p:childTnLst>
                                        <p:animMotion origin="layout" path="M -4.44444E-6 -4.07407E-6 L 0.07709 0.69074 " pathEditMode="relative" rAng="0" ptsTypes="AA">
                                          <p:cBhvr>
                                            <p:cTn id="72" dur="500" spd="-100000" fill="hold"/>
                                            <p:tgtEl>
                                              <p:spTgt spid="28"/>
                                            </p:tgtEl>
                                            <p:attrNameLst>
                                              <p:attrName>ppt_x</p:attrName>
                                              <p:attrName>ppt_y</p:attrName>
                                            </p:attrNameLst>
                                          </p:cBhvr>
                                          <p:rCtr x="3854" y="34537"/>
                                        </p:animMotion>
                                      </p:childTnLst>
                                    </p:cTn>
                                  </p:par>
                                  <p:par>
                                    <p:cTn id="73" presetID="42" presetClass="path" presetSubtype="0" fill="hold" nodeType="withEffect">
                                      <p:stCondLst>
                                        <p:cond delay="0"/>
                                      </p:stCondLst>
                                      <p:childTnLst>
                                        <p:animMotion origin="layout" path="M 1.11111E-6 -6.17284E-7 L -0.16389 0.69012 " pathEditMode="relative" rAng="0" ptsTypes="AA">
                                          <p:cBhvr>
                                            <p:cTn id="74" dur="500" spd="-100000" fill="hold"/>
                                            <p:tgtEl>
                                              <p:spTgt spid="31"/>
                                            </p:tgtEl>
                                            <p:attrNameLst>
                                              <p:attrName>ppt_x</p:attrName>
                                              <p:attrName>ppt_y</p:attrName>
                                            </p:attrNameLst>
                                          </p:cBhvr>
                                          <p:rCtr x="-8194" y="34506"/>
                                        </p:animMotion>
                                      </p:childTnLst>
                                    </p:cTn>
                                  </p:par>
                                </p:childTnLst>
                              </p:cTn>
                            </p:par>
                            <p:par>
                              <p:cTn id="75" fill="hold">
                                <p:stCondLst>
                                  <p:cond delay="1000"/>
                                </p:stCondLst>
                                <p:childTnLst>
                                  <p:par>
                                    <p:cTn id="76" presetID="42" presetClass="entr" presetSubtype="0" fill="hold" grpId="0" nodeType="after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fade">
                                          <p:cBhvr>
                                            <p:cTn id="78" dur="500"/>
                                            <p:tgtEl>
                                              <p:spTgt spid="3"/>
                                            </p:tgtEl>
                                          </p:cBhvr>
                                        </p:animEffect>
                                        <p:anim calcmode="lin" valueType="num">
                                          <p:cBhvr>
                                            <p:cTn id="79" dur="500" fill="hold"/>
                                            <p:tgtEl>
                                              <p:spTgt spid="3"/>
                                            </p:tgtEl>
                                            <p:attrNameLst>
                                              <p:attrName>ppt_x</p:attrName>
                                            </p:attrNameLst>
                                          </p:cBhvr>
                                          <p:tavLst>
                                            <p:tav tm="0">
                                              <p:val>
                                                <p:strVal val="#ppt_x"/>
                                              </p:val>
                                            </p:tav>
                                            <p:tav tm="100000">
                                              <p:val>
                                                <p:strVal val="#ppt_x"/>
                                              </p:val>
                                            </p:tav>
                                          </p:tavLst>
                                        </p:anim>
                                        <p:anim calcmode="lin" valueType="num">
                                          <p:cBhvr>
                                            <p:cTn id="80" dur="500" fill="hold"/>
                                            <p:tgtEl>
                                              <p:spTgt spid="3"/>
                                            </p:tgtEl>
                                            <p:attrNameLst>
                                              <p:attrName>ppt_y</p:attrName>
                                            </p:attrNameLst>
                                          </p:cBhvr>
                                          <p:tavLst>
                                            <p:tav tm="0">
                                              <p:val>
                                                <p:strVal val="#ppt_y+.1"/>
                                              </p:val>
                                            </p:tav>
                                            <p:tav tm="100000">
                                              <p:val>
                                                <p:strVal val="#ppt_y"/>
                                              </p:val>
                                            </p:tav>
                                          </p:tavLst>
                                        </p:anim>
                                      </p:childTnLst>
                                    </p:cTn>
                                  </p:par>
                                </p:childTnLst>
                              </p:cTn>
                            </p:par>
                            <p:par>
                              <p:cTn id="81" fill="hold">
                                <p:stCondLst>
                                  <p:cond delay="1500"/>
                                </p:stCondLst>
                                <p:childTnLst>
                                  <p:par>
                                    <p:cTn id="82" presetID="53" presetClass="entr" presetSubtype="16"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 calcmode="lin" valueType="num">
                                          <p:cBhvr>
                                            <p:cTn id="84" dur="500" fill="hold"/>
                                            <p:tgtEl>
                                              <p:spTgt spid="35"/>
                                            </p:tgtEl>
                                            <p:attrNameLst>
                                              <p:attrName>ppt_w</p:attrName>
                                            </p:attrNameLst>
                                          </p:cBhvr>
                                          <p:tavLst>
                                            <p:tav tm="0">
                                              <p:val>
                                                <p:fltVal val="0"/>
                                              </p:val>
                                            </p:tav>
                                            <p:tav tm="100000">
                                              <p:val>
                                                <p:strVal val="#ppt_w"/>
                                              </p:val>
                                            </p:tav>
                                          </p:tavLst>
                                        </p:anim>
                                        <p:anim calcmode="lin" valueType="num">
                                          <p:cBhvr>
                                            <p:cTn id="85" dur="500" fill="hold"/>
                                            <p:tgtEl>
                                              <p:spTgt spid="35"/>
                                            </p:tgtEl>
                                            <p:attrNameLst>
                                              <p:attrName>ppt_h</p:attrName>
                                            </p:attrNameLst>
                                          </p:cBhvr>
                                          <p:tavLst>
                                            <p:tav tm="0">
                                              <p:val>
                                                <p:fltVal val="0"/>
                                              </p:val>
                                            </p:tav>
                                            <p:tav tm="100000">
                                              <p:val>
                                                <p:strVal val="#ppt_h"/>
                                              </p:val>
                                            </p:tav>
                                          </p:tavLst>
                                        </p:anim>
                                        <p:animEffect transition="in" filter="fade">
                                          <p:cBhvr>
                                            <p:cTn id="86" dur="500"/>
                                            <p:tgtEl>
                                              <p:spTgt spid="35"/>
                                            </p:tgtEl>
                                          </p:cBhvr>
                                        </p:animEffect>
                                      </p:childTnLst>
                                    </p:cTn>
                                  </p:par>
                                  <p:par>
                                    <p:cTn id="87" presetID="53" presetClass="entr" presetSubtype="16" fill="hold" nodeType="with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p:cTn id="89" dur="500" fill="hold"/>
                                            <p:tgtEl>
                                              <p:spTgt spid="38"/>
                                            </p:tgtEl>
                                            <p:attrNameLst>
                                              <p:attrName>ppt_w</p:attrName>
                                            </p:attrNameLst>
                                          </p:cBhvr>
                                          <p:tavLst>
                                            <p:tav tm="0">
                                              <p:val>
                                                <p:fltVal val="0"/>
                                              </p:val>
                                            </p:tav>
                                            <p:tav tm="100000">
                                              <p:val>
                                                <p:strVal val="#ppt_w"/>
                                              </p:val>
                                            </p:tav>
                                          </p:tavLst>
                                        </p:anim>
                                        <p:anim calcmode="lin" valueType="num">
                                          <p:cBhvr>
                                            <p:cTn id="90" dur="500" fill="hold"/>
                                            <p:tgtEl>
                                              <p:spTgt spid="38"/>
                                            </p:tgtEl>
                                            <p:attrNameLst>
                                              <p:attrName>ppt_h</p:attrName>
                                            </p:attrNameLst>
                                          </p:cBhvr>
                                          <p:tavLst>
                                            <p:tav tm="0">
                                              <p:val>
                                                <p:fltVal val="0"/>
                                              </p:val>
                                            </p:tav>
                                            <p:tav tm="100000">
                                              <p:val>
                                                <p:strVal val="#ppt_h"/>
                                              </p:val>
                                            </p:tav>
                                          </p:tavLst>
                                        </p:anim>
                                        <p:animEffect transition="in" filter="fade">
                                          <p:cBhvr>
                                            <p:cTn id="91" dur="500"/>
                                            <p:tgtEl>
                                              <p:spTgt spid="38"/>
                                            </p:tgtEl>
                                          </p:cBhvr>
                                        </p:animEffect>
                                      </p:childTnLst>
                                    </p:cTn>
                                  </p:par>
                                  <p:par>
                                    <p:cTn id="92" presetID="53" presetClass="entr" presetSubtype="16" fill="hold"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p:cTn id="94" dur="500" fill="hold"/>
                                            <p:tgtEl>
                                              <p:spTgt spid="41"/>
                                            </p:tgtEl>
                                            <p:attrNameLst>
                                              <p:attrName>ppt_w</p:attrName>
                                            </p:attrNameLst>
                                          </p:cBhvr>
                                          <p:tavLst>
                                            <p:tav tm="0">
                                              <p:val>
                                                <p:fltVal val="0"/>
                                              </p:val>
                                            </p:tav>
                                            <p:tav tm="100000">
                                              <p:val>
                                                <p:strVal val="#ppt_w"/>
                                              </p:val>
                                            </p:tav>
                                          </p:tavLst>
                                        </p:anim>
                                        <p:anim calcmode="lin" valueType="num">
                                          <p:cBhvr>
                                            <p:cTn id="95" dur="500" fill="hold"/>
                                            <p:tgtEl>
                                              <p:spTgt spid="41"/>
                                            </p:tgtEl>
                                            <p:attrNameLst>
                                              <p:attrName>ppt_h</p:attrName>
                                            </p:attrNameLst>
                                          </p:cBhvr>
                                          <p:tavLst>
                                            <p:tav tm="0">
                                              <p:val>
                                                <p:fltVal val="0"/>
                                              </p:val>
                                            </p:tav>
                                            <p:tav tm="100000">
                                              <p:val>
                                                <p:strVal val="#ppt_h"/>
                                              </p:val>
                                            </p:tav>
                                          </p:tavLst>
                                        </p:anim>
                                        <p:animEffect transition="in" filter="fade">
                                          <p:cBhvr>
                                            <p:cTn id="96" dur="500"/>
                                            <p:tgtEl>
                                              <p:spTgt spid="41"/>
                                            </p:tgtEl>
                                          </p:cBhvr>
                                        </p:animEffect>
                                      </p:childTnLst>
                                    </p:cTn>
                                  </p:par>
                                  <p:par>
                                    <p:cTn id="97" presetID="53" presetClass="entr" presetSubtype="16" fill="hold" nodeType="withEffect">
                                      <p:stCondLst>
                                        <p:cond delay="0"/>
                                      </p:stCondLst>
                                      <p:childTnLst>
                                        <p:set>
                                          <p:cBhvr>
                                            <p:cTn id="98" dur="1" fill="hold">
                                              <p:stCondLst>
                                                <p:cond delay="0"/>
                                              </p:stCondLst>
                                            </p:cTn>
                                            <p:tgtEl>
                                              <p:spTgt spid="44"/>
                                            </p:tgtEl>
                                            <p:attrNameLst>
                                              <p:attrName>style.visibility</p:attrName>
                                            </p:attrNameLst>
                                          </p:cBhvr>
                                          <p:to>
                                            <p:strVal val="visible"/>
                                          </p:to>
                                        </p:set>
                                        <p:anim calcmode="lin" valueType="num">
                                          <p:cBhvr>
                                            <p:cTn id="99" dur="500" fill="hold"/>
                                            <p:tgtEl>
                                              <p:spTgt spid="44"/>
                                            </p:tgtEl>
                                            <p:attrNameLst>
                                              <p:attrName>ppt_w</p:attrName>
                                            </p:attrNameLst>
                                          </p:cBhvr>
                                          <p:tavLst>
                                            <p:tav tm="0">
                                              <p:val>
                                                <p:fltVal val="0"/>
                                              </p:val>
                                            </p:tav>
                                            <p:tav tm="100000">
                                              <p:val>
                                                <p:strVal val="#ppt_w"/>
                                              </p:val>
                                            </p:tav>
                                          </p:tavLst>
                                        </p:anim>
                                        <p:anim calcmode="lin" valueType="num">
                                          <p:cBhvr>
                                            <p:cTn id="100" dur="500" fill="hold"/>
                                            <p:tgtEl>
                                              <p:spTgt spid="44"/>
                                            </p:tgtEl>
                                            <p:attrNameLst>
                                              <p:attrName>ppt_h</p:attrName>
                                            </p:attrNameLst>
                                          </p:cBhvr>
                                          <p:tavLst>
                                            <p:tav tm="0">
                                              <p:val>
                                                <p:fltVal val="0"/>
                                              </p:val>
                                            </p:tav>
                                            <p:tav tm="100000">
                                              <p:val>
                                                <p:strVal val="#ppt_h"/>
                                              </p:val>
                                            </p:tav>
                                          </p:tavLst>
                                        </p:anim>
                                        <p:animEffect transition="in" filter="fade">
                                          <p:cBhvr>
                                            <p:cTn id="101" dur="500"/>
                                            <p:tgtEl>
                                              <p:spTgt spid="44"/>
                                            </p:tgtEl>
                                          </p:cBhvr>
                                        </p:animEffect>
                                      </p:childTnLst>
                                    </p:cTn>
                                  </p:par>
                                  <p:par>
                                    <p:cTn id="102" presetID="53" presetClass="entr" presetSubtype="16" fill="hold" nodeType="withEffect">
                                      <p:stCondLst>
                                        <p:cond delay="0"/>
                                      </p:stCondLst>
                                      <p:childTnLst>
                                        <p:set>
                                          <p:cBhvr>
                                            <p:cTn id="103" dur="1" fill="hold">
                                              <p:stCondLst>
                                                <p:cond delay="0"/>
                                              </p:stCondLst>
                                            </p:cTn>
                                            <p:tgtEl>
                                              <p:spTgt spid="112"/>
                                            </p:tgtEl>
                                            <p:attrNameLst>
                                              <p:attrName>style.visibility</p:attrName>
                                            </p:attrNameLst>
                                          </p:cBhvr>
                                          <p:to>
                                            <p:strVal val="visible"/>
                                          </p:to>
                                        </p:set>
                                        <p:anim calcmode="lin" valueType="num">
                                          <p:cBhvr>
                                            <p:cTn id="104" dur="500" fill="hold"/>
                                            <p:tgtEl>
                                              <p:spTgt spid="112"/>
                                            </p:tgtEl>
                                            <p:attrNameLst>
                                              <p:attrName>ppt_w</p:attrName>
                                            </p:attrNameLst>
                                          </p:cBhvr>
                                          <p:tavLst>
                                            <p:tav tm="0">
                                              <p:val>
                                                <p:fltVal val="0"/>
                                              </p:val>
                                            </p:tav>
                                            <p:tav tm="100000">
                                              <p:val>
                                                <p:strVal val="#ppt_w"/>
                                              </p:val>
                                            </p:tav>
                                          </p:tavLst>
                                        </p:anim>
                                        <p:anim calcmode="lin" valueType="num">
                                          <p:cBhvr>
                                            <p:cTn id="105" dur="500" fill="hold"/>
                                            <p:tgtEl>
                                              <p:spTgt spid="112"/>
                                            </p:tgtEl>
                                            <p:attrNameLst>
                                              <p:attrName>ppt_h</p:attrName>
                                            </p:attrNameLst>
                                          </p:cBhvr>
                                          <p:tavLst>
                                            <p:tav tm="0">
                                              <p:val>
                                                <p:fltVal val="0"/>
                                              </p:val>
                                            </p:tav>
                                            <p:tav tm="100000">
                                              <p:val>
                                                <p:strVal val="#ppt_h"/>
                                              </p:val>
                                            </p:tav>
                                          </p:tavLst>
                                        </p:anim>
                                        <p:animEffect transition="in" filter="fade">
                                          <p:cBhvr>
                                            <p:cTn id="106" dur="500"/>
                                            <p:tgtEl>
                                              <p:spTgt spid="112"/>
                                            </p:tgtEl>
                                          </p:cBhvr>
                                        </p:animEffect>
                                      </p:childTnLst>
                                    </p:cTn>
                                  </p:par>
                                  <p:par>
                                    <p:cTn id="107" presetID="53" presetClass="entr" presetSubtype="16" fill="hold" nodeType="withEffect">
                                      <p:stCondLst>
                                        <p:cond delay="0"/>
                                      </p:stCondLst>
                                      <p:childTnLst>
                                        <p:set>
                                          <p:cBhvr>
                                            <p:cTn id="108" dur="1" fill="hold">
                                              <p:stCondLst>
                                                <p:cond delay="0"/>
                                              </p:stCondLst>
                                            </p:cTn>
                                            <p:tgtEl>
                                              <p:spTgt spid="47"/>
                                            </p:tgtEl>
                                            <p:attrNameLst>
                                              <p:attrName>style.visibility</p:attrName>
                                            </p:attrNameLst>
                                          </p:cBhvr>
                                          <p:to>
                                            <p:strVal val="visible"/>
                                          </p:to>
                                        </p:set>
                                        <p:anim calcmode="lin" valueType="num">
                                          <p:cBhvr>
                                            <p:cTn id="109" dur="500" fill="hold"/>
                                            <p:tgtEl>
                                              <p:spTgt spid="47"/>
                                            </p:tgtEl>
                                            <p:attrNameLst>
                                              <p:attrName>ppt_w</p:attrName>
                                            </p:attrNameLst>
                                          </p:cBhvr>
                                          <p:tavLst>
                                            <p:tav tm="0">
                                              <p:val>
                                                <p:fltVal val="0"/>
                                              </p:val>
                                            </p:tav>
                                            <p:tav tm="100000">
                                              <p:val>
                                                <p:strVal val="#ppt_w"/>
                                              </p:val>
                                            </p:tav>
                                          </p:tavLst>
                                        </p:anim>
                                        <p:anim calcmode="lin" valueType="num">
                                          <p:cBhvr>
                                            <p:cTn id="110" dur="500" fill="hold"/>
                                            <p:tgtEl>
                                              <p:spTgt spid="47"/>
                                            </p:tgtEl>
                                            <p:attrNameLst>
                                              <p:attrName>ppt_h</p:attrName>
                                            </p:attrNameLst>
                                          </p:cBhvr>
                                          <p:tavLst>
                                            <p:tav tm="0">
                                              <p:val>
                                                <p:fltVal val="0"/>
                                              </p:val>
                                            </p:tav>
                                            <p:tav tm="100000">
                                              <p:val>
                                                <p:strVal val="#ppt_h"/>
                                              </p:val>
                                            </p:tav>
                                          </p:tavLst>
                                        </p:anim>
                                        <p:animEffect transition="in" filter="fade">
                                          <p:cBhvr>
                                            <p:cTn id="111" dur="500"/>
                                            <p:tgtEl>
                                              <p:spTgt spid="47"/>
                                            </p:tgtEl>
                                          </p:cBhvr>
                                        </p:animEffect>
                                      </p:childTnLst>
                                    </p:cTn>
                                  </p:par>
                                  <p:par>
                                    <p:cTn id="112" presetID="53" presetClass="entr" presetSubtype="16" fill="hold" nodeType="with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par>
                                    <p:cTn id="117" presetID="53" presetClass="entr" presetSubtype="16" fill="hold" nodeType="withEffect">
                                      <p:stCondLst>
                                        <p:cond delay="0"/>
                                      </p:stCondLst>
                                      <p:childTnLst>
                                        <p:set>
                                          <p:cBhvr>
                                            <p:cTn id="118" dur="1" fill="hold">
                                              <p:stCondLst>
                                                <p:cond delay="0"/>
                                              </p:stCondLst>
                                            </p:cTn>
                                            <p:tgtEl>
                                              <p:spTgt spid="115"/>
                                            </p:tgtEl>
                                            <p:attrNameLst>
                                              <p:attrName>style.visibility</p:attrName>
                                            </p:attrNameLst>
                                          </p:cBhvr>
                                          <p:to>
                                            <p:strVal val="visible"/>
                                          </p:to>
                                        </p:set>
                                        <p:anim calcmode="lin" valueType="num">
                                          <p:cBhvr>
                                            <p:cTn id="119" dur="500" fill="hold"/>
                                            <p:tgtEl>
                                              <p:spTgt spid="115"/>
                                            </p:tgtEl>
                                            <p:attrNameLst>
                                              <p:attrName>ppt_w</p:attrName>
                                            </p:attrNameLst>
                                          </p:cBhvr>
                                          <p:tavLst>
                                            <p:tav tm="0">
                                              <p:val>
                                                <p:fltVal val="0"/>
                                              </p:val>
                                            </p:tav>
                                            <p:tav tm="100000">
                                              <p:val>
                                                <p:strVal val="#ppt_w"/>
                                              </p:val>
                                            </p:tav>
                                          </p:tavLst>
                                        </p:anim>
                                        <p:anim calcmode="lin" valueType="num">
                                          <p:cBhvr>
                                            <p:cTn id="120" dur="500" fill="hold"/>
                                            <p:tgtEl>
                                              <p:spTgt spid="115"/>
                                            </p:tgtEl>
                                            <p:attrNameLst>
                                              <p:attrName>ppt_h</p:attrName>
                                            </p:attrNameLst>
                                          </p:cBhvr>
                                          <p:tavLst>
                                            <p:tav tm="0">
                                              <p:val>
                                                <p:fltVal val="0"/>
                                              </p:val>
                                            </p:tav>
                                            <p:tav tm="100000">
                                              <p:val>
                                                <p:strVal val="#ppt_h"/>
                                              </p:val>
                                            </p:tav>
                                          </p:tavLst>
                                        </p:anim>
                                        <p:animEffect transition="in" filter="fade">
                                          <p:cBhvr>
                                            <p:cTn id="121" dur="500"/>
                                            <p:tgtEl>
                                              <p:spTgt spid="115"/>
                                            </p:tgtEl>
                                          </p:cBhvr>
                                        </p:animEffect>
                                      </p:childTnLst>
                                    </p:cTn>
                                  </p:par>
                                  <p:par>
                                    <p:cTn id="122" presetID="53" presetClass="entr" presetSubtype="16" fill="hold" nodeType="withEffect">
                                      <p:stCondLst>
                                        <p:cond delay="0"/>
                                      </p:stCondLst>
                                      <p:childTnLst>
                                        <p:set>
                                          <p:cBhvr>
                                            <p:cTn id="123" dur="1" fill="hold">
                                              <p:stCondLst>
                                                <p:cond delay="0"/>
                                              </p:stCondLst>
                                            </p:cTn>
                                            <p:tgtEl>
                                              <p:spTgt spid="53"/>
                                            </p:tgtEl>
                                            <p:attrNameLst>
                                              <p:attrName>style.visibility</p:attrName>
                                            </p:attrNameLst>
                                          </p:cBhvr>
                                          <p:to>
                                            <p:strVal val="visible"/>
                                          </p:to>
                                        </p:set>
                                        <p:anim calcmode="lin" valueType="num">
                                          <p:cBhvr>
                                            <p:cTn id="124" dur="500" fill="hold"/>
                                            <p:tgtEl>
                                              <p:spTgt spid="53"/>
                                            </p:tgtEl>
                                            <p:attrNameLst>
                                              <p:attrName>ppt_w</p:attrName>
                                            </p:attrNameLst>
                                          </p:cBhvr>
                                          <p:tavLst>
                                            <p:tav tm="0">
                                              <p:val>
                                                <p:fltVal val="0"/>
                                              </p:val>
                                            </p:tav>
                                            <p:tav tm="100000">
                                              <p:val>
                                                <p:strVal val="#ppt_w"/>
                                              </p:val>
                                            </p:tav>
                                          </p:tavLst>
                                        </p:anim>
                                        <p:anim calcmode="lin" valueType="num">
                                          <p:cBhvr>
                                            <p:cTn id="125" dur="500" fill="hold"/>
                                            <p:tgtEl>
                                              <p:spTgt spid="53"/>
                                            </p:tgtEl>
                                            <p:attrNameLst>
                                              <p:attrName>ppt_h</p:attrName>
                                            </p:attrNameLst>
                                          </p:cBhvr>
                                          <p:tavLst>
                                            <p:tav tm="0">
                                              <p:val>
                                                <p:fltVal val="0"/>
                                              </p:val>
                                            </p:tav>
                                            <p:tav tm="100000">
                                              <p:val>
                                                <p:strVal val="#ppt_h"/>
                                              </p:val>
                                            </p:tav>
                                          </p:tavLst>
                                        </p:anim>
                                        <p:animEffect transition="in" filter="fade">
                                          <p:cBhvr>
                                            <p:cTn id="126" dur="500"/>
                                            <p:tgtEl>
                                              <p:spTgt spid="53"/>
                                            </p:tgtEl>
                                          </p:cBhvr>
                                        </p:animEffect>
                                      </p:childTnLst>
                                    </p:cTn>
                                  </p:par>
                                  <p:par>
                                    <p:cTn id="127" presetID="53" presetClass="entr" presetSubtype="16" fill="hold" nodeType="withEffect">
                                      <p:stCondLst>
                                        <p:cond delay="0"/>
                                      </p:stCondLst>
                                      <p:childTnLst>
                                        <p:set>
                                          <p:cBhvr>
                                            <p:cTn id="128" dur="1" fill="hold">
                                              <p:stCondLst>
                                                <p:cond delay="0"/>
                                              </p:stCondLst>
                                            </p:cTn>
                                            <p:tgtEl>
                                              <p:spTgt spid="56"/>
                                            </p:tgtEl>
                                            <p:attrNameLst>
                                              <p:attrName>style.visibility</p:attrName>
                                            </p:attrNameLst>
                                          </p:cBhvr>
                                          <p:to>
                                            <p:strVal val="visible"/>
                                          </p:to>
                                        </p:set>
                                        <p:anim calcmode="lin" valueType="num">
                                          <p:cBhvr>
                                            <p:cTn id="129" dur="500" fill="hold"/>
                                            <p:tgtEl>
                                              <p:spTgt spid="56"/>
                                            </p:tgtEl>
                                            <p:attrNameLst>
                                              <p:attrName>ppt_w</p:attrName>
                                            </p:attrNameLst>
                                          </p:cBhvr>
                                          <p:tavLst>
                                            <p:tav tm="0">
                                              <p:val>
                                                <p:fltVal val="0"/>
                                              </p:val>
                                            </p:tav>
                                            <p:tav tm="100000">
                                              <p:val>
                                                <p:strVal val="#ppt_w"/>
                                              </p:val>
                                            </p:tav>
                                          </p:tavLst>
                                        </p:anim>
                                        <p:anim calcmode="lin" valueType="num">
                                          <p:cBhvr>
                                            <p:cTn id="130" dur="500" fill="hold"/>
                                            <p:tgtEl>
                                              <p:spTgt spid="56"/>
                                            </p:tgtEl>
                                            <p:attrNameLst>
                                              <p:attrName>ppt_h</p:attrName>
                                            </p:attrNameLst>
                                          </p:cBhvr>
                                          <p:tavLst>
                                            <p:tav tm="0">
                                              <p:val>
                                                <p:fltVal val="0"/>
                                              </p:val>
                                            </p:tav>
                                            <p:tav tm="100000">
                                              <p:val>
                                                <p:strVal val="#ppt_h"/>
                                              </p:val>
                                            </p:tav>
                                          </p:tavLst>
                                        </p:anim>
                                        <p:animEffect transition="in" filter="fade">
                                          <p:cBhvr>
                                            <p:cTn id="131" dur="500"/>
                                            <p:tgtEl>
                                              <p:spTgt spid="56"/>
                                            </p:tgtEl>
                                          </p:cBhvr>
                                        </p:animEffect>
                                      </p:childTnLst>
                                    </p:cTn>
                                  </p:par>
                                  <p:par>
                                    <p:cTn id="132" presetID="42" presetClass="path" presetSubtype="0" fill="hold" nodeType="withEffect">
                                      <p:stCondLst>
                                        <p:cond delay="0"/>
                                      </p:stCondLst>
                                      <p:childTnLst>
                                        <p:animMotion origin="layout" path="M -2.77778E-7 -1.60494E-6 L 0.16788 0.62624 " pathEditMode="relative" rAng="0" ptsTypes="AA">
                                          <p:cBhvr>
                                            <p:cTn id="133" dur="500" spd="-100000" fill="hold"/>
                                            <p:tgtEl>
                                              <p:spTgt spid="35"/>
                                            </p:tgtEl>
                                            <p:attrNameLst>
                                              <p:attrName>ppt_x</p:attrName>
                                              <p:attrName>ppt_y</p:attrName>
                                            </p:attrNameLst>
                                          </p:cBhvr>
                                          <p:rCtr x="8385" y="31296"/>
                                        </p:animMotion>
                                      </p:childTnLst>
                                    </p:cTn>
                                  </p:par>
                                  <p:par>
                                    <p:cTn id="134" presetID="42" presetClass="path" presetSubtype="0" fill="hold" nodeType="withEffect">
                                      <p:stCondLst>
                                        <p:cond delay="0"/>
                                      </p:stCondLst>
                                      <p:childTnLst>
                                        <p:animMotion origin="layout" path="M 1.38889E-6 -2.96296E-6 L -0.24583 0.48704 " pathEditMode="relative" rAng="0" ptsTypes="AA">
                                          <p:cBhvr>
                                            <p:cTn id="135" dur="500" spd="-100000" fill="hold"/>
                                            <p:tgtEl>
                                              <p:spTgt spid="38"/>
                                            </p:tgtEl>
                                            <p:attrNameLst>
                                              <p:attrName>ppt_x</p:attrName>
                                              <p:attrName>ppt_y</p:attrName>
                                            </p:attrNameLst>
                                          </p:cBhvr>
                                          <p:rCtr x="-12292" y="24352"/>
                                        </p:animMotion>
                                      </p:childTnLst>
                                    </p:cTn>
                                  </p:par>
                                  <p:par>
                                    <p:cTn id="136" presetID="42" presetClass="path" presetSubtype="0" fill="hold" nodeType="withEffect">
                                      <p:stCondLst>
                                        <p:cond delay="0"/>
                                      </p:stCondLst>
                                      <p:childTnLst>
                                        <p:animMotion origin="layout" path="M 3.88889E-6 3.20988E-6 L -0.13125 0.61296 " pathEditMode="relative" rAng="0" ptsTypes="AA">
                                          <p:cBhvr>
                                            <p:cTn id="137" dur="500" spd="-100000" fill="hold"/>
                                            <p:tgtEl>
                                              <p:spTgt spid="41"/>
                                            </p:tgtEl>
                                            <p:attrNameLst>
                                              <p:attrName>ppt_x</p:attrName>
                                              <p:attrName>ppt_y</p:attrName>
                                            </p:attrNameLst>
                                          </p:cBhvr>
                                          <p:rCtr x="-6562" y="30648"/>
                                        </p:animMotion>
                                      </p:childTnLst>
                                    </p:cTn>
                                  </p:par>
                                  <p:par>
                                    <p:cTn id="138" presetID="42" presetClass="path" presetSubtype="0" fill="hold" nodeType="withEffect">
                                      <p:stCondLst>
                                        <p:cond delay="0"/>
                                      </p:stCondLst>
                                      <p:childTnLst>
                                        <p:animMotion origin="layout" path="M 5E-6 4.32099E-6 L 0.27987 0.60648 " pathEditMode="relative" rAng="0" ptsTypes="AA">
                                          <p:cBhvr>
                                            <p:cTn id="139" dur="500" spd="-100000" fill="hold"/>
                                            <p:tgtEl>
                                              <p:spTgt spid="44"/>
                                            </p:tgtEl>
                                            <p:attrNameLst>
                                              <p:attrName>ppt_x</p:attrName>
                                              <p:attrName>ppt_y</p:attrName>
                                            </p:attrNameLst>
                                          </p:cBhvr>
                                          <p:rCtr x="13993" y="30309"/>
                                        </p:animMotion>
                                      </p:childTnLst>
                                    </p:cTn>
                                  </p:par>
                                  <p:par>
                                    <p:cTn id="140" presetID="42" presetClass="path" presetSubtype="0" fill="hold" nodeType="withEffect">
                                      <p:stCondLst>
                                        <p:cond delay="0"/>
                                      </p:stCondLst>
                                      <p:childTnLst>
                                        <p:animMotion origin="layout" path="M -3.61111E-6 -9.87654E-7 L 0.08091 0.58364 " pathEditMode="relative" rAng="0" ptsTypes="AA">
                                          <p:cBhvr>
                                            <p:cTn id="141" dur="500" spd="-100000" fill="hold"/>
                                            <p:tgtEl>
                                              <p:spTgt spid="112"/>
                                            </p:tgtEl>
                                            <p:attrNameLst>
                                              <p:attrName>ppt_x</p:attrName>
                                              <p:attrName>ppt_y</p:attrName>
                                            </p:attrNameLst>
                                          </p:cBhvr>
                                          <p:rCtr x="4045" y="29167"/>
                                        </p:animMotion>
                                      </p:childTnLst>
                                    </p:cTn>
                                  </p:par>
                                  <p:par>
                                    <p:cTn id="142" presetID="42" presetClass="path" presetSubtype="0" fill="hold" nodeType="withEffect">
                                      <p:stCondLst>
                                        <p:cond delay="0"/>
                                      </p:stCondLst>
                                      <p:childTnLst>
                                        <p:animMotion origin="layout" path="M -4.72222E-6 3.33333E-6 L 0.04619 0.57808 " pathEditMode="relative" rAng="0" ptsTypes="AA">
                                          <p:cBhvr>
                                            <p:cTn id="143" dur="500" spd="-100000" fill="hold"/>
                                            <p:tgtEl>
                                              <p:spTgt spid="47"/>
                                            </p:tgtEl>
                                            <p:attrNameLst>
                                              <p:attrName>ppt_x</p:attrName>
                                              <p:attrName>ppt_y</p:attrName>
                                            </p:attrNameLst>
                                          </p:cBhvr>
                                          <p:rCtr x="2309" y="28889"/>
                                        </p:animMotion>
                                      </p:childTnLst>
                                    </p:cTn>
                                  </p:par>
                                  <p:par>
                                    <p:cTn id="144" presetID="42" presetClass="path" presetSubtype="0" fill="hold" nodeType="withEffect">
                                      <p:stCondLst>
                                        <p:cond delay="0"/>
                                      </p:stCondLst>
                                      <p:childTnLst>
                                        <p:animMotion origin="layout" path="M 2.5E-6 -1.11111E-6 L -0.05191 0.61512 " pathEditMode="relative" rAng="0" ptsTypes="AA">
                                          <p:cBhvr>
                                            <p:cTn id="145" dur="500" spd="-100000" fill="hold"/>
                                            <p:tgtEl>
                                              <p:spTgt spid="50"/>
                                            </p:tgtEl>
                                            <p:attrNameLst>
                                              <p:attrName>ppt_x</p:attrName>
                                              <p:attrName>ppt_y</p:attrName>
                                            </p:attrNameLst>
                                          </p:cBhvr>
                                          <p:rCtr x="-2604" y="30741"/>
                                        </p:animMotion>
                                      </p:childTnLst>
                                    </p:cTn>
                                  </p:par>
                                  <p:par>
                                    <p:cTn id="146" presetID="42" presetClass="path" presetSubtype="0" fill="hold" nodeType="withEffect">
                                      <p:stCondLst>
                                        <p:cond delay="0"/>
                                      </p:stCondLst>
                                      <p:childTnLst>
                                        <p:animMotion origin="layout" path="M -3.88889E-6 -3.7037E-6 L -0.1375 0.75 " pathEditMode="relative" rAng="0" ptsTypes="AA">
                                          <p:cBhvr>
                                            <p:cTn id="147" dur="500" spd="-100000" fill="hold"/>
                                            <p:tgtEl>
                                              <p:spTgt spid="115"/>
                                            </p:tgtEl>
                                            <p:attrNameLst>
                                              <p:attrName>ppt_x</p:attrName>
                                              <p:attrName>ppt_y</p:attrName>
                                            </p:attrNameLst>
                                          </p:cBhvr>
                                          <p:rCtr x="-6875" y="37500"/>
                                        </p:animMotion>
                                      </p:childTnLst>
                                    </p:cTn>
                                  </p:par>
                                  <p:par>
                                    <p:cTn id="148" presetID="42" presetClass="path" presetSubtype="0" fill="hold" nodeType="withEffect">
                                      <p:stCondLst>
                                        <p:cond delay="0"/>
                                      </p:stCondLst>
                                      <p:childTnLst>
                                        <p:animMotion origin="layout" path="M -4.44444E-6 -4.07407E-6 L 0.07709 0.69074 " pathEditMode="relative" rAng="0" ptsTypes="AA">
                                          <p:cBhvr>
                                            <p:cTn id="149" dur="500" spd="-100000" fill="hold"/>
                                            <p:tgtEl>
                                              <p:spTgt spid="53"/>
                                            </p:tgtEl>
                                            <p:attrNameLst>
                                              <p:attrName>ppt_x</p:attrName>
                                              <p:attrName>ppt_y</p:attrName>
                                            </p:attrNameLst>
                                          </p:cBhvr>
                                          <p:rCtr x="3854" y="34537"/>
                                        </p:animMotion>
                                      </p:childTnLst>
                                    </p:cTn>
                                  </p:par>
                                  <p:par>
                                    <p:cTn id="150" presetID="42" presetClass="path" presetSubtype="0" fill="hold" nodeType="withEffect">
                                      <p:stCondLst>
                                        <p:cond delay="0"/>
                                      </p:stCondLst>
                                      <p:childTnLst>
                                        <p:animMotion origin="layout" path="M 1.11111E-6 -6.17284E-7 L -0.16389 0.69012 " pathEditMode="relative" rAng="0" ptsTypes="AA">
                                          <p:cBhvr>
                                            <p:cTn id="151" dur="500" spd="-100000" fill="hold"/>
                                            <p:tgtEl>
                                              <p:spTgt spid="56"/>
                                            </p:tgtEl>
                                            <p:attrNameLst>
                                              <p:attrName>ppt_x</p:attrName>
                                              <p:attrName>ppt_y</p:attrName>
                                            </p:attrNameLst>
                                          </p:cBhvr>
                                          <p:rCtr x="-8194" y="34506"/>
                                        </p:animMotion>
                                      </p:childTnLst>
                                    </p:cTn>
                                  </p:par>
                                </p:childTnLst>
                              </p:cTn>
                            </p:par>
                            <p:par>
                              <p:cTn id="152" fill="hold">
                                <p:stCondLst>
                                  <p:cond delay="2000"/>
                                </p:stCondLst>
                                <p:childTnLst>
                                  <p:par>
                                    <p:cTn id="153" presetID="42" presetClass="entr" presetSubtype="0"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Effect transition="in" filter="fade">
                                          <p:cBhvr>
                                            <p:cTn id="155" dur="500"/>
                                            <p:tgtEl>
                                              <p:spTgt spid="34"/>
                                            </p:tgtEl>
                                          </p:cBhvr>
                                        </p:animEffect>
                                        <p:anim calcmode="lin" valueType="num">
                                          <p:cBhvr>
                                            <p:cTn id="156" dur="500" fill="hold"/>
                                            <p:tgtEl>
                                              <p:spTgt spid="34"/>
                                            </p:tgtEl>
                                            <p:attrNameLst>
                                              <p:attrName>ppt_x</p:attrName>
                                            </p:attrNameLst>
                                          </p:cBhvr>
                                          <p:tavLst>
                                            <p:tav tm="0">
                                              <p:val>
                                                <p:strVal val="#ppt_x"/>
                                              </p:val>
                                            </p:tav>
                                            <p:tav tm="100000">
                                              <p:val>
                                                <p:strVal val="#ppt_x"/>
                                              </p:val>
                                            </p:tav>
                                          </p:tavLst>
                                        </p:anim>
                                        <p:anim calcmode="lin" valueType="num">
                                          <p:cBhvr>
                                            <p:cTn id="157" dur="500" fill="hold"/>
                                            <p:tgtEl>
                                              <p:spTgt spid="34"/>
                                            </p:tgtEl>
                                            <p:attrNameLst>
                                              <p:attrName>ppt_y</p:attrName>
                                            </p:attrNameLst>
                                          </p:cBhvr>
                                          <p:tavLst>
                                            <p:tav tm="0">
                                              <p:val>
                                                <p:strVal val="#ppt_y+.1"/>
                                              </p:val>
                                            </p:tav>
                                            <p:tav tm="100000">
                                              <p:val>
                                                <p:strVal val="#ppt_y"/>
                                              </p:val>
                                            </p:tav>
                                          </p:tavLst>
                                        </p:anim>
                                      </p:childTnLst>
                                    </p:cTn>
                                  </p:par>
                                </p:childTnLst>
                              </p:cTn>
                            </p:par>
                            <p:par>
                              <p:cTn id="158" fill="hold">
                                <p:stCondLst>
                                  <p:cond delay="2500"/>
                                </p:stCondLst>
                                <p:childTnLst>
                                  <p:par>
                                    <p:cTn id="159" presetID="53" presetClass="entr" presetSubtype="16" fill="hold" nodeType="afterEffect">
                                      <p:stCondLst>
                                        <p:cond delay="0"/>
                                      </p:stCondLst>
                                      <p:childTnLst>
                                        <p:set>
                                          <p:cBhvr>
                                            <p:cTn id="160" dur="1" fill="hold">
                                              <p:stCondLst>
                                                <p:cond delay="0"/>
                                              </p:stCondLst>
                                            </p:cTn>
                                            <p:tgtEl>
                                              <p:spTgt spid="60"/>
                                            </p:tgtEl>
                                            <p:attrNameLst>
                                              <p:attrName>style.visibility</p:attrName>
                                            </p:attrNameLst>
                                          </p:cBhvr>
                                          <p:to>
                                            <p:strVal val="visible"/>
                                          </p:to>
                                        </p:set>
                                        <p:anim calcmode="lin" valueType="num">
                                          <p:cBhvr>
                                            <p:cTn id="161" dur="500" fill="hold"/>
                                            <p:tgtEl>
                                              <p:spTgt spid="60"/>
                                            </p:tgtEl>
                                            <p:attrNameLst>
                                              <p:attrName>ppt_w</p:attrName>
                                            </p:attrNameLst>
                                          </p:cBhvr>
                                          <p:tavLst>
                                            <p:tav tm="0">
                                              <p:val>
                                                <p:fltVal val="0"/>
                                              </p:val>
                                            </p:tav>
                                            <p:tav tm="100000">
                                              <p:val>
                                                <p:strVal val="#ppt_w"/>
                                              </p:val>
                                            </p:tav>
                                          </p:tavLst>
                                        </p:anim>
                                        <p:anim calcmode="lin" valueType="num">
                                          <p:cBhvr>
                                            <p:cTn id="162" dur="500" fill="hold"/>
                                            <p:tgtEl>
                                              <p:spTgt spid="60"/>
                                            </p:tgtEl>
                                            <p:attrNameLst>
                                              <p:attrName>ppt_h</p:attrName>
                                            </p:attrNameLst>
                                          </p:cBhvr>
                                          <p:tavLst>
                                            <p:tav tm="0">
                                              <p:val>
                                                <p:fltVal val="0"/>
                                              </p:val>
                                            </p:tav>
                                            <p:tav tm="100000">
                                              <p:val>
                                                <p:strVal val="#ppt_h"/>
                                              </p:val>
                                            </p:tav>
                                          </p:tavLst>
                                        </p:anim>
                                        <p:animEffect transition="in" filter="fade">
                                          <p:cBhvr>
                                            <p:cTn id="163" dur="500"/>
                                            <p:tgtEl>
                                              <p:spTgt spid="60"/>
                                            </p:tgtEl>
                                          </p:cBhvr>
                                        </p:animEffect>
                                      </p:childTnLst>
                                    </p:cTn>
                                  </p:par>
                                  <p:par>
                                    <p:cTn id="164" presetID="53" presetClass="entr" presetSubtype="16" fill="hold" nodeType="withEffect">
                                      <p:stCondLst>
                                        <p:cond delay="0"/>
                                      </p:stCondLst>
                                      <p:childTnLst>
                                        <p:set>
                                          <p:cBhvr>
                                            <p:cTn id="165" dur="1" fill="hold">
                                              <p:stCondLst>
                                                <p:cond delay="0"/>
                                              </p:stCondLst>
                                            </p:cTn>
                                            <p:tgtEl>
                                              <p:spTgt spid="63"/>
                                            </p:tgtEl>
                                            <p:attrNameLst>
                                              <p:attrName>style.visibility</p:attrName>
                                            </p:attrNameLst>
                                          </p:cBhvr>
                                          <p:to>
                                            <p:strVal val="visible"/>
                                          </p:to>
                                        </p:set>
                                        <p:anim calcmode="lin" valueType="num">
                                          <p:cBhvr>
                                            <p:cTn id="166" dur="500" fill="hold"/>
                                            <p:tgtEl>
                                              <p:spTgt spid="63"/>
                                            </p:tgtEl>
                                            <p:attrNameLst>
                                              <p:attrName>ppt_w</p:attrName>
                                            </p:attrNameLst>
                                          </p:cBhvr>
                                          <p:tavLst>
                                            <p:tav tm="0">
                                              <p:val>
                                                <p:fltVal val="0"/>
                                              </p:val>
                                            </p:tav>
                                            <p:tav tm="100000">
                                              <p:val>
                                                <p:strVal val="#ppt_w"/>
                                              </p:val>
                                            </p:tav>
                                          </p:tavLst>
                                        </p:anim>
                                        <p:anim calcmode="lin" valueType="num">
                                          <p:cBhvr>
                                            <p:cTn id="167" dur="500" fill="hold"/>
                                            <p:tgtEl>
                                              <p:spTgt spid="63"/>
                                            </p:tgtEl>
                                            <p:attrNameLst>
                                              <p:attrName>ppt_h</p:attrName>
                                            </p:attrNameLst>
                                          </p:cBhvr>
                                          <p:tavLst>
                                            <p:tav tm="0">
                                              <p:val>
                                                <p:fltVal val="0"/>
                                              </p:val>
                                            </p:tav>
                                            <p:tav tm="100000">
                                              <p:val>
                                                <p:strVal val="#ppt_h"/>
                                              </p:val>
                                            </p:tav>
                                          </p:tavLst>
                                        </p:anim>
                                        <p:animEffect transition="in" filter="fade">
                                          <p:cBhvr>
                                            <p:cTn id="168" dur="500"/>
                                            <p:tgtEl>
                                              <p:spTgt spid="63"/>
                                            </p:tgtEl>
                                          </p:cBhvr>
                                        </p:animEffect>
                                      </p:childTnLst>
                                    </p:cTn>
                                  </p:par>
                                  <p:par>
                                    <p:cTn id="169" presetID="53" presetClass="entr" presetSubtype="16" fill="hold" nodeType="withEffect">
                                      <p:stCondLst>
                                        <p:cond delay="0"/>
                                      </p:stCondLst>
                                      <p:childTnLst>
                                        <p:set>
                                          <p:cBhvr>
                                            <p:cTn id="170" dur="1" fill="hold">
                                              <p:stCondLst>
                                                <p:cond delay="0"/>
                                              </p:stCondLst>
                                            </p:cTn>
                                            <p:tgtEl>
                                              <p:spTgt spid="109"/>
                                            </p:tgtEl>
                                            <p:attrNameLst>
                                              <p:attrName>style.visibility</p:attrName>
                                            </p:attrNameLst>
                                          </p:cBhvr>
                                          <p:to>
                                            <p:strVal val="visible"/>
                                          </p:to>
                                        </p:set>
                                        <p:anim calcmode="lin" valueType="num">
                                          <p:cBhvr>
                                            <p:cTn id="171" dur="500" fill="hold"/>
                                            <p:tgtEl>
                                              <p:spTgt spid="109"/>
                                            </p:tgtEl>
                                            <p:attrNameLst>
                                              <p:attrName>ppt_w</p:attrName>
                                            </p:attrNameLst>
                                          </p:cBhvr>
                                          <p:tavLst>
                                            <p:tav tm="0">
                                              <p:val>
                                                <p:fltVal val="0"/>
                                              </p:val>
                                            </p:tav>
                                            <p:tav tm="100000">
                                              <p:val>
                                                <p:strVal val="#ppt_w"/>
                                              </p:val>
                                            </p:tav>
                                          </p:tavLst>
                                        </p:anim>
                                        <p:anim calcmode="lin" valueType="num">
                                          <p:cBhvr>
                                            <p:cTn id="172" dur="500" fill="hold"/>
                                            <p:tgtEl>
                                              <p:spTgt spid="109"/>
                                            </p:tgtEl>
                                            <p:attrNameLst>
                                              <p:attrName>ppt_h</p:attrName>
                                            </p:attrNameLst>
                                          </p:cBhvr>
                                          <p:tavLst>
                                            <p:tav tm="0">
                                              <p:val>
                                                <p:fltVal val="0"/>
                                              </p:val>
                                            </p:tav>
                                            <p:tav tm="100000">
                                              <p:val>
                                                <p:strVal val="#ppt_h"/>
                                              </p:val>
                                            </p:tav>
                                          </p:tavLst>
                                        </p:anim>
                                        <p:animEffect transition="in" filter="fade">
                                          <p:cBhvr>
                                            <p:cTn id="173" dur="500"/>
                                            <p:tgtEl>
                                              <p:spTgt spid="109"/>
                                            </p:tgtEl>
                                          </p:cBhvr>
                                        </p:animEffect>
                                      </p:childTnLst>
                                    </p:cTn>
                                  </p:par>
                                  <p:par>
                                    <p:cTn id="174" presetID="53" presetClass="entr" presetSubtype="16" fill="hold" nodeType="withEffect">
                                      <p:stCondLst>
                                        <p:cond delay="0"/>
                                      </p:stCondLst>
                                      <p:childTnLst>
                                        <p:set>
                                          <p:cBhvr>
                                            <p:cTn id="175" dur="1" fill="hold">
                                              <p:stCondLst>
                                                <p:cond delay="0"/>
                                              </p:stCondLst>
                                            </p:cTn>
                                            <p:tgtEl>
                                              <p:spTgt spid="66"/>
                                            </p:tgtEl>
                                            <p:attrNameLst>
                                              <p:attrName>style.visibility</p:attrName>
                                            </p:attrNameLst>
                                          </p:cBhvr>
                                          <p:to>
                                            <p:strVal val="visible"/>
                                          </p:to>
                                        </p:set>
                                        <p:anim calcmode="lin" valueType="num">
                                          <p:cBhvr>
                                            <p:cTn id="176" dur="500" fill="hold"/>
                                            <p:tgtEl>
                                              <p:spTgt spid="66"/>
                                            </p:tgtEl>
                                            <p:attrNameLst>
                                              <p:attrName>ppt_w</p:attrName>
                                            </p:attrNameLst>
                                          </p:cBhvr>
                                          <p:tavLst>
                                            <p:tav tm="0">
                                              <p:val>
                                                <p:fltVal val="0"/>
                                              </p:val>
                                            </p:tav>
                                            <p:tav tm="100000">
                                              <p:val>
                                                <p:strVal val="#ppt_w"/>
                                              </p:val>
                                            </p:tav>
                                          </p:tavLst>
                                        </p:anim>
                                        <p:anim calcmode="lin" valueType="num">
                                          <p:cBhvr>
                                            <p:cTn id="177" dur="500" fill="hold"/>
                                            <p:tgtEl>
                                              <p:spTgt spid="66"/>
                                            </p:tgtEl>
                                            <p:attrNameLst>
                                              <p:attrName>ppt_h</p:attrName>
                                            </p:attrNameLst>
                                          </p:cBhvr>
                                          <p:tavLst>
                                            <p:tav tm="0">
                                              <p:val>
                                                <p:fltVal val="0"/>
                                              </p:val>
                                            </p:tav>
                                            <p:tav tm="100000">
                                              <p:val>
                                                <p:strVal val="#ppt_h"/>
                                              </p:val>
                                            </p:tav>
                                          </p:tavLst>
                                        </p:anim>
                                        <p:animEffect transition="in" filter="fade">
                                          <p:cBhvr>
                                            <p:cTn id="178" dur="500"/>
                                            <p:tgtEl>
                                              <p:spTgt spid="66"/>
                                            </p:tgtEl>
                                          </p:cBhvr>
                                        </p:animEffect>
                                      </p:childTnLst>
                                    </p:cTn>
                                  </p:par>
                                  <p:par>
                                    <p:cTn id="179" presetID="53" presetClass="entr" presetSubtype="16" fill="hold" nodeType="withEffect">
                                      <p:stCondLst>
                                        <p:cond delay="0"/>
                                      </p:stCondLst>
                                      <p:childTnLst>
                                        <p:set>
                                          <p:cBhvr>
                                            <p:cTn id="180" dur="1" fill="hold">
                                              <p:stCondLst>
                                                <p:cond delay="0"/>
                                              </p:stCondLst>
                                            </p:cTn>
                                            <p:tgtEl>
                                              <p:spTgt spid="69"/>
                                            </p:tgtEl>
                                            <p:attrNameLst>
                                              <p:attrName>style.visibility</p:attrName>
                                            </p:attrNameLst>
                                          </p:cBhvr>
                                          <p:to>
                                            <p:strVal val="visible"/>
                                          </p:to>
                                        </p:set>
                                        <p:anim calcmode="lin" valueType="num">
                                          <p:cBhvr>
                                            <p:cTn id="181" dur="500" fill="hold"/>
                                            <p:tgtEl>
                                              <p:spTgt spid="69"/>
                                            </p:tgtEl>
                                            <p:attrNameLst>
                                              <p:attrName>ppt_w</p:attrName>
                                            </p:attrNameLst>
                                          </p:cBhvr>
                                          <p:tavLst>
                                            <p:tav tm="0">
                                              <p:val>
                                                <p:fltVal val="0"/>
                                              </p:val>
                                            </p:tav>
                                            <p:tav tm="100000">
                                              <p:val>
                                                <p:strVal val="#ppt_w"/>
                                              </p:val>
                                            </p:tav>
                                          </p:tavLst>
                                        </p:anim>
                                        <p:anim calcmode="lin" valueType="num">
                                          <p:cBhvr>
                                            <p:cTn id="182" dur="500" fill="hold"/>
                                            <p:tgtEl>
                                              <p:spTgt spid="69"/>
                                            </p:tgtEl>
                                            <p:attrNameLst>
                                              <p:attrName>ppt_h</p:attrName>
                                            </p:attrNameLst>
                                          </p:cBhvr>
                                          <p:tavLst>
                                            <p:tav tm="0">
                                              <p:val>
                                                <p:fltVal val="0"/>
                                              </p:val>
                                            </p:tav>
                                            <p:tav tm="100000">
                                              <p:val>
                                                <p:strVal val="#ppt_h"/>
                                              </p:val>
                                            </p:tav>
                                          </p:tavLst>
                                        </p:anim>
                                        <p:animEffect transition="in" filter="fade">
                                          <p:cBhvr>
                                            <p:cTn id="183" dur="500"/>
                                            <p:tgtEl>
                                              <p:spTgt spid="69"/>
                                            </p:tgtEl>
                                          </p:cBhvr>
                                        </p:animEffect>
                                      </p:childTnLst>
                                    </p:cTn>
                                  </p:par>
                                  <p:par>
                                    <p:cTn id="184" presetID="53" presetClass="entr" presetSubtype="16" fill="hold" nodeType="withEffect">
                                      <p:stCondLst>
                                        <p:cond delay="0"/>
                                      </p:stCondLst>
                                      <p:childTnLst>
                                        <p:set>
                                          <p:cBhvr>
                                            <p:cTn id="185" dur="1" fill="hold">
                                              <p:stCondLst>
                                                <p:cond delay="0"/>
                                              </p:stCondLst>
                                            </p:cTn>
                                            <p:tgtEl>
                                              <p:spTgt spid="72"/>
                                            </p:tgtEl>
                                            <p:attrNameLst>
                                              <p:attrName>style.visibility</p:attrName>
                                            </p:attrNameLst>
                                          </p:cBhvr>
                                          <p:to>
                                            <p:strVal val="visible"/>
                                          </p:to>
                                        </p:set>
                                        <p:anim calcmode="lin" valueType="num">
                                          <p:cBhvr>
                                            <p:cTn id="186" dur="500" fill="hold"/>
                                            <p:tgtEl>
                                              <p:spTgt spid="72"/>
                                            </p:tgtEl>
                                            <p:attrNameLst>
                                              <p:attrName>ppt_w</p:attrName>
                                            </p:attrNameLst>
                                          </p:cBhvr>
                                          <p:tavLst>
                                            <p:tav tm="0">
                                              <p:val>
                                                <p:fltVal val="0"/>
                                              </p:val>
                                            </p:tav>
                                            <p:tav tm="100000">
                                              <p:val>
                                                <p:strVal val="#ppt_w"/>
                                              </p:val>
                                            </p:tav>
                                          </p:tavLst>
                                        </p:anim>
                                        <p:anim calcmode="lin" valueType="num">
                                          <p:cBhvr>
                                            <p:cTn id="187" dur="500" fill="hold"/>
                                            <p:tgtEl>
                                              <p:spTgt spid="72"/>
                                            </p:tgtEl>
                                            <p:attrNameLst>
                                              <p:attrName>ppt_h</p:attrName>
                                            </p:attrNameLst>
                                          </p:cBhvr>
                                          <p:tavLst>
                                            <p:tav tm="0">
                                              <p:val>
                                                <p:fltVal val="0"/>
                                              </p:val>
                                            </p:tav>
                                            <p:tav tm="100000">
                                              <p:val>
                                                <p:strVal val="#ppt_h"/>
                                              </p:val>
                                            </p:tav>
                                          </p:tavLst>
                                        </p:anim>
                                        <p:animEffect transition="in" filter="fade">
                                          <p:cBhvr>
                                            <p:cTn id="188" dur="500"/>
                                            <p:tgtEl>
                                              <p:spTgt spid="72"/>
                                            </p:tgtEl>
                                          </p:cBhvr>
                                        </p:animEffect>
                                      </p:childTnLst>
                                    </p:cTn>
                                  </p:par>
                                  <p:par>
                                    <p:cTn id="189" presetID="53" presetClass="entr" presetSubtype="16" fill="hold" nodeType="withEffect">
                                      <p:stCondLst>
                                        <p:cond delay="0"/>
                                      </p:stCondLst>
                                      <p:childTnLst>
                                        <p:set>
                                          <p:cBhvr>
                                            <p:cTn id="190" dur="1" fill="hold">
                                              <p:stCondLst>
                                                <p:cond delay="0"/>
                                              </p:stCondLst>
                                            </p:cTn>
                                            <p:tgtEl>
                                              <p:spTgt spid="75"/>
                                            </p:tgtEl>
                                            <p:attrNameLst>
                                              <p:attrName>style.visibility</p:attrName>
                                            </p:attrNameLst>
                                          </p:cBhvr>
                                          <p:to>
                                            <p:strVal val="visible"/>
                                          </p:to>
                                        </p:set>
                                        <p:anim calcmode="lin" valueType="num">
                                          <p:cBhvr>
                                            <p:cTn id="191" dur="500" fill="hold"/>
                                            <p:tgtEl>
                                              <p:spTgt spid="75"/>
                                            </p:tgtEl>
                                            <p:attrNameLst>
                                              <p:attrName>ppt_w</p:attrName>
                                            </p:attrNameLst>
                                          </p:cBhvr>
                                          <p:tavLst>
                                            <p:tav tm="0">
                                              <p:val>
                                                <p:fltVal val="0"/>
                                              </p:val>
                                            </p:tav>
                                            <p:tav tm="100000">
                                              <p:val>
                                                <p:strVal val="#ppt_w"/>
                                              </p:val>
                                            </p:tav>
                                          </p:tavLst>
                                        </p:anim>
                                        <p:anim calcmode="lin" valueType="num">
                                          <p:cBhvr>
                                            <p:cTn id="192" dur="500" fill="hold"/>
                                            <p:tgtEl>
                                              <p:spTgt spid="75"/>
                                            </p:tgtEl>
                                            <p:attrNameLst>
                                              <p:attrName>ppt_h</p:attrName>
                                            </p:attrNameLst>
                                          </p:cBhvr>
                                          <p:tavLst>
                                            <p:tav tm="0">
                                              <p:val>
                                                <p:fltVal val="0"/>
                                              </p:val>
                                            </p:tav>
                                            <p:tav tm="100000">
                                              <p:val>
                                                <p:strVal val="#ppt_h"/>
                                              </p:val>
                                            </p:tav>
                                          </p:tavLst>
                                        </p:anim>
                                        <p:animEffect transition="in" filter="fade">
                                          <p:cBhvr>
                                            <p:cTn id="193" dur="500"/>
                                            <p:tgtEl>
                                              <p:spTgt spid="75"/>
                                            </p:tgtEl>
                                          </p:cBhvr>
                                        </p:animEffect>
                                      </p:childTnLst>
                                    </p:cTn>
                                  </p:par>
                                  <p:par>
                                    <p:cTn id="194" presetID="53" presetClass="entr" presetSubtype="16" fill="hold" nodeType="with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p:cTn id="196" dur="500" fill="hold"/>
                                            <p:tgtEl>
                                              <p:spTgt spid="78"/>
                                            </p:tgtEl>
                                            <p:attrNameLst>
                                              <p:attrName>ppt_w</p:attrName>
                                            </p:attrNameLst>
                                          </p:cBhvr>
                                          <p:tavLst>
                                            <p:tav tm="0">
                                              <p:val>
                                                <p:fltVal val="0"/>
                                              </p:val>
                                            </p:tav>
                                            <p:tav tm="100000">
                                              <p:val>
                                                <p:strVal val="#ppt_w"/>
                                              </p:val>
                                            </p:tav>
                                          </p:tavLst>
                                        </p:anim>
                                        <p:anim calcmode="lin" valueType="num">
                                          <p:cBhvr>
                                            <p:cTn id="197" dur="500" fill="hold"/>
                                            <p:tgtEl>
                                              <p:spTgt spid="78"/>
                                            </p:tgtEl>
                                            <p:attrNameLst>
                                              <p:attrName>ppt_h</p:attrName>
                                            </p:attrNameLst>
                                          </p:cBhvr>
                                          <p:tavLst>
                                            <p:tav tm="0">
                                              <p:val>
                                                <p:fltVal val="0"/>
                                              </p:val>
                                            </p:tav>
                                            <p:tav tm="100000">
                                              <p:val>
                                                <p:strVal val="#ppt_h"/>
                                              </p:val>
                                            </p:tav>
                                          </p:tavLst>
                                        </p:anim>
                                        <p:animEffect transition="in" filter="fade">
                                          <p:cBhvr>
                                            <p:cTn id="198" dur="500"/>
                                            <p:tgtEl>
                                              <p:spTgt spid="78"/>
                                            </p:tgtEl>
                                          </p:cBhvr>
                                        </p:animEffect>
                                      </p:childTnLst>
                                    </p:cTn>
                                  </p:par>
                                  <p:par>
                                    <p:cTn id="199" presetID="53" presetClass="entr" presetSubtype="16" fill="hold" nodeType="withEffect">
                                      <p:stCondLst>
                                        <p:cond delay="0"/>
                                      </p:stCondLst>
                                      <p:childTnLst>
                                        <p:set>
                                          <p:cBhvr>
                                            <p:cTn id="200" dur="1" fill="hold">
                                              <p:stCondLst>
                                                <p:cond delay="0"/>
                                              </p:stCondLst>
                                            </p:cTn>
                                            <p:tgtEl>
                                              <p:spTgt spid="81"/>
                                            </p:tgtEl>
                                            <p:attrNameLst>
                                              <p:attrName>style.visibility</p:attrName>
                                            </p:attrNameLst>
                                          </p:cBhvr>
                                          <p:to>
                                            <p:strVal val="visible"/>
                                          </p:to>
                                        </p:set>
                                        <p:anim calcmode="lin" valueType="num">
                                          <p:cBhvr>
                                            <p:cTn id="201" dur="500" fill="hold"/>
                                            <p:tgtEl>
                                              <p:spTgt spid="81"/>
                                            </p:tgtEl>
                                            <p:attrNameLst>
                                              <p:attrName>ppt_w</p:attrName>
                                            </p:attrNameLst>
                                          </p:cBhvr>
                                          <p:tavLst>
                                            <p:tav tm="0">
                                              <p:val>
                                                <p:fltVal val="0"/>
                                              </p:val>
                                            </p:tav>
                                            <p:tav tm="100000">
                                              <p:val>
                                                <p:strVal val="#ppt_w"/>
                                              </p:val>
                                            </p:tav>
                                          </p:tavLst>
                                        </p:anim>
                                        <p:anim calcmode="lin" valueType="num">
                                          <p:cBhvr>
                                            <p:cTn id="202" dur="500" fill="hold"/>
                                            <p:tgtEl>
                                              <p:spTgt spid="81"/>
                                            </p:tgtEl>
                                            <p:attrNameLst>
                                              <p:attrName>ppt_h</p:attrName>
                                            </p:attrNameLst>
                                          </p:cBhvr>
                                          <p:tavLst>
                                            <p:tav tm="0">
                                              <p:val>
                                                <p:fltVal val="0"/>
                                              </p:val>
                                            </p:tav>
                                            <p:tav tm="100000">
                                              <p:val>
                                                <p:strVal val="#ppt_h"/>
                                              </p:val>
                                            </p:tav>
                                          </p:tavLst>
                                        </p:anim>
                                        <p:animEffect transition="in" filter="fade">
                                          <p:cBhvr>
                                            <p:cTn id="203" dur="500"/>
                                            <p:tgtEl>
                                              <p:spTgt spid="81"/>
                                            </p:tgtEl>
                                          </p:cBhvr>
                                        </p:animEffect>
                                      </p:childTnLst>
                                    </p:cTn>
                                  </p:par>
                                  <p:par>
                                    <p:cTn id="204" presetID="53" presetClass="entr" presetSubtype="16" fill="hold" nodeType="withEffect">
                                      <p:stCondLst>
                                        <p:cond delay="0"/>
                                      </p:stCondLst>
                                      <p:childTnLst>
                                        <p:set>
                                          <p:cBhvr>
                                            <p:cTn id="205" dur="1" fill="hold">
                                              <p:stCondLst>
                                                <p:cond delay="0"/>
                                              </p:stCondLst>
                                            </p:cTn>
                                            <p:tgtEl>
                                              <p:spTgt spid="84"/>
                                            </p:tgtEl>
                                            <p:attrNameLst>
                                              <p:attrName>style.visibility</p:attrName>
                                            </p:attrNameLst>
                                          </p:cBhvr>
                                          <p:to>
                                            <p:strVal val="visible"/>
                                          </p:to>
                                        </p:set>
                                        <p:anim calcmode="lin" valueType="num">
                                          <p:cBhvr>
                                            <p:cTn id="206" dur="500" fill="hold"/>
                                            <p:tgtEl>
                                              <p:spTgt spid="84"/>
                                            </p:tgtEl>
                                            <p:attrNameLst>
                                              <p:attrName>ppt_w</p:attrName>
                                            </p:attrNameLst>
                                          </p:cBhvr>
                                          <p:tavLst>
                                            <p:tav tm="0">
                                              <p:val>
                                                <p:fltVal val="0"/>
                                              </p:val>
                                            </p:tav>
                                            <p:tav tm="100000">
                                              <p:val>
                                                <p:strVal val="#ppt_w"/>
                                              </p:val>
                                            </p:tav>
                                          </p:tavLst>
                                        </p:anim>
                                        <p:anim calcmode="lin" valueType="num">
                                          <p:cBhvr>
                                            <p:cTn id="207" dur="500" fill="hold"/>
                                            <p:tgtEl>
                                              <p:spTgt spid="84"/>
                                            </p:tgtEl>
                                            <p:attrNameLst>
                                              <p:attrName>ppt_h</p:attrName>
                                            </p:attrNameLst>
                                          </p:cBhvr>
                                          <p:tavLst>
                                            <p:tav tm="0">
                                              <p:val>
                                                <p:fltVal val="0"/>
                                              </p:val>
                                            </p:tav>
                                            <p:tav tm="100000">
                                              <p:val>
                                                <p:strVal val="#ppt_h"/>
                                              </p:val>
                                            </p:tav>
                                          </p:tavLst>
                                        </p:anim>
                                        <p:animEffect transition="in" filter="fade">
                                          <p:cBhvr>
                                            <p:cTn id="208" dur="500"/>
                                            <p:tgtEl>
                                              <p:spTgt spid="84"/>
                                            </p:tgtEl>
                                          </p:cBhvr>
                                        </p:animEffect>
                                      </p:childTnLst>
                                    </p:cTn>
                                  </p:par>
                                  <p:par>
                                    <p:cTn id="209" presetID="42" presetClass="path" presetSubtype="0" fill="hold" nodeType="withEffect">
                                      <p:stCondLst>
                                        <p:cond delay="0"/>
                                      </p:stCondLst>
                                      <p:childTnLst>
                                        <p:animMotion origin="layout" path="M -2.77778E-7 -1.60494E-6 L 0.16788 0.62624 " pathEditMode="relative" rAng="0" ptsTypes="AA">
                                          <p:cBhvr>
                                            <p:cTn id="210" dur="500" spd="-100000" fill="hold"/>
                                            <p:tgtEl>
                                              <p:spTgt spid="60"/>
                                            </p:tgtEl>
                                            <p:attrNameLst>
                                              <p:attrName>ppt_x</p:attrName>
                                              <p:attrName>ppt_y</p:attrName>
                                            </p:attrNameLst>
                                          </p:cBhvr>
                                          <p:rCtr x="8385" y="31296"/>
                                        </p:animMotion>
                                      </p:childTnLst>
                                    </p:cTn>
                                  </p:par>
                                  <p:par>
                                    <p:cTn id="211" presetID="42" presetClass="path" presetSubtype="0" fill="hold" nodeType="withEffect">
                                      <p:stCondLst>
                                        <p:cond delay="0"/>
                                      </p:stCondLst>
                                      <p:childTnLst>
                                        <p:animMotion origin="layout" path="M 1.38889E-6 -2.96296E-6 L -0.24583 0.48704 " pathEditMode="relative" rAng="0" ptsTypes="AA">
                                          <p:cBhvr>
                                            <p:cTn id="212" dur="500" spd="-100000" fill="hold"/>
                                            <p:tgtEl>
                                              <p:spTgt spid="63"/>
                                            </p:tgtEl>
                                            <p:attrNameLst>
                                              <p:attrName>ppt_x</p:attrName>
                                              <p:attrName>ppt_y</p:attrName>
                                            </p:attrNameLst>
                                          </p:cBhvr>
                                          <p:rCtr x="-12292" y="24352"/>
                                        </p:animMotion>
                                      </p:childTnLst>
                                    </p:cTn>
                                  </p:par>
                                  <p:par>
                                    <p:cTn id="213" presetID="42" presetClass="path" presetSubtype="0" fill="hold" nodeType="withEffect">
                                      <p:stCondLst>
                                        <p:cond delay="0"/>
                                      </p:stCondLst>
                                      <p:childTnLst>
                                        <p:animMotion origin="layout" path="M 3.88889E-6 3.20988E-6 L -0.13125 0.61296 " pathEditMode="relative" rAng="0" ptsTypes="AA">
                                          <p:cBhvr>
                                            <p:cTn id="214" dur="500" spd="-100000" fill="hold"/>
                                            <p:tgtEl>
                                              <p:spTgt spid="109"/>
                                            </p:tgtEl>
                                            <p:attrNameLst>
                                              <p:attrName>ppt_x</p:attrName>
                                              <p:attrName>ppt_y</p:attrName>
                                            </p:attrNameLst>
                                          </p:cBhvr>
                                          <p:rCtr x="-6562" y="30648"/>
                                        </p:animMotion>
                                      </p:childTnLst>
                                    </p:cTn>
                                  </p:par>
                                  <p:par>
                                    <p:cTn id="215" presetID="42" presetClass="path" presetSubtype="0" fill="hold" nodeType="withEffect">
                                      <p:stCondLst>
                                        <p:cond delay="0"/>
                                      </p:stCondLst>
                                      <p:childTnLst>
                                        <p:animMotion origin="layout" path="M 5E-6 4.32099E-6 L 0.27987 0.60648 " pathEditMode="relative" rAng="0" ptsTypes="AA">
                                          <p:cBhvr>
                                            <p:cTn id="216" dur="500" spd="-100000" fill="hold"/>
                                            <p:tgtEl>
                                              <p:spTgt spid="66"/>
                                            </p:tgtEl>
                                            <p:attrNameLst>
                                              <p:attrName>ppt_x</p:attrName>
                                              <p:attrName>ppt_y</p:attrName>
                                            </p:attrNameLst>
                                          </p:cBhvr>
                                          <p:rCtr x="13993" y="30309"/>
                                        </p:animMotion>
                                      </p:childTnLst>
                                    </p:cTn>
                                  </p:par>
                                  <p:par>
                                    <p:cTn id="217" presetID="42" presetClass="path" presetSubtype="0" fill="hold" nodeType="withEffect">
                                      <p:stCondLst>
                                        <p:cond delay="0"/>
                                      </p:stCondLst>
                                      <p:childTnLst>
                                        <p:animMotion origin="layout" path="M -3.61111E-6 -9.87654E-7 L 0.08091 0.58364 " pathEditMode="relative" rAng="0" ptsTypes="AA">
                                          <p:cBhvr>
                                            <p:cTn id="218" dur="500" spd="-100000" fill="hold"/>
                                            <p:tgtEl>
                                              <p:spTgt spid="69"/>
                                            </p:tgtEl>
                                            <p:attrNameLst>
                                              <p:attrName>ppt_x</p:attrName>
                                              <p:attrName>ppt_y</p:attrName>
                                            </p:attrNameLst>
                                          </p:cBhvr>
                                          <p:rCtr x="4045" y="29167"/>
                                        </p:animMotion>
                                      </p:childTnLst>
                                    </p:cTn>
                                  </p:par>
                                  <p:par>
                                    <p:cTn id="219" presetID="42" presetClass="path" presetSubtype="0" fill="hold" nodeType="withEffect">
                                      <p:stCondLst>
                                        <p:cond delay="0"/>
                                      </p:stCondLst>
                                      <p:childTnLst>
                                        <p:animMotion origin="layout" path="M -4.72222E-6 3.33333E-6 L 0.04619 0.57808 " pathEditMode="relative" rAng="0" ptsTypes="AA">
                                          <p:cBhvr>
                                            <p:cTn id="220" dur="500" spd="-100000" fill="hold"/>
                                            <p:tgtEl>
                                              <p:spTgt spid="72"/>
                                            </p:tgtEl>
                                            <p:attrNameLst>
                                              <p:attrName>ppt_x</p:attrName>
                                              <p:attrName>ppt_y</p:attrName>
                                            </p:attrNameLst>
                                          </p:cBhvr>
                                          <p:rCtr x="2309" y="28889"/>
                                        </p:animMotion>
                                      </p:childTnLst>
                                    </p:cTn>
                                  </p:par>
                                  <p:par>
                                    <p:cTn id="221" presetID="42" presetClass="path" presetSubtype="0" fill="hold" nodeType="withEffect">
                                      <p:stCondLst>
                                        <p:cond delay="0"/>
                                      </p:stCondLst>
                                      <p:childTnLst>
                                        <p:animMotion origin="layout" path="M 2.5E-6 -1.11111E-6 L -0.05191 0.61512 " pathEditMode="relative" rAng="0" ptsTypes="AA">
                                          <p:cBhvr>
                                            <p:cTn id="222" dur="500" spd="-100000" fill="hold"/>
                                            <p:tgtEl>
                                              <p:spTgt spid="75"/>
                                            </p:tgtEl>
                                            <p:attrNameLst>
                                              <p:attrName>ppt_x</p:attrName>
                                              <p:attrName>ppt_y</p:attrName>
                                            </p:attrNameLst>
                                          </p:cBhvr>
                                          <p:rCtr x="-2604" y="30741"/>
                                        </p:animMotion>
                                      </p:childTnLst>
                                    </p:cTn>
                                  </p:par>
                                  <p:par>
                                    <p:cTn id="223" presetID="42" presetClass="path" presetSubtype="0" fill="hold" nodeType="withEffect">
                                      <p:stCondLst>
                                        <p:cond delay="0"/>
                                      </p:stCondLst>
                                      <p:childTnLst>
                                        <p:animMotion origin="layout" path="M -3.88889E-6 -3.7037E-6 L -0.1375 0.75 " pathEditMode="relative" rAng="0" ptsTypes="AA">
                                          <p:cBhvr>
                                            <p:cTn id="224" dur="500" spd="-100000" fill="hold"/>
                                            <p:tgtEl>
                                              <p:spTgt spid="78"/>
                                            </p:tgtEl>
                                            <p:attrNameLst>
                                              <p:attrName>ppt_x</p:attrName>
                                              <p:attrName>ppt_y</p:attrName>
                                            </p:attrNameLst>
                                          </p:cBhvr>
                                          <p:rCtr x="-6875" y="37500"/>
                                        </p:animMotion>
                                      </p:childTnLst>
                                    </p:cTn>
                                  </p:par>
                                  <p:par>
                                    <p:cTn id="225" presetID="42" presetClass="path" presetSubtype="0" fill="hold" nodeType="withEffect">
                                      <p:stCondLst>
                                        <p:cond delay="0"/>
                                      </p:stCondLst>
                                      <p:childTnLst>
                                        <p:animMotion origin="layout" path="M -4.44444E-6 -4.07407E-6 L 0.07709 0.69074 " pathEditMode="relative" rAng="0" ptsTypes="AA">
                                          <p:cBhvr>
                                            <p:cTn id="226" dur="500" spd="-100000" fill="hold"/>
                                            <p:tgtEl>
                                              <p:spTgt spid="81"/>
                                            </p:tgtEl>
                                            <p:attrNameLst>
                                              <p:attrName>ppt_x</p:attrName>
                                              <p:attrName>ppt_y</p:attrName>
                                            </p:attrNameLst>
                                          </p:cBhvr>
                                          <p:rCtr x="3854" y="34537"/>
                                        </p:animMotion>
                                      </p:childTnLst>
                                    </p:cTn>
                                  </p:par>
                                  <p:par>
                                    <p:cTn id="227" presetID="42" presetClass="path" presetSubtype="0" fill="hold" nodeType="withEffect">
                                      <p:stCondLst>
                                        <p:cond delay="0"/>
                                      </p:stCondLst>
                                      <p:childTnLst>
                                        <p:animMotion origin="layout" path="M 1.11111E-6 -6.17284E-7 L -0.16389 0.69012 " pathEditMode="relative" rAng="0" ptsTypes="AA">
                                          <p:cBhvr>
                                            <p:cTn id="228" dur="500" spd="-100000" fill="hold"/>
                                            <p:tgtEl>
                                              <p:spTgt spid="84"/>
                                            </p:tgtEl>
                                            <p:attrNameLst>
                                              <p:attrName>ppt_x</p:attrName>
                                              <p:attrName>ppt_y</p:attrName>
                                            </p:attrNameLst>
                                          </p:cBhvr>
                                          <p:rCtr x="-8194" y="34506"/>
                                        </p:animMotion>
                                      </p:childTnLst>
                                    </p:cTn>
                                  </p:par>
                                </p:childTnLst>
                              </p:cTn>
                            </p:par>
                            <p:par>
                              <p:cTn id="229" fill="hold">
                                <p:stCondLst>
                                  <p:cond delay="3000"/>
                                </p:stCondLst>
                                <p:childTnLst>
                                  <p:par>
                                    <p:cTn id="230" presetID="42" presetClass="entr" presetSubtype="0" fill="hold" grpId="0" nodeType="afterEffect">
                                      <p:stCondLst>
                                        <p:cond delay="0"/>
                                      </p:stCondLst>
                                      <p:childTnLst>
                                        <p:set>
                                          <p:cBhvr>
                                            <p:cTn id="231" dur="1" fill="hold">
                                              <p:stCondLst>
                                                <p:cond delay="0"/>
                                              </p:stCondLst>
                                            </p:cTn>
                                            <p:tgtEl>
                                              <p:spTgt spid="59"/>
                                            </p:tgtEl>
                                            <p:attrNameLst>
                                              <p:attrName>style.visibility</p:attrName>
                                            </p:attrNameLst>
                                          </p:cBhvr>
                                          <p:to>
                                            <p:strVal val="visible"/>
                                          </p:to>
                                        </p:set>
                                        <p:animEffect transition="in" filter="fade">
                                          <p:cBhvr>
                                            <p:cTn id="232" dur="500"/>
                                            <p:tgtEl>
                                              <p:spTgt spid="59"/>
                                            </p:tgtEl>
                                          </p:cBhvr>
                                        </p:animEffect>
                                        <p:anim calcmode="lin" valueType="num">
                                          <p:cBhvr>
                                            <p:cTn id="233" dur="500" fill="hold"/>
                                            <p:tgtEl>
                                              <p:spTgt spid="59"/>
                                            </p:tgtEl>
                                            <p:attrNameLst>
                                              <p:attrName>ppt_x</p:attrName>
                                            </p:attrNameLst>
                                          </p:cBhvr>
                                          <p:tavLst>
                                            <p:tav tm="0">
                                              <p:val>
                                                <p:strVal val="#ppt_x"/>
                                              </p:val>
                                            </p:tav>
                                            <p:tav tm="100000">
                                              <p:val>
                                                <p:strVal val="#ppt_x"/>
                                              </p:val>
                                            </p:tav>
                                          </p:tavLst>
                                        </p:anim>
                                        <p:anim calcmode="lin" valueType="num">
                                          <p:cBhvr>
                                            <p:cTn id="234" dur="500" fill="hold"/>
                                            <p:tgtEl>
                                              <p:spTgt spid="59"/>
                                            </p:tgtEl>
                                            <p:attrNameLst>
                                              <p:attrName>ppt_y</p:attrName>
                                            </p:attrNameLst>
                                          </p:cBhvr>
                                          <p:tavLst>
                                            <p:tav tm="0">
                                              <p:val>
                                                <p:strVal val="#ppt_y+.1"/>
                                              </p:val>
                                            </p:tav>
                                            <p:tav tm="100000">
                                              <p:val>
                                                <p:strVal val="#ppt_y"/>
                                              </p:val>
                                            </p:tav>
                                          </p:tavLst>
                                        </p:anim>
                                      </p:childTnLst>
                                    </p:cTn>
                                  </p:par>
                                </p:childTnLst>
                              </p:cTn>
                            </p:par>
                            <p:par>
                              <p:cTn id="235" fill="hold">
                                <p:stCondLst>
                                  <p:cond delay="3500"/>
                                </p:stCondLst>
                                <p:childTnLst>
                                  <p:par>
                                    <p:cTn id="236" presetID="53" presetClass="entr" presetSubtype="16" fill="hold" nodeType="afterEffect">
                                      <p:stCondLst>
                                        <p:cond delay="0"/>
                                      </p:stCondLst>
                                      <p:childTnLst>
                                        <p:set>
                                          <p:cBhvr>
                                            <p:cTn id="237" dur="1" fill="hold">
                                              <p:stCondLst>
                                                <p:cond delay="0"/>
                                              </p:stCondLst>
                                            </p:cTn>
                                            <p:tgtEl>
                                              <p:spTgt spid="118"/>
                                            </p:tgtEl>
                                            <p:attrNameLst>
                                              <p:attrName>style.visibility</p:attrName>
                                            </p:attrNameLst>
                                          </p:cBhvr>
                                          <p:to>
                                            <p:strVal val="visible"/>
                                          </p:to>
                                        </p:set>
                                        <p:anim calcmode="lin" valueType="num">
                                          <p:cBhvr>
                                            <p:cTn id="238" dur="500" fill="hold"/>
                                            <p:tgtEl>
                                              <p:spTgt spid="118"/>
                                            </p:tgtEl>
                                            <p:attrNameLst>
                                              <p:attrName>ppt_w</p:attrName>
                                            </p:attrNameLst>
                                          </p:cBhvr>
                                          <p:tavLst>
                                            <p:tav tm="0">
                                              <p:val>
                                                <p:fltVal val="0"/>
                                              </p:val>
                                            </p:tav>
                                            <p:tav tm="100000">
                                              <p:val>
                                                <p:strVal val="#ppt_w"/>
                                              </p:val>
                                            </p:tav>
                                          </p:tavLst>
                                        </p:anim>
                                        <p:anim calcmode="lin" valueType="num">
                                          <p:cBhvr>
                                            <p:cTn id="239" dur="500" fill="hold"/>
                                            <p:tgtEl>
                                              <p:spTgt spid="118"/>
                                            </p:tgtEl>
                                            <p:attrNameLst>
                                              <p:attrName>ppt_h</p:attrName>
                                            </p:attrNameLst>
                                          </p:cBhvr>
                                          <p:tavLst>
                                            <p:tav tm="0">
                                              <p:val>
                                                <p:fltVal val="0"/>
                                              </p:val>
                                            </p:tav>
                                            <p:tav tm="100000">
                                              <p:val>
                                                <p:strVal val="#ppt_h"/>
                                              </p:val>
                                            </p:tav>
                                          </p:tavLst>
                                        </p:anim>
                                        <p:animEffect transition="in" filter="fade">
                                          <p:cBhvr>
                                            <p:cTn id="240" dur="500"/>
                                            <p:tgtEl>
                                              <p:spTgt spid="118"/>
                                            </p:tgtEl>
                                          </p:cBhvr>
                                        </p:animEffect>
                                      </p:childTnLst>
                                    </p:cTn>
                                  </p:par>
                                  <p:par>
                                    <p:cTn id="241" presetID="53" presetClass="entr" presetSubtype="16" fill="hold" nodeType="withEffect">
                                      <p:stCondLst>
                                        <p:cond delay="0"/>
                                      </p:stCondLst>
                                      <p:childTnLst>
                                        <p:set>
                                          <p:cBhvr>
                                            <p:cTn id="242" dur="1" fill="hold">
                                              <p:stCondLst>
                                                <p:cond delay="0"/>
                                              </p:stCondLst>
                                            </p:cTn>
                                            <p:tgtEl>
                                              <p:spTgt spid="88"/>
                                            </p:tgtEl>
                                            <p:attrNameLst>
                                              <p:attrName>style.visibility</p:attrName>
                                            </p:attrNameLst>
                                          </p:cBhvr>
                                          <p:to>
                                            <p:strVal val="visible"/>
                                          </p:to>
                                        </p:set>
                                        <p:anim calcmode="lin" valueType="num">
                                          <p:cBhvr>
                                            <p:cTn id="243" dur="500" fill="hold"/>
                                            <p:tgtEl>
                                              <p:spTgt spid="88"/>
                                            </p:tgtEl>
                                            <p:attrNameLst>
                                              <p:attrName>ppt_w</p:attrName>
                                            </p:attrNameLst>
                                          </p:cBhvr>
                                          <p:tavLst>
                                            <p:tav tm="0">
                                              <p:val>
                                                <p:fltVal val="0"/>
                                              </p:val>
                                            </p:tav>
                                            <p:tav tm="100000">
                                              <p:val>
                                                <p:strVal val="#ppt_w"/>
                                              </p:val>
                                            </p:tav>
                                          </p:tavLst>
                                        </p:anim>
                                        <p:anim calcmode="lin" valueType="num">
                                          <p:cBhvr>
                                            <p:cTn id="244" dur="500" fill="hold"/>
                                            <p:tgtEl>
                                              <p:spTgt spid="88"/>
                                            </p:tgtEl>
                                            <p:attrNameLst>
                                              <p:attrName>ppt_h</p:attrName>
                                            </p:attrNameLst>
                                          </p:cBhvr>
                                          <p:tavLst>
                                            <p:tav tm="0">
                                              <p:val>
                                                <p:fltVal val="0"/>
                                              </p:val>
                                            </p:tav>
                                            <p:tav tm="100000">
                                              <p:val>
                                                <p:strVal val="#ppt_h"/>
                                              </p:val>
                                            </p:tav>
                                          </p:tavLst>
                                        </p:anim>
                                        <p:animEffect transition="in" filter="fade">
                                          <p:cBhvr>
                                            <p:cTn id="245" dur="500"/>
                                            <p:tgtEl>
                                              <p:spTgt spid="88"/>
                                            </p:tgtEl>
                                          </p:cBhvr>
                                        </p:animEffect>
                                      </p:childTnLst>
                                    </p:cTn>
                                  </p:par>
                                  <p:par>
                                    <p:cTn id="246" presetID="53" presetClass="entr" presetSubtype="16" fill="hold" nodeType="withEffect">
                                      <p:stCondLst>
                                        <p:cond delay="0"/>
                                      </p:stCondLst>
                                      <p:childTnLst>
                                        <p:set>
                                          <p:cBhvr>
                                            <p:cTn id="247" dur="1" fill="hold">
                                              <p:stCondLst>
                                                <p:cond delay="0"/>
                                              </p:stCondLst>
                                            </p:cTn>
                                            <p:tgtEl>
                                              <p:spTgt spid="91"/>
                                            </p:tgtEl>
                                            <p:attrNameLst>
                                              <p:attrName>style.visibility</p:attrName>
                                            </p:attrNameLst>
                                          </p:cBhvr>
                                          <p:to>
                                            <p:strVal val="visible"/>
                                          </p:to>
                                        </p:set>
                                        <p:anim calcmode="lin" valueType="num">
                                          <p:cBhvr>
                                            <p:cTn id="248" dur="500" fill="hold"/>
                                            <p:tgtEl>
                                              <p:spTgt spid="91"/>
                                            </p:tgtEl>
                                            <p:attrNameLst>
                                              <p:attrName>ppt_w</p:attrName>
                                            </p:attrNameLst>
                                          </p:cBhvr>
                                          <p:tavLst>
                                            <p:tav tm="0">
                                              <p:val>
                                                <p:fltVal val="0"/>
                                              </p:val>
                                            </p:tav>
                                            <p:tav tm="100000">
                                              <p:val>
                                                <p:strVal val="#ppt_w"/>
                                              </p:val>
                                            </p:tav>
                                          </p:tavLst>
                                        </p:anim>
                                        <p:anim calcmode="lin" valueType="num">
                                          <p:cBhvr>
                                            <p:cTn id="249" dur="500" fill="hold"/>
                                            <p:tgtEl>
                                              <p:spTgt spid="91"/>
                                            </p:tgtEl>
                                            <p:attrNameLst>
                                              <p:attrName>ppt_h</p:attrName>
                                            </p:attrNameLst>
                                          </p:cBhvr>
                                          <p:tavLst>
                                            <p:tav tm="0">
                                              <p:val>
                                                <p:fltVal val="0"/>
                                              </p:val>
                                            </p:tav>
                                            <p:tav tm="100000">
                                              <p:val>
                                                <p:strVal val="#ppt_h"/>
                                              </p:val>
                                            </p:tav>
                                          </p:tavLst>
                                        </p:anim>
                                        <p:animEffect transition="in" filter="fade">
                                          <p:cBhvr>
                                            <p:cTn id="250" dur="500"/>
                                            <p:tgtEl>
                                              <p:spTgt spid="91"/>
                                            </p:tgtEl>
                                          </p:cBhvr>
                                        </p:animEffect>
                                      </p:childTnLst>
                                    </p:cTn>
                                  </p:par>
                                  <p:par>
                                    <p:cTn id="251" presetID="53" presetClass="entr" presetSubtype="16" fill="hold" nodeType="withEffect">
                                      <p:stCondLst>
                                        <p:cond delay="0"/>
                                      </p:stCondLst>
                                      <p:childTnLst>
                                        <p:set>
                                          <p:cBhvr>
                                            <p:cTn id="252" dur="1" fill="hold">
                                              <p:stCondLst>
                                                <p:cond delay="0"/>
                                              </p:stCondLst>
                                            </p:cTn>
                                            <p:tgtEl>
                                              <p:spTgt spid="94"/>
                                            </p:tgtEl>
                                            <p:attrNameLst>
                                              <p:attrName>style.visibility</p:attrName>
                                            </p:attrNameLst>
                                          </p:cBhvr>
                                          <p:to>
                                            <p:strVal val="visible"/>
                                          </p:to>
                                        </p:set>
                                        <p:anim calcmode="lin" valueType="num">
                                          <p:cBhvr>
                                            <p:cTn id="253" dur="500" fill="hold"/>
                                            <p:tgtEl>
                                              <p:spTgt spid="94"/>
                                            </p:tgtEl>
                                            <p:attrNameLst>
                                              <p:attrName>ppt_w</p:attrName>
                                            </p:attrNameLst>
                                          </p:cBhvr>
                                          <p:tavLst>
                                            <p:tav tm="0">
                                              <p:val>
                                                <p:fltVal val="0"/>
                                              </p:val>
                                            </p:tav>
                                            <p:tav tm="100000">
                                              <p:val>
                                                <p:strVal val="#ppt_w"/>
                                              </p:val>
                                            </p:tav>
                                          </p:tavLst>
                                        </p:anim>
                                        <p:anim calcmode="lin" valueType="num">
                                          <p:cBhvr>
                                            <p:cTn id="254" dur="500" fill="hold"/>
                                            <p:tgtEl>
                                              <p:spTgt spid="94"/>
                                            </p:tgtEl>
                                            <p:attrNameLst>
                                              <p:attrName>ppt_h</p:attrName>
                                            </p:attrNameLst>
                                          </p:cBhvr>
                                          <p:tavLst>
                                            <p:tav tm="0">
                                              <p:val>
                                                <p:fltVal val="0"/>
                                              </p:val>
                                            </p:tav>
                                            <p:tav tm="100000">
                                              <p:val>
                                                <p:strVal val="#ppt_h"/>
                                              </p:val>
                                            </p:tav>
                                          </p:tavLst>
                                        </p:anim>
                                        <p:animEffect transition="in" filter="fade">
                                          <p:cBhvr>
                                            <p:cTn id="255" dur="500"/>
                                            <p:tgtEl>
                                              <p:spTgt spid="94"/>
                                            </p:tgtEl>
                                          </p:cBhvr>
                                        </p:animEffect>
                                      </p:childTnLst>
                                    </p:cTn>
                                  </p:par>
                                  <p:par>
                                    <p:cTn id="256" presetID="53" presetClass="entr" presetSubtype="16" fill="hold" nodeType="withEffect">
                                      <p:stCondLst>
                                        <p:cond delay="0"/>
                                      </p:stCondLst>
                                      <p:childTnLst>
                                        <p:set>
                                          <p:cBhvr>
                                            <p:cTn id="257" dur="1" fill="hold">
                                              <p:stCondLst>
                                                <p:cond delay="0"/>
                                              </p:stCondLst>
                                            </p:cTn>
                                            <p:tgtEl>
                                              <p:spTgt spid="97"/>
                                            </p:tgtEl>
                                            <p:attrNameLst>
                                              <p:attrName>style.visibility</p:attrName>
                                            </p:attrNameLst>
                                          </p:cBhvr>
                                          <p:to>
                                            <p:strVal val="visible"/>
                                          </p:to>
                                        </p:set>
                                        <p:anim calcmode="lin" valueType="num">
                                          <p:cBhvr>
                                            <p:cTn id="258" dur="500" fill="hold"/>
                                            <p:tgtEl>
                                              <p:spTgt spid="97"/>
                                            </p:tgtEl>
                                            <p:attrNameLst>
                                              <p:attrName>ppt_w</p:attrName>
                                            </p:attrNameLst>
                                          </p:cBhvr>
                                          <p:tavLst>
                                            <p:tav tm="0">
                                              <p:val>
                                                <p:fltVal val="0"/>
                                              </p:val>
                                            </p:tav>
                                            <p:tav tm="100000">
                                              <p:val>
                                                <p:strVal val="#ppt_w"/>
                                              </p:val>
                                            </p:tav>
                                          </p:tavLst>
                                        </p:anim>
                                        <p:anim calcmode="lin" valueType="num">
                                          <p:cBhvr>
                                            <p:cTn id="259" dur="500" fill="hold"/>
                                            <p:tgtEl>
                                              <p:spTgt spid="97"/>
                                            </p:tgtEl>
                                            <p:attrNameLst>
                                              <p:attrName>ppt_h</p:attrName>
                                            </p:attrNameLst>
                                          </p:cBhvr>
                                          <p:tavLst>
                                            <p:tav tm="0">
                                              <p:val>
                                                <p:fltVal val="0"/>
                                              </p:val>
                                            </p:tav>
                                            <p:tav tm="100000">
                                              <p:val>
                                                <p:strVal val="#ppt_h"/>
                                              </p:val>
                                            </p:tav>
                                          </p:tavLst>
                                        </p:anim>
                                        <p:animEffect transition="in" filter="fade">
                                          <p:cBhvr>
                                            <p:cTn id="260" dur="500"/>
                                            <p:tgtEl>
                                              <p:spTgt spid="97"/>
                                            </p:tgtEl>
                                          </p:cBhvr>
                                        </p:animEffect>
                                      </p:childTnLst>
                                    </p:cTn>
                                  </p:par>
                                  <p:par>
                                    <p:cTn id="261" presetID="53" presetClass="entr" presetSubtype="16" fill="hold" nodeType="withEffect">
                                      <p:stCondLst>
                                        <p:cond delay="0"/>
                                      </p:stCondLst>
                                      <p:childTnLst>
                                        <p:set>
                                          <p:cBhvr>
                                            <p:cTn id="262" dur="1" fill="hold">
                                              <p:stCondLst>
                                                <p:cond delay="0"/>
                                              </p:stCondLst>
                                            </p:cTn>
                                            <p:tgtEl>
                                              <p:spTgt spid="100"/>
                                            </p:tgtEl>
                                            <p:attrNameLst>
                                              <p:attrName>style.visibility</p:attrName>
                                            </p:attrNameLst>
                                          </p:cBhvr>
                                          <p:to>
                                            <p:strVal val="visible"/>
                                          </p:to>
                                        </p:set>
                                        <p:anim calcmode="lin" valueType="num">
                                          <p:cBhvr>
                                            <p:cTn id="263" dur="500" fill="hold"/>
                                            <p:tgtEl>
                                              <p:spTgt spid="100"/>
                                            </p:tgtEl>
                                            <p:attrNameLst>
                                              <p:attrName>ppt_w</p:attrName>
                                            </p:attrNameLst>
                                          </p:cBhvr>
                                          <p:tavLst>
                                            <p:tav tm="0">
                                              <p:val>
                                                <p:fltVal val="0"/>
                                              </p:val>
                                            </p:tav>
                                            <p:tav tm="100000">
                                              <p:val>
                                                <p:strVal val="#ppt_w"/>
                                              </p:val>
                                            </p:tav>
                                          </p:tavLst>
                                        </p:anim>
                                        <p:anim calcmode="lin" valueType="num">
                                          <p:cBhvr>
                                            <p:cTn id="264" dur="500" fill="hold"/>
                                            <p:tgtEl>
                                              <p:spTgt spid="100"/>
                                            </p:tgtEl>
                                            <p:attrNameLst>
                                              <p:attrName>ppt_h</p:attrName>
                                            </p:attrNameLst>
                                          </p:cBhvr>
                                          <p:tavLst>
                                            <p:tav tm="0">
                                              <p:val>
                                                <p:fltVal val="0"/>
                                              </p:val>
                                            </p:tav>
                                            <p:tav tm="100000">
                                              <p:val>
                                                <p:strVal val="#ppt_h"/>
                                              </p:val>
                                            </p:tav>
                                          </p:tavLst>
                                        </p:anim>
                                        <p:animEffect transition="in" filter="fade">
                                          <p:cBhvr>
                                            <p:cTn id="265" dur="500"/>
                                            <p:tgtEl>
                                              <p:spTgt spid="100"/>
                                            </p:tgtEl>
                                          </p:cBhvr>
                                        </p:animEffect>
                                      </p:childTnLst>
                                    </p:cTn>
                                  </p:par>
                                  <p:par>
                                    <p:cTn id="266" presetID="53" presetClass="entr" presetSubtype="16" fill="hold" nodeType="withEffect">
                                      <p:stCondLst>
                                        <p:cond delay="0"/>
                                      </p:stCondLst>
                                      <p:childTnLst>
                                        <p:set>
                                          <p:cBhvr>
                                            <p:cTn id="267" dur="1" fill="hold">
                                              <p:stCondLst>
                                                <p:cond delay="0"/>
                                              </p:stCondLst>
                                            </p:cTn>
                                            <p:tgtEl>
                                              <p:spTgt spid="121"/>
                                            </p:tgtEl>
                                            <p:attrNameLst>
                                              <p:attrName>style.visibility</p:attrName>
                                            </p:attrNameLst>
                                          </p:cBhvr>
                                          <p:to>
                                            <p:strVal val="visible"/>
                                          </p:to>
                                        </p:set>
                                        <p:anim calcmode="lin" valueType="num">
                                          <p:cBhvr>
                                            <p:cTn id="268" dur="500" fill="hold"/>
                                            <p:tgtEl>
                                              <p:spTgt spid="121"/>
                                            </p:tgtEl>
                                            <p:attrNameLst>
                                              <p:attrName>ppt_w</p:attrName>
                                            </p:attrNameLst>
                                          </p:cBhvr>
                                          <p:tavLst>
                                            <p:tav tm="0">
                                              <p:val>
                                                <p:fltVal val="0"/>
                                              </p:val>
                                            </p:tav>
                                            <p:tav tm="100000">
                                              <p:val>
                                                <p:strVal val="#ppt_w"/>
                                              </p:val>
                                            </p:tav>
                                          </p:tavLst>
                                        </p:anim>
                                        <p:anim calcmode="lin" valueType="num">
                                          <p:cBhvr>
                                            <p:cTn id="269" dur="500" fill="hold"/>
                                            <p:tgtEl>
                                              <p:spTgt spid="121"/>
                                            </p:tgtEl>
                                            <p:attrNameLst>
                                              <p:attrName>ppt_h</p:attrName>
                                            </p:attrNameLst>
                                          </p:cBhvr>
                                          <p:tavLst>
                                            <p:tav tm="0">
                                              <p:val>
                                                <p:fltVal val="0"/>
                                              </p:val>
                                            </p:tav>
                                            <p:tav tm="100000">
                                              <p:val>
                                                <p:strVal val="#ppt_h"/>
                                              </p:val>
                                            </p:tav>
                                          </p:tavLst>
                                        </p:anim>
                                        <p:animEffect transition="in" filter="fade">
                                          <p:cBhvr>
                                            <p:cTn id="270" dur="500"/>
                                            <p:tgtEl>
                                              <p:spTgt spid="121"/>
                                            </p:tgtEl>
                                          </p:cBhvr>
                                        </p:animEffect>
                                      </p:childTnLst>
                                    </p:cTn>
                                  </p:par>
                                  <p:par>
                                    <p:cTn id="271" presetID="53" presetClass="entr" presetSubtype="16" fill="hold" nodeType="withEffect">
                                      <p:stCondLst>
                                        <p:cond delay="0"/>
                                      </p:stCondLst>
                                      <p:childTnLst>
                                        <p:set>
                                          <p:cBhvr>
                                            <p:cTn id="272" dur="1" fill="hold">
                                              <p:stCondLst>
                                                <p:cond delay="0"/>
                                              </p:stCondLst>
                                            </p:cTn>
                                            <p:tgtEl>
                                              <p:spTgt spid="124"/>
                                            </p:tgtEl>
                                            <p:attrNameLst>
                                              <p:attrName>style.visibility</p:attrName>
                                            </p:attrNameLst>
                                          </p:cBhvr>
                                          <p:to>
                                            <p:strVal val="visible"/>
                                          </p:to>
                                        </p:set>
                                        <p:anim calcmode="lin" valueType="num">
                                          <p:cBhvr>
                                            <p:cTn id="273" dur="500" fill="hold"/>
                                            <p:tgtEl>
                                              <p:spTgt spid="124"/>
                                            </p:tgtEl>
                                            <p:attrNameLst>
                                              <p:attrName>ppt_w</p:attrName>
                                            </p:attrNameLst>
                                          </p:cBhvr>
                                          <p:tavLst>
                                            <p:tav tm="0">
                                              <p:val>
                                                <p:fltVal val="0"/>
                                              </p:val>
                                            </p:tav>
                                            <p:tav tm="100000">
                                              <p:val>
                                                <p:strVal val="#ppt_w"/>
                                              </p:val>
                                            </p:tav>
                                          </p:tavLst>
                                        </p:anim>
                                        <p:anim calcmode="lin" valueType="num">
                                          <p:cBhvr>
                                            <p:cTn id="274" dur="500" fill="hold"/>
                                            <p:tgtEl>
                                              <p:spTgt spid="124"/>
                                            </p:tgtEl>
                                            <p:attrNameLst>
                                              <p:attrName>ppt_h</p:attrName>
                                            </p:attrNameLst>
                                          </p:cBhvr>
                                          <p:tavLst>
                                            <p:tav tm="0">
                                              <p:val>
                                                <p:fltVal val="0"/>
                                              </p:val>
                                            </p:tav>
                                            <p:tav tm="100000">
                                              <p:val>
                                                <p:strVal val="#ppt_h"/>
                                              </p:val>
                                            </p:tav>
                                          </p:tavLst>
                                        </p:anim>
                                        <p:animEffect transition="in" filter="fade">
                                          <p:cBhvr>
                                            <p:cTn id="275" dur="500"/>
                                            <p:tgtEl>
                                              <p:spTgt spid="124"/>
                                            </p:tgtEl>
                                          </p:cBhvr>
                                        </p:animEffect>
                                      </p:childTnLst>
                                    </p:cTn>
                                  </p:par>
                                  <p:par>
                                    <p:cTn id="276" presetID="53" presetClass="entr" presetSubtype="16" fill="hold" nodeType="withEffect">
                                      <p:stCondLst>
                                        <p:cond delay="0"/>
                                      </p:stCondLst>
                                      <p:childTnLst>
                                        <p:set>
                                          <p:cBhvr>
                                            <p:cTn id="277" dur="1" fill="hold">
                                              <p:stCondLst>
                                                <p:cond delay="0"/>
                                              </p:stCondLst>
                                            </p:cTn>
                                            <p:tgtEl>
                                              <p:spTgt spid="103"/>
                                            </p:tgtEl>
                                            <p:attrNameLst>
                                              <p:attrName>style.visibility</p:attrName>
                                            </p:attrNameLst>
                                          </p:cBhvr>
                                          <p:to>
                                            <p:strVal val="visible"/>
                                          </p:to>
                                        </p:set>
                                        <p:anim calcmode="lin" valueType="num">
                                          <p:cBhvr>
                                            <p:cTn id="278" dur="500" fill="hold"/>
                                            <p:tgtEl>
                                              <p:spTgt spid="103"/>
                                            </p:tgtEl>
                                            <p:attrNameLst>
                                              <p:attrName>ppt_w</p:attrName>
                                            </p:attrNameLst>
                                          </p:cBhvr>
                                          <p:tavLst>
                                            <p:tav tm="0">
                                              <p:val>
                                                <p:fltVal val="0"/>
                                              </p:val>
                                            </p:tav>
                                            <p:tav tm="100000">
                                              <p:val>
                                                <p:strVal val="#ppt_w"/>
                                              </p:val>
                                            </p:tav>
                                          </p:tavLst>
                                        </p:anim>
                                        <p:anim calcmode="lin" valueType="num">
                                          <p:cBhvr>
                                            <p:cTn id="279" dur="500" fill="hold"/>
                                            <p:tgtEl>
                                              <p:spTgt spid="103"/>
                                            </p:tgtEl>
                                            <p:attrNameLst>
                                              <p:attrName>ppt_h</p:attrName>
                                            </p:attrNameLst>
                                          </p:cBhvr>
                                          <p:tavLst>
                                            <p:tav tm="0">
                                              <p:val>
                                                <p:fltVal val="0"/>
                                              </p:val>
                                            </p:tav>
                                            <p:tav tm="100000">
                                              <p:val>
                                                <p:strVal val="#ppt_h"/>
                                              </p:val>
                                            </p:tav>
                                          </p:tavLst>
                                        </p:anim>
                                        <p:animEffect transition="in" filter="fade">
                                          <p:cBhvr>
                                            <p:cTn id="280" dur="500"/>
                                            <p:tgtEl>
                                              <p:spTgt spid="103"/>
                                            </p:tgtEl>
                                          </p:cBhvr>
                                        </p:animEffect>
                                      </p:childTnLst>
                                    </p:cTn>
                                  </p:par>
                                  <p:par>
                                    <p:cTn id="281" presetID="53" presetClass="entr" presetSubtype="16" fill="hold" nodeType="withEffect">
                                      <p:stCondLst>
                                        <p:cond delay="0"/>
                                      </p:stCondLst>
                                      <p:childTnLst>
                                        <p:set>
                                          <p:cBhvr>
                                            <p:cTn id="282" dur="1" fill="hold">
                                              <p:stCondLst>
                                                <p:cond delay="0"/>
                                              </p:stCondLst>
                                            </p:cTn>
                                            <p:tgtEl>
                                              <p:spTgt spid="106"/>
                                            </p:tgtEl>
                                            <p:attrNameLst>
                                              <p:attrName>style.visibility</p:attrName>
                                            </p:attrNameLst>
                                          </p:cBhvr>
                                          <p:to>
                                            <p:strVal val="visible"/>
                                          </p:to>
                                        </p:set>
                                        <p:anim calcmode="lin" valueType="num">
                                          <p:cBhvr>
                                            <p:cTn id="283" dur="500" fill="hold"/>
                                            <p:tgtEl>
                                              <p:spTgt spid="106"/>
                                            </p:tgtEl>
                                            <p:attrNameLst>
                                              <p:attrName>ppt_w</p:attrName>
                                            </p:attrNameLst>
                                          </p:cBhvr>
                                          <p:tavLst>
                                            <p:tav tm="0">
                                              <p:val>
                                                <p:fltVal val="0"/>
                                              </p:val>
                                            </p:tav>
                                            <p:tav tm="100000">
                                              <p:val>
                                                <p:strVal val="#ppt_w"/>
                                              </p:val>
                                            </p:tav>
                                          </p:tavLst>
                                        </p:anim>
                                        <p:anim calcmode="lin" valueType="num">
                                          <p:cBhvr>
                                            <p:cTn id="284" dur="500" fill="hold"/>
                                            <p:tgtEl>
                                              <p:spTgt spid="106"/>
                                            </p:tgtEl>
                                            <p:attrNameLst>
                                              <p:attrName>ppt_h</p:attrName>
                                            </p:attrNameLst>
                                          </p:cBhvr>
                                          <p:tavLst>
                                            <p:tav tm="0">
                                              <p:val>
                                                <p:fltVal val="0"/>
                                              </p:val>
                                            </p:tav>
                                            <p:tav tm="100000">
                                              <p:val>
                                                <p:strVal val="#ppt_h"/>
                                              </p:val>
                                            </p:tav>
                                          </p:tavLst>
                                        </p:anim>
                                        <p:animEffect transition="in" filter="fade">
                                          <p:cBhvr>
                                            <p:cTn id="285" dur="500"/>
                                            <p:tgtEl>
                                              <p:spTgt spid="106"/>
                                            </p:tgtEl>
                                          </p:cBhvr>
                                        </p:animEffect>
                                      </p:childTnLst>
                                    </p:cTn>
                                  </p:par>
                                  <p:par>
                                    <p:cTn id="286" presetID="42" presetClass="path" presetSubtype="0" fill="hold" nodeType="withEffect">
                                      <p:stCondLst>
                                        <p:cond delay="0"/>
                                      </p:stCondLst>
                                      <p:childTnLst>
                                        <p:animMotion origin="layout" path="M -2.77778E-7 -1.60494E-6 L 0.16788 0.62624 " pathEditMode="relative" rAng="0" ptsTypes="AA">
                                          <p:cBhvr>
                                            <p:cTn id="287" dur="500" spd="-100000" fill="hold"/>
                                            <p:tgtEl>
                                              <p:spTgt spid="118"/>
                                            </p:tgtEl>
                                            <p:attrNameLst>
                                              <p:attrName>ppt_x</p:attrName>
                                              <p:attrName>ppt_y</p:attrName>
                                            </p:attrNameLst>
                                          </p:cBhvr>
                                          <p:rCtr x="8385" y="31296"/>
                                        </p:animMotion>
                                      </p:childTnLst>
                                    </p:cTn>
                                  </p:par>
                                  <p:par>
                                    <p:cTn id="288" presetID="42" presetClass="path" presetSubtype="0" fill="hold" nodeType="withEffect">
                                      <p:stCondLst>
                                        <p:cond delay="0"/>
                                      </p:stCondLst>
                                      <p:childTnLst>
                                        <p:animMotion origin="layout" path="M 1.38889E-6 -2.96296E-6 L -0.24583 0.48704 " pathEditMode="relative" rAng="0" ptsTypes="AA">
                                          <p:cBhvr>
                                            <p:cTn id="289" dur="500" spd="-100000" fill="hold"/>
                                            <p:tgtEl>
                                              <p:spTgt spid="88"/>
                                            </p:tgtEl>
                                            <p:attrNameLst>
                                              <p:attrName>ppt_x</p:attrName>
                                              <p:attrName>ppt_y</p:attrName>
                                            </p:attrNameLst>
                                          </p:cBhvr>
                                          <p:rCtr x="-12292" y="24352"/>
                                        </p:animMotion>
                                      </p:childTnLst>
                                    </p:cTn>
                                  </p:par>
                                  <p:par>
                                    <p:cTn id="290" presetID="42" presetClass="path" presetSubtype="0" fill="hold" nodeType="withEffect">
                                      <p:stCondLst>
                                        <p:cond delay="0"/>
                                      </p:stCondLst>
                                      <p:childTnLst>
                                        <p:animMotion origin="layout" path="M 3.88889E-6 3.20988E-6 L -0.13125 0.61296 " pathEditMode="relative" rAng="0" ptsTypes="AA">
                                          <p:cBhvr>
                                            <p:cTn id="291" dur="500" spd="-100000" fill="hold"/>
                                            <p:tgtEl>
                                              <p:spTgt spid="91"/>
                                            </p:tgtEl>
                                            <p:attrNameLst>
                                              <p:attrName>ppt_x</p:attrName>
                                              <p:attrName>ppt_y</p:attrName>
                                            </p:attrNameLst>
                                          </p:cBhvr>
                                          <p:rCtr x="-6562" y="30648"/>
                                        </p:animMotion>
                                      </p:childTnLst>
                                    </p:cTn>
                                  </p:par>
                                  <p:par>
                                    <p:cTn id="292" presetID="42" presetClass="path" presetSubtype="0" fill="hold" nodeType="withEffect">
                                      <p:stCondLst>
                                        <p:cond delay="0"/>
                                      </p:stCondLst>
                                      <p:childTnLst>
                                        <p:animMotion origin="layout" path="M 5E-6 4.32099E-6 L 0.27987 0.60648 " pathEditMode="relative" rAng="0" ptsTypes="AA">
                                          <p:cBhvr>
                                            <p:cTn id="293" dur="500" spd="-100000" fill="hold"/>
                                            <p:tgtEl>
                                              <p:spTgt spid="94"/>
                                            </p:tgtEl>
                                            <p:attrNameLst>
                                              <p:attrName>ppt_x</p:attrName>
                                              <p:attrName>ppt_y</p:attrName>
                                            </p:attrNameLst>
                                          </p:cBhvr>
                                          <p:rCtr x="13993" y="30309"/>
                                        </p:animMotion>
                                      </p:childTnLst>
                                    </p:cTn>
                                  </p:par>
                                  <p:par>
                                    <p:cTn id="294" presetID="42" presetClass="path" presetSubtype="0" fill="hold" nodeType="withEffect">
                                      <p:stCondLst>
                                        <p:cond delay="0"/>
                                      </p:stCondLst>
                                      <p:childTnLst>
                                        <p:animMotion origin="layout" path="M -3.61111E-6 -9.87654E-7 L 0.08091 0.58364 " pathEditMode="relative" rAng="0" ptsTypes="AA">
                                          <p:cBhvr>
                                            <p:cTn id="295" dur="500" spd="-100000" fill="hold"/>
                                            <p:tgtEl>
                                              <p:spTgt spid="97"/>
                                            </p:tgtEl>
                                            <p:attrNameLst>
                                              <p:attrName>ppt_x</p:attrName>
                                              <p:attrName>ppt_y</p:attrName>
                                            </p:attrNameLst>
                                          </p:cBhvr>
                                          <p:rCtr x="4045" y="29167"/>
                                        </p:animMotion>
                                      </p:childTnLst>
                                    </p:cTn>
                                  </p:par>
                                  <p:par>
                                    <p:cTn id="296" presetID="42" presetClass="path" presetSubtype="0" fill="hold" nodeType="withEffect">
                                      <p:stCondLst>
                                        <p:cond delay="0"/>
                                      </p:stCondLst>
                                      <p:childTnLst>
                                        <p:animMotion origin="layout" path="M -4.72222E-6 3.33333E-6 L 0.04619 0.57808 " pathEditMode="relative" rAng="0" ptsTypes="AA">
                                          <p:cBhvr>
                                            <p:cTn id="297" dur="500" spd="-100000" fill="hold"/>
                                            <p:tgtEl>
                                              <p:spTgt spid="100"/>
                                            </p:tgtEl>
                                            <p:attrNameLst>
                                              <p:attrName>ppt_x</p:attrName>
                                              <p:attrName>ppt_y</p:attrName>
                                            </p:attrNameLst>
                                          </p:cBhvr>
                                          <p:rCtr x="2309" y="28889"/>
                                        </p:animMotion>
                                      </p:childTnLst>
                                    </p:cTn>
                                  </p:par>
                                  <p:par>
                                    <p:cTn id="298" presetID="42" presetClass="path" presetSubtype="0" fill="hold" nodeType="withEffect">
                                      <p:stCondLst>
                                        <p:cond delay="0"/>
                                      </p:stCondLst>
                                      <p:childTnLst>
                                        <p:animMotion origin="layout" path="M 2.5E-6 -1.11111E-6 L -0.05191 0.61512 " pathEditMode="relative" rAng="0" ptsTypes="AA">
                                          <p:cBhvr>
                                            <p:cTn id="299" dur="500" spd="-100000" fill="hold"/>
                                            <p:tgtEl>
                                              <p:spTgt spid="121"/>
                                            </p:tgtEl>
                                            <p:attrNameLst>
                                              <p:attrName>ppt_x</p:attrName>
                                              <p:attrName>ppt_y</p:attrName>
                                            </p:attrNameLst>
                                          </p:cBhvr>
                                          <p:rCtr x="-2604" y="30741"/>
                                        </p:animMotion>
                                      </p:childTnLst>
                                    </p:cTn>
                                  </p:par>
                                  <p:par>
                                    <p:cTn id="300" presetID="42" presetClass="path" presetSubtype="0" fill="hold" nodeType="withEffect">
                                      <p:stCondLst>
                                        <p:cond delay="0"/>
                                      </p:stCondLst>
                                      <p:childTnLst>
                                        <p:animMotion origin="layout" path="M -3.88889E-6 -3.7037E-6 L -0.1375 0.75 " pathEditMode="relative" rAng="0" ptsTypes="AA">
                                          <p:cBhvr>
                                            <p:cTn id="301" dur="500" spd="-100000" fill="hold"/>
                                            <p:tgtEl>
                                              <p:spTgt spid="124"/>
                                            </p:tgtEl>
                                            <p:attrNameLst>
                                              <p:attrName>ppt_x</p:attrName>
                                              <p:attrName>ppt_y</p:attrName>
                                            </p:attrNameLst>
                                          </p:cBhvr>
                                          <p:rCtr x="-6875" y="37500"/>
                                        </p:animMotion>
                                      </p:childTnLst>
                                    </p:cTn>
                                  </p:par>
                                  <p:par>
                                    <p:cTn id="302" presetID="42" presetClass="path" presetSubtype="0" fill="hold" nodeType="withEffect">
                                      <p:stCondLst>
                                        <p:cond delay="0"/>
                                      </p:stCondLst>
                                      <p:childTnLst>
                                        <p:animMotion origin="layout" path="M -4.44444E-6 -4.07407E-6 L 0.07709 0.69074 " pathEditMode="relative" rAng="0" ptsTypes="AA">
                                          <p:cBhvr>
                                            <p:cTn id="303" dur="500" spd="-100000" fill="hold"/>
                                            <p:tgtEl>
                                              <p:spTgt spid="103"/>
                                            </p:tgtEl>
                                            <p:attrNameLst>
                                              <p:attrName>ppt_x</p:attrName>
                                              <p:attrName>ppt_y</p:attrName>
                                            </p:attrNameLst>
                                          </p:cBhvr>
                                          <p:rCtr x="3854" y="34537"/>
                                        </p:animMotion>
                                      </p:childTnLst>
                                    </p:cTn>
                                  </p:par>
                                  <p:par>
                                    <p:cTn id="304" presetID="42" presetClass="path" presetSubtype="0" fill="hold" nodeType="withEffect">
                                      <p:stCondLst>
                                        <p:cond delay="0"/>
                                      </p:stCondLst>
                                      <p:childTnLst>
                                        <p:animMotion origin="layout" path="M 1.11111E-6 -6.17284E-7 L -0.16389 0.69012 " pathEditMode="relative" rAng="0" ptsTypes="AA">
                                          <p:cBhvr>
                                            <p:cTn id="305" dur="500" spd="-100000" fill="hold"/>
                                            <p:tgtEl>
                                              <p:spTgt spid="106"/>
                                            </p:tgtEl>
                                            <p:attrNameLst>
                                              <p:attrName>ppt_x</p:attrName>
                                              <p:attrName>ppt_y</p:attrName>
                                            </p:attrNameLst>
                                          </p:cBhvr>
                                          <p:rCtr x="-8194" y="34506"/>
                                        </p:animMotion>
                                      </p:childTnLst>
                                    </p:cTn>
                                  </p:par>
                                </p:childTnLst>
                              </p:cTn>
                            </p:par>
                            <p:par>
                              <p:cTn id="306" fill="hold">
                                <p:stCondLst>
                                  <p:cond delay="4000"/>
                                </p:stCondLst>
                                <p:childTnLst>
                                  <p:par>
                                    <p:cTn id="307" presetID="42" presetClass="entr" presetSubtype="0" fill="hold" grpId="0" nodeType="afterEffect">
                                      <p:stCondLst>
                                        <p:cond delay="0"/>
                                      </p:stCondLst>
                                      <p:childTnLst>
                                        <p:set>
                                          <p:cBhvr>
                                            <p:cTn id="308" dur="1" fill="hold">
                                              <p:stCondLst>
                                                <p:cond delay="0"/>
                                              </p:stCondLst>
                                            </p:cTn>
                                            <p:tgtEl>
                                              <p:spTgt spid="87"/>
                                            </p:tgtEl>
                                            <p:attrNameLst>
                                              <p:attrName>style.visibility</p:attrName>
                                            </p:attrNameLst>
                                          </p:cBhvr>
                                          <p:to>
                                            <p:strVal val="visible"/>
                                          </p:to>
                                        </p:set>
                                        <p:animEffect transition="in" filter="fade">
                                          <p:cBhvr>
                                            <p:cTn id="309" dur="500"/>
                                            <p:tgtEl>
                                              <p:spTgt spid="87"/>
                                            </p:tgtEl>
                                          </p:cBhvr>
                                        </p:animEffect>
                                        <p:anim calcmode="lin" valueType="num">
                                          <p:cBhvr>
                                            <p:cTn id="310" dur="500" fill="hold"/>
                                            <p:tgtEl>
                                              <p:spTgt spid="87"/>
                                            </p:tgtEl>
                                            <p:attrNameLst>
                                              <p:attrName>ppt_x</p:attrName>
                                            </p:attrNameLst>
                                          </p:cBhvr>
                                          <p:tavLst>
                                            <p:tav tm="0">
                                              <p:val>
                                                <p:strVal val="#ppt_x"/>
                                              </p:val>
                                            </p:tav>
                                            <p:tav tm="100000">
                                              <p:val>
                                                <p:strVal val="#ppt_x"/>
                                              </p:val>
                                            </p:tav>
                                          </p:tavLst>
                                        </p:anim>
                                        <p:anim calcmode="lin" valueType="num">
                                          <p:cBhvr>
                                            <p:cTn id="311" dur="500" fill="hold"/>
                                            <p:tgtEl>
                                              <p:spTgt spid="87"/>
                                            </p:tgtEl>
                                            <p:attrNameLst>
                                              <p:attrName>ppt_y</p:attrName>
                                            </p:attrNameLst>
                                          </p:cBhvr>
                                          <p:tavLst>
                                            <p:tav tm="0">
                                              <p:val>
                                                <p:strVal val="#ppt_y+.1"/>
                                              </p:val>
                                            </p:tav>
                                            <p:tav tm="100000">
                                              <p:val>
                                                <p:strVal val="#ppt_y"/>
                                              </p:val>
                                            </p:tav>
                                          </p:tavLst>
                                        </p:anim>
                                      </p:childTnLst>
                                    </p:cTn>
                                  </p:par>
                                </p:childTnLst>
                              </p:cTn>
                            </p:par>
                            <p:par>
                              <p:cTn id="312" fill="hold">
                                <p:stCondLst>
                                  <p:cond delay="4500"/>
                                </p:stCondLst>
                                <p:childTnLst>
                                  <p:par>
                                    <p:cTn id="313" presetID="53" presetClass="entr" presetSubtype="16" fill="hold" nodeType="afterEffect">
                                      <p:stCondLst>
                                        <p:cond delay="0"/>
                                      </p:stCondLst>
                                      <p:childTnLst>
                                        <p:set>
                                          <p:cBhvr>
                                            <p:cTn id="314" dur="1" fill="hold">
                                              <p:stCondLst>
                                                <p:cond delay="0"/>
                                              </p:stCondLst>
                                            </p:cTn>
                                            <p:tgtEl>
                                              <p:spTgt spid="149"/>
                                            </p:tgtEl>
                                            <p:attrNameLst>
                                              <p:attrName>style.visibility</p:attrName>
                                            </p:attrNameLst>
                                          </p:cBhvr>
                                          <p:to>
                                            <p:strVal val="visible"/>
                                          </p:to>
                                        </p:set>
                                        <p:anim calcmode="lin" valueType="num">
                                          <p:cBhvr>
                                            <p:cTn id="315" dur="500" fill="hold"/>
                                            <p:tgtEl>
                                              <p:spTgt spid="149"/>
                                            </p:tgtEl>
                                            <p:attrNameLst>
                                              <p:attrName>ppt_w</p:attrName>
                                            </p:attrNameLst>
                                          </p:cBhvr>
                                          <p:tavLst>
                                            <p:tav tm="0">
                                              <p:val>
                                                <p:fltVal val="0"/>
                                              </p:val>
                                            </p:tav>
                                            <p:tav tm="100000">
                                              <p:val>
                                                <p:strVal val="#ppt_w"/>
                                              </p:val>
                                            </p:tav>
                                          </p:tavLst>
                                        </p:anim>
                                        <p:anim calcmode="lin" valueType="num">
                                          <p:cBhvr>
                                            <p:cTn id="316" dur="500" fill="hold"/>
                                            <p:tgtEl>
                                              <p:spTgt spid="149"/>
                                            </p:tgtEl>
                                            <p:attrNameLst>
                                              <p:attrName>ppt_h</p:attrName>
                                            </p:attrNameLst>
                                          </p:cBhvr>
                                          <p:tavLst>
                                            <p:tav tm="0">
                                              <p:val>
                                                <p:fltVal val="0"/>
                                              </p:val>
                                            </p:tav>
                                            <p:tav tm="100000">
                                              <p:val>
                                                <p:strVal val="#ppt_h"/>
                                              </p:val>
                                            </p:tav>
                                          </p:tavLst>
                                        </p:anim>
                                        <p:animEffect transition="in" filter="fade">
                                          <p:cBhvr>
                                            <p:cTn id="317" dur="500"/>
                                            <p:tgtEl>
                                              <p:spTgt spid="149"/>
                                            </p:tgtEl>
                                          </p:cBhvr>
                                        </p:animEffect>
                                      </p:childTnLst>
                                    </p:cTn>
                                  </p:par>
                                  <p:par>
                                    <p:cTn id="318" presetID="53" presetClass="entr" presetSubtype="16" fill="hold" nodeType="withEffect">
                                      <p:stCondLst>
                                        <p:cond delay="0"/>
                                      </p:stCondLst>
                                      <p:childTnLst>
                                        <p:set>
                                          <p:cBhvr>
                                            <p:cTn id="319" dur="1" fill="hold">
                                              <p:stCondLst>
                                                <p:cond delay="0"/>
                                              </p:stCondLst>
                                            </p:cTn>
                                            <p:tgtEl>
                                              <p:spTgt spid="128"/>
                                            </p:tgtEl>
                                            <p:attrNameLst>
                                              <p:attrName>style.visibility</p:attrName>
                                            </p:attrNameLst>
                                          </p:cBhvr>
                                          <p:to>
                                            <p:strVal val="visible"/>
                                          </p:to>
                                        </p:set>
                                        <p:anim calcmode="lin" valueType="num">
                                          <p:cBhvr>
                                            <p:cTn id="320" dur="500" fill="hold"/>
                                            <p:tgtEl>
                                              <p:spTgt spid="128"/>
                                            </p:tgtEl>
                                            <p:attrNameLst>
                                              <p:attrName>ppt_w</p:attrName>
                                            </p:attrNameLst>
                                          </p:cBhvr>
                                          <p:tavLst>
                                            <p:tav tm="0">
                                              <p:val>
                                                <p:fltVal val="0"/>
                                              </p:val>
                                            </p:tav>
                                            <p:tav tm="100000">
                                              <p:val>
                                                <p:strVal val="#ppt_w"/>
                                              </p:val>
                                            </p:tav>
                                          </p:tavLst>
                                        </p:anim>
                                        <p:anim calcmode="lin" valueType="num">
                                          <p:cBhvr>
                                            <p:cTn id="321" dur="500" fill="hold"/>
                                            <p:tgtEl>
                                              <p:spTgt spid="128"/>
                                            </p:tgtEl>
                                            <p:attrNameLst>
                                              <p:attrName>ppt_h</p:attrName>
                                            </p:attrNameLst>
                                          </p:cBhvr>
                                          <p:tavLst>
                                            <p:tav tm="0">
                                              <p:val>
                                                <p:fltVal val="0"/>
                                              </p:val>
                                            </p:tav>
                                            <p:tav tm="100000">
                                              <p:val>
                                                <p:strVal val="#ppt_h"/>
                                              </p:val>
                                            </p:tav>
                                          </p:tavLst>
                                        </p:anim>
                                        <p:animEffect transition="in" filter="fade">
                                          <p:cBhvr>
                                            <p:cTn id="322" dur="500"/>
                                            <p:tgtEl>
                                              <p:spTgt spid="128"/>
                                            </p:tgtEl>
                                          </p:cBhvr>
                                        </p:animEffect>
                                      </p:childTnLst>
                                    </p:cTn>
                                  </p:par>
                                  <p:par>
                                    <p:cTn id="323" presetID="53" presetClass="entr" presetSubtype="16" fill="hold" nodeType="withEffect">
                                      <p:stCondLst>
                                        <p:cond delay="0"/>
                                      </p:stCondLst>
                                      <p:childTnLst>
                                        <p:set>
                                          <p:cBhvr>
                                            <p:cTn id="324" dur="1" fill="hold">
                                              <p:stCondLst>
                                                <p:cond delay="0"/>
                                              </p:stCondLst>
                                            </p:cTn>
                                            <p:tgtEl>
                                              <p:spTgt spid="131"/>
                                            </p:tgtEl>
                                            <p:attrNameLst>
                                              <p:attrName>style.visibility</p:attrName>
                                            </p:attrNameLst>
                                          </p:cBhvr>
                                          <p:to>
                                            <p:strVal val="visible"/>
                                          </p:to>
                                        </p:set>
                                        <p:anim calcmode="lin" valueType="num">
                                          <p:cBhvr>
                                            <p:cTn id="325" dur="500" fill="hold"/>
                                            <p:tgtEl>
                                              <p:spTgt spid="131"/>
                                            </p:tgtEl>
                                            <p:attrNameLst>
                                              <p:attrName>ppt_w</p:attrName>
                                            </p:attrNameLst>
                                          </p:cBhvr>
                                          <p:tavLst>
                                            <p:tav tm="0">
                                              <p:val>
                                                <p:fltVal val="0"/>
                                              </p:val>
                                            </p:tav>
                                            <p:tav tm="100000">
                                              <p:val>
                                                <p:strVal val="#ppt_w"/>
                                              </p:val>
                                            </p:tav>
                                          </p:tavLst>
                                        </p:anim>
                                        <p:anim calcmode="lin" valueType="num">
                                          <p:cBhvr>
                                            <p:cTn id="326" dur="500" fill="hold"/>
                                            <p:tgtEl>
                                              <p:spTgt spid="131"/>
                                            </p:tgtEl>
                                            <p:attrNameLst>
                                              <p:attrName>ppt_h</p:attrName>
                                            </p:attrNameLst>
                                          </p:cBhvr>
                                          <p:tavLst>
                                            <p:tav tm="0">
                                              <p:val>
                                                <p:fltVal val="0"/>
                                              </p:val>
                                            </p:tav>
                                            <p:tav tm="100000">
                                              <p:val>
                                                <p:strVal val="#ppt_h"/>
                                              </p:val>
                                            </p:tav>
                                          </p:tavLst>
                                        </p:anim>
                                        <p:animEffect transition="in" filter="fade">
                                          <p:cBhvr>
                                            <p:cTn id="327" dur="500"/>
                                            <p:tgtEl>
                                              <p:spTgt spid="131"/>
                                            </p:tgtEl>
                                          </p:cBhvr>
                                        </p:animEffect>
                                      </p:childTnLst>
                                    </p:cTn>
                                  </p:par>
                                  <p:par>
                                    <p:cTn id="328" presetID="53" presetClass="entr" presetSubtype="16" fill="hold" nodeType="withEffect">
                                      <p:stCondLst>
                                        <p:cond delay="0"/>
                                      </p:stCondLst>
                                      <p:childTnLst>
                                        <p:set>
                                          <p:cBhvr>
                                            <p:cTn id="329" dur="1" fill="hold">
                                              <p:stCondLst>
                                                <p:cond delay="0"/>
                                              </p:stCondLst>
                                            </p:cTn>
                                            <p:tgtEl>
                                              <p:spTgt spid="134"/>
                                            </p:tgtEl>
                                            <p:attrNameLst>
                                              <p:attrName>style.visibility</p:attrName>
                                            </p:attrNameLst>
                                          </p:cBhvr>
                                          <p:to>
                                            <p:strVal val="visible"/>
                                          </p:to>
                                        </p:set>
                                        <p:anim calcmode="lin" valueType="num">
                                          <p:cBhvr>
                                            <p:cTn id="330" dur="500" fill="hold"/>
                                            <p:tgtEl>
                                              <p:spTgt spid="134"/>
                                            </p:tgtEl>
                                            <p:attrNameLst>
                                              <p:attrName>ppt_w</p:attrName>
                                            </p:attrNameLst>
                                          </p:cBhvr>
                                          <p:tavLst>
                                            <p:tav tm="0">
                                              <p:val>
                                                <p:fltVal val="0"/>
                                              </p:val>
                                            </p:tav>
                                            <p:tav tm="100000">
                                              <p:val>
                                                <p:strVal val="#ppt_w"/>
                                              </p:val>
                                            </p:tav>
                                          </p:tavLst>
                                        </p:anim>
                                        <p:anim calcmode="lin" valueType="num">
                                          <p:cBhvr>
                                            <p:cTn id="331" dur="500" fill="hold"/>
                                            <p:tgtEl>
                                              <p:spTgt spid="134"/>
                                            </p:tgtEl>
                                            <p:attrNameLst>
                                              <p:attrName>ppt_h</p:attrName>
                                            </p:attrNameLst>
                                          </p:cBhvr>
                                          <p:tavLst>
                                            <p:tav tm="0">
                                              <p:val>
                                                <p:fltVal val="0"/>
                                              </p:val>
                                            </p:tav>
                                            <p:tav tm="100000">
                                              <p:val>
                                                <p:strVal val="#ppt_h"/>
                                              </p:val>
                                            </p:tav>
                                          </p:tavLst>
                                        </p:anim>
                                        <p:animEffect transition="in" filter="fade">
                                          <p:cBhvr>
                                            <p:cTn id="332" dur="500"/>
                                            <p:tgtEl>
                                              <p:spTgt spid="134"/>
                                            </p:tgtEl>
                                          </p:cBhvr>
                                        </p:animEffect>
                                      </p:childTnLst>
                                    </p:cTn>
                                  </p:par>
                                  <p:par>
                                    <p:cTn id="333" presetID="53" presetClass="entr" presetSubtype="16" fill="hold" nodeType="withEffect">
                                      <p:stCondLst>
                                        <p:cond delay="0"/>
                                      </p:stCondLst>
                                      <p:childTnLst>
                                        <p:set>
                                          <p:cBhvr>
                                            <p:cTn id="334" dur="1" fill="hold">
                                              <p:stCondLst>
                                                <p:cond delay="0"/>
                                              </p:stCondLst>
                                            </p:cTn>
                                            <p:tgtEl>
                                              <p:spTgt spid="137"/>
                                            </p:tgtEl>
                                            <p:attrNameLst>
                                              <p:attrName>style.visibility</p:attrName>
                                            </p:attrNameLst>
                                          </p:cBhvr>
                                          <p:to>
                                            <p:strVal val="visible"/>
                                          </p:to>
                                        </p:set>
                                        <p:anim calcmode="lin" valueType="num">
                                          <p:cBhvr>
                                            <p:cTn id="335" dur="500" fill="hold"/>
                                            <p:tgtEl>
                                              <p:spTgt spid="137"/>
                                            </p:tgtEl>
                                            <p:attrNameLst>
                                              <p:attrName>ppt_w</p:attrName>
                                            </p:attrNameLst>
                                          </p:cBhvr>
                                          <p:tavLst>
                                            <p:tav tm="0">
                                              <p:val>
                                                <p:fltVal val="0"/>
                                              </p:val>
                                            </p:tav>
                                            <p:tav tm="100000">
                                              <p:val>
                                                <p:strVal val="#ppt_w"/>
                                              </p:val>
                                            </p:tav>
                                          </p:tavLst>
                                        </p:anim>
                                        <p:anim calcmode="lin" valueType="num">
                                          <p:cBhvr>
                                            <p:cTn id="336" dur="500" fill="hold"/>
                                            <p:tgtEl>
                                              <p:spTgt spid="137"/>
                                            </p:tgtEl>
                                            <p:attrNameLst>
                                              <p:attrName>ppt_h</p:attrName>
                                            </p:attrNameLst>
                                          </p:cBhvr>
                                          <p:tavLst>
                                            <p:tav tm="0">
                                              <p:val>
                                                <p:fltVal val="0"/>
                                              </p:val>
                                            </p:tav>
                                            <p:tav tm="100000">
                                              <p:val>
                                                <p:strVal val="#ppt_h"/>
                                              </p:val>
                                            </p:tav>
                                          </p:tavLst>
                                        </p:anim>
                                        <p:animEffect transition="in" filter="fade">
                                          <p:cBhvr>
                                            <p:cTn id="337" dur="500"/>
                                            <p:tgtEl>
                                              <p:spTgt spid="137"/>
                                            </p:tgtEl>
                                          </p:cBhvr>
                                        </p:animEffect>
                                      </p:childTnLst>
                                    </p:cTn>
                                  </p:par>
                                  <p:par>
                                    <p:cTn id="338" presetID="53" presetClass="entr" presetSubtype="16" fill="hold" nodeType="withEffect">
                                      <p:stCondLst>
                                        <p:cond delay="0"/>
                                      </p:stCondLst>
                                      <p:childTnLst>
                                        <p:set>
                                          <p:cBhvr>
                                            <p:cTn id="339" dur="1" fill="hold">
                                              <p:stCondLst>
                                                <p:cond delay="0"/>
                                              </p:stCondLst>
                                            </p:cTn>
                                            <p:tgtEl>
                                              <p:spTgt spid="140"/>
                                            </p:tgtEl>
                                            <p:attrNameLst>
                                              <p:attrName>style.visibility</p:attrName>
                                            </p:attrNameLst>
                                          </p:cBhvr>
                                          <p:to>
                                            <p:strVal val="visible"/>
                                          </p:to>
                                        </p:set>
                                        <p:anim calcmode="lin" valueType="num">
                                          <p:cBhvr>
                                            <p:cTn id="340" dur="500" fill="hold"/>
                                            <p:tgtEl>
                                              <p:spTgt spid="140"/>
                                            </p:tgtEl>
                                            <p:attrNameLst>
                                              <p:attrName>ppt_w</p:attrName>
                                            </p:attrNameLst>
                                          </p:cBhvr>
                                          <p:tavLst>
                                            <p:tav tm="0">
                                              <p:val>
                                                <p:fltVal val="0"/>
                                              </p:val>
                                            </p:tav>
                                            <p:tav tm="100000">
                                              <p:val>
                                                <p:strVal val="#ppt_w"/>
                                              </p:val>
                                            </p:tav>
                                          </p:tavLst>
                                        </p:anim>
                                        <p:anim calcmode="lin" valueType="num">
                                          <p:cBhvr>
                                            <p:cTn id="341" dur="500" fill="hold"/>
                                            <p:tgtEl>
                                              <p:spTgt spid="140"/>
                                            </p:tgtEl>
                                            <p:attrNameLst>
                                              <p:attrName>ppt_h</p:attrName>
                                            </p:attrNameLst>
                                          </p:cBhvr>
                                          <p:tavLst>
                                            <p:tav tm="0">
                                              <p:val>
                                                <p:fltVal val="0"/>
                                              </p:val>
                                            </p:tav>
                                            <p:tav tm="100000">
                                              <p:val>
                                                <p:strVal val="#ppt_h"/>
                                              </p:val>
                                            </p:tav>
                                          </p:tavLst>
                                        </p:anim>
                                        <p:animEffect transition="in" filter="fade">
                                          <p:cBhvr>
                                            <p:cTn id="342" dur="500"/>
                                            <p:tgtEl>
                                              <p:spTgt spid="140"/>
                                            </p:tgtEl>
                                          </p:cBhvr>
                                        </p:animEffect>
                                      </p:childTnLst>
                                    </p:cTn>
                                  </p:par>
                                  <p:par>
                                    <p:cTn id="343" presetID="53" presetClass="entr" presetSubtype="16" fill="hold" nodeType="withEffect">
                                      <p:stCondLst>
                                        <p:cond delay="0"/>
                                      </p:stCondLst>
                                      <p:childTnLst>
                                        <p:set>
                                          <p:cBhvr>
                                            <p:cTn id="344" dur="1" fill="hold">
                                              <p:stCondLst>
                                                <p:cond delay="0"/>
                                              </p:stCondLst>
                                            </p:cTn>
                                            <p:tgtEl>
                                              <p:spTgt spid="152"/>
                                            </p:tgtEl>
                                            <p:attrNameLst>
                                              <p:attrName>style.visibility</p:attrName>
                                            </p:attrNameLst>
                                          </p:cBhvr>
                                          <p:to>
                                            <p:strVal val="visible"/>
                                          </p:to>
                                        </p:set>
                                        <p:anim calcmode="lin" valueType="num">
                                          <p:cBhvr>
                                            <p:cTn id="345" dur="500" fill="hold"/>
                                            <p:tgtEl>
                                              <p:spTgt spid="152"/>
                                            </p:tgtEl>
                                            <p:attrNameLst>
                                              <p:attrName>ppt_w</p:attrName>
                                            </p:attrNameLst>
                                          </p:cBhvr>
                                          <p:tavLst>
                                            <p:tav tm="0">
                                              <p:val>
                                                <p:fltVal val="0"/>
                                              </p:val>
                                            </p:tav>
                                            <p:tav tm="100000">
                                              <p:val>
                                                <p:strVal val="#ppt_w"/>
                                              </p:val>
                                            </p:tav>
                                          </p:tavLst>
                                        </p:anim>
                                        <p:anim calcmode="lin" valueType="num">
                                          <p:cBhvr>
                                            <p:cTn id="346" dur="500" fill="hold"/>
                                            <p:tgtEl>
                                              <p:spTgt spid="152"/>
                                            </p:tgtEl>
                                            <p:attrNameLst>
                                              <p:attrName>ppt_h</p:attrName>
                                            </p:attrNameLst>
                                          </p:cBhvr>
                                          <p:tavLst>
                                            <p:tav tm="0">
                                              <p:val>
                                                <p:fltVal val="0"/>
                                              </p:val>
                                            </p:tav>
                                            <p:tav tm="100000">
                                              <p:val>
                                                <p:strVal val="#ppt_h"/>
                                              </p:val>
                                            </p:tav>
                                          </p:tavLst>
                                        </p:anim>
                                        <p:animEffect transition="in" filter="fade">
                                          <p:cBhvr>
                                            <p:cTn id="347" dur="500"/>
                                            <p:tgtEl>
                                              <p:spTgt spid="152"/>
                                            </p:tgtEl>
                                          </p:cBhvr>
                                        </p:animEffect>
                                      </p:childTnLst>
                                    </p:cTn>
                                  </p:par>
                                  <p:par>
                                    <p:cTn id="348" presetID="53" presetClass="entr" presetSubtype="16" fill="hold" nodeType="withEffect">
                                      <p:stCondLst>
                                        <p:cond delay="0"/>
                                      </p:stCondLst>
                                      <p:childTnLst>
                                        <p:set>
                                          <p:cBhvr>
                                            <p:cTn id="349" dur="1" fill="hold">
                                              <p:stCondLst>
                                                <p:cond delay="0"/>
                                              </p:stCondLst>
                                            </p:cTn>
                                            <p:tgtEl>
                                              <p:spTgt spid="155"/>
                                            </p:tgtEl>
                                            <p:attrNameLst>
                                              <p:attrName>style.visibility</p:attrName>
                                            </p:attrNameLst>
                                          </p:cBhvr>
                                          <p:to>
                                            <p:strVal val="visible"/>
                                          </p:to>
                                        </p:set>
                                        <p:anim calcmode="lin" valueType="num">
                                          <p:cBhvr>
                                            <p:cTn id="350" dur="500" fill="hold"/>
                                            <p:tgtEl>
                                              <p:spTgt spid="155"/>
                                            </p:tgtEl>
                                            <p:attrNameLst>
                                              <p:attrName>ppt_w</p:attrName>
                                            </p:attrNameLst>
                                          </p:cBhvr>
                                          <p:tavLst>
                                            <p:tav tm="0">
                                              <p:val>
                                                <p:fltVal val="0"/>
                                              </p:val>
                                            </p:tav>
                                            <p:tav tm="100000">
                                              <p:val>
                                                <p:strVal val="#ppt_w"/>
                                              </p:val>
                                            </p:tav>
                                          </p:tavLst>
                                        </p:anim>
                                        <p:anim calcmode="lin" valueType="num">
                                          <p:cBhvr>
                                            <p:cTn id="351" dur="500" fill="hold"/>
                                            <p:tgtEl>
                                              <p:spTgt spid="155"/>
                                            </p:tgtEl>
                                            <p:attrNameLst>
                                              <p:attrName>ppt_h</p:attrName>
                                            </p:attrNameLst>
                                          </p:cBhvr>
                                          <p:tavLst>
                                            <p:tav tm="0">
                                              <p:val>
                                                <p:fltVal val="0"/>
                                              </p:val>
                                            </p:tav>
                                            <p:tav tm="100000">
                                              <p:val>
                                                <p:strVal val="#ppt_h"/>
                                              </p:val>
                                            </p:tav>
                                          </p:tavLst>
                                        </p:anim>
                                        <p:animEffect transition="in" filter="fade">
                                          <p:cBhvr>
                                            <p:cTn id="352" dur="500"/>
                                            <p:tgtEl>
                                              <p:spTgt spid="155"/>
                                            </p:tgtEl>
                                          </p:cBhvr>
                                        </p:animEffect>
                                      </p:childTnLst>
                                    </p:cTn>
                                  </p:par>
                                  <p:par>
                                    <p:cTn id="353" presetID="53" presetClass="entr" presetSubtype="16" fill="hold" nodeType="withEffect">
                                      <p:stCondLst>
                                        <p:cond delay="0"/>
                                      </p:stCondLst>
                                      <p:childTnLst>
                                        <p:set>
                                          <p:cBhvr>
                                            <p:cTn id="354" dur="1" fill="hold">
                                              <p:stCondLst>
                                                <p:cond delay="0"/>
                                              </p:stCondLst>
                                            </p:cTn>
                                            <p:tgtEl>
                                              <p:spTgt spid="143"/>
                                            </p:tgtEl>
                                            <p:attrNameLst>
                                              <p:attrName>style.visibility</p:attrName>
                                            </p:attrNameLst>
                                          </p:cBhvr>
                                          <p:to>
                                            <p:strVal val="visible"/>
                                          </p:to>
                                        </p:set>
                                        <p:anim calcmode="lin" valueType="num">
                                          <p:cBhvr>
                                            <p:cTn id="355" dur="500" fill="hold"/>
                                            <p:tgtEl>
                                              <p:spTgt spid="143"/>
                                            </p:tgtEl>
                                            <p:attrNameLst>
                                              <p:attrName>ppt_w</p:attrName>
                                            </p:attrNameLst>
                                          </p:cBhvr>
                                          <p:tavLst>
                                            <p:tav tm="0">
                                              <p:val>
                                                <p:fltVal val="0"/>
                                              </p:val>
                                            </p:tav>
                                            <p:tav tm="100000">
                                              <p:val>
                                                <p:strVal val="#ppt_w"/>
                                              </p:val>
                                            </p:tav>
                                          </p:tavLst>
                                        </p:anim>
                                        <p:anim calcmode="lin" valueType="num">
                                          <p:cBhvr>
                                            <p:cTn id="356" dur="500" fill="hold"/>
                                            <p:tgtEl>
                                              <p:spTgt spid="143"/>
                                            </p:tgtEl>
                                            <p:attrNameLst>
                                              <p:attrName>ppt_h</p:attrName>
                                            </p:attrNameLst>
                                          </p:cBhvr>
                                          <p:tavLst>
                                            <p:tav tm="0">
                                              <p:val>
                                                <p:fltVal val="0"/>
                                              </p:val>
                                            </p:tav>
                                            <p:tav tm="100000">
                                              <p:val>
                                                <p:strVal val="#ppt_h"/>
                                              </p:val>
                                            </p:tav>
                                          </p:tavLst>
                                        </p:anim>
                                        <p:animEffect transition="in" filter="fade">
                                          <p:cBhvr>
                                            <p:cTn id="357" dur="500"/>
                                            <p:tgtEl>
                                              <p:spTgt spid="143"/>
                                            </p:tgtEl>
                                          </p:cBhvr>
                                        </p:animEffect>
                                      </p:childTnLst>
                                    </p:cTn>
                                  </p:par>
                                  <p:par>
                                    <p:cTn id="358" presetID="53" presetClass="entr" presetSubtype="16" fill="hold" nodeType="withEffect">
                                      <p:stCondLst>
                                        <p:cond delay="0"/>
                                      </p:stCondLst>
                                      <p:childTnLst>
                                        <p:set>
                                          <p:cBhvr>
                                            <p:cTn id="359" dur="1" fill="hold">
                                              <p:stCondLst>
                                                <p:cond delay="0"/>
                                              </p:stCondLst>
                                            </p:cTn>
                                            <p:tgtEl>
                                              <p:spTgt spid="146"/>
                                            </p:tgtEl>
                                            <p:attrNameLst>
                                              <p:attrName>style.visibility</p:attrName>
                                            </p:attrNameLst>
                                          </p:cBhvr>
                                          <p:to>
                                            <p:strVal val="visible"/>
                                          </p:to>
                                        </p:set>
                                        <p:anim calcmode="lin" valueType="num">
                                          <p:cBhvr>
                                            <p:cTn id="360" dur="500" fill="hold"/>
                                            <p:tgtEl>
                                              <p:spTgt spid="146"/>
                                            </p:tgtEl>
                                            <p:attrNameLst>
                                              <p:attrName>ppt_w</p:attrName>
                                            </p:attrNameLst>
                                          </p:cBhvr>
                                          <p:tavLst>
                                            <p:tav tm="0">
                                              <p:val>
                                                <p:fltVal val="0"/>
                                              </p:val>
                                            </p:tav>
                                            <p:tav tm="100000">
                                              <p:val>
                                                <p:strVal val="#ppt_w"/>
                                              </p:val>
                                            </p:tav>
                                          </p:tavLst>
                                        </p:anim>
                                        <p:anim calcmode="lin" valueType="num">
                                          <p:cBhvr>
                                            <p:cTn id="361" dur="500" fill="hold"/>
                                            <p:tgtEl>
                                              <p:spTgt spid="146"/>
                                            </p:tgtEl>
                                            <p:attrNameLst>
                                              <p:attrName>ppt_h</p:attrName>
                                            </p:attrNameLst>
                                          </p:cBhvr>
                                          <p:tavLst>
                                            <p:tav tm="0">
                                              <p:val>
                                                <p:fltVal val="0"/>
                                              </p:val>
                                            </p:tav>
                                            <p:tav tm="100000">
                                              <p:val>
                                                <p:strVal val="#ppt_h"/>
                                              </p:val>
                                            </p:tav>
                                          </p:tavLst>
                                        </p:anim>
                                        <p:animEffect transition="in" filter="fade">
                                          <p:cBhvr>
                                            <p:cTn id="362" dur="500"/>
                                            <p:tgtEl>
                                              <p:spTgt spid="146"/>
                                            </p:tgtEl>
                                          </p:cBhvr>
                                        </p:animEffect>
                                      </p:childTnLst>
                                    </p:cTn>
                                  </p:par>
                                  <p:par>
                                    <p:cTn id="363" presetID="42" presetClass="path" presetSubtype="0" fill="hold" nodeType="withEffect">
                                      <p:stCondLst>
                                        <p:cond delay="0"/>
                                      </p:stCondLst>
                                      <p:childTnLst>
                                        <p:animMotion origin="layout" path="M -2.77778E-7 -1.60494E-6 L 0.16788 0.62624 " pathEditMode="relative" rAng="0" ptsTypes="AA">
                                          <p:cBhvr>
                                            <p:cTn id="364" dur="500" spd="-100000" fill="hold"/>
                                            <p:tgtEl>
                                              <p:spTgt spid="149"/>
                                            </p:tgtEl>
                                            <p:attrNameLst>
                                              <p:attrName>ppt_x</p:attrName>
                                              <p:attrName>ppt_y</p:attrName>
                                            </p:attrNameLst>
                                          </p:cBhvr>
                                          <p:rCtr x="8385" y="31296"/>
                                        </p:animMotion>
                                      </p:childTnLst>
                                    </p:cTn>
                                  </p:par>
                                  <p:par>
                                    <p:cTn id="365" presetID="42" presetClass="path" presetSubtype="0" fill="hold" nodeType="withEffect">
                                      <p:stCondLst>
                                        <p:cond delay="0"/>
                                      </p:stCondLst>
                                      <p:childTnLst>
                                        <p:animMotion origin="layout" path="M 1.38889E-6 -2.96296E-6 L -0.24583 0.48704 " pathEditMode="relative" rAng="0" ptsTypes="AA">
                                          <p:cBhvr>
                                            <p:cTn id="366" dur="500" spd="-100000" fill="hold"/>
                                            <p:tgtEl>
                                              <p:spTgt spid="128"/>
                                            </p:tgtEl>
                                            <p:attrNameLst>
                                              <p:attrName>ppt_x</p:attrName>
                                              <p:attrName>ppt_y</p:attrName>
                                            </p:attrNameLst>
                                          </p:cBhvr>
                                          <p:rCtr x="-12292" y="24352"/>
                                        </p:animMotion>
                                      </p:childTnLst>
                                    </p:cTn>
                                  </p:par>
                                  <p:par>
                                    <p:cTn id="367" presetID="42" presetClass="path" presetSubtype="0" fill="hold" nodeType="withEffect">
                                      <p:stCondLst>
                                        <p:cond delay="0"/>
                                      </p:stCondLst>
                                      <p:childTnLst>
                                        <p:animMotion origin="layout" path="M 3.88889E-6 3.20988E-6 L -0.13125 0.61296 " pathEditMode="relative" rAng="0" ptsTypes="AA">
                                          <p:cBhvr>
                                            <p:cTn id="368" dur="500" spd="-100000" fill="hold"/>
                                            <p:tgtEl>
                                              <p:spTgt spid="131"/>
                                            </p:tgtEl>
                                            <p:attrNameLst>
                                              <p:attrName>ppt_x</p:attrName>
                                              <p:attrName>ppt_y</p:attrName>
                                            </p:attrNameLst>
                                          </p:cBhvr>
                                          <p:rCtr x="-6562" y="30648"/>
                                        </p:animMotion>
                                      </p:childTnLst>
                                    </p:cTn>
                                  </p:par>
                                  <p:par>
                                    <p:cTn id="369" presetID="42" presetClass="path" presetSubtype="0" fill="hold" nodeType="withEffect">
                                      <p:stCondLst>
                                        <p:cond delay="0"/>
                                      </p:stCondLst>
                                      <p:childTnLst>
                                        <p:animMotion origin="layout" path="M 5E-6 4.32099E-6 L 0.27987 0.60648 " pathEditMode="relative" rAng="0" ptsTypes="AA">
                                          <p:cBhvr>
                                            <p:cTn id="370" dur="500" spd="-100000" fill="hold"/>
                                            <p:tgtEl>
                                              <p:spTgt spid="134"/>
                                            </p:tgtEl>
                                            <p:attrNameLst>
                                              <p:attrName>ppt_x</p:attrName>
                                              <p:attrName>ppt_y</p:attrName>
                                            </p:attrNameLst>
                                          </p:cBhvr>
                                          <p:rCtr x="13993" y="30309"/>
                                        </p:animMotion>
                                      </p:childTnLst>
                                    </p:cTn>
                                  </p:par>
                                  <p:par>
                                    <p:cTn id="371" presetID="42" presetClass="path" presetSubtype="0" fill="hold" nodeType="withEffect">
                                      <p:stCondLst>
                                        <p:cond delay="0"/>
                                      </p:stCondLst>
                                      <p:childTnLst>
                                        <p:animMotion origin="layout" path="M -3.61111E-6 -9.87654E-7 L 0.08091 0.58364 " pathEditMode="relative" rAng="0" ptsTypes="AA">
                                          <p:cBhvr>
                                            <p:cTn id="372" dur="500" spd="-100000" fill="hold"/>
                                            <p:tgtEl>
                                              <p:spTgt spid="137"/>
                                            </p:tgtEl>
                                            <p:attrNameLst>
                                              <p:attrName>ppt_x</p:attrName>
                                              <p:attrName>ppt_y</p:attrName>
                                            </p:attrNameLst>
                                          </p:cBhvr>
                                          <p:rCtr x="4045" y="29167"/>
                                        </p:animMotion>
                                      </p:childTnLst>
                                    </p:cTn>
                                  </p:par>
                                  <p:par>
                                    <p:cTn id="373" presetID="42" presetClass="path" presetSubtype="0" fill="hold" nodeType="withEffect">
                                      <p:stCondLst>
                                        <p:cond delay="0"/>
                                      </p:stCondLst>
                                      <p:childTnLst>
                                        <p:animMotion origin="layout" path="M -4.72222E-6 3.33333E-6 L 0.04619 0.57808 " pathEditMode="relative" rAng="0" ptsTypes="AA">
                                          <p:cBhvr>
                                            <p:cTn id="374" dur="500" spd="-100000" fill="hold"/>
                                            <p:tgtEl>
                                              <p:spTgt spid="140"/>
                                            </p:tgtEl>
                                            <p:attrNameLst>
                                              <p:attrName>ppt_x</p:attrName>
                                              <p:attrName>ppt_y</p:attrName>
                                            </p:attrNameLst>
                                          </p:cBhvr>
                                          <p:rCtr x="2309" y="28889"/>
                                        </p:animMotion>
                                      </p:childTnLst>
                                    </p:cTn>
                                  </p:par>
                                  <p:par>
                                    <p:cTn id="375" presetID="42" presetClass="path" presetSubtype="0" fill="hold" nodeType="withEffect">
                                      <p:stCondLst>
                                        <p:cond delay="0"/>
                                      </p:stCondLst>
                                      <p:childTnLst>
                                        <p:animMotion origin="layout" path="M 2.5E-6 -1.11111E-6 L -0.05191 0.61512 " pathEditMode="relative" rAng="0" ptsTypes="AA">
                                          <p:cBhvr>
                                            <p:cTn id="376" dur="500" spd="-100000" fill="hold"/>
                                            <p:tgtEl>
                                              <p:spTgt spid="152"/>
                                            </p:tgtEl>
                                            <p:attrNameLst>
                                              <p:attrName>ppt_x</p:attrName>
                                              <p:attrName>ppt_y</p:attrName>
                                            </p:attrNameLst>
                                          </p:cBhvr>
                                          <p:rCtr x="-2604" y="30741"/>
                                        </p:animMotion>
                                      </p:childTnLst>
                                    </p:cTn>
                                  </p:par>
                                  <p:par>
                                    <p:cTn id="377" presetID="42" presetClass="path" presetSubtype="0" fill="hold" nodeType="withEffect">
                                      <p:stCondLst>
                                        <p:cond delay="0"/>
                                      </p:stCondLst>
                                      <p:childTnLst>
                                        <p:animMotion origin="layout" path="M -3.88889E-6 -3.7037E-6 L -0.1375 0.75 " pathEditMode="relative" rAng="0" ptsTypes="AA">
                                          <p:cBhvr>
                                            <p:cTn id="378" dur="500" spd="-100000" fill="hold"/>
                                            <p:tgtEl>
                                              <p:spTgt spid="155"/>
                                            </p:tgtEl>
                                            <p:attrNameLst>
                                              <p:attrName>ppt_x</p:attrName>
                                              <p:attrName>ppt_y</p:attrName>
                                            </p:attrNameLst>
                                          </p:cBhvr>
                                          <p:rCtr x="-6875" y="37500"/>
                                        </p:animMotion>
                                      </p:childTnLst>
                                    </p:cTn>
                                  </p:par>
                                  <p:par>
                                    <p:cTn id="379" presetID="42" presetClass="path" presetSubtype="0" fill="hold" nodeType="withEffect">
                                      <p:stCondLst>
                                        <p:cond delay="0"/>
                                      </p:stCondLst>
                                      <p:childTnLst>
                                        <p:animMotion origin="layout" path="M -4.44444E-6 -4.07407E-6 L 0.07709 0.69074 " pathEditMode="relative" rAng="0" ptsTypes="AA">
                                          <p:cBhvr>
                                            <p:cTn id="380" dur="500" spd="-100000" fill="hold"/>
                                            <p:tgtEl>
                                              <p:spTgt spid="143"/>
                                            </p:tgtEl>
                                            <p:attrNameLst>
                                              <p:attrName>ppt_x</p:attrName>
                                              <p:attrName>ppt_y</p:attrName>
                                            </p:attrNameLst>
                                          </p:cBhvr>
                                          <p:rCtr x="3854" y="34537"/>
                                        </p:animMotion>
                                      </p:childTnLst>
                                    </p:cTn>
                                  </p:par>
                                  <p:par>
                                    <p:cTn id="381" presetID="42" presetClass="path" presetSubtype="0" fill="hold" nodeType="withEffect">
                                      <p:stCondLst>
                                        <p:cond delay="0"/>
                                      </p:stCondLst>
                                      <p:childTnLst>
                                        <p:animMotion origin="layout" path="M 1.11111E-6 -6.17284E-7 L -0.16389 0.69012 " pathEditMode="relative" rAng="0" ptsTypes="AA">
                                          <p:cBhvr>
                                            <p:cTn id="382" dur="500" spd="-100000" fill="hold"/>
                                            <p:tgtEl>
                                              <p:spTgt spid="146"/>
                                            </p:tgtEl>
                                            <p:attrNameLst>
                                              <p:attrName>ppt_x</p:attrName>
                                              <p:attrName>ppt_y</p:attrName>
                                            </p:attrNameLst>
                                          </p:cBhvr>
                                          <p:rCtr x="-8194" y="34506"/>
                                        </p:animMotion>
                                      </p:childTnLst>
                                    </p:cTn>
                                  </p:par>
                                </p:childTnLst>
                              </p:cTn>
                            </p:par>
                            <p:par>
                              <p:cTn id="383" fill="hold">
                                <p:stCondLst>
                                  <p:cond delay="5000"/>
                                </p:stCondLst>
                                <p:childTnLst>
                                  <p:par>
                                    <p:cTn id="384" presetID="42" presetClass="entr" presetSubtype="0" fill="hold" grpId="0" nodeType="afterEffect">
                                      <p:stCondLst>
                                        <p:cond delay="0"/>
                                      </p:stCondLst>
                                      <p:childTnLst>
                                        <p:set>
                                          <p:cBhvr>
                                            <p:cTn id="385" dur="1" fill="hold">
                                              <p:stCondLst>
                                                <p:cond delay="0"/>
                                              </p:stCondLst>
                                            </p:cTn>
                                            <p:tgtEl>
                                              <p:spTgt spid="127"/>
                                            </p:tgtEl>
                                            <p:attrNameLst>
                                              <p:attrName>style.visibility</p:attrName>
                                            </p:attrNameLst>
                                          </p:cBhvr>
                                          <p:to>
                                            <p:strVal val="visible"/>
                                          </p:to>
                                        </p:set>
                                        <p:animEffect transition="in" filter="fade">
                                          <p:cBhvr>
                                            <p:cTn id="386" dur="500"/>
                                            <p:tgtEl>
                                              <p:spTgt spid="127"/>
                                            </p:tgtEl>
                                          </p:cBhvr>
                                        </p:animEffect>
                                        <p:anim calcmode="lin" valueType="num">
                                          <p:cBhvr>
                                            <p:cTn id="387" dur="500" fill="hold"/>
                                            <p:tgtEl>
                                              <p:spTgt spid="127"/>
                                            </p:tgtEl>
                                            <p:attrNameLst>
                                              <p:attrName>ppt_x</p:attrName>
                                            </p:attrNameLst>
                                          </p:cBhvr>
                                          <p:tavLst>
                                            <p:tav tm="0">
                                              <p:val>
                                                <p:strVal val="#ppt_x"/>
                                              </p:val>
                                            </p:tav>
                                            <p:tav tm="100000">
                                              <p:val>
                                                <p:strVal val="#ppt_x"/>
                                              </p:val>
                                            </p:tav>
                                          </p:tavLst>
                                        </p:anim>
                                        <p:anim calcmode="lin" valueType="num">
                                          <p:cBhvr>
                                            <p:cTn id="388" dur="500" fill="hold"/>
                                            <p:tgtEl>
                                              <p:spTgt spid="127"/>
                                            </p:tgtEl>
                                            <p:attrNameLst>
                                              <p:attrName>ppt_y</p:attrName>
                                            </p:attrNameLst>
                                          </p:cBhvr>
                                          <p:tavLst>
                                            <p:tav tm="0">
                                              <p:val>
                                                <p:strVal val="#ppt_y+.1"/>
                                              </p:val>
                                            </p:tav>
                                            <p:tav tm="100000">
                                              <p:val>
                                                <p:strVal val="#ppt_y"/>
                                              </p:val>
                                            </p:tav>
                                          </p:tavLst>
                                        </p:anim>
                                      </p:childTnLst>
                                    </p:cTn>
                                  </p:par>
                                </p:childTnLst>
                              </p:cTn>
                            </p:par>
                            <p:par>
                              <p:cTn id="389" fill="hold">
                                <p:stCondLst>
                                  <p:cond delay="5500"/>
                                </p:stCondLst>
                                <p:childTnLst>
                                  <p:par>
                                    <p:cTn id="390" presetID="16" presetClass="entr" presetSubtype="26" fill="hold" grpId="0" nodeType="afterEffect">
                                      <p:stCondLst>
                                        <p:cond delay="0"/>
                                      </p:stCondLst>
                                      <p:childTnLst>
                                        <p:set>
                                          <p:cBhvr>
                                            <p:cTn id="391" dur="1" fill="hold">
                                              <p:stCondLst>
                                                <p:cond delay="0"/>
                                              </p:stCondLst>
                                            </p:cTn>
                                            <p:tgtEl>
                                              <p:spTgt spid="159"/>
                                            </p:tgtEl>
                                            <p:attrNameLst>
                                              <p:attrName>style.visibility</p:attrName>
                                            </p:attrNameLst>
                                          </p:cBhvr>
                                          <p:to>
                                            <p:strVal val="visible"/>
                                          </p:to>
                                        </p:set>
                                        <p:animEffect transition="in" filter="barn(inHorizontal)">
                                          <p:cBhvr>
                                            <p:cTn id="392" dur="500"/>
                                            <p:tgtEl>
                                              <p:spTgt spid="159"/>
                                            </p:tgtEl>
                                          </p:cBhvr>
                                        </p:animEffect>
                                      </p:childTnLst>
                                    </p:cTn>
                                  </p:par>
                                  <p:par>
                                    <p:cTn id="393" presetID="16" presetClass="entr" presetSubtype="26" fill="hold" grpId="0" nodeType="withEffect">
                                      <p:stCondLst>
                                        <p:cond delay="0"/>
                                      </p:stCondLst>
                                      <p:childTnLst>
                                        <p:set>
                                          <p:cBhvr>
                                            <p:cTn id="394" dur="1" fill="hold">
                                              <p:stCondLst>
                                                <p:cond delay="0"/>
                                              </p:stCondLst>
                                            </p:cTn>
                                            <p:tgtEl>
                                              <p:spTgt spid="160"/>
                                            </p:tgtEl>
                                            <p:attrNameLst>
                                              <p:attrName>style.visibility</p:attrName>
                                            </p:attrNameLst>
                                          </p:cBhvr>
                                          <p:to>
                                            <p:strVal val="visible"/>
                                          </p:to>
                                        </p:set>
                                        <p:animEffect transition="in" filter="barn(inHorizontal)">
                                          <p:cBhvr>
                                            <p:cTn id="395" dur="500"/>
                                            <p:tgtEl>
                                              <p:spTgt spid="160"/>
                                            </p:tgtEl>
                                          </p:cBhvr>
                                        </p:animEffect>
                                      </p:childTnLst>
                                    </p:cTn>
                                  </p:par>
                                </p:childTnLst>
                              </p:cTn>
                            </p:par>
                            <p:par>
                              <p:cTn id="396" fill="hold">
                                <p:stCondLst>
                                  <p:cond delay="6000"/>
                                </p:stCondLst>
                                <p:childTnLst>
                                  <p:par>
                                    <p:cTn id="397" presetID="22" presetClass="entr" presetSubtype="8" fill="hold" grpId="0" nodeType="afterEffect">
                                      <p:stCondLst>
                                        <p:cond delay="0"/>
                                      </p:stCondLst>
                                      <p:iterate type="lt">
                                        <p:tmPct val="30000"/>
                                      </p:iterate>
                                      <p:childTnLst>
                                        <p:set>
                                          <p:cBhvr>
                                            <p:cTn id="398" dur="1" fill="hold">
                                              <p:stCondLst>
                                                <p:cond delay="0"/>
                                              </p:stCondLst>
                                            </p:cTn>
                                            <p:tgtEl>
                                              <p:spTgt spid="158"/>
                                            </p:tgtEl>
                                            <p:attrNameLst>
                                              <p:attrName>style.visibility</p:attrName>
                                            </p:attrNameLst>
                                          </p:cBhvr>
                                          <p:to>
                                            <p:strVal val="visible"/>
                                          </p:to>
                                        </p:set>
                                        <p:animEffect transition="in" filter="wipe(left)">
                                          <p:cBhvr>
                                            <p:cTn id="399" dur="50"/>
                                            <p:tgtEl>
                                              <p:spTgt spid="158"/>
                                            </p:tgtEl>
                                          </p:cBhvr>
                                        </p:animEffect>
                                      </p:childTnLst>
                                    </p:cTn>
                                  </p:par>
                                  <p:par>
                                    <p:cTn id="400" presetID="36" presetClass="emph" presetSubtype="0" fill="hold" grpId="1" nodeType="withEffect">
                                      <p:stCondLst>
                                        <p:cond delay="0"/>
                                      </p:stCondLst>
                                      <p:iterate type="lt">
                                        <p:tmPct val="30000"/>
                                      </p:iterate>
                                      <p:childTnLst>
                                        <p:animScale>
                                          <p:cBhvr>
                                            <p:cTn id="401" dur="25" autoRev="1" fill="hold">
                                              <p:stCondLst>
                                                <p:cond delay="0"/>
                                              </p:stCondLst>
                                            </p:cTn>
                                            <p:tgtEl>
                                              <p:spTgt spid="158"/>
                                            </p:tgtEl>
                                          </p:cBhvr>
                                          <p:to x="80000" y="100000"/>
                                        </p:animScale>
                                        <p:anim by="(#ppt_w*0.10)" calcmode="lin" valueType="num">
                                          <p:cBhvr>
                                            <p:cTn id="402" dur="25" autoRev="1" fill="hold">
                                              <p:stCondLst>
                                                <p:cond delay="0"/>
                                              </p:stCondLst>
                                            </p:cTn>
                                            <p:tgtEl>
                                              <p:spTgt spid="158"/>
                                            </p:tgtEl>
                                            <p:attrNameLst>
                                              <p:attrName>ppt_x</p:attrName>
                                            </p:attrNameLst>
                                          </p:cBhvr>
                                        </p:anim>
                                        <p:anim by="(-#ppt_w*0.10)" calcmode="lin" valueType="num">
                                          <p:cBhvr>
                                            <p:cTn id="403" dur="25" autoRev="1" fill="hold">
                                              <p:stCondLst>
                                                <p:cond delay="0"/>
                                              </p:stCondLst>
                                            </p:cTn>
                                            <p:tgtEl>
                                              <p:spTgt spid="158"/>
                                            </p:tgtEl>
                                            <p:attrNameLst>
                                              <p:attrName>ppt_y</p:attrName>
                                            </p:attrNameLst>
                                          </p:cBhvr>
                                        </p:anim>
                                        <p:animRot by="-480000">
                                          <p:cBhvr>
                                            <p:cTn id="404" dur="25" autoRev="1" fill="hold">
                                              <p:stCondLst>
                                                <p:cond delay="0"/>
                                              </p:stCondLst>
                                            </p:cTn>
                                            <p:tgtEl>
                                              <p:spTgt spid="15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 grpId="0"/>
          <p:bldP spid="59" grpId="0"/>
          <p:bldP spid="87" grpId="0"/>
          <p:bldP spid="127" grpId="0"/>
          <p:bldP spid="158" grpId="0"/>
          <p:bldP spid="158" grpId="1"/>
          <p:bldP spid="159" grpId="0" animBg="1"/>
          <p:bldP spid="160"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57807" y="1347614"/>
            <a:ext cx="3571597" cy="2232248"/>
            <a:chOff x="755576" y="1491630"/>
            <a:chExt cx="2880000" cy="1800000"/>
          </a:xfrm>
          <a:effectLst>
            <a:outerShdw blurRad="228600" dist="38100" dir="8400000" sx="105000" sy="105000" algn="tr" rotWithShape="0">
              <a:prstClr val="black">
                <a:alpha val="20000"/>
              </a:prstClr>
            </a:outerShdw>
          </a:effectLst>
        </p:grpSpPr>
        <p:sp>
          <p:nvSpPr>
            <p:cNvPr id="2" name="矩形 1"/>
            <p:cNvSpPr/>
            <p:nvPr/>
          </p:nvSpPr>
          <p:spPr>
            <a:xfrm>
              <a:off x="755576" y="1491630"/>
              <a:ext cx="2880000" cy="1800000"/>
            </a:xfrm>
            <a:prstGeom prst="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矩形 2"/>
            <p:cNvSpPr/>
            <p:nvPr/>
          </p:nvSpPr>
          <p:spPr>
            <a:xfrm>
              <a:off x="813012" y="1524499"/>
              <a:ext cx="2772000" cy="172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5" name="TextBox 4"/>
          <p:cNvSpPr txBox="1"/>
          <p:nvPr/>
        </p:nvSpPr>
        <p:spPr>
          <a:xfrm>
            <a:off x="4932040" y="1357858"/>
            <a:ext cx="3672408" cy="2285241"/>
          </a:xfrm>
          <a:prstGeom prst="rect">
            <a:avLst/>
          </a:prstGeom>
          <a:noFill/>
        </p:spPr>
        <p:txBody>
          <a:bodyPr wrap="square" lIns="0" tIns="0" rIns="0" bIns="0" rtlCol="0">
            <a:spAutoFit/>
          </a:bodyPr>
          <a:lstStyle/>
          <a:p>
            <a:pPr algn="just">
              <a:lnSpc>
                <a:spcPct val="150000"/>
              </a:lnSpc>
            </a:pPr>
            <a:r>
              <a:rPr lang="zh-CN" altLang="en-US" sz="1100" dirty="0" smtClean="0">
                <a:solidFill>
                  <a:schemeClr val="tx1">
                    <a:lumMod val="65000"/>
                    <a:lumOff val="35000"/>
                  </a:schemeClr>
                </a:solidFill>
                <a:latin typeface="微软雅黑" pitchFamily="34" charset="-122"/>
                <a:ea typeface="微软雅黑" pitchFamily="34" charset="-122"/>
              </a:rPr>
              <a:t>       某某科技发展公司</a:t>
            </a:r>
            <a:r>
              <a:rPr lang="zh-CN" altLang="en-US" sz="1100" dirty="0">
                <a:solidFill>
                  <a:schemeClr val="tx1">
                    <a:lumMod val="65000"/>
                    <a:lumOff val="35000"/>
                  </a:schemeClr>
                </a:solidFill>
                <a:latin typeface="微软雅黑" pitchFamily="34" charset="-122"/>
                <a:ea typeface="微软雅黑" pitchFamily="34" charset="-122"/>
              </a:rPr>
              <a:t>是全球领先的综合通信解决方案提供商。</a:t>
            </a:r>
            <a:r>
              <a:rPr lang="zh-CN" altLang="en-US" sz="1100" dirty="0" smtClean="0">
                <a:solidFill>
                  <a:schemeClr val="tx1">
                    <a:lumMod val="65000"/>
                    <a:lumOff val="35000"/>
                  </a:schemeClr>
                </a:solidFill>
                <a:latin typeface="微软雅黑" pitchFamily="34" charset="-122"/>
                <a:ea typeface="微软雅黑" pitchFamily="34" charset="-122"/>
              </a:rPr>
              <a:t>公司将为</a:t>
            </a:r>
            <a:r>
              <a:rPr lang="zh-CN" altLang="en-US" sz="1100" dirty="0">
                <a:solidFill>
                  <a:schemeClr val="tx1">
                    <a:lumMod val="65000"/>
                    <a:lumOff val="35000"/>
                  </a:schemeClr>
                </a:solidFill>
                <a:latin typeface="微软雅黑" pitchFamily="34" charset="-122"/>
                <a:ea typeface="微软雅黑" pitchFamily="34" charset="-122"/>
              </a:rPr>
              <a:t>全球160多个国家和地区的电信运营商和企业网客户提供创新技术与产品解决方案，让全世界用户享有语音、数据、多媒体、无线宽带等全方位沟通。公司成立</a:t>
            </a:r>
            <a:r>
              <a:rPr lang="zh-CN" altLang="en-US" sz="1100" dirty="0" smtClean="0">
                <a:solidFill>
                  <a:schemeClr val="tx1">
                    <a:lumMod val="65000"/>
                    <a:lumOff val="35000"/>
                  </a:schemeClr>
                </a:solidFill>
                <a:latin typeface="微软雅黑" pitchFamily="34" charset="-122"/>
                <a:ea typeface="微软雅黑" pitchFamily="34" charset="-122"/>
              </a:rPr>
              <a:t>于</a:t>
            </a:r>
            <a:r>
              <a:rPr lang="en-US" altLang="zh-CN" sz="1100" dirty="0" smtClean="0">
                <a:solidFill>
                  <a:schemeClr val="tx1">
                    <a:lumMod val="65000"/>
                    <a:lumOff val="35000"/>
                  </a:schemeClr>
                </a:solidFill>
                <a:latin typeface="微软雅黑" pitchFamily="34" charset="-122"/>
                <a:ea typeface="微软雅黑" pitchFamily="34" charset="-122"/>
              </a:rPr>
              <a:t>2013</a:t>
            </a:r>
            <a:r>
              <a:rPr lang="zh-CN" altLang="en-US" sz="1100" dirty="0" smtClean="0">
                <a:solidFill>
                  <a:schemeClr val="tx1">
                    <a:lumMod val="65000"/>
                    <a:lumOff val="35000"/>
                  </a:schemeClr>
                </a:solidFill>
                <a:latin typeface="微软雅黑" pitchFamily="34" charset="-122"/>
                <a:ea typeface="微软雅黑" pitchFamily="34" charset="-122"/>
              </a:rPr>
              <a:t>年，未来将在</a:t>
            </a:r>
            <a:r>
              <a:rPr lang="zh-CN" altLang="en-US" sz="1100" dirty="0">
                <a:solidFill>
                  <a:schemeClr val="tx1">
                    <a:lumMod val="65000"/>
                    <a:lumOff val="35000"/>
                  </a:schemeClr>
                </a:solidFill>
                <a:latin typeface="微软雅黑" pitchFamily="34" charset="-122"/>
                <a:ea typeface="微软雅黑" pitchFamily="34" charset="-122"/>
              </a:rPr>
              <a:t>香港和深圳两地上市，是中国最大的通信设备上市公司。</a:t>
            </a:r>
          </a:p>
          <a:p>
            <a:pPr algn="just">
              <a:lnSpc>
                <a:spcPct val="150000"/>
              </a:lnSpc>
            </a:pPr>
            <a:r>
              <a:rPr lang="zh-CN" altLang="en-US" sz="1100" dirty="0">
                <a:solidFill>
                  <a:schemeClr val="tx1">
                    <a:lumMod val="65000"/>
                    <a:lumOff val="35000"/>
                  </a:schemeClr>
                </a:solidFill>
                <a:latin typeface="微软雅黑" pitchFamily="34" charset="-122"/>
                <a:ea typeface="微软雅黑" pitchFamily="34" charset="-122"/>
              </a:rPr>
              <a:t>       某某公司是全球领先的综合通信解决方案提供商。</a:t>
            </a:r>
            <a:r>
              <a:rPr lang="zh-CN" altLang="en-US" sz="1100" dirty="0" smtClean="0">
                <a:solidFill>
                  <a:schemeClr val="tx1">
                    <a:lumMod val="65000"/>
                    <a:lumOff val="35000"/>
                  </a:schemeClr>
                </a:solidFill>
                <a:latin typeface="微软雅黑" pitchFamily="34" charset="-122"/>
                <a:ea typeface="微软雅黑" pitchFamily="34" charset="-122"/>
              </a:rPr>
              <a:t>公司</a:t>
            </a:r>
            <a:r>
              <a:rPr lang="zh-CN" altLang="en-US" sz="1100" dirty="0">
                <a:solidFill>
                  <a:schemeClr val="tx1">
                    <a:lumMod val="65000"/>
                    <a:lumOff val="35000"/>
                  </a:schemeClr>
                </a:solidFill>
                <a:latin typeface="微软雅黑" pitchFamily="34" charset="-122"/>
                <a:ea typeface="微软雅黑" pitchFamily="34" charset="-122"/>
              </a:rPr>
              <a:t>将</a:t>
            </a:r>
            <a:r>
              <a:rPr lang="zh-CN" altLang="en-US" sz="1100" dirty="0" smtClean="0">
                <a:solidFill>
                  <a:schemeClr val="tx1">
                    <a:lumMod val="65000"/>
                    <a:lumOff val="35000"/>
                  </a:schemeClr>
                </a:solidFill>
                <a:latin typeface="微软雅黑" pitchFamily="34" charset="-122"/>
                <a:ea typeface="微软雅黑" pitchFamily="34" charset="-122"/>
              </a:rPr>
              <a:t>为</a:t>
            </a:r>
            <a:r>
              <a:rPr lang="zh-CN" altLang="en-US" sz="1100" dirty="0">
                <a:solidFill>
                  <a:schemeClr val="tx1">
                    <a:lumMod val="65000"/>
                    <a:lumOff val="35000"/>
                  </a:schemeClr>
                </a:solidFill>
                <a:latin typeface="微软雅黑" pitchFamily="34" charset="-122"/>
                <a:ea typeface="微软雅黑" pitchFamily="34" charset="-122"/>
              </a:rPr>
              <a:t>全球160多个国家和地区的电信运营商和企业网客户提供创新技术与产品解决</a:t>
            </a:r>
            <a:r>
              <a:rPr lang="zh-CN" altLang="en-US" sz="1100" dirty="0" smtClean="0">
                <a:solidFill>
                  <a:schemeClr val="tx1">
                    <a:lumMod val="65000"/>
                    <a:lumOff val="35000"/>
                  </a:schemeClr>
                </a:solidFill>
                <a:latin typeface="微软雅黑" pitchFamily="34" charset="-122"/>
                <a:ea typeface="微软雅黑" pitchFamily="34" charset="-122"/>
              </a:rPr>
              <a:t>方案。</a:t>
            </a:r>
            <a:endParaRPr lang="zh-CN" altLang="en-US" sz="1100" dirty="0">
              <a:solidFill>
                <a:schemeClr val="tx1">
                  <a:lumMod val="65000"/>
                  <a:lumOff val="35000"/>
                </a:schemeClr>
              </a:solidFill>
              <a:latin typeface="微软雅黑" pitchFamily="34" charset="-122"/>
              <a:ea typeface="微软雅黑" pitchFamily="34" charset="-122"/>
            </a:endParaRPr>
          </a:p>
        </p:txBody>
      </p:sp>
      <p:grpSp>
        <p:nvGrpSpPr>
          <p:cNvPr id="21" name="组合 20"/>
          <p:cNvGrpSpPr/>
          <p:nvPr/>
        </p:nvGrpSpPr>
        <p:grpSpPr>
          <a:xfrm>
            <a:off x="2243605" y="3194274"/>
            <a:ext cx="2333091" cy="1458182"/>
            <a:chOff x="755576" y="1491630"/>
            <a:chExt cx="2880000" cy="1800000"/>
          </a:xfrm>
          <a:effectLst>
            <a:outerShdw blurRad="228600" dist="38100" dir="8400000" sx="105000" sy="105000" algn="tr" rotWithShape="0">
              <a:prstClr val="black">
                <a:alpha val="20000"/>
              </a:prstClr>
            </a:outerShdw>
          </a:effectLst>
        </p:grpSpPr>
        <p:sp>
          <p:nvSpPr>
            <p:cNvPr id="22" name="矩形 21"/>
            <p:cNvSpPr/>
            <p:nvPr/>
          </p:nvSpPr>
          <p:spPr>
            <a:xfrm>
              <a:off x="755576" y="1491630"/>
              <a:ext cx="2880000" cy="1800000"/>
            </a:xfrm>
            <a:prstGeom prst="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矩形 22"/>
            <p:cNvSpPr/>
            <p:nvPr/>
          </p:nvSpPr>
          <p:spPr>
            <a:xfrm>
              <a:off x="813012" y="1524499"/>
              <a:ext cx="2772000" cy="1728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4" name="TextBox 23"/>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itchFamily="34" charset="-122"/>
                <a:ea typeface="微软雅黑" pitchFamily="34" charset="-122"/>
              </a:rPr>
              <a:t>公司简介</a:t>
            </a:r>
            <a:endParaRPr lang="zh-CN" altLang="en-US" sz="1000" dirty="0">
              <a:latin typeface="微软雅黑" pitchFamily="34" charset="-122"/>
              <a:ea typeface="微软雅黑" pitchFamily="34" charset="-122"/>
            </a:endParaRPr>
          </a:p>
        </p:txBody>
      </p:sp>
    </p:spTree>
    <p:extLst>
      <p:ext uri="{BB962C8B-B14F-4D97-AF65-F5344CB8AC3E}">
        <p14:creationId xmlns:p14="http://schemas.microsoft.com/office/powerpoint/2010/main" val="1873068346"/>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anim calcmode="lin" valueType="num">
                                      <p:cBhvr>
                                        <p:cTn id="14" dur="500" fill="hold"/>
                                        <p:tgtEl>
                                          <p:spTgt spid="21"/>
                                        </p:tgtEl>
                                        <p:attrNameLst>
                                          <p:attrName>ppt_x</p:attrName>
                                        </p:attrNameLst>
                                      </p:cBhvr>
                                      <p:tavLst>
                                        <p:tav tm="0">
                                          <p:val>
                                            <p:strVal val="#ppt_x"/>
                                          </p:val>
                                        </p:tav>
                                        <p:tav tm="100000">
                                          <p:val>
                                            <p:strVal val="#ppt_x"/>
                                          </p:val>
                                        </p:tav>
                                      </p:tavLst>
                                    </p:anim>
                                    <p:anim calcmode="lin" valueType="num">
                                      <p:cBhvr>
                                        <p:cTn id="15" dur="5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iterate type="lt">
                                    <p:tmPct val="30000"/>
                                  </p:iterate>
                                  <p:childTnLst>
                                    <p:set>
                                      <p:cBhvr>
                                        <p:cTn id="18" dur="1" fill="hold">
                                          <p:stCondLst>
                                            <p:cond delay="0"/>
                                          </p:stCondLst>
                                        </p:cTn>
                                        <p:tgtEl>
                                          <p:spTgt spid="5"/>
                                        </p:tgtEl>
                                        <p:attrNameLst>
                                          <p:attrName>style.visibility</p:attrName>
                                        </p:attrNameLst>
                                      </p:cBhvr>
                                      <p:to>
                                        <p:strVal val="visible"/>
                                      </p:to>
                                    </p:set>
                                    <p:animEffect transition="in" filter="wipe(left)">
                                      <p:cBhvr>
                                        <p:cTn id="19" dur="50"/>
                                        <p:tgtEl>
                                          <p:spTgt spid="5"/>
                                        </p:tgtEl>
                                      </p:cBhvr>
                                    </p:animEffect>
                                  </p:childTnLst>
                                </p:cTn>
                              </p:par>
                              <p:par>
                                <p:cTn id="20" presetID="36" presetClass="emph" presetSubtype="0" fill="hold" grpId="1" nodeType="withEffect">
                                  <p:stCondLst>
                                    <p:cond delay="0"/>
                                  </p:stCondLst>
                                  <p:iterate type="lt">
                                    <p:tmPct val="30000"/>
                                  </p:iterate>
                                  <p:childTnLst>
                                    <p:animScale>
                                      <p:cBhvr>
                                        <p:cTn id="21" dur="25" autoRev="1" fill="hold">
                                          <p:stCondLst>
                                            <p:cond delay="0"/>
                                          </p:stCondLst>
                                        </p:cTn>
                                        <p:tgtEl>
                                          <p:spTgt spid="5"/>
                                        </p:tgtEl>
                                      </p:cBhvr>
                                      <p:to x="80000" y="100000"/>
                                    </p:animScale>
                                    <p:anim by="(#ppt_w*0.10)" calcmode="lin" valueType="num">
                                      <p:cBhvr>
                                        <p:cTn id="22" dur="25" autoRev="1" fill="hold">
                                          <p:stCondLst>
                                            <p:cond delay="0"/>
                                          </p:stCondLst>
                                        </p:cTn>
                                        <p:tgtEl>
                                          <p:spTgt spid="5"/>
                                        </p:tgtEl>
                                        <p:attrNameLst>
                                          <p:attrName>ppt_x</p:attrName>
                                        </p:attrNameLst>
                                      </p:cBhvr>
                                    </p:anim>
                                    <p:anim by="(-#ppt_w*0.10)" calcmode="lin" valueType="num">
                                      <p:cBhvr>
                                        <p:cTn id="23" dur="25" autoRev="1" fill="hold">
                                          <p:stCondLst>
                                            <p:cond delay="0"/>
                                          </p:stCondLst>
                                        </p:cTn>
                                        <p:tgtEl>
                                          <p:spTgt spid="5"/>
                                        </p:tgtEl>
                                        <p:attrNameLst>
                                          <p:attrName>ppt_y</p:attrName>
                                        </p:attrNameLst>
                                      </p:cBhvr>
                                    </p:anim>
                                    <p:animRot by="-480000">
                                      <p:cBhvr>
                                        <p:cTn id="24" dur="25"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1747814" y="846409"/>
            <a:ext cx="1870428" cy="1870428"/>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椭圆 39"/>
          <p:cNvSpPr/>
          <p:nvPr/>
        </p:nvSpPr>
        <p:spPr>
          <a:xfrm>
            <a:off x="1021197" y="3291201"/>
            <a:ext cx="677676" cy="677676"/>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898898" y="507680"/>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4870435" y="2666867"/>
            <a:ext cx="301060" cy="301060"/>
            <a:chOff x="304800" y="673100"/>
            <a:chExt cx="4000500" cy="4000500"/>
          </a:xfrm>
          <a:effectLst>
            <a:outerShdw blurRad="381000" dist="152400" dir="8100000" algn="tr" rotWithShape="0">
              <a:prstClr val="black">
                <a:alpha val="7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椭圆 6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5" name="组合 64"/>
          <p:cNvGrpSpPr/>
          <p:nvPr/>
        </p:nvGrpSpPr>
        <p:grpSpPr>
          <a:xfrm>
            <a:off x="5339712" y="1315977"/>
            <a:ext cx="623903" cy="623903"/>
            <a:chOff x="304800" y="673100"/>
            <a:chExt cx="4000500" cy="4000500"/>
          </a:xfrm>
          <a:effectLst>
            <a:outerShdw blurRad="317500" dist="1905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8" name="椭圆 6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a:off x="2680939" y="3364863"/>
            <a:ext cx="219777" cy="219777"/>
            <a:chOff x="304800" y="673100"/>
            <a:chExt cx="4000500" cy="4000500"/>
          </a:xfrm>
          <a:effectLst>
            <a:outerShdw blurRad="381000" dist="152400" dir="8100000" algn="tr" rotWithShape="0">
              <a:prstClr val="black">
                <a:alpha val="70000"/>
              </a:prstClr>
            </a:outerShdw>
          </a:effectLst>
        </p:grpSpPr>
        <p:sp>
          <p:nvSpPr>
            <p:cNvPr id="70" name="同心圆 6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1" name="椭圆 7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2" name="组合 71"/>
          <p:cNvGrpSpPr/>
          <p:nvPr/>
        </p:nvGrpSpPr>
        <p:grpSpPr>
          <a:xfrm>
            <a:off x="432219" y="4349008"/>
            <a:ext cx="287919" cy="287919"/>
            <a:chOff x="304800" y="673100"/>
            <a:chExt cx="4000500" cy="4000500"/>
          </a:xfrm>
          <a:effectLst>
            <a:outerShdw blurRad="381000" dist="152400" dir="8100000" algn="tr" rotWithShape="0">
              <a:prstClr val="black">
                <a:alpha val="7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4" name="椭圆 7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5" name="椭圆 74"/>
          <p:cNvSpPr/>
          <p:nvPr/>
        </p:nvSpPr>
        <p:spPr>
          <a:xfrm>
            <a:off x="4534785" y="1054817"/>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4549298" y="4510926"/>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7" name="组合 76"/>
          <p:cNvGrpSpPr/>
          <p:nvPr/>
        </p:nvGrpSpPr>
        <p:grpSpPr>
          <a:xfrm>
            <a:off x="3568901" y="3123469"/>
            <a:ext cx="824609" cy="824609"/>
            <a:chOff x="304800" y="673100"/>
            <a:chExt cx="4000500" cy="4000500"/>
          </a:xfrm>
          <a:effectLst>
            <a:outerShdw blurRad="317500" dist="1905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9" name="椭圆 7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1" name="TextBox 80"/>
          <p:cNvSpPr txBox="1"/>
          <p:nvPr/>
        </p:nvSpPr>
        <p:spPr>
          <a:xfrm>
            <a:off x="1885522" y="1556658"/>
            <a:ext cx="1630575" cy="492443"/>
          </a:xfrm>
          <a:prstGeom prst="rect">
            <a:avLst/>
          </a:prstGeom>
          <a:noFill/>
          <a:effectLst/>
        </p:spPr>
        <p:txBody>
          <a:bodyPr wrap="none" rtlCol="0">
            <a:spAutoFit/>
          </a:bodyPr>
          <a:lstStyle/>
          <a:p>
            <a:r>
              <a:rPr lang="en-US" altLang="zh-CN" sz="2600" b="1" dirty="0" smtClean="0">
                <a:solidFill>
                  <a:srgbClr val="C00000"/>
                </a:solidFill>
                <a:latin typeface="微软雅黑" pitchFamily="34" charset="-122"/>
                <a:ea typeface="造字工房俊雅锐宋体验版常规体" pitchFamily="50" charset="-122"/>
              </a:rPr>
              <a:t>THANKS</a:t>
            </a:r>
            <a:endParaRPr lang="zh-CN" altLang="en-US" sz="2600" b="1" dirty="0">
              <a:solidFill>
                <a:srgbClr val="C00000"/>
              </a:solidFill>
              <a:latin typeface="微软雅黑" pitchFamily="34" charset="-122"/>
              <a:ea typeface="造字工房俊雅锐宋体验版常规体" pitchFamily="50" charset="-122"/>
            </a:endParaRPr>
          </a:p>
        </p:txBody>
      </p:sp>
      <p:sp>
        <p:nvSpPr>
          <p:cNvPr id="83" name="TextBox 82"/>
          <p:cNvSpPr txBox="1"/>
          <p:nvPr/>
        </p:nvSpPr>
        <p:spPr>
          <a:xfrm>
            <a:off x="6156176" y="3194025"/>
            <a:ext cx="2544286" cy="1508105"/>
          </a:xfrm>
          <a:prstGeom prst="rect">
            <a:avLst/>
          </a:prstGeom>
          <a:noFill/>
        </p:spPr>
        <p:txBody>
          <a:bodyPr wrap="none" rtlCol="0">
            <a:spAutoFit/>
          </a:bodyPr>
          <a:lstStyle/>
          <a:p>
            <a:r>
              <a:rPr lang="zh-CN" altLang="en-US" sz="4600" dirty="0" smtClean="0">
                <a:latin typeface="微软雅黑" pitchFamily="34" charset="-122"/>
                <a:ea typeface="微软雅黑" pitchFamily="34" charset="-122"/>
              </a:rPr>
              <a:t>演示完毕</a:t>
            </a:r>
            <a:endParaRPr lang="en-US" altLang="zh-CN" sz="4600" dirty="0" smtClean="0">
              <a:latin typeface="微软雅黑" pitchFamily="34" charset="-122"/>
              <a:ea typeface="微软雅黑" pitchFamily="34" charset="-122"/>
            </a:endParaRPr>
          </a:p>
          <a:p>
            <a:r>
              <a:rPr lang="zh-CN" altLang="en-US" sz="4600" dirty="0" smtClean="0">
                <a:latin typeface="微软雅黑" pitchFamily="34" charset="-122"/>
                <a:ea typeface="微软雅黑" pitchFamily="34" charset="-122"/>
              </a:rPr>
              <a:t>感谢观看</a:t>
            </a:r>
            <a:endParaRPr lang="en-US" altLang="zh-CN" sz="4600" dirty="0" smtClean="0">
              <a:latin typeface="微软雅黑" pitchFamily="34" charset="-122"/>
              <a:ea typeface="微软雅黑" pitchFamily="34" charset="-122"/>
            </a:endParaRPr>
          </a:p>
        </p:txBody>
      </p:sp>
      <p:sp>
        <p:nvSpPr>
          <p:cNvPr id="27" name="TextBox 26"/>
          <p:cNvSpPr txBox="1"/>
          <p:nvPr/>
        </p:nvSpPr>
        <p:spPr>
          <a:xfrm>
            <a:off x="10609990" y="6382589"/>
            <a:ext cx="877163" cy="369332"/>
          </a:xfrm>
          <a:prstGeom prst="rect">
            <a:avLst/>
          </a:prstGeom>
          <a:noFill/>
        </p:spPr>
        <p:txBody>
          <a:bodyPr wrap="none" rtlCol="0">
            <a:spAutoFit/>
          </a:bodyPr>
          <a:lstStyle/>
          <a:p>
            <a:r>
              <a:rPr lang="zh-CN" altLang="en-US" dirty="0" smtClean="0"/>
              <a:t>延时符</a:t>
            </a:r>
            <a:endParaRPr lang="zh-CN" altLang="en-US" dirty="0"/>
          </a:p>
        </p:txBody>
      </p:sp>
      <p:pic>
        <p:nvPicPr>
          <p:cNvPr id="2" name="图片 1">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ustDataLst>
      <p:tags r:id="rId1"/>
    </p:custDataLst>
    <p:extLst>
      <p:ext uri="{BB962C8B-B14F-4D97-AF65-F5344CB8AC3E}">
        <p14:creationId xmlns:p14="http://schemas.microsoft.com/office/powerpoint/2010/main" val="1228628852"/>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400"/>
                                  </p:stCondLst>
                                  <p:childTnLst>
                                    <p:set>
                                      <p:cBhvr>
                                        <p:cTn id="6" dur="1" fill="hold">
                                          <p:stCondLst>
                                            <p:cond delay="0"/>
                                          </p:stCondLst>
                                        </p:cTn>
                                        <p:tgtEl>
                                          <p:spTgt spid="33"/>
                                        </p:tgtEl>
                                        <p:attrNameLst>
                                          <p:attrName>style.visibility</p:attrName>
                                        </p:attrNameLst>
                                      </p:cBhvr>
                                      <p:to>
                                        <p:strVal val="visible"/>
                                      </p:to>
                                    </p:set>
                                  </p:childTnLst>
                                </p:cTn>
                              </p:par>
                              <p:par>
                                <p:cTn id="7" presetID="53" presetClass="entr" presetSubtype="16" fill="hold" nodeType="withEffect">
                                  <p:stCondLst>
                                    <p:cond delay="400"/>
                                  </p:stCondLst>
                                  <p:childTnLst>
                                    <p:set>
                                      <p:cBhvr>
                                        <p:cTn id="8" dur="1" fill="hold">
                                          <p:stCondLst>
                                            <p:cond delay="0"/>
                                          </p:stCondLst>
                                        </p:cTn>
                                        <p:tgtEl>
                                          <p:spTgt spid="33"/>
                                        </p:tgtEl>
                                        <p:attrNameLst>
                                          <p:attrName>style.visibility</p:attrName>
                                        </p:attrNameLst>
                                      </p:cBhvr>
                                      <p:to>
                                        <p:strVal val="visible"/>
                                      </p:to>
                                    </p:set>
                                    <p:anim calcmode="lin" valueType="num">
                                      <p:cBhvr>
                                        <p:cTn id="9" dur="1000" fill="hold"/>
                                        <p:tgtEl>
                                          <p:spTgt spid="33"/>
                                        </p:tgtEl>
                                        <p:attrNameLst>
                                          <p:attrName>ppt_w</p:attrName>
                                        </p:attrNameLst>
                                      </p:cBhvr>
                                      <p:tavLst>
                                        <p:tav tm="0">
                                          <p:val>
                                            <p:fltVal val="0"/>
                                          </p:val>
                                        </p:tav>
                                        <p:tav tm="100000">
                                          <p:val>
                                            <p:strVal val="#ppt_w"/>
                                          </p:val>
                                        </p:tav>
                                      </p:tavLst>
                                    </p:anim>
                                    <p:anim calcmode="lin" valueType="num">
                                      <p:cBhvr>
                                        <p:cTn id="10" dur="1000" fill="hold"/>
                                        <p:tgtEl>
                                          <p:spTgt spid="33"/>
                                        </p:tgtEl>
                                        <p:attrNameLst>
                                          <p:attrName>ppt_h</p:attrName>
                                        </p:attrNameLst>
                                      </p:cBhvr>
                                      <p:tavLst>
                                        <p:tav tm="0">
                                          <p:val>
                                            <p:fltVal val="0"/>
                                          </p:val>
                                        </p:tav>
                                        <p:tav tm="100000">
                                          <p:val>
                                            <p:strVal val="#ppt_h"/>
                                          </p:val>
                                        </p:tav>
                                      </p:tavLst>
                                    </p:anim>
                                    <p:animEffect transition="in" filter="fade">
                                      <p:cBhvr>
                                        <p:cTn id="11" dur="1000"/>
                                        <p:tgtEl>
                                          <p:spTgt spid="33"/>
                                        </p:tgtEl>
                                      </p:cBhvr>
                                    </p:animEffect>
                                  </p:childTnLst>
                                </p:cTn>
                              </p:par>
                              <p:par>
                                <p:cTn id="12" presetID="64" presetClass="path" presetSubtype="0" fill="hold" nodeType="withEffect">
                                  <p:stCondLst>
                                    <p:cond delay="400"/>
                                  </p:stCondLst>
                                  <p:childTnLst>
                                    <p:animMotion origin="layout" path="M -4.72222E-6 -4.68026E-6 L 0.38872 0.84338 " pathEditMode="relative" rAng="0" ptsTypes="AA">
                                      <p:cBhvr>
                                        <p:cTn id="13" dur="1000" spd="-100000" fill="hold"/>
                                        <p:tgtEl>
                                          <p:spTgt spid="33"/>
                                        </p:tgtEl>
                                        <p:attrNameLst>
                                          <p:attrName>ppt_x</p:attrName>
                                          <p:attrName>ppt_y</p:attrName>
                                        </p:attrNameLst>
                                      </p:cBhvr>
                                      <p:rCtr x="19427" y="42169"/>
                                    </p:animMotion>
                                  </p:childTnLst>
                                </p:cTn>
                              </p:par>
                              <p:par>
                                <p:cTn id="14" presetID="1" presetClass="entr" presetSubtype="0" fill="hold" grpId="0" nodeType="withEffect">
                                  <p:stCondLst>
                                    <p:cond delay="300"/>
                                  </p:stCondLst>
                                  <p:childTnLst>
                                    <p:set>
                                      <p:cBhvr>
                                        <p:cTn id="15" dur="1" fill="hold">
                                          <p:stCondLst>
                                            <p:cond delay="0"/>
                                          </p:stCondLst>
                                        </p:cTn>
                                        <p:tgtEl>
                                          <p:spTgt spid="41"/>
                                        </p:tgtEl>
                                        <p:attrNameLst>
                                          <p:attrName>style.visibility</p:attrName>
                                        </p:attrNameLst>
                                      </p:cBhvr>
                                      <p:to>
                                        <p:strVal val="visible"/>
                                      </p:to>
                                    </p:set>
                                  </p:childTnLst>
                                </p:cTn>
                              </p:par>
                              <p:par>
                                <p:cTn id="16" presetID="53" presetClass="entr" presetSubtype="16" fill="hold" grpId="1" nodeType="withEffect">
                                  <p:stCondLst>
                                    <p:cond delay="300"/>
                                  </p:stCondLst>
                                  <p:childTnLst>
                                    <p:set>
                                      <p:cBhvr>
                                        <p:cTn id="17" dur="1" fill="hold">
                                          <p:stCondLst>
                                            <p:cond delay="0"/>
                                          </p:stCondLst>
                                        </p:cTn>
                                        <p:tgtEl>
                                          <p:spTgt spid="41"/>
                                        </p:tgtEl>
                                        <p:attrNameLst>
                                          <p:attrName>style.visibility</p:attrName>
                                        </p:attrNameLst>
                                      </p:cBhvr>
                                      <p:to>
                                        <p:strVal val="visible"/>
                                      </p:to>
                                    </p:set>
                                    <p:anim calcmode="lin" valueType="num">
                                      <p:cBhvr>
                                        <p:cTn id="18" dur="1000" fill="hold"/>
                                        <p:tgtEl>
                                          <p:spTgt spid="41"/>
                                        </p:tgtEl>
                                        <p:attrNameLst>
                                          <p:attrName>ppt_w</p:attrName>
                                        </p:attrNameLst>
                                      </p:cBhvr>
                                      <p:tavLst>
                                        <p:tav tm="0">
                                          <p:val>
                                            <p:fltVal val="0"/>
                                          </p:val>
                                        </p:tav>
                                        <p:tav tm="100000">
                                          <p:val>
                                            <p:strVal val="#ppt_w"/>
                                          </p:val>
                                        </p:tav>
                                      </p:tavLst>
                                    </p:anim>
                                    <p:anim calcmode="lin" valueType="num">
                                      <p:cBhvr>
                                        <p:cTn id="19" dur="1000" fill="hold"/>
                                        <p:tgtEl>
                                          <p:spTgt spid="41"/>
                                        </p:tgtEl>
                                        <p:attrNameLst>
                                          <p:attrName>ppt_h</p:attrName>
                                        </p:attrNameLst>
                                      </p:cBhvr>
                                      <p:tavLst>
                                        <p:tav tm="0">
                                          <p:val>
                                            <p:fltVal val="0"/>
                                          </p:val>
                                        </p:tav>
                                        <p:tav tm="100000">
                                          <p:val>
                                            <p:strVal val="#ppt_h"/>
                                          </p:val>
                                        </p:tav>
                                      </p:tavLst>
                                    </p:anim>
                                    <p:animEffect transition="in" filter="fade">
                                      <p:cBhvr>
                                        <p:cTn id="20" dur="1000"/>
                                        <p:tgtEl>
                                          <p:spTgt spid="41"/>
                                        </p:tgtEl>
                                      </p:cBhvr>
                                    </p:animEffect>
                                  </p:childTnLst>
                                </p:cTn>
                              </p:par>
                              <p:par>
                                <p:cTn id="21" presetID="64" presetClass="path" presetSubtype="0" fill="hold" grpId="2" nodeType="withEffect">
                                  <p:stCondLst>
                                    <p:cond delay="300"/>
                                  </p:stCondLst>
                                  <p:childTnLst>
                                    <p:animMotion origin="layout" path="M 2.77778E-6 2.422E-6 L 0.39375 -0.33797 " pathEditMode="relative" rAng="0" ptsTypes="AA">
                                      <p:cBhvr>
                                        <p:cTn id="22" dur="1000" spd="-100000" fill="hold"/>
                                        <p:tgtEl>
                                          <p:spTgt spid="41"/>
                                        </p:tgtEl>
                                        <p:attrNameLst>
                                          <p:attrName>ppt_x</p:attrName>
                                          <p:attrName>ppt_y</p:attrName>
                                        </p:attrNameLst>
                                      </p:cBhvr>
                                      <p:rCtr x="19688" y="-16898"/>
                                    </p:animMotion>
                                  </p:childTnLst>
                                </p:cTn>
                              </p:par>
                              <p:par>
                                <p:cTn id="23" presetID="1" presetClass="entr" presetSubtype="0" fill="hold" nodeType="withEffect">
                                  <p:stCondLst>
                                    <p:cond delay="300"/>
                                  </p:stCondLst>
                                  <p:childTnLst>
                                    <p:set>
                                      <p:cBhvr>
                                        <p:cTn id="24" dur="1" fill="hold">
                                          <p:stCondLst>
                                            <p:cond delay="0"/>
                                          </p:stCondLst>
                                        </p:cTn>
                                        <p:tgtEl>
                                          <p:spTgt spid="42"/>
                                        </p:tgtEl>
                                        <p:attrNameLst>
                                          <p:attrName>style.visibility</p:attrName>
                                        </p:attrNameLst>
                                      </p:cBhvr>
                                      <p:to>
                                        <p:strVal val="visible"/>
                                      </p:to>
                                    </p:set>
                                  </p:childTnLst>
                                </p:cTn>
                              </p:par>
                              <p:par>
                                <p:cTn id="25" presetID="53" presetClass="entr" presetSubtype="16" fill="hold" nodeType="withEffect">
                                  <p:stCondLst>
                                    <p:cond delay="300"/>
                                  </p:stCondLst>
                                  <p:childTnLst>
                                    <p:set>
                                      <p:cBhvr>
                                        <p:cTn id="26" dur="1" fill="hold">
                                          <p:stCondLst>
                                            <p:cond delay="0"/>
                                          </p:stCondLst>
                                        </p:cTn>
                                        <p:tgtEl>
                                          <p:spTgt spid="42"/>
                                        </p:tgtEl>
                                        <p:attrNameLst>
                                          <p:attrName>style.visibility</p:attrName>
                                        </p:attrNameLst>
                                      </p:cBhvr>
                                      <p:to>
                                        <p:strVal val="visible"/>
                                      </p:to>
                                    </p:set>
                                    <p:anim calcmode="lin" valueType="num">
                                      <p:cBhvr>
                                        <p:cTn id="27" dur="1000" fill="hold"/>
                                        <p:tgtEl>
                                          <p:spTgt spid="42"/>
                                        </p:tgtEl>
                                        <p:attrNameLst>
                                          <p:attrName>ppt_w</p:attrName>
                                        </p:attrNameLst>
                                      </p:cBhvr>
                                      <p:tavLst>
                                        <p:tav tm="0">
                                          <p:val>
                                            <p:fltVal val="0"/>
                                          </p:val>
                                        </p:tav>
                                        <p:tav tm="100000">
                                          <p:val>
                                            <p:strVal val="#ppt_w"/>
                                          </p:val>
                                        </p:tav>
                                      </p:tavLst>
                                    </p:anim>
                                    <p:anim calcmode="lin" valueType="num">
                                      <p:cBhvr>
                                        <p:cTn id="28" dur="1000" fill="hold"/>
                                        <p:tgtEl>
                                          <p:spTgt spid="42"/>
                                        </p:tgtEl>
                                        <p:attrNameLst>
                                          <p:attrName>ppt_h</p:attrName>
                                        </p:attrNameLst>
                                      </p:cBhvr>
                                      <p:tavLst>
                                        <p:tav tm="0">
                                          <p:val>
                                            <p:fltVal val="0"/>
                                          </p:val>
                                        </p:tav>
                                        <p:tav tm="100000">
                                          <p:val>
                                            <p:strVal val="#ppt_h"/>
                                          </p:val>
                                        </p:tav>
                                      </p:tavLst>
                                    </p:anim>
                                    <p:animEffect transition="in" filter="fade">
                                      <p:cBhvr>
                                        <p:cTn id="29" dur="1000"/>
                                        <p:tgtEl>
                                          <p:spTgt spid="42"/>
                                        </p:tgtEl>
                                      </p:cBhvr>
                                    </p:animEffect>
                                  </p:childTnLst>
                                </p:cTn>
                              </p:par>
                              <p:par>
                                <p:cTn id="30" presetID="64" presetClass="path" presetSubtype="0" fill="hold" nodeType="withEffect">
                                  <p:stCondLst>
                                    <p:cond delay="300"/>
                                  </p:stCondLst>
                                  <p:childTnLst>
                                    <p:animMotion origin="layout" path="M -5.55556E-7 -1.46123E-6 L 0.20451 0.58418 " pathEditMode="relative" rAng="0" ptsTypes="AA">
                                      <p:cBhvr>
                                        <p:cTn id="31" dur="1000" spd="-100000" fill="hold"/>
                                        <p:tgtEl>
                                          <p:spTgt spid="42"/>
                                        </p:tgtEl>
                                        <p:attrNameLst>
                                          <p:attrName>ppt_x</p:attrName>
                                          <p:attrName>ppt_y</p:attrName>
                                        </p:attrNameLst>
                                      </p:cBhvr>
                                      <p:rCtr x="10226" y="29194"/>
                                    </p:animMotion>
                                  </p:childTnLst>
                                </p:cTn>
                              </p:par>
                              <p:par>
                                <p:cTn id="32" presetID="1" presetClass="entr" presetSubtype="0" fill="hold" nodeType="withEffect">
                                  <p:stCondLst>
                                    <p:cond delay="0"/>
                                  </p:stCondLst>
                                  <p:childTnLst>
                                    <p:set>
                                      <p:cBhvr>
                                        <p:cTn id="33" dur="1" fill="hold">
                                          <p:stCondLst>
                                            <p:cond delay="0"/>
                                          </p:stCondLst>
                                        </p:cTn>
                                        <p:tgtEl>
                                          <p:spTgt spid="65"/>
                                        </p:tgtEl>
                                        <p:attrNameLst>
                                          <p:attrName>style.visibility</p:attrName>
                                        </p:attrNameLst>
                                      </p:cBhvr>
                                      <p:to>
                                        <p:strVal val="visible"/>
                                      </p:to>
                                    </p:set>
                                  </p:childTnLst>
                                </p:cTn>
                              </p:par>
                              <p:par>
                                <p:cTn id="34" presetID="53" presetClass="entr" presetSubtype="16" fill="hold" nodeType="withEffect">
                                  <p:stCondLst>
                                    <p:cond delay="0"/>
                                  </p:stCondLst>
                                  <p:childTnLst>
                                    <p:set>
                                      <p:cBhvr>
                                        <p:cTn id="35" dur="1" fill="hold">
                                          <p:stCondLst>
                                            <p:cond delay="0"/>
                                          </p:stCondLst>
                                        </p:cTn>
                                        <p:tgtEl>
                                          <p:spTgt spid="65"/>
                                        </p:tgtEl>
                                        <p:attrNameLst>
                                          <p:attrName>style.visibility</p:attrName>
                                        </p:attrNameLst>
                                      </p:cBhvr>
                                      <p:to>
                                        <p:strVal val="visible"/>
                                      </p:to>
                                    </p:set>
                                    <p:anim calcmode="lin" valueType="num">
                                      <p:cBhvr>
                                        <p:cTn id="36" dur="1000" fill="hold"/>
                                        <p:tgtEl>
                                          <p:spTgt spid="65"/>
                                        </p:tgtEl>
                                        <p:attrNameLst>
                                          <p:attrName>ppt_w</p:attrName>
                                        </p:attrNameLst>
                                      </p:cBhvr>
                                      <p:tavLst>
                                        <p:tav tm="0">
                                          <p:val>
                                            <p:fltVal val="0"/>
                                          </p:val>
                                        </p:tav>
                                        <p:tav tm="100000">
                                          <p:val>
                                            <p:strVal val="#ppt_w"/>
                                          </p:val>
                                        </p:tav>
                                      </p:tavLst>
                                    </p:anim>
                                    <p:anim calcmode="lin" valueType="num">
                                      <p:cBhvr>
                                        <p:cTn id="37" dur="1000" fill="hold"/>
                                        <p:tgtEl>
                                          <p:spTgt spid="65"/>
                                        </p:tgtEl>
                                        <p:attrNameLst>
                                          <p:attrName>ppt_h</p:attrName>
                                        </p:attrNameLst>
                                      </p:cBhvr>
                                      <p:tavLst>
                                        <p:tav tm="0">
                                          <p:val>
                                            <p:fltVal val="0"/>
                                          </p:val>
                                        </p:tav>
                                        <p:tav tm="100000">
                                          <p:val>
                                            <p:strVal val="#ppt_h"/>
                                          </p:val>
                                        </p:tav>
                                      </p:tavLst>
                                    </p:anim>
                                    <p:animEffect transition="in" filter="fade">
                                      <p:cBhvr>
                                        <p:cTn id="38" dur="1000"/>
                                        <p:tgtEl>
                                          <p:spTgt spid="65"/>
                                        </p:tgtEl>
                                      </p:cBhvr>
                                    </p:animEffect>
                                  </p:childTnLst>
                                </p:cTn>
                              </p:par>
                              <p:par>
                                <p:cTn id="39" presetID="64" presetClass="path" presetSubtype="0" fill="hold" nodeType="withEffect">
                                  <p:stCondLst>
                                    <p:cond delay="0"/>
                                  </p:stCondLst>
                                  <p:childTnLst>
                                    <p:animMotion origin="layout" path="M -5.55556E-7 -3.28699E-6 L -0.52465 -0.50942 " pathEditMode="relative" rAng="0" ptsTypes="AA">
                                      <p:cBhvr>
                                        <p:cTn id="40" dur="1000" spd="-100000" fill="hold"/>
                                        <p:tgtEl>
                                          <p:spTgt spid="65"/>
                                        </p:tgtEl>
                                        <p:attrNameLst>
                                          <p:attrName>ppt_x</p:attrName>
                                          <p:attrName>ppt_y</p:attrName>
                                        </p:attrNameLst>
                                      </p:cBhvr>
                                      <p:rCtr x="-26233" y="-25487"/>
                                    </p:animMotion>
                                  </p:childTnLst>
                                </p:cTn>
                              </p:par>
                              <p:par>
                                <p:cTn id="41" presetID="1" presetClass="entr" presetSubtype="0" fill="hold" grpId="0" nodeType="withEffect">
                                  <p:stCondLst>
                                    <p:cond delay="200"/>
                                  </p:stCondLst>
                                  <p:childTnLst>
                                    <p:set>
                                      <p:cBhvr>
                                        <p:cTn id="42" dur="1" fill="hold">
                                          <p:stCondLst>
                                            <p:cond delay="0"/>
                                          </p:stCondLst>
                                        </p:cTn>
                                        <p:tgtEl>
                                          <p:spTgt spid="75"/>
                                        </p:tgtEl>
                                        <p:attrNameLst>
                                          <p:attrName>style.visibility</p:attrName>
                                        </p:attrNameLst>
                                      </p:cBhvr>
                                      <p:to>
                                        <p:strVal val="visible"/>
                                      </p:to>
                                    </p:set>
                                  </p:childTnLst>
                                </p:cTn>
                              </p:par>
                              <p:par>
                                <p:cTn id="43" presetID="53" presetClass="entr" presetSubtype="16" fill="hold" grpId="1" nodeType="withEffect">
                                  <p:stCondLst>
                                    <p:cond delay="200"/>
                                  </p:stCondLst>
                                  <p:childTnLst>
                                    <p:set>
                                      <p:cBhvr>
                                        <p:cTn id="44" dur="1" fill="hold">
                                          <p:stCondLst>
                                            <p:cond delay="0"/>
                                          </p:stCondLst>
                                        </p:cTn>
                                        <p:tgtEl>
                                          <p:spTgt spid="75"/>
                                        </p:tgtEl>
                                        <p:attrNameLst>
                                          <p:attrName>style.visibility</p:attrName>
                                        </p:attrNameLst>
                                      </p:cBhvr>
                                      <p:to>
                                        <p:strVal val="visible"/>
                                      </p:to>
                                    </p:set>
                                    <p:anim calcmode="lin" valueType="num">
                                      <p:cBhvr>
                                        <p:cTn id="45" dur="1000" fill="hold"/>
                                        <p:tgtEl>
                                          <p:spTgt spid="75"/>
                                        </p:tgtEl>
                                        <p:attrNameLst>
                                          <p:attrName>ppt_w</p:attrName>
                                        </p:attrNameLst>
                                      </p:cBhvr>
                                      <p:tavLst>
                                        <p:tav tm="0">
                                          <p:val>
                                            <p:fltVal val="0"/>
                                          </p:val>
                                        </p:tav>
                                        <p:tav tm="100000">
                                          <p:val>
                                            <p:strVal val="#ppt_w"/>
                                          </p:val>
                                        </p:tav>
                                      </p:tavLst>
                                    </p:anim>
                                    <p:anim calcmode="lin" valueType="num">
                                      <p:cBhvr>
                                        <p:cTn id="46" dur="1000" fill="hold"/>
                                        <p:tgtEl>
                                          <p:spTgt spid="75"/>
                                        </p:tgtEl>
                                        <p:attrNameLst>
                                          <p:attrName>ppt_h</p:attrName>
                                        </p:attrNameLst>
                                      </p:cBhvr>
                                      <p:tavLst>
                                        <p:tav tm="0">
                                          <p:val>
                                            <p:fltVal val="0"/>
                                          </p:val>
                                        </p:tav>
                                        <p:tav tm="100000">
                                          <p:val>
                                            <p:strVal val="#ppt_h"/>
                                          </p:val>
                                        </p:tav>
                                      </p:tavLst>
                                    </p:anim>
                                    <p:animEffect transition="in" filter="fade">
                                      <p:cBhvr>
                                        <p:cTn id="47" dur="1000"/>
                                        <p:tgtEl>
                                          <p:spTgt spid="75"/>
                                        </p:tgtEl>
                                      </p:cBhvr>
                                    </p:animEffect>
                                  </p:childTnLst>
                                </p:cTn>
                              </p:par>
                              <p:par>
                                <p:cTn id="48" presetID="64" presetClass="path" presetSubtype="0" fill="hold" grpId="2" nodeType="withEffect">
                                  <p:stCondLst>
                                    <p:cond delay="200"/>
                                  </p:stCondLst>
                                  <p:childTnLst>
                                    <p:animMotion origin="layout" path="M -2.22222E-6 1.18319E-6 L 0.21702 -0.37071 " pathEditMode="relative" rAng="0" ptsTypes="AA">
                                      <p:cBhvr>
                                        <p:cTn id="49" dur="1000" spd="-100000" fill="hold"/>
                                        <p:tgtEl>
                                          <p:spTgt spid="75"/>
                                        </p:tgtEl>
                                        <p:attrNameLst>
                                          <p:attrName>ppt_x</p:attrName>
                                          <p:attrName>ppt_y</p:attrName>
                                        </p:attrNameLst>
                                      </p:cBhvr>
                                      <p:rCtr x="10851" y="-18536"/>
                                    </p:animMotion>
                                  </p:childTnLst>
                                </p:cTn>
                              </p:par>
                              <p:par>
                                <p:cTn id="50" presetID="1" presetClass="entr" presetSubtype="0" fill="hold" grpId="0" nodeType="withEffect">
                                  <p:stCondLst>
                                    <p:cond delay="400"/>
                                  </p:stCondLst>
                                  <p:childTnLst>
                                    <p:set>
                                      <p:cBhvr>
                                        <p:cTn id="51" dur="1" fill="hold">
                                          <p:stCondLst>
                                            <p:cond delay="0"/>
                                          </p:stCondLst>
                                        </p:cTn>
                                        <p:tgtEl>
                                          <p:spTgt spid="76"/>
                                        </p:tgtEl>
                                        <p:attrNameLst>
                                          <p:attrName>style.visibility</p:attrName>
                                        </p:attrNameLst>
                                      </p:cBhvr>
                                      <p:to>
                                        <p:strVal val="visible"/>
                                      </p:to>
                                    </p:set>
                                  </p:childTnLst>
                                </p:cTn>
                              </p:par>
                              <p:par>
                                <p:cTn id="52" presetID="53" presetClass="entr" presetSubtype="16" fill="hold" grpId="1" nodeType="withEffect">
                                  <p:stCondLst>
                                    <p:cond delay="400"/>
                                  </p:stCondLst>
                                  <p:childTnLst>
                                    <p:set>
                                      <p:cBhvr>
                                        <p:cTn id="53" dur="1" fill="hold">
                                          <p:stCondLst>
                                            <p:cond delay="0"/>
                                          </p:stCondLst>
                                        </p:cTn>
                                        <p:tgtEl>
                                          <p:spTgt spid="76"/>
                                        </p:tgtEl>
                                        <p:attrNameLst>
                                          <p:attrName>style.visibility</p:attrName>
                                        </p:attrNameLst>
                                      </p:cBhvr>
                                      <p:to>
                                        <p:strVal val="visible"/>
                                      </p:to>
                                    </p:set>
                                    <p:anim calcmode="lin" valueType="num">
                                      <p:cBhvr>
                                        <p:cTn id="54" dur="1000" fill="hold"/>
                                        <p:tgtEl>
                                          <p:spTgt spid="76"/>
                                        </p:tgtEl>
                                        <p:attrNameLst>
                                          <p:attrName>ppt_w</p:attrName>
                                        </p:attrNameLst>
                                      </p:cBhvr>
                                      <p:tavLst>
                                        <p:tav tm="0">
                                          <p:val>
                                            <p:fltVal val="0"/>
                                          </p:val>
                                        </p:tav>
                                        <p:tav tm="100000">
                                          <p:val>
                                            <p:strVal val="#ppt_w"/>
                                          </p:val>
                                        </p:tav>
                                      </p:tavLst>
                                    </p:anim>
                                    <p:anim calcmode="lin" valueType="num">
                                      <p:cBhvr>
                                        <p:cTn id="55" dur="1000" fill="hold"/>
                                        <p:tgtEl>
                                          <p:spTgt spid="76"/>
                                        </p:tgtEl>
                                        <p:attrNameLst>
                                          <p:attrName>ppt_h</p:attrName>
                                        </p:attrNameLst>
                                      </p:cBhvr>
                                      <p:tavLst>
                                        <p:tav tm="0">
                                          <p:val>
                                            <p:fltVal val="0"/>
                                          </p:val>
                                        </p:tav>
                                        <p:tav tm="100000">
                                          <p:val>
                                            <p:strVal val="#ppt_h"/>
                                          </p:val>
                                        </p:tav>
                                      </p:tavLst>
                                    </p:anim>
                                    <p:animEffect transition="in" filter="fade">
                                      <p:cBhvr>
                                        <p:cTn id="56" dur="1000"/>
                                        <p:tgtEl>
                                          <p:spTgt spid="76"/>
                                        </p:tgtEl>
                                      </p:cBhvr>
                                    </p:animEffect>
                                  </p:childTnLst>
                                </p:cTn>
                              </p:par>
                              <p:par>
                                <p:cTn id="57" presetID="64" presetClass="path" presetSubtype="0" fill="hold" grpId="2" nodeType="withEffect">
                                  <p:stCondLst>
                                    <p:cond delay="400"/>
                                  </p:stCondLst>
                                  <p:childTnLst>
                                    <p:animMotion origin="layout" path="M 5E-6 2.09762E-6 L -0.18855 -1.11369 " pathEditMode="relative" rAng="0" ptsTypes="AA">
                                      <p:cBhvr>
                                        <p:cTn id="58" dur="1000" spd="-100000" fill="hold"/>
                                        <p:tgtEl>
                                          <p:spTgt spid="76"/>
                                        </p:tgtEl>
                                        <p:attrNameLst>
                                          <p:attrName>ppt_x</p:attrName>
                                          <p:attrName>ppt_y</p:attrName>
                                        </p:attrNameLst>
                                      </p:cBhvr>
                                      <p:rCtr x="-9427" y="-55700"/>
                                    </p:animMotion>
                                  </p:childTnLst>
                                </p:cTn>
                              </p:par>
                              <p:par>
                                <p:cTn id="59" presetID="1" presetClass="entr" presetSubtype="0" fill="hold" grpId="0" nodeType="withEffect">
                                  <p:stCondLst>
                                    <p:cond delay="200"/>
                                  </p:stCondLst>
                                  <p:childTnLst>
                                    <p:set>
                                      <p:cBhvr>
                                        <p:cTn id="60" dur="1" fill="hold">
                                          <p:stCondLst>
                                            <p:cond delay="0"/>
                                          </p:stCondLst>
                                        </p:cTn>
                                        <p:tgtEl>
                                          <p:spTgt spid="40"/>
                                        </p:tgtEl>
                                        <p:attrNameLst>
                                          <p:attrName>style.visibility</p:attrName>
                                        </p:attrNameLst>
                                      </p:cBhvr>
                                      <p:to>
                                        <p:strVal val="visible"/>
                                      </p:to>
                                    </p:set>
                                  </p:childTnLst>
                                </p:cTn>
                              </p:par>
                              <p:par>
                                <p:cTn id="61" presetID="53" presetClass="entr" presetSubtype="16" fill="hold" grpId="1" nodeType="withEffect">
                                  <p:stCondLst>
                                    <p:cond delay="200"/>
                                  </p:stCondLst>
                                  <p:childTnLst>
                                    <p:set>
                                      <p:cBhvr>
                                        <p:cTn id="62" dur="1" fill="hold">
                                          <p:stCondLst>
                                            <p:cond delay="0"/>
                                          </p:stCondLst>
                                        </p:cTn>
                                        <p:tgtEl>
                                          <p:spTgt spid="40"/>
                                        </p:tgtEl>
                                        <p:attrNameLst>
                                          <p:attrName>style.visibility</p:attrName>
                                        </p:attrNameLst>
                                      </p:cBhvr>
                                      <p:to>
                                        <p:strVal val="visible"/>
                                      </p:to>
                                    </p:set>
                                    <p:anim calcmode="lin" valueType="num">
                                      <p:cBhvr>
                                        <p:cTn id="63" dur="1000" fill="hold"/>
                                        <p:tgtEl>
                                          <p:spTgt spid="40"/>
                                        </p:tgtEl>
                                        <p:attrNameLst>
                                          <p:attrName>ppt_w</p:attrName>
                                        </p:attrNameLst>
                                      </p:cBhvr>
                                      <p:tavLst>
                                        <p:tav tm="0">
                                          <p:val>
                                            <p:fltVal val="0"/>
                                          </p:val>
                                        </p:tav>
                                        <p:tav tm="100000">
                                          <p:val>
                                            <p:strVal val="#ppt_w"/>
                                          </p:val>
                                        </p:tav>
                                      </p:tavLst>
                                    </p:anim>
                                    <p:anim calcmode="lin" valueType="num">
                                      <p:cBhvr>
                                        <p:cTn id="64" dur="1000" fill="hold"/>
                                        <p:tgtEl>
                                          <p:spTgt spid="40"/>
                                        </p:tgtEl>
                                        <p:attrNameLst>
                                          <p:attrName>ppt_h</p:attrName>
                                        </p:attrNameLst>
                                      </p:cBhvr>
                                      <p:tavLst>
                                        <p:tav tm="0">
                                          <p:val>
                                            <p:fltVal val="0"/>
                                          </p:val>
                                        </p:tav>
                                        <p:tav tm="100000">
                                          <p:val>
                                            <p:strVal val="#ppt_h"/>
                                          </p:val>
                                        </p:tav>
                                      </p:tavLst>
                                    </p:anim>
                                    <p:animEffect transition="in" filter="fade">
                                      <p:cBhvr>
                                        <p:cTn id="65" dur="1000"/>
                                        <p:tgtEl>
                                          <p:spTgt spid="40"/>
                                        </p:tgtEl>
                                      </p:cBhvr>
                                    </p:animEffect>
                                  </p:childTnLst>
                                </p:cTn>
                              </p:par>
                              <p:par>
                                <p:cTn id="66" presetID="64" presetClass="path" presetSubtype="0" fill="hold" grpId="2" nodeType="withEffect">
                                  <p:stCondLst>
                                    <p:cond delay="200"/>
                                  </p:stCondLst>
                                  <p:childTnLst>
                                    <p:animMotion origin="layout" path="M -1.11111E-6 4.44444E-6 L 0.12309 0.575 " pathEditMode="relative" rAng="0" ptsTypes="AA">
                                      <p:cBhvr>
                                        <p:cTn id="67" dur="1000" spd="-100000" fill="hold"/>
                                        <p:tgtEl>
                                          <p:spTgt spid="40"/>
                                        </p:tgtEl>
                                        <p:attrNameLst>
                                          <p:attrName>ppt_x</p:attrName>
                                          <p:attrName>ppt_y</p:attrName>
                                        </p:attrNameLst>
                                      </p:cBhvr>
                                      <p:rCtr x="6146" y="28735"/>
                                    </p:animMotion>
                                  </p:childTnLst>
                                </p:cTn>
                              </p:par>
                              <p:par>
                                <p:cTn id="68" presetID="1" presetClass="entr" presetSubtype="0" fill="hold" nodeType="withEffect">
                                  <p:stCondLst>
                                    <p:cond delay="400"/>
                                  </p:stCondLst>
                                  <p:childTnLst>
                                    <p:set>
                                      <p:cBhvr>
                                        <p:cTn id="69" dur="1" fill="hold">
                                          <p:stCondLst>
                                            <p:cond delay="0"/>
                                          </p:stCondLst>
                                        </p:cTn>
                                        <p:tgtEl>
                                          <p:spTgt spid="69"/>
                                        </p:tgtEl>
                                        <p:attrNameLst>
                                          <p:attrName>style.visibility</p:attrName>
                                        </p:attrNameLst>
                                      </p:cBhvr>
                                      <p:to>
                                        <p:strVal val="visible"/>
                                      </p:to>
                                    </p:set>
                                  </p:childTnLst>
                                </p:cTn>
                              </p:par>
                              <p:par>
                                <p:cTn id="70" presetID="53" presetClass="entr" presetSubtype="16" fill="hold" nodeType="withEffect">
                                  <p:stCondLst>
                                    <p:cond delay="400"/>
                                  </p:stCondLst>
                                  <p:childTnLst>
                                    <p:set>
                                      <p:cBhvr>
                                        <p:cTn id="71" dur="1" fill="hold">
                                          <p:stCondLst>
                                            <p:cond delay="0"/>
                                          </p:stCondLst>
                                        </p:cTn>
                                        <p:tgtEl>
                                          <p:spTgt spid="69"/>
                                        </p:tgtEl>
                                        <p:attrNameLst>
                                          <p:attrName>style.visibility</p:attrName>
                                        </p:attrNameLst>
                                      </p:cBhvr>
                                      <p:to>
                                        <p:strVal val="visible"/>
                                      </p:to>
                                    </p:set>
                                    <p:anim calcmode="lin" valueType="num">
                                      <p:cBhvr>
                                        <p:cTn id="72" dur="1000" fill="hold"/>
                                        <p:tgtEl>
                                          <p:spTgt spid="69"/>
                                        </p:tgtEl>
                                        <p:attrNameLst>
                                          <p:attrName>ppt_w</p:attrName>
                                        </p:attrNameLst>
                                      </p:cBhvr>
                                      <p:tavLst>
                                        <p:tav tm="0">
                                          <p:val>
                                            <p:fltVal val="0"/>
                                          </p:val>
                                        </p:tav>
                                        <p:tav tm="100000">
                                          <p:val>
                                            <p:strVal val="#ppt_w"/>
                                          </p:val>
                                        </p:tav>
                                      </p:tavLst>
                                    </p:anim>
                                    <p:anim calcmode="lin" valueType="num">
                                      <p:cBhvr>
                                        <p:cTn id="73" dur="1000" fill="hold"/>
                                        <p:tgtEl>
                                          <p:spTgt spid="69"/>
                                        </p:tgtEl>
                                        <p:attrNameLst>
                                          <p:attrName>ppt_h</p:attrName>
                                        </p:attrNameLst>
                                      </p:cBhvr>
                                      <p:tavLst>
                                        <p:tav tm="0">
                                          <p:val>
                                            <p:fltVal val="0"/>
                                          </p:val>
                                        </p:tav>
                                        <p:tav tm="100000">
                                          <p:val>
                                            <p:strVal val="#ppt_h"/>
                                          </p:val>
                                        </p:tav>
                                      </p:tavLst>
                                    </p:anim>
                                    <p:animEffect transition="in" filter="fade">
                                      <p:cBhvr>
                                        <p:cTn id="74" dur="1000"/>
                                        <p:tgtEl>
                                          <p:spTgt spid="69"/>
                                        </p:tgtEl>
                                      </p:cBhvr>
                                    </p:animEffect>
                                  </p:childTnLst>
                                </p:cTn>
                              </p:par>
                              <p:par>
                                <p:cTn id="75" presetID="64" presetClass="path" presetSubtype="0" fill="hold" nodeType="withEffect">
                                  <p:stCondLst>
                                    <p:cond delay="400"/>
                                  </p:stCondLst>
                                  <p:childTnLst>
                                    <p:animMotion origin="layout" path="M 1.38889E-6 3.41057E-6 L -0.71736 -0.40563 " pathEditMode="relative" rAng="0" ptsTypes="AA">
                                      <p:cBhvr>
                                        <p:cTn id="76" dur="1000" spd="-100000" fill="hold"/>
                                        <p:tgtEl>
                                          <p:spTgt spid="69"/>
                                        </p:tgtEl>
                                        <p:attrNameLst>
                                          <p:attrName>ppt_x</p:attrName>
                                          <p:attrName>ppt_y</p:attrName>
                                        </p:attrNameLst>
                                      </p:cBhvr>
                                      <p:rCtr x="-35868" y="-20297"/>
                                    </p:animMotion>
                                  </p:childTnLst>
                                </p:cTn>
                              </p:par>
                              <p:par>
                                <p:cTn id="77" presetID="1" presetClass="entr" presetSubtype="0" fill="hold" nodeType="withEffect">
                                  <p:stCondLst>
                                    <p:cond delay="300"/>
                                  </p:stCondLst>
                                  <p:childTnLst>
                                    <p:set>
                                      <p:cBhvr>
                                        <p:cTn id="78" dur="1" fill="hold">
                                          <p:stCondLst>
                                            <p:cond delay="0"/>
                                          </p:stCondLst>
                                        </p:cTn>
                                        <p:tgtEl>
                                          <p:spTgt spid="72"/>
                                        </p:tgtEl>
                                        <p:attrNameLst>
                                          <p:attrName>style.visibility</p:attrName>
                                        </p:attrNameLst>
                                      </p:cBhvr>
                                      <p:to>
                                        <p:strVal val="visible"/>
                                      </p:to>
                                    </p:set>
                                  </p:childTnLst>
                                </p:cTn>
                              </p:par>
                              <p:par>
                                <p:cTn id="79" presetID="53" presetClass="entr" presetSubtype="16" fill="hold" nodeType="withEffect">
                                  <p:stCondLst>
                                    <p:cond delay="30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Effect transition="in" filter="fade">
                                      <p:cBhvr>
                                        <p:cTn id="83" dur="1000"/>
                                        <p:tgtEl>
                                          <p:spTgt spid="72"/>
                                        </p:tgtEl>
                                      </p:cBhvr>
                                    </p:animEffect>
                                  </p:childTnLst>
                                </p:cTn>
                              </p:par>
                              <p:par>
                                <p:cTn id="84" presetID="64" presetClass="path" presetSubtype="0" fill="hold" nodeType="withEffect">
                                  <p:stCondLst>
                                    <p:cond delay="300"/>
                                  </p:stCondLst>
                                  <p:childTnLst>
                                    <p:animMotion origin="layout" path="M -8.33333E-7 3.20988E-6 L 1.0349 -0.87346 " pathEditMode="relative" rAng="0" ptsTypes="AA">
                                      <p:cBhvr>
                                        <p:cTn id="85" dur="1000" spd="-100000" fill="hold"/>
                                        <p:tgtEl>
                                          <p:spTgt spid="72"/>
                                        </p:tgtEl>
                                        <p:attrNameLst>
                                          <p:attrName>ppt_x</p:attrName>
                                          <p:attrName>ppt_y</p:attrName>
                                        </p:attrNameLst>
                                      </p:cBhvr>
                                      <p:rCtr x="51736" y="-43673"/>
                                    </p:animMotion>
                                  </p:childTnLst>
                                </p:cTn>
                              </p:par>
                              <p:par>
                                <p:cTn id="86" presetID="1" presetClass="entr" presetSubtype="0" fill="hold" nodeType="withEffect">
                                  <p:stCondLst>
                                    <p:cond delay="200"/>
                                  </p:stCondLst>
                                  <p:childTnLst>
                                    <p:set>
                                      <p:cBhvr>
                                        <p:cTn id="87" dur="1" fill="hold">
                                          <p:stCondLst>
                                            <p:cond delay="0"/>
                                          </p:stCondLst>
                                        </p:cTn>
                                        <p:tgtEl>
                                          <p:spTgt spid="77"/>
                                        </p:tgtEl>
                                        <p:attrNameLst>
                                          <p:attrName>style.visibility</p:attrName>
                                        </p:attrNameLst>
                                      </p:cBhvr>
                                      <p:to>
                                        <p:strVal val="visible"/>
                                      </p:to>
                                    </p:set>
                                  </p:childTnLst>
                                </p:cTn>
                              </p:par>
                              <p:par>
                                <p:cTn id="88" presetID="53" presetClass="entr" presetSubtype="16" fill="hold" nodeType="withEffect">
                                  <p:stCondLst>
                                    <p:cond delay="200"/>
                                  </p:stCondLst>
                                  <p:childTnLst>
                                    <p:set>
                                      <p:cBhvr>
                                        <p:cTn id="89" dur="1" fill="hold">
                                          <p:stCondLst>
                                            <p:cond delay="0"/>
                                          </p:stCondLst>
                                        </p:cTn>
                                        <p:tgtEl>
                                          <p:spTgt spid="77"/>
                                        </p:tgtEl>
                                        <p:attrNameLst>
                                          <p:attrName>style.visibility</p:attrName>
                                        </p:attrNameLst>
                                      </p:cBhvr>
                                      <p:to>
                                        <p:strVal val="visible"/>
                                      </p:to>
                                    </p:set>
                                    <p:anim calcmode="lin" valueType="num">
                                      <p:cBhvr>
                                        <p:cTn id="90" dur="1000" fill="hold"/>
                                        <p:tgtEl>
                                          <p:spTgt spid="77"/>
                                        </p:tgtEl>
                                        <p:attrNameLst>
                                          <p:attrName>ppt_w</p:attrName>
                                        </p:attrNameLst>
                                      </p:cBhvr>
                                      <p:tavLst>
                                        <p:tav tm="0">
                                          <p:val>
                                            <p:fltVal val="0"/>
                                          </p:val>
                                        </p:tav>
                                        <p:tav tm="100000">
                                          <p:val>
                                            <p:strVal val="#ppt_w"/>
                                          </p:val>
                                        </p:tav>
                                      </p:tavLst>
                                    </p:anim>
                                    <p:anim calcmode="lin" valueType="num">
                                      <p:cBhvr>
                                        <p:cTn id="91" dur="1000" fill="hold"/>
                                        <p:tgtEl>
                                          <p:spTgt spid="77"/>
                                        </p:tgtEl>
                                        <p:attrNameLst>
                                          <p:attrName>ppt_h</p:attrName>
                                        </p:attrNameLst>
                                      </p:cBhvr>
                                      <p:tavLst>
                                        <p:tav tm="0">
                                          <p:val>
                                            <p:fltVal val="0"/>
                                          </p:val>
                                        </p:tav>
                                        <p:tav tm="100000">
                                          <p:val>
                                            <p:strVal val="#ppt_h"/>
                                          </p:val>
                                        </p:tav>
                                      </p:tavLst>
                                    </p:anim>
                                    <p:animEffect transition="in" filter="fade">
                                      <p:cBhvr>
                                        <p:cTn id="92" dur="1000"/>
                                        <p:tgtEl>
                                          <p:spTgt spid="77"/>
                                        </p:tgtEl>
                                      </p:cBhvr>
                                    </p:animEffect>
                                  </p:childTnLst>
                                </p:cTn>
                              </p:par>
                              <p:par>
                                <p:cTn id="93" presetID="64" presetClass="path" presetSubtype="0" fill="hold" nodeType="withEffect">
                                  <p:stCondLst>
                                    <p:cond delay="200"/>
                                  </p:stCondLst>
                                  <p:childTnLst>
                                    <p:animMotion origin="layout" path="M 3.05556E-6 3.44146E-6 L -0.64115 -0.94965 " pathEditMode="relative" rAng="0" ptsTypes="AA">
                                      <p:cBhvr>
                                        <p:cTn id="94" dur="1000" spd="-100000" fill="hold"/>
                                        <p:tgtEl>
                                          <p:spTgt spid="77"/>
                                        </p:tgtEl>
                                        <p:attrNameLst>
                                          <p:attrName>ppt_x</p:attrName>
                                          <p:attrName>ppt_y</p:attrName>
                                        </p:attrNameLst>
                                      </p:cBhvr>
                                      <p:rCtr x="-32066" y="-47482"/>
                                    </p:animMotion>
                                  </p:childTnLst>
                                </p:cTn>
                              </p:par>
                            </p:childTnLst>
                          </p:cTn>
                        </p:par>
                        <p:par>
                          <p:cTn id="95" fill="hold">
                            <p:stCondLst>
                              <p:cond delay="1400"/>
                            </p:stCondLst>
                            <p:childTnLst>
                              <p:par>
                                <p:cTn id="96" presetID="10" presetClass="entr" presetSubtype="0" fill="hold" grpId="0" nodeType="afterEffect">
                                  <p:stCondLst>
                                    <p:cond delay="0"/>
                                  </p:stCondLst>
                                  <p:iterate type="lt">
                                    <p:tmPct val="0"/>
                                  </p:iterate>
                                  <p:childTnLst>
                                    <p:set>
                                      <p:cBhvr>
                                        <p:cTn id="97" dur="1" fill="hold">
                                          <p:stCondLst>
                                            <p:cond delay="0"/>
                                          </p:stCondLst>
                                        </p:cTn>
                                        <p:tgtEl>
                                          <p:spTgt spid="81"/>
                                        </p:tgtEl>
                                        <p:attrNameLst>
                                          <p:attrName>style.visibility</p:attrName>
                                        </p:attrNameLst>
                                      </p:cBhvr>
                                      <p:to>
                                        <p:strVal val="visible"/>
                                      </p:to>
                                    </p:set>
                                    <p:animEffect transition="in" filter="fade">
                                      <p:cBhvr>
                                        <p:cTn id="98" dur="500"/>
                                        <p:tgtEl>
                                          <p:spTgt spid="81"/>
                                        </p:tgtEl>
                                      </p:cBhvr>
                                    </p:animEffect>
                                  </p:childTnLst>
                                </p:cTn>
                              </p:par>
                            </p:childTnLst>
                          </p:cTn>
                        </p:par>
                        <p:par>
                          <p:cTn id="99" fill="hold">
                            <p:stCondLst>
                              <p:cond delay="1900"/>
                            </p:stCondLst>
                            <p:childTnLst>
                              <p:par>
                                <p:cTn id="100" presetID="34" presetClass="emph" presetSubtype="0" fill="hold" grpId="1" nodeType="afterEffect">
                                  <p:stCondLst>
                                    <p:cond delay="0"/>
                                  </p:stCondLst>
                                  <p:iterate type="lt">
                                    <p:tmPct val="10000"/>
                                  </p:iterate>
                                  <p:childTnLst>
                                    <p:animMotion origin="layout" path="M 0.0 0.0 L 0.0 -0.07213" pathEditMode="relative" ptsTypes="">
                                      <p:cBhvr>
                                        <p:cTn id="101" dur="250" accel="50000" decel="50000" autoRev="1" fill="hold">
                                          <p:stCondLst>
                                            <p:cond delay="0"/>
                                          </p:stCondLst>
                                        </p:cTn>
                                        <p:tgtEl>
                                          <p:spTgt spid="81"/>
                                        </p:tgtEl>
                                        <p:attrNameLst>
                                          <p:attrName>ppt_x</p:attrName>
                                          <p:attrName>ppt_y</p:attrName>
                                        </p:attrNameLst>
                                      </p:cBhvr>
                                    </p:animMotion>
                                    <p:animRot by="1500000">
                                      <p:cBhvr>
                                        <p:cTn id="102" dur="125" fill="hold">
                                          <p:stCondLst>
                                            <p:cond delay="0"/>
                                          </p:stCondLst>
                                        </p:cTn>
                                        <p:tgtEl>
                                          <p:spTgt spid="81"/>
                                        </p:tgtEl>
                                        <p:attrNameLst>
                                          <p:attrName>r</p:attrName>
                                        </p:attrNameLst>
                                      </p:cBhvr>
                                    </p:animRot>
                                    <p:animRot by="-1500000">
                                      <p:cBhvr>
                                        <p:cTn id="103" dur="125" fill="hold">
                                          <p:stCondLst>
                                            <p:cond delay="125"/>
                                          </p:stCondLst>
                                        </p:cTn>
                                        <p:tgtEl>
                                          <p:spTgt spid="81"/>
                                        </p:tgtEl>
                                        <p:attrNameLst>
                                          <p:attrName>r</p:attrName>
                                        </p:attrNameLst>
                                      </p:cBhvr>
                                    </p:animRot>
                                    <p:animRot by="-1500000">
                                      <p:cBhvr>
                                        <p:cTn id="104" dur="125" fill="hold">
                                          <p:stCondLst>
                                            <p:cond delay="250"/>
                                          </p:stCondLst>
                                        </p:cTn>
                                        <p:tgtEl>
                                          <p:spTgt spid="81"/>
                                        </p:tgtEl>
                                        <p:attrNameLst>
                                          <p:attrName>r</p:attrName>
                                        </p:attrNameLst>
                                      </p:cBhvr>
                                    </p:animRot>
                                    <p:animRot by="1500000">
                                      <p:cBhvr>
                                        <p:cTn id="105" dur="125" fill="hold">
                                          <p:stCondLst>
                                            <p:cond delay="375"/>
                                          </p:stCondLst>
                                        </p:cTn>
                                        <p:tgtEl>
                                          <p:spTgt spid="81"/>
                                        </p:tgtEl>
                                        <p:attrNameLst>
                                          <p:attrName>r</p:attrName>
                                        </p:attrNameLst>
                                      </p:cBhvr>
                                    </p:animRot>
                                  </p:childTnLst>
                                </p:cTn>
                              </p:par>
                            </p:childTnLst>
                          </p:cTn>
                        </p:par>
                        <p:par>
                          <p:cTn id="106" fill="hold">
                            <p:stCondLst>
                              <p:cond delay="2650"/>
                            </p:stCondLst>
                            <p:childTnLst>
                              <p:par>
                                <p:cTn id="107" presetID="42" presetClass="entr" presetSubtype="0" fill="hold" grpId="0" nodeType="afterEffect">
                                  <p:stCondLst>
                                    <p:cond delay="0"/>
                                  </p:stCondLst>
                                  <p:childTnLst>
                                    <p:set>
                                      <p:cBhvr>
                                        <p:cTn id="108" dur="1" fill="hold">
                                          <p:stCondLst>
                                            <p:cond delay="0"/>
                                          </p:stCondLst>
                                        </p:cTn>
                                        <p:tgtEl>
                                          <p:spTgt spid="83"/>
                                        </p:tgtEl>
                                        <p:attrNameLst>
                                          <p:attrName>style.visibility</p:attrName>
                                        </p:attrNameLst>
                                      </p:cBhvr>
                                      <p:to>
                                        <p:strVal val="visible"/>
                                      </p:to>
                                    </p:set>
                                    <p:animEffect transition="in" filter="fade">
                                      <p:cBhvr>
                                        <p:cTn id="109" dur="3000"/>
                                        <p:tgtEl>
                                          <p:spTgt spid="83"/>
                                        </p:tgtEl>
                                      </p:cBhvr>
                                    </p:animEffect>
                                    <p:anim calcmode="lin" valueType="num">
                                      <p:cBhvr>
                                        <p:cTn id="110" dur="3000" fill="hold"/>
                                        <p:tgtEl>
                                          <p:spTgt spid="83"/>
                                        </p:tgtEl>
                                        <p:attrNameLst>
                                          <p:attrName>ppt_x</p:attrName>
                                        </p:attrNameLst>
                                      </p:cBhvr>
                                      <p:tavLst>
                                        <p:tav tm="0">
                                          <p:val>
                                            <p:strVal val="#ppt_x"/>
                                          </p:val>
                                        </p:tav>
                                        <p:tav tm="100000">
                                          <p:val>
                                            <p:strVal val="#ppt_x"/>
                                          </p:val>
                                        </p:tav>
                                      </p:tavLst>
                                    </p:anim>
                                    <p:anim calcmode="lin" valueType="num">
                                      <p:cBhvr>
                                        <p:cTn id="111" dur="3000" fill="hold"/>
                                        <p:tgtEl>
                                          <p:spTgt spid="83"/>
                                        </p:tgtEl>
                                        <p:attrNameLst>
                                          <p:attrName>ppt_y</p:attrName>
                                        </p:attrNameLst>
                                      </p:cBhvr>
                                      <p:tavLst>
                                        <p:tav tm="0">
                                          <p:val>
                                            <p:strVal val="#ppt_y+.1"/>
                                          </p:val>
                                        </p:tav>
                                        <p:tav tm="100000">
                                          <p:val>
                                            <p:strVal val="#ppt_y"/>
                                          </p:val>
                                        </p:tav>
                                      </p:tavLst>
                                    </p:anim>
                                  </p:childTnLst>
                                </p:cTn>
                              </p:par>
                            </p:childTnLst>
                          </p:cTn>
                        </p:par>
                        <p:par>
                          <p:cTn id="112" fill="hold">
                            <p:stCondLst>
                              <p:cond delay="5650"/>
                            </p:stCondLst>
                            <p:childTnLst>
                              <p:par>
                                <p:cTn id="113" presetID="10" presetClass="entr" presetSubtype="0"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fade">
                                      <p:cBhvr>
                                        <p:cTn id="115"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0" grpId="2" animBg="1"/>
      <p:bldP spid="41" grpId="0" animBg="1"/>
      <p:bldP spid="41" grpId="1" animBg="1"/>
      <p:bldP spid="41" grpId="2" animBg="1"/>
      <p:bldP spid="75" grpId="0" animBg="1"/>
      <p:bldP spid="75" grpId="1" animBg="1"/>
      <p:bldP spid="75" grpId="2" animBg="1"/>
      <p:bldP spid="76" grpId="0" animBg="1"/>
      <p:bldP spid="76" grpId="1" animBg="1"/>
      <p:bldP spid="76" grpId="2" animBg="1"/>
      <p:bldP spid="81" grpId="0"/>
      <p:bldP spid="81" grpId="1"/>
      <p:bldP spid="83"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3590" y="2355726"/>
            <a:ext cx="5092866" cy="2255361"/>
          </a:xfrm>
          <a:prstGeom prst="rect">
            <a:avLst/>
          </a:prstGeom>
          <a:noFill/>
        </p:spPr>
        <p:txBody>
          <a:bodyPr wrap="square" lIns="0" tIns="0" rIns="0" bIns="0" rtlCol="0">
            <a:spAutoFit/>
          </a:bodyPr>
          <a:lstStyle/>
          <a:p>
            <a:pPr algn="just">
              <a:lnSpc>
                <a:spcPct val="150000"/>
              </a:lnSpc>
            </a:pPr>
            <a:r>
              <a:rPr lang="zh-CN" altLang="en-US" sz="1100" dirty="0" smtClean="0">
                <a:solidFill>
                  <a:schemeClr val="tx1">
                    <a:lumMod val="75000"/>
                    <a:lumOff val="25000"/>
                  </a:schemeClr>
                </a:solidFill>
                <a:latin typeface="微软雅黑" pitchFamily="34" charset="-122"/>
                <a:ea typeface="微软雅黑" pitchFamily="34" charset="-122"/>
              </a:rPr>
              <a:t>       团队</a:t>
            </a:r>
            <a:r>
              <a:rPr lang="zh-CN" altLang="en-US" sz="1100" dirty="0">
                <a:solidFill>
                  <a:schemeClr val="tx1">
                    <a:lumMod val="75000"/>
                    <a:lumOff val="25000"/>
                  </a:schemeClr>
                </a:solidFill>
                <a:latin typeface="微软雅黑" pitchFamily="34" charset="-122"/>
                <a:ea typeface="微软雅黑" pitchFamily="34" charset="-122"/>
              </a:rPr>
              <a:t>是指拥有共同目标，并且具有不同能力的一小群人有意识的协调行为或力的系统</a:t>
            </a:r>
            <a:r>
              <a:rPr lang="zh-CN" altLang="en-US" sz="1100" dirty="0" smtClean="0">
                <a:solidFill>
                  <a:schemeClr val="tx1">
                    <a:lumMod val="75000"/>
                    <a:lumOff val="25000"/>
                  </a:schemeClr>
                </a:solidFill>
                <a:latin typeface="微软雅黑" pitchFamily="34" charset="-122"/>
                <a:ea typeface="微软雅黑" pitchFamily="34" charset="-122"/>
              </a:rPr>
              <a:t>，这</a:t>
            </a:r>
            <a:r>
              <a:rPr lang="zh-CN" altLang="en-US" sz="1100" dirty="0">
                <a:solidFill>
                  <a:schemeClr val="tx1">
                    <a:lumMod val="75000"/>
                    <a:lumOff val="25000"/>
                  </a:schemeClr>
                </a:solidFill>
                <a:latin typeface="微软雅黑" pitchFamily="34" charset="-122"/>
                <a:ea typeface="微软雅黑" pitchFamily="34" charset="-122"/>
              </a:rPr>
              <a:t>群人就如同人的五官一样，共同协作维持一个人的生存，缺一不可</a:t>
            </a:r>
            <a:r>
              <a:rPr lang="zh-CN" altLang="en-US" sz="1100" dirty="0" smtClean="0">
                <a:solidFill>
                  <a:schemeClr val="tx1">
                    <a:lumMod val="75000"/>
                    <a:lumOff val="25000"/>
                  </a:schemeClr>
                </a:solidFill>
                <a:latin typeface="微软雅黑" pitchFamily="34" charset="-122"/>
                <a:ea typeface="微软雅黑" pitchFamily="34" charset="-122"/>
              </a:rPr>
              <a:t>。</a:t>
            </a:r>
            <a:endParaRPr lang="en-US" altLang="zh-CN" sz="1100" dirty="0" smtClean="0">
              <a:solidFill>
                <a:schemeClr val="tx1">
                  <a:lumMod val="75000"/>
                  <a:lumOff val="25000"/>
                </a:schemeClr>
              </a:solidFill>
              <a:latin typeface="微软雅黑" pitchFamily="34" charset="-122"/>
              <a:ea typeface="微软雅黑" pitchFamily="34" charset="-122"/>
            </a:endParaRPr>
          </a:p>
          <a:p>
            <a:pPr algn="just">
              <a:lnSpc>
                <a:spcPct val="150000"/>
              </a:lnSpc>
            </a:pPr>
            <a:r>
              <a:rPr lang="zh-CN" altLang="en-US" sz="1100" b="1" dirty="0" smtClean="0">
                <a:solidFill>
                  <a:schemeClr val="tx1">
                    <a:lumMod val="75000"/>
                    <a:lumOff val="25000"/>
                  </a:schemeClr>
                </a:solidFill>
                <a:latin typeface="微软雅黑" pitchFamily="34" charset="-122"/>
                <a:ea typeface="微软雅黑" pitchFamily="34" charset="-122"/>
              </a:rPr>
              <a:t>       我们</a:t>
            </a:r>
            <a:r>
              <a:rPr lang="zh-CN" altLang="en-US" sz="1100" b="1" dirty="0">
                <a:solidFill>
                  <a:schemeClr val="tx1">
                    <a:lumMod val="75000"/>
                    <a:lumOff val="25000"/>
                  </a:schemeClr>
                </a:solidFill>
                <a:latin typeface="微软雅黑" pitchFamily="34" charset="-122"/>
                <a:ea typeface="微软雅黑" pitchFamily="34" charset="-122"/>
              </a:rPr>
              <a:t>是一支专业的团队。</a:t>
            </a:r>
            <a:r>
              <a:rPr lang="zh-CN" altLang="en-US" sz="1100" dirty="0">
                <a:solidFill>
                  <a:schemeClr val="tx1">
                    <a:lumMod val="75000"/>
                    <a:lumOff val="25000"/>
                  </a:schemeClr>
                </a:solidFill>
                <a:latin typeface="微软雅黑" pitchFamily="34" charset="-122"/>
                <a:ea typeface="微软雅黑" pitchFamily="34" charset="-122"/>
              </a:rPr>
              <a:t>我们的成员拥有多年的信息安全专业技术背景，来自国内知名安全公司的一线骨干</a:t>
            </a:r>
            <a:r>
              <a:rPr lang="zh-CN" altLang="en-US" sz="1100" dirty="0" smtClean="0">
                <a:solidFill>
                  <a:schemeClr val="tx1">
                    <a:lumMod val="75000"/>
                    <a:lumOff val="25000"/>
                  </a:schemeClr>
                </a:solidFill>
                <a:latin typeface="微软雅黑" pitchFamily="34" charset="-122"/>
                <a:ea typeface="微软雅黑" pitchFamily="34" charset="-122"/>
              </a:rPr>
              <a:t>。</a:t>
            </a:r>
            <a:endParaRPr lang="en-US" altLang="zh-CN" sz="1100" dirty="0" smtClean="0">
              <a:solidFill>
                <a:schemeClr val="tx1">
                  <a:lumMod val="75000"/>
                  <a:lumOff val="25000"/>
                </a:schemeClr>
              </a:solidFill>
              <a:latin typeface="微软雅黑" pitchFamily="34" charset="-122"/>
              <a:ea typeface="微软雅黑" pitchFamily="34" charset="-122"/>
            </a:endParaRPr>
          </a:p>
          <a:p>
            <a:pPr algn="just">
              <a:lnSpc>
                <a:spcPct val="150000"/>
              </a:lnSpc>
            </a:pPr>
            <a:r>
              <a:rPr lang="zh-CN" altLang="en-US" sz="1100" dirty="0" smtClean="0">
                <a:solidFill>
                  <a:schemeClr val="tx1">
                    <a:lumMod val="75000"/>
                    <a:lumOff val="25000"/>
                  </a:schemeClr>
                </a:solidFill>
                <a:latin typeface="微软雅黑" pitchFamily="34" charset="-122"/>
                <a:ea typeface="微软雅黑" pitchFamily="34" charset="-122"/>
              </a:rPr>
              <a:t>       </a:t>
            </a:r>
            <a:r>
              <a:rPr lang="zh-CN" altLang="en-US" sz="1100" b="1" dirty="0" smtClean="0">
                <a:solidFill>
                  <a:schemeClr val="tx1">
                    <a:lumMod val="75000"/>
                    <a:lumOff val="25000"/>
                  </a:schemeClr>
                </a:solidFill>
                <a:latin typeface="微软雅黑" pitchFamily="34" charset="-122"/>
                <a:ea typeface="微软雅黑" pitchFamily="34" charset="-122"/>
              </a:rPr>
              <a:t>我们</a:t>
            </a:r>
            <a:r>
              <a:rPr lang="zh-CN" altLang="en-US" sz="1100" b="1" dirty="0">
                <a:solidFill>
                  <a:schemeClr val="tx1">
                    <a:lumMod val="75000"/>
                    <a:lumOff val="25000"/>
                  </a:schemeClr>
                </a:solidFill>
                <a:latin typeface="微软雅黑" pitchFamily="34" charset="-122"/>
                <a:ea typeface="微软雅黑" pitchFamily="34" charset="-122"/>
              </a:rPr>
              <a:t>是一支年轻的团队</a:t>
            </a:r>
            <a:r>
              <a:rPr lang="zh-CN" altLang="en-US" sz="1100" dirty="0">
                <a:solidFill>
                  <a:schemeClr val="tx1">
                    <a:lumMod val="75000"/>
                    <a:lumOff val="25000"/>
                  </a:schemeClr>
                </a:solidFill>
                <a:latin typeface="微软雅黑" pitchFamily="34" charset="-122"/>
                <a:ea typeface="微软雅黑" pitchFamily="34" charset="-122"/>
              </a:rPr>
              <a:t>。我们的平均年龄仅有</a:t>
            </a:r>
            <a:r>
              <a:rPr lang="en-US" altLang="zh-CN" sz="1100" dirty="0">
                <a:solidFill>
                  <a:schemeClr val="tx1">
                    <a:lumMod val="75000"/>
                    <a:lumOff val="25000"/>
                  </a:schemeClr>
                </a:solidFill>
                <a:latin typeface="微软雅黑" pitchFamily="34" charset="-122"/>
                <a:ea typeface="微软雅黑" pitchFamily="34" charset="-122"/>
              </a:rPr>
              <a:t>26</a:t>
            </a:r>
            <a:r>
              <a:rPr lang="zh-CN" altLang="en-US" sz="1100" dirty="0">
                <a:solidFill>
                  <a:schemeClr val="tx1">
                    <a:lumMod val="75000"/>
                    <a:lumOff val="25000"/>
                  </a:schemeClr>
                </a:solidFill>
                <a:latin typeface="微软雅黑" pitchFamily="34" charset="-122"/>
                <a:ea typeface="微软雅黑" pitchFamily="34" charset="-122"/>
              </a:rPr>
              <a:t>岁，充满了朝气和创新精神</a:t>
            </a:r>
            <a:r>
              <a:rPr lang="zh-CN" altLang="en-US" sz="1100" dirty="0" smtClean="0">
                <a:solidFill>
                  <a:schemeClr val="tx1">
                    <a:lumMod val="75000"/>
                    <a:lumOff val="25000"/>
                  </a:schemeClr>
                </a:solidFill>
                <a:latin typeface="微软雅黑" pitchFamily="34" charset="-122"/>
                <a:ea typeface="微软雅黑" pitchFamily="34" charset="-122"/>
              </a:rPr>
              <a:t>。</a:t>
            </a:r>
            <a:endParaRPr lang="en-US" altLang="zh-CN" sz="1100" dirty="0" smtClean="0">
              <a:solidFill>
                <a:schemeClr val="tx1">
                  <a:lumMod val="75000"/>
                  <a:lumOff val="25000"/>
                </a:schemeClr>
              </a:solidFill>
              <a:latin typeface="微软雅黑" pitchFamily="34" charset="-122"/>
              <a:ea typeface="微软雅黑" pitchFamily="34" charset="-122"/>
            </a:endParaRPr>
          </a:p>
          <a:p>
            <a:pPr algn="just">
              <a:lnSpc>
                <a:spcPct val="150000"/>
              </a:lnSpc>
            </a:pPr>
            <a:r>
              <a:rPr lang="zh-CN" altLang="en-US" sz="1100" dirty="0" smtClean="0">
                <a:solidFill>
                  <a:schemeClr val="tx1">
                    <a:lumMod val="75000"/>
                    <a:lumOff val="25000"/>
                  </a:schemeClr>
                </a:solidFill>
                <a:latin typeface="微软雅黑" pitchFamily="34" charset="-122"/>
                <a:ea typeface="微软雅黑" pitchFamily="34" charset="-122"/>
              </a:rPr>
              <a:t>       </a:t>
            </a:r>
            <a:r>
              <a:rPr lang="zh-CN" altLang="en-US" sz="1100" b="1" dirty="0" smtClean="0">
                <a:solidFill>
                  <a:schemeClr val="tx1">
                    <a:lumMod val="75000"/>
                    <a:lumOff val="25000"/>
                  </a:schemeClr>
                </a:solidFill>
                <a:latin typeface="微软雅黑" pitchFamily="34" charset="-122"/>
                <a:ea typeface="微软雅黑" pitchFamily="34" charset="-122"/>
              </a:rPr>
              <a:t>我们</a:t>
            </a:r>
            <a:r>
              <a:rPr lang="zh-CN" altLang="en-US" sz="1100" b="1" dirty="0">
                <a:solidFill>
                  <a:schemeClr val="tx1">
                    <a:lumMod val="75000"/>
                    <a:lumOff val="25000"/>
                  </a:schemeClr>
                </a:solidFill>
                <a:latin typeface="微软雅黑" pitchFamily="34" charset="-122"/>
                <a:ea typeface="微软雅黑" pitchFamily="34" charset="-122"/>
              </a:rPr>
              <a:t>是一支专注的团队</a:t>
            </a:r>
            <a:r>
              <a:rPr lang="zh-CN" altLang="en-US" sz="1100" dirty="0">
                <a:solidFill>
                  <a:schemeClr val="tx1">
                    <a:lumMod val="75000"/>
                    <a:lumOff val="25000"/>
                  </a:schemeClr>
                </a:solidFill>
                <a:latin typeface="微软雅黑" pitchFamily="34" charset="-122"/>
                <a:ea typeface="微软雅黑" pitchFamily="34" charset="-122"/>
              </a:rPr>
              <a:t>。我们坚信，安全的品牌源自客户的信任。只有专注，才能做好安全</a:t>
            </a:r>
            <a:r>
              <a:rPr lang="zh-CN" altLang="en-US" sz="1100" dirty="0" smtClean="0">
                <a:solidFill>
                  <a:schemeClr val="tx1">
                    <a:lumMod val="75000"/>
                    <a:lumOff val="25000"/>
                  </a:schemeClr>
                </a:solidFill>
                <a:latin typeface="微软雅黑" pitchFamily="34" charset="-122"/>
                <a:ea typeface="微软雅黑" pitchFamily="34" charset="-122"/>
              </a:rPr>
              <a:t>。</a:t>
            </a:r>
            <a:endParaRPr lang="en-US" altLang="zh-CN" sz="1100" dirty="0" smtClean="0">
              <a:solidFill>
                <a:schemeClr val="tx1">
                  <a:lumMod val="75000"/>
                  <a:lumOff val="25000"/>
                </a:schemeClr>
              </a:solidFill>
              <a:latin typeface="微软雅黑" pitchFamily="34" charset="-122"/>
              <a:ea typeface="微软雅黑" pitchFamily="34" charset="-122"/>
            </a:endParaRPr>
          </a:p>
          <a:p>
            <a:pPr algn="just">
              <a:lnSpc>
                <a:spcPct val="150000"/>
              </a:lnSpc>
            </a:pPr>
            <a:r>
              <a:rPr lang="zh-CN" altLang="en-US" sz="1100" dirty="0" smtClean="0">
                <a:solidFill>
                  <a:schemeClr val="tx1">
                    <a:lumMod val="75000"/>
                    <a:lumOff val="25000"/>
                  </a:schemeClr>
                </a:solidFill>
                <a:latin typeface="微软雅黑" pitchFamily="34" charset="-122"/>
                <a:ea typeface="微软雅黑" pitchFamily="34" charset="-122"/>
              </a:rPr>
              <a:t>       </a:t>
            </a:r>
            <a:r>
              <a:rPr lang="zh-CN" altLang="en-US" sz="1100" b="1" dirty="0" smtClean="0">
                <a:solidFill>
                  <a:schemeClr val="tx1">
                    <a:lumMod val="75000"/>
                    <a:lumOff val="25000"/>
                  </a:schemeClr>
                </a:solidFill>
                <a:latin typeface="微软雅黑" pitchFamily="34" charset="-122"/>
                <a:ea typeface="微软雅黑" pitchFamily="34" charset="-122"/>
              </a:rPr>
              <a:t>我们</a:t>
            </a:r>
            <a:r>
              <a:rPr lang="zh-CN" altLang="en-US" sz="1100" b="1" dirty="0">
                <a:solidFill>
                  <a:schemeClr val="tx1">
                    <a:lumMod val="75000"/>
                    <a:lumOff val="25000"/>
                  </a:schemeClr>
                </a:solidFill>
                <a:latin typeface="微软雅黑" pitchFamily="34" charset="-122"/>
                <a:ea typeface="微软雅黑" pitchFamily="34" charset="-122"/>
              </a:rPr>
              <a:t>是一支有梦想的团队</a:t>
            </a:r>
            <a:r>
              <a:rPr lang="zh-CN" altLang="en-US" sz="1100" dirty="0">
                <a:solidFill>
                  <a:schemeClr val="tx1">
                    <a:lumMod val="75000"/>
                    <a:lumOff val="25000"/>
                  </a:schemeClr>
                </a:solidFill>
                <a:latin typeface="微软雅黑" pitchFamily="34" charset="-122"/>
                <a:ea typeface="微软雅黑" pitchFamily="34" charset="-122"/>
              </a:rPr>
              <a:t>。我们来自五湖四海，因为一个共同的梦想：做一家真正优秀的信息安全企业，为客户提供最可靠的互联网安全防护。</a:t>
            </a:r>
          </a:p>
        </p:txBody>
      </p:sp>
      <p:sp>
        <p:nvSpPr>
          <p:cNvPr id="3" name="矩形 2"/>
          <p:cNvSpPr/>
          <p:nvPr/>
        </p:nvSpPr>
        <p:spPr>
          <a:xfrm>
            <a:off x="645881" y="1131590"/>
            <a:ext cx="2593340" cy="3462301"/>
          </a:xfrm>
          <a:prstGeom prst="rect">
            <a:avLst/>
          </a:prstGeom>
          <a:blipFill dpi="0" rotWithShape="1">
            <a:blip r:embed="rId3"/>
            <a:srcRect/>
            <a:stretch>
              <a:fillRect r="-5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16" name="斜纹 15"/>
          <p:cNvSpPr/>
          <p:nvPr/>
        </p:nvSpPr>
        <p:spPr>
          <a:xfrm>
            <a:off x="607781" y="1100634"/>
            <a:ext cx="359773" cy="359773"/>
          </a:xfrm>
          <a:prstGeom prst="diagStrip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17" name="斜纹 16"/>
          <p:cNvSpPr/>
          <p:nvPr/>
        </p:nvSpPr>
        <p:spPr>
          <a:xfrm rot="10800000">
            <a:off x="2911232" y="4263457"/>
            <a:ext cx="359773" cy="359773"/>
          </a:xfrm>
          <a:prstGeom prst="diagStrip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18" name="TextBox 17"/>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itchFamily="34" charset="-122"/>
                <a:ea typeface="微软雅黑" pitchFamily="34" charset="-122"/>
              </a:rPr>
              <a:t>团队介绍</a:t>
            </a:r>
            <a:endParaRPr lang="zh-CN" altLang="en-US" sz="1000" dirty="0">
              <a:latin typeface="微软雅黑" pitchFamily="34" charset="-122"/>
              <a:ea typeface="微软雅黑" pitchFamily="34" charset="-122"/>
            </a:endParaRPr>
          </a:p>
        </p:txBody>
      </p:sp>
      <p:grpSp>
        <p:nvGrpSpPr>
          <p:cNvPr id="22" name="组合 21"/>
          <p:cNvGrpSpPr/>
          <p:nvPr/>
        </p:nvGrpSpPr>
        <p:grpSpPr>
          <a:xfrm>
            <a:off x="3851920" y="1164846"/>
            <a:ext cx="1172844" cy="902720"/>
            <a:chOff x="5027106" y="2345385"/>
            <a:chExt cx="1172844" cy="902720"/>
          </a:xfrm>
        </p:grpSpPr>
        <p:grpSp>
          <p:nvGrpSpPr>
            <p:cNvPr id="19" name="组合 18"/>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20"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TextBox 33"/>
            <p:cNvSpPr>
              <a:spLocks noChangeArrowheads="1"/>
            </p:cNvSpPr>
            <p:nvPr/>
          </p:nvSpPr>
          <p:spPr bwMode="auto">
            <a:xfrm>
              <a:off x="5141166" y="2640364"/>
              <a:ext cx="6788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200" b="1" dirty="0" smtClean="0">
                  <a:solidFill>
                    <a:srgbClr val="C00000"/>
                  </a:solidFill>
                  <a:latin typeface="微软雅黑" pitchFamily="34" charset="-122"/>
                  <a:ea typeface="微软雅黑" pitchFamily="34" charset="-122"/>
                </a:rPr>
                <a:t>专业</a:t>
              </a:r>
              <a:endParaRPr lang="zh-CN" altLang="en-US" sz="2200" b="1" dirty="0">
                <a:solidFill>
                  <a:srgbClr val="C00000"/>
                </a:solidFill>
                <a:latin typeface="微软雅黑" pitchFamily="34" charset="-122"/>
                <a:ea typeface="微软雅黑" pitchFamily="34" charset="-122"/>
              </a:endParaRPr>
            </a:p>
          </p:txBody>
        </p:sp>
      </p:grpSp>
      <p:grpSp>
        <p:nvGrpSpPr>
          <p:cNvPr id="24" name="组合 23"/>
          <p:cNvGrpSpPr/>
          <p:nvPr/>
        </p:nvGrpSpPr>
        <p:grpSpPr>
          <a:xfrm>
            <a:off x="5044683" y="1147646"/>
            <a:ext cx="1172844" cy="902720"/>
            <a:chOff x="5027106" y="2345385"/>
            <a:chExt cx="1172844" cy="902720"/>
          </a:xfrm>
        </p:grpSpPr>
        <p:grpSp>
          <p:nvGrpSpPr>
            <p:cNvPr id="25" name="组合 24"/>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27"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TextBox 33"/>
            <p:cNvSpPr>
              <a:spLocks noChangeArrowheads="1"/>
            </p:cNvSpPr>
            <p:nvPr/>
          </p:nvSpPr>
          <p:spPr bwMode="auto">
            <a:xfrm>
              <a:off x="5141166" y="2640364"/>
              <a:ext cx="6788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200" b="1" dirty="0" smtClean="0">
                  <a:solidFill>
                    <a:srgbClr val="C00000"/>
                  </a:solidFill>
                  <a:latin typeface="微软雅黑" pitchFamily="34" charset="-122"/>
                  <a:ea typeface="微软雅黑" pitchFamily="34" charset="-122"/>
                </a:rPr>
                <a:t>年轻</a:t>
              </a:r>
              <a:endParaRPr lang="zh-CN" altLang="en-US" sz="2200" b="1" dirty="0">
                <a:solidFill>
                  <a:srgbClr val="C00000"/>
                </a:solidFill>
                <a:latin typeface="微软雅黑" pitchFamily="34" charset="-122"/>
                <a:ea typeface="微软雅黑" pitchFamily="34" charset="-122"/>
              </a:endParaRPr>
            </a:p>
          </p:txBody>
        </p:sp>
      </p:grpSp>
      <p:grpSp>
        <p:nvGrpSpPr>
          <p:cNvPr id="29" name="组合 28"/>
          <p:cNvGrpSpPr/>
          <p:nvPr/>
        </p:nvGrpSpPr>
        <p:grpSpPr>
          <a:xfrm>
            <a:off x="6211512" y="1177742"/>
            <a:ext cx="1172844" cy="902720"/>
            <a:chOff x="5027106" y="2345385"/>
            <a:chExt cx="1172844" cy="902720"/>
          </a:xfrm>
        </p:grpSpPr>
        <p:grpSp>
          <p:nvGrpSpPr>
            <p:cNvPr id="30" name="组合 29"/>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32"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TextBox 33"/>
            <p:cNvSpPr>
              <a:spLocks noChangeArrowheads="1"/>
            </p:cNvSpPr>
            <p:nvPr/>
          </p:nvSpPr>
          <p:spPr bwMode="auto">
            <a:xfrm>
              <a:off x="5046808" y="2656266"/>
              <a:ext cx="8424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b="1" dirty="0" smtClean="0">
                  <a:solidFill>
                    <a:srgbClr val="C00000"/>
                  </a:solidFill>
                  <a:latin typeface="微软雅黑" pitchFamily="34" charset="-122"/>
                  <a:ea typeface="微软雅黑" pitchFamily="34" charset="-122"/>
                </a:rPr>
                <a:t>有梦想</a:t>
              </a:r>
              <a:endParaRPr lang="zh-CN" altLang="en-US" b="1" dirty="0">
                <a:solidFill>
                  <a:srgbClr val="C00000"/>
                </a:solidFill>
                <a:latin typeface="微软雅黑" pitchFamily="34" charset="-122"/>
                <a:ea typeface="微软雅黑" pitchFamily="34" charset="-122"/>
              </a:endParaRPr>
            </a:p>
          </p:txBody>
        </p:sp>
      </p:grpSp>
      <p:grpSp>
        <p:nvGrpSpPr>
          <p:cNvPr id="34" name="组合 33"/>
          <p:cNvGrpSpPr/>
          <p:nvPr/>
        </p:nvGrpSpPr>
        <p:grpSpPr>
          <a:xfrm>
            <a:off x="7385411" y="1189305"/>
            <a:ext cx="1172844" cy="902720"/>
            <a:chOff x="5027106" y="2345385"/>
            <a:chExt cx="1172844" cy="902720"/>
          </a:xfrm>
        </p:grpSpPr>
        <p:grpSp>
          <p:nvGrpSpPr>
            <p:cNvPr id="35" name="组合 34"/>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37"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TextBox 33"/>
            <p:cNvSpPr>
              <a:spLocks noChangeArrowheads="1"/>
            </p:cNvSpPr>
            <p:nvPr/>
          </p:nvSpPr>
          <p:spPr bwMode="auto">
            <a:xfrm>
              <a:off x="5125264" y="2525067"/>
              <a:ext cx="6788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b="1" dirty="0" smtClean="0">
                  <a:solidFill>
                    <a:srgbClr val="C00000"/>
                  </a:solidFill>
                  <a:latin typeface="微软雅黑" pitchFamily="34" charset="-122"/>
                  <a:ea typeface="微软雅黑" pitchFamily="34" charset="-122"/>
                </a:rPr>
                <a:t>行动力强</a:t>
              </a:r>
              <a:endParaRPr lang="zh-CN" altLang="en-US" b="1" dirty="0">
                <a:solidFill>
                  <a:srgbClr val="C00000"/>
                </a:solidFill>
                <a:latin typeface="微软雅黑" pitchFamily="34" charset="-122"/>
                <a:ea typeface="微软雅黑" pitchFamily="34" charset="-122"/>
              </a:endParaRPr>
            </a:p>
          </p:txBody>
        </p:sp>
      </p:grpSp>
    </p:spTree>
    <p:extLst>
      <p:ext uri="{BB962C8B-B14F-4D97-AF65-F5344CB8AC3E}">
        <p14:creationId xmlns:p14="http://schemas.microsoft.com/office/powerpoint/2010/main" val="659588375"/>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ppt_x</p:attrName>
                                        </p:attrNameLst>
                                      </p:cBhvr>
                                      <p:tavLst>
                                        <p:tav tm="0">
                                          <p:val>
                                            <p:strVal val="#ppt_x+#ppt_w*1.125000"/>
                                          </p:val>
                                        </p:tav>
                                        <p:tav tm="100000">
                                          <p:val>
                                            <p:strVal val="#ppt_x"/>
                                          </p:val>
                                        </p:tav>
                                      </p:tavLst>
                                    </p:anim>
                                    <p:animEffect transition="in" filter="wipe(left)">
                                      <p:cBhvr>
                                        <p:cTn id="20" dur="500"/>
                                        <p:tgtEl>
                                          <p:spTgt spid="22"/>
                                        </p:tgtEl>
                                      </p:cBhvr>
                                    </p:animEffect>
                                  </p:childTnLst>
                                </p:cTn>
                              </p:par>
                              <p:par>
                                <p:cTn id="21" presetID="12" presetClass="entr" presetSubtype="2" fill="hold" nodeType="withEffect">
                                  <p:stCondLst>
                                    <p:cond delay="20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p:tgtEl>
                                          <p:spTgt spid="24"/>
                                        </p:tgtEl>
                                        <p:attrNameLst>
                                          <p:attrName>ppt_x</p:attrName>
                                        </p:attrNameLst>
                                      </p:cBhvr>
                                      <p:tavLst>
                                        <p:tav tm="0">
                                          <p:val>
                                            <p:strVal val="#ppt_x+#ppt_w*1.125000"/>
                                          </p:val>
                                        </p:tav>
                                        <p:tav tm="100000">
                                          <p:val>
                                            <p:strVal val="#ppt_x"/>
                                          </p:val>
                                        </p:tav>
                                      </p:tavLst>
                                    </p:anim>
                                    <p:animEffect transition="in" filter="wipe(left)">
                                      <p:cBhvr>
                                        <p:cTn id="24" dur="500"/>
                                        <p:tgtEl>
                                          <p:spTgt spid="24"/>
                                        </p:tgtEl>
                                      </p:cBhvr>
                                    </p:animEffect>
                                  </p:childTnLst>
                                </p:cTn>
                              </p:par>
                              <p:par>
                                <p:cTn id="25" presetID="12" presetClass="entr" presetSubtype="2" fill="hold" nodeType="withEffect">
                                  <p:stCondLst>
                                    <p:cond delay="40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p:tgtEl>
                                          <p:spTgt spid="29"/>
                                        </p:tgtEl>
                                        <p:attrNameLst>
                                          <p:attrName>ppt_x</p:attrName>
                                        </p:attrNameLst>
                                      </p:cBhvr>
                                      <p:tavLst>
                                        <p:tav tm="0">
                                          <p:val>
                                            <p:strVal val="#ppt_x+#ppt_w*1.125000"/>
                                          </p:val>
                                        </p:tav>
                                        <p:tav tm="100000">
                                          <p:val>
                                            <p:strVal val="#ppt_x"/>
                                          </p:val>
                                        </p:tav>
                                      </p:tavLst>
                                    </p:anim>
                                    <p:animEffect transition="in" filter="wipe(left)">
                                      <p:cBhvr>
                                        <p:cTn id="28" dur="500"/>
                                        <p:tgtEl>
                                          <p:spTgt spid="29"/>
                                        </p:tgtEl>
                                      </p:cBhvr>
                                    </p:animEffect>
                                  </p:childTnLst>
                                </p:cTn>
                              </p:par>
                              <p:par>
                                <p:cTn id="29" presetID="12" presetClass="entr" presetSubtype="2" fill="hold" nodeType="withEffect">
                                  <p:stCondLst>
                                    <p:cond delay="60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p:tgtEl>
                                          <p:spTgt spid="34"/>
                                        </p:tgtEl>
                                        <p:attrNameLst>
                                          <p:attrName>ppt_x</p:attrName>
                                        </p:attrNameLst>
                                      </p:cBhvr>
                                      <p:tavLst>
                                        <p:tav tm="0">
                                          <p:val>
                                            <p:strVal val="#ppt_x+#ppt_w*1.125000"/>
                                          </p:val>
                                        </p:tav>
                                        <p:tav tm="100000">
                                          <p:val>
                                            <p:strVal val="#ppt_x"/>
                                          </p:val>
                                        </p:tav>
                                      </p:tavLst>
                                    </p:anim>
                                    <p:animEffect transition="in" filter="wipe(left)">
                                      <p:cBhvr>
                                        <p:cTn id="32" dur="500"/>
                                        <p:tgtEl>
                                          <p:spTgt spid="34"/>
                                        </p:tgtEl>
                                      </p:cBhvr>
                                    </p:animEffect>
                                  </p:childTnLst>
                                </p:cTn>
                              </p:par>
                            </p:childTnLst>
                          </p:cTn>
                        </p:par>
                        <p:par>
                          <p:cTn id="33" fill="hold">
                            <p:stCondLst>
                              <p:cond delay="2600"/>
                            </p:stCondLst>
                            <p:childTnLst>
                              <p:par>
                                <p:cTn id="34" presetID="2" presetClass="entr" presetSubtype="2" fill="hold" grpId="0" nodeType="afterEffect">
                                  <p:stCondLst>
                                    <p:cond delay="0"/>
                                  </p:stCondLst>
                                  <p:childTnLst>
                                    <p:set>
                                      <p:cBhvr>
                                        <p:cTn id="35" dur="1" fill="hold">
                                          <p:stCondLst>
                                            <p:cond delay="0"/>
                                          </p:stCondLst>
                                        </p:cTn>
                                        <p:tgtEl>
                                          <p:spTgt spid="2">
                                            <p:txEl>
                                              <p:pRg st="0" end="0"/>
                                            </p:txEl>
                                          </p:spTgt>
                                        </p:tgtEl>
                                        <p:attrNameLst>
                                          <p:attrName>style.visibility</p:attrName>
                                        </p:attrNameLst>
                                      </p:cBhvr>
                                      <p:to>
                                        <p:strVal val="visible"/>
                                      </p:to>
                                    </p:set>
                                    <p:anim calcmode="lin" valueType="num">
                                      <p:cBhvr additive="base">
                                        <p:cTn id="36"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2">
                                            <p:txEl>
                                              <p:pRg st="0" end="0"/>
                                            </p:txEl>
                                          </p:spTgt>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100"/>
                                  </p:stCondLst>
                                  <p:childTnLst>
                                    <p:set>
                                      <p:cBhvr>
                                        <p:cTn id="39" dur="1" fill="hold">
                                          <p:stCondLst>
                                            <p:cond delay="0"/>
                                          </p:stCondLst>
                                        </p:cTn>
                                        <p:tgtEl>
                                          <p:spTgt spid="2">
                                            <p:txEl>
                                              <p:pRg st="1" end="1"/>
                                            </p:txEl>
                                          </p:spTgt>
                                        </p:tgtEl>
                                        <p:attrNameLst>
                                          <p:attrName>style.visibility</p:attrName>
                                        </p:attrNameLst>
                                      </p:cBhvr>
                                      <p:to>
                                        <p:strVal val="visible"/>
                                      </p:to>
                                    </p:set>
                                    <p:anim calcmode="lin" valueType="num">
                                      <p:cBhvr additive="base">
                                        <p:cTn id="40"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2">
                                            <p:txEl>
                                              <p:pRg st="1" end="1"/>
                                            </p:txEl>
                                          </p:spTgt>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200"/>
                                  </p:stCondLst>
                                  <p:childTnLst>
                                    <p:set>
                                      <p:cBhvr>
                                        <p:cTn id="43" dur="1" fill="hold">
                                          <p:stCondLst>
                                            <p:cond delay="0"/>
                                          </p:stCondLst>
                                        </p:cTn>
                                        <p:tgtEl>
                                          <p:spTgt spid="2">
                                            <p:txEl>
                                              <p:pRg st="2" end="2"/>
                                            </p:txEl>
                                          </p:spTgt>
                                        </p:tgtEl>
                                        <p:attrNameLst>
                                          <p:attrName>style.visibility</p:attrName>
                                        </p:attrNameLst>
                                      </p:cBhvr>
                                      <p:to>
                                        <p:strVal val="visible"/>
                                      </p:to>
                                    </p:set>
                                    <p:anim calcmode="lin" valueType="num">
                                      <p:cBhvr additive="base">
                                        <p:cTn id="44"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2">
                                            <p:txEl>
                                              <p:pRg st="2" end="2"/>
                                            </p:txEl>
                                          </p:spTgt>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300"/>
                                  </p:stCondLst>
                                  <p:childTnLst>
                                    <p:set>
                                      <p:cBhvr>
                                        <p:cTn id="47" dur="1" fill="hold">
                                          <p:stCondLst>
                                            <p:cond delay="0"/>
                                          </p:stCondLst>
                                        </p:cTn>
                                        <p:tgtEl>
                                          <p:spTgt spid="2">
                                            <p:txEl>
                                              <p:pRg st="3" end="3"/>
                                            </p:txEl>
                                          </p:spTgt>
                                        </p:tgtEl>
                                        <p:attrNameLst>
                                          <p:attrName>style.visibility</p:attrName>
                                        </p:attrNameLst>
                                      </p:cBhvr>
                                      <p:to>
                                        <p:strVal val="visible"/>
                                      </p:to>
                                    </p:set>
                                    <p:anim calcmode="lin" valueType="num">
                                      <p:cBhvr additive="base">
                                        <p:cTn id="48"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2">
                                            <p:txEl>
                                              <p:pRg st="3" end="3"/>
                                            </p:txEl>
                                          </p:spTgt>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400"/>
                                  </p:stCondLst>
                                  <p:childTnLst>
                                    <p:set>
                                      <p:cBhvr>
                                        <p:cTn id="51" dur="1" fill="hold">
                                          <p:stCondLst>
                                            <p:cond delay="0"/>
                                          </p:stCondLst>
                                        </p:cTn>
                                        <p:tgtEl>
                                          <p:spTgt spid="2">
                                            <p:txEl>
                                              <p:pRg st="4" end="4"/>
                                            </p:txEl>
                                          </p:spTgt>
                                        </p:tgtEl>
                                        <p:attrNameLst>
                                          <p:attrName>style.visibility</p:attrName>
                                        </p:attrNameLst>
                                      </p:cBhvr>
                                      <p:to>
                                        <p:strVal val="visible"/>
                                      </p:to>
                                    </p:set>
                                    <p:anim calcmode="lin" valueType="num">
                                      <p:cBhvr additive="base">
                                        <p:cTn id="52"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3780" y="3818533"/>
            <a:ext cx="1440160" cy="769441"/>
          </a:xfrm>
          <a:prstGeom prst="rect">
            <a:avLst/>
          </a:prstGeom>
          <a:noFill/>
        </p:spPr>
        <p:txBody>
          <a:bodyPr wrap="square" lIns="0" tIns="0" rIns="0" bIns="0" rtlCol="0">
            <a:spAutoFit/>
          </a:bodyPr>
          <a:lstStyle/>
          <a:p>
            <a:pPr algn="just">
              <a:lnSpc>
                <a:spcPts val="1200"/>
              </a:lnSpc>
            </a:pPr>
            <a:r>
              <a:rPr lang="zh-CN" altLang="en-US" sz="1100" dirty="0" smtClean="0">
                <a:solidFill>
                  <a:schemeClr val="tx1">
                    <a:lumMod val="75000"/>
                    <a:lumOff val="25000"/>
                  </a:schemeClr>
                </a:solidFill>
                <a:latin typeface="微软雅黑" pitchFamily="34" charset="-122"/>
                <a:ea typeface="微软雅黑" pitchFamily="34" charset="-122"/>
              </a:rPr>
              <a:t>点击输入简要文字</a:t>
            </a:r>
            <a:r>
              <a:rPr lang="zh-CN" altLang="en-US" sz="1100" dirty="0">
                <a:solidFill>
                  <a:schemeClr val="tx1">
                    <a:lumMod val="75000"/>
                    <a:lumOff val="25000"/>
                  </a:schemeClr>
                </a:solidFill>
                <a:latin typeface="微软雅黑" pitchFamily="34" charset="-122"/>
                <a:ea typeface="微软雅黑" pitchFamily="34" charset="-122"/>
              </a:rPr>
              <a:t>介绍</a:t>
            </a:r>
            <a:r>
              <a:rPr lang="zh-CN" altLang="en-US" sz="1100" dirty="0" smtClean="0">
                <a:solidFill>
                  <a:schemeClr val="tx1">
                    <a:lumMod val="75000"/>
                    <a:lumOff val="25000"/>
                  </a:schemeClr>
                </a:solidFill>
                <a:latin typeface="微软雅黑" pitchFamily="34" charset="-122"/>
                <a:ea typeface="微软雅黑" pitchFamily="34" charset="-122"/>
              </a:rPr>
              <a:t>，文字内容需概括精炼，不用多余的文字修饰，言简意赅的说明分项内容</a:t>
            </a:r>
            <a:r>
              <a:rPr lang="en-US" altLang="zh-CN" sz="1100" dirty="0" smtClean="0">
                <a:solidFill>
                  <a:schemeClr val="tx1">
                    <a:lumMod val="75000"/>
                    <a:lumOff val="25000"/>
                  </a:schemeClr>
                </a:solidFill>
                <a:latin typeface="微软雅黑" pitchFamily="34" charset="-122"/>
                <a:ea typeface="微软雅黑" pitchFamily="34" charset="-122"/>
              </a:rPr>
              <a:t>……</a:t>
            </a:r>
            <a:r>
              <a:rPr lang="zh-CN" altLang="en-US" sz="1100" dirty="0" smtClean="0">
                <a:solidFill>
                  <a:schemeClr val="tx1">
                    <a:lumMod val="75000"/>
                    <a:lumOff val="25000"/>
                  </a:schemeClr>
                </a:solidFill>
                <a:latin typeface="微软雅黑" pitchFamily="34" charset="-122"/>
                <a:ea typeface="微软雅黑" pitchFamily="34" charset="-122"/>
              </a:rPr>
              <a:t>。</a:t>
            </a:r>
            <a:endParaRPr lang="en-US" altLang="zh-CN" sz="1100" dirty="0" smtClean="0">
              <a:solidFill>
                <a:schemeClr val="tx1">
                  <a:lumMod val="75000"/>
                  <a:lumOff val="25000"/>
                </a:schemeClr>
              </a:solidFill>
              <a:latin typeface="微软雅黑" pitchFamily="34" charset="-122"/>
              <a:ea typeface="微软雅黑" pitchFamily="34" charset="-122"/>
            </a:endParaRPr>
          </a:p>
        </p:txBody>
      </p:sp>
      <p:sp>
        <p:nvSpPr>
          <p:cNvPr id="13" name="TextBox 12"/>
          <p:cNvSpPr txBox="1"/>
          <p:nvPr/>
        </p:nvSpPr>
        <p:spPr>
          <a:xfrm>
            <a:off x="2841272" y="3818533"/>
            <a:ext cx="1440160" cy="769441"/>
          </a:xfrm>
          <a:prstGeom prst="rect">
            <a:avLst/>
          </a:prstGeom>
          <a:noFill/>
        </p:spPr>
        <p:txBody>
          <a:bodyPr wrap="square" lIns="0" tIns="0" rIns="0" bIns="0" rtlCol="0">
            <a:spAutoFit/>
          </a:bodyPr>
          <a:lstStyle/>
          <a:p>
            <a:pPr algn="just">
              <a:lnSpc>
                <a:spcPts val="1200"/>
              </a:lnSpc>
            </a:pPr>
            <a:r>
              <a:rPr lang="zh-CN" altLang="en-US" sz="1100" dirty="0" smtClean="0">
                <a:solidFill>
                  <a:schemeClr val="tx1">
                    <a:lumMod val="75000"/>
                    <a:lumOff val="25000"/>
                  </a:schemeClr>
                </a:solidFill>
                <a:latin typeface="微软雅黑" pitchFamily="34" charset="-122"/>
                <a:ea typeface="微软雅黑" pitchFamily="34" charset="-122"/>
              </a:rPr>
              <a:t>点击输入简要文字</a:t>
            </a:r>
            <a:r>
              <a:rPr lang="zh-CN" altLang="en-US" sz="1100" dirty="0">
                <a:solidFill>
                  <a:schemeClr val="tx1">
                    <a:lumMod val="75000"/>
                    <a:lumOff val="25000"/>
                  </a:schemeClr>
                </a:solidFill>
                <a:latin typeface="微软雅黑" pitchFamily="34" charset="-122"/>
                <a:ea typeface="微软雅黑" pitchFamily="34" charset="-122"/>
              </a:rPr>
              <a:t>介绍</a:t>
            </a:r>
            <a:r>
              <a:rPr lang="zh-CN" altLang="en-US" sz="1100" dirty="0" smtClean="0">
                <a:solidFill>
                  <a:schemeClr val="tx1">
                    <a:lumMod val="75000"/>
                    <a:lumOff val="25000"/>
                  </a:schemeClr>
                </a:solidFill>
                <a:latin typeface="微软雅黑" pitchFamily="34" charset="-122"/>
                <a:ea typeface="微软雅黑" pitchFamily="34" charset="-122"/>
              </a:rPr>
              <a:t>，文字内容需概括精炼，不用多余的文字修饰，言简意赅的说明分项内容</a:t>
            </a:r>
            <a:r>
              <a:rPr lang="en-US" altLang="zh-CN" sz="1100" dirty="0" smtClean="0">
                <a:solidFill>
                  <a:schemeClr val="tx1">
                    <a:lumMod val="75000"/>
                    <a:lumOff val="25000"/>
                  </a:schemeClr>
                </a:solidFill>
                <a:latin typeface="微软雅黑" pitchFamily="34" charset="-122"/>
                <a:ea typeface="微软雅黑" pitchFamily="34" charset="-122"/>
              </a:rPr>
              <a:t>……</a:t>
            </a:r>
            <a:r>
              <a:rPr lang="zh-CN" altLang="en-US" sz="1100" dirty="0" smtClean="0">
                <a:solidFill>
                  <a:schemeClr val="tx1">
                    <a:lumMod val="75000"/>
                    <a:lumOff val="25000"/>
                  </a:schemeClr>
                </a:solidFill>
                <a:latin typeface="微软雅黑" pitchFamily="34" charset="-122"/>
                <a:ea typeface="微软雅黑" pitchFamily="34" charset="-122"/>
              </a:rPr>
              <a:t>。</a:t>
            </a:r>
            <a:endParaRPr lang="en-US" altLang="zh-CN" sz="1100" dirty="0" smtClean="0">
              <a:solidFill>
                <a:schemeClr val="tx1">
                  <a:lumMod val="75000"/>
                  <a:lumOff val="25000"/>
                </a:schemeClr>
              </a:solidFill>
              <a:latin typeface="微软雅黑" pitchFamily="34" charset="-122"/>
              <a:ea typeface="微软雅黑" pitchFamily="34" charset="-122"/>
            </a:endParaRPr>
          </a:p>
        </p:txBody>
      </p:sp>
      <p:sp>
        <p:nvSpPr>
          <p:cNvPr id="19" name="TextBox 18"/>
          <p:cNvSpPr txBox="1"/>
          <p:nvPr/>
        </p:nvSpPr>
        <p:spPr>
          <a:xfrm>
            <a:off x="4858764" y="3818533"/>
            <a:ext cx="1440160" cy="769441"/>
          </a:xfrm>
          <a:prstGeom prst="rect">
            <a:avLst/>
          </a:prstGeom>
          <a:noFill/>
        </p:spPr>
        <p:txBody>
          <a:bodyPr wrap="square" lIns="0" tIns="0" rIns="0" bIns="0" rtlCol="0">
            <a:spAutoFit/>
          </a:bodyPr>
          <a:lstStyle/>
          <a:p>
            <a:pPr algn="just">
              <a:lnSpc>
                <a:spcPts val="1200"/>
              </a:lnSpc>
            </a:pPr>
            <a:r>
              <a:rPr lang="zh-CN" altLang="en-US" sz="1100" dirty="0" smtClean="0">
                <a:solidFill>
                  <a:schemeClr val="tx1">
                    <a:lumMod val="75000"/>
                    <a:lumOff val="25000"/>
                  </a:schemeClr>
                </a:solidFill>
                <a:latin typeface="微软雅黑" pitchFamily="34" charset="-122"/>
                <a:ea typeface="微软雅黑" pitchFamily="34" charset="-122"/>
              </a:rPr>
              <a:t>点击输入简要文字</a:t>
            </a:r>
            <a:r>
              <a:rPr lang="zh-CN" altLang="en-US" sz="1100" dirty="0">
                <a:solidFill>
                  <a:schemeClr val="tx1">
                    <a:lumMod val="75000"/>
                    <a:lumOff val="25000"/>
                  </a:schemeClr>
                </a:solidFill>
                <a:latin typeface="微软雅黑" pitchFamily="34" charset="-122"/>
                <a:ea typeface="微软雅黑" pitchFamily="34" charset="-122"/>
              </a:rPr>
              <a:t>介绍</a:t>
            </a:r>
            <a:r>
              <a:rPr lang="zh-CN" altLang="en-US" sz="1100" dirty="0" smtClean="0">
                <a:solidFill>
                  <a:schemeClr val="tx1">
                    <a:lumMod val="75000"/>
                    <a:lumOff val="25000"/>
                  </a:schemeClr>
                </a:solidFill>
                <a:latin typeface="微软雅黑" pitchFamily="34" charset="-122"/>
                <a:ea typeface="微软雅黑" pitchFamily="34" charset="-122"/>
              </a:rPr>
              <a:t>，文字内容需概括精炼，不用多余的文字修饰，言简意赅的说明分项内容</a:t>
            </a:r>
            <a:r>
              <a:rPr lang="en-US" altLang="zh-CN" sz="1100" dirty="0" smtClean="0">
                <a:solidFill>
                  <a:schemeClr val="tx1">
                    <a:lumMod val="75000"/>
                    <a:lumOff val="25000"/>
                  </a:schemeClr>
                </a:solidFill>
                <a:latin typeface="微软雅黑" pitchFamily="34" charset="-122"/>
                <a:ea typeface="微软雅黑" pitchFamily="34" charset="-122"/>
              </a:rPr>
              <a:t>……</a:t>
            </a:r>
            <a:r>
              <a:rPr lang="zh-CN" altLang="en-US" sz="1100" dirty="0" smtClean="0">
                <a:solidFill>
                  <a:schemeClr val="tx1">
                    <a:lumMod val="75000"/>
                    <a:lumOff val="25000"/>
                  </a:schemeClr>
                </a:solidFill>
                <a:latin typeface="微软雅黑" pitchFamily="34" charset="-122"/>
                <a:ea typeface="微软雅黑" pitchFamily="34" charset="-122"/>
              </a:rPr>
              <a:t>。</a:t>
            </a:r>
            <a:endParaRPr lang="en-US" altLang="zh-CN" sz="1100" dirty="0" smtClean="0">
              <a:solidFill>
                <a:schemeClr val="tx1">
                  <a:lumMod val="75000"/>
                  <a:lumOff val="25000"/>
                </a:schemeClr>
              </a:solidFill>
              <a:latin typeface="微软雅黑" pitchFamily="34" charset="-122"/>
              <a:ea typeface="微软雅黑" pitchFamily="34" charset="-122"/>
            </a:endParaRPr>
          </a:p>
        </p:txBody>
      </p:sp>
      <p:sp>
        <p:nvSpPr>
          <p:cNvPr id="25" name="TextBox 24"/>
          <p:cNvSpPr txBox="1"/>
          <p:nvPr/>
        </p:nvSpPr>
        <p:spPr>
          <a:xfrm>
            <a:off x="6876256" y="3818533"/>
            <a:ext cx="1440160" cy="769441"/>
          </a:xfrm>
          <a:prstGeom prst="rect">
            <a:avLst/>
          </a:prstGeom>
          <a:noFill/>
        </p:spPr>
        <p:txBody>
          <a:bodyPr wrap="square" lIns="0" tIns="0" rIns="0" bIns="0" rtlCol="0">
            <a:spAutoFit/>
          </a:bodyPr>
          <a:lstStyle/>
          <a:p>
            <a:pPr algn="just">
              <a:lnSpc>
                <a:spcPts val="1200"/>
              </a:lnSpc>
            </a:pPr>
            <a:r>
              <a:rPr lang="zh-CN" altLang="en-US" sz="1100" dirty="0" smtClean="0">
                <a:solidFill>
                  <a:schemeClr val="tx1">
                    <a:lumMod val="75000"/>
                    <a:lumOff val="25000"/>
                  </a:schemeClr>
                </a:solidFill>
                <a:latin typeface="微软雅黑" pitchFamily="34" charset="-122"/>
                <a:ea typeface="微软雅黑" pitchFamily="34" charset="-122"/>
              </a:rPr>
              <a:t>点击输入简要文字</a:t>
            </a:r>
            <a:r>
              <a:rPr lang="zh-CN" altLang="en-US" sz="1100" dirty="0">
                <a:solidFill>
                  <a:schemeClr val="tx1">
                    <a:lumMod val="75000"/>
                    <a:lumOff val="25000"/>
                  </a:schemeClr>
                </a:solidFill>
                <a:latin typeface="微软雅黑" pitchFamily="34" charset="-122"/>
                <a:ea typeface="微软雅黑" pitchFamily="34" charset="-122"/>
              </a:rPr>
              <a:t>介绍</a:t>
            </a:r>
            <a:r>
              <a:rPr lang="zh-CN" altLang="en-US" sz="1100" dirty="0" smtClean="0">
                <a:solidFill>
                  <a:schemeClr val="tx1">
                    <a:lumMod val="75000"/>
                    <a:lumOff val="25000"/>
                  </a:schemeClr>
                </a:solidFill>
                <a:latin typeface="微软雅黑" pitchFamily="34" charset="-122"/>
                <a:ea typeface="微软雅黑" pitchFamily="34" charset="-122"/>
              </a:rPr>
              <a:t>，文字内容需概括精炼，不用多余的文字修饰，言简意赅的说明分项内容</a:t>
            </a:r>
            <a:r>
              <a:rPr lang="en-US" altLang="zh-CN" sz="1100" dirty="0" smtClean="0">
                <a:solidFill>
                  <a:schemeClr val="tx1">
                    <a:lumMod val="75000"/>
                    <a:lumOff val="25000"/>
                  </a:schemeClr>
                </a:solidFill>
                <a:latin typeface="微软雅黑" pitchFamily="34" charset="-122"/>
                <a:ea typeface="微软雅黑" pitchFamily="34" charset="-122"/>
              </a:rPr>
              <a:t>……</a:t>
            </a:r>
            <a:r>
              <a:rPr lang="zh-CN" altLang="en-US" sz="1100" dirty="0" smtClean="0">
                <a:solidFill>
                  <a:schemeClr val="tx1">
                    <a:lumMod val="75000"/>
                    <a:lumOff val="25000"/>
                  </a:schemeClr>
                </a:solidFill>
                <a:latin typeface="微软雅黑" pitchFamily="34" charset="-122"/>
                <a:ea typeface="微软雅黑" pitchFamily="34" charset="-122"/>
              </a:rPr>
              <a:t>。</a:t>
            </a:r>
            <a:endParaRPr lang="en-US" altLang="zh-CN" sz="1100" dirty="0" smtClean="0">
              <a:solidFill>
                <a:schemeClr val="tx1">
                  <a:lumMod val="75000"/>
                  <a:lumOff val="25000"/>
                </a:schemeClr>
              </a:solidFill>
              <a:latin typeface="微软雅黑" pitchFamily="34" charset="-122"/>
              <a:ea typeface="微软雅黑" pitchFamily="34" charset="-122"/>
            </a:endParaRPr>
          </a:p>
        </p:txBody>
      </p:sp>
      <p:grpSp>
        <p:nvGrpSpPr>
          <p:cNvPr id="34" name="组合 33"/>
          <p:cNvGrpSpPr/>
          <p:nvPr/>
        </p:nvGrpSpPr>
        <p:grpSpPr>
          <a:xfrm>
            <a:off x="764788" y="1059582"/>
            <a:ext cx="1558144" cy="1689124"/>
            <a:chOff x="764788" y="1059582"/>
            <a:chExt cx="1558144" cy="1689124"/>
          </a:xfrm>
          <a:effectLst>
            <a:outerShdw blurRad="228600" dist="101600" dir="8400000" sx="105000" sy="105000" algn="tr" rotWithShape="0">
              <a:prstClr val="black">
                <a:alpha val="40000"/>
              </a:prstClr>
            </a:outerShdw>
          </a:effectLst>
        </p:grpSpPr>
        <p:sp>
          <p:nvSpPr>
            <p:cNvPr id="6" name="椭圆 8"/>
            <p:cNvSpPr/>
            <p:nvPr/>
          </p:nvSpPr>
          <p:spPr>
            <a:xfrm>
              <a:off x="834850"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26" name="椭圆 8"/>
            <p:cNvSpPr/>
            <p:nvPr/>
          </p:nvSpPr>
          <p:spPr>
            <a:xfrm>
              <a:off x="764788"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35" name="组合 34"/>
          <p:cNvGrpSpPr/>
          <p:nvPr/>
        </p:nvGrpSpPr>
        <p:grpSpPr>
          <a:xfrm>
            <a:off x="2782280" y="1059582"/>
            <a:ext cx="1558144" cy="1689124"/>
            <a:chOff x="2782280" y="1059582"/>
            <a:chExt cx="1558144" cy="1689124"/>
          </a:xfrm>
          <a:effectLst>
            <a:outerShdw blurRad="228600" dist="101600" dir="8400000" sx="105000" sy="105000" algn="tr" rotWithShape="0">
              <a:prstClr val="black">
                <a:alpha val="40000"/>
              </a:prstClr>
            </a:outerShdw>
          </a:effectLst>
        </p:grpSpPr>
        <p:sp>
          <p:nvSpPr>
            <p:cNvPr id="12" name="椭圆 8"/>
            <p:cNvSpPr/>
            <p:nvPr/>
          </p:nvSpPr>
          <p:spPr>
            <a:xfrm>
              <a:off x="2852342"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27" name="椭圆 8"/>
            <p:cNvSpPr/>
            <p:nvPr/>
          </p:nvSpPr>
          <p:spPr>
            <a:xfrm>
              <a:off x="2782280"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36" name="组合 35"/>
          <p:cNvGrpSpPr/>
          <p:nvPr/>
        </p:nvGrpSpPr>
        <p:grpSpPr>
          <a:xfrm>
            <a:off x="4799772" y="1059582"/>
            <a:ext cx="1558144" cy="1689124"/>
            <a:chOff x="4799772" y="1059582"/>
            <a:chExt cx="1558144" cy="1689124"/>
          </a:xfrm>
          <a:effectLst>
            <a:outerShdw blurRad="228600" dist="101600" dir="8400000" sx="105000" sy="105000" algn="tr" rotWithShape="0">
              <a:prstClr val="black">
                <a:alpha val="40000"/>
              </a:prstClr>
            </a:outerShdw>
          </a:effectLst>
        </p:grpSpPr>
        <p:sp>
          <p:nvSpPr>
            <p:cNvPr id="18" name="椭圆 8"/>
            <p:cNvSpPr/>
            <p:nvPr/>
          </p:nvSpPr>
          <p:spPr>
            <a:xfrm>
              <a:off x="4869834"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28" name="椭圆 8"/>
            <p:cNvSpPr/>
            <p:nvPr/>
          </p:nvSpPr>
          <p:spPr>
            <a:xfrm>
              <a:off x="4799772"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37" name="组合 36"/>
          <p:cNvGrpSpPr/>
          <p:nvPr/>
        </p:nvGrpSpPr>
        <p:grpSpPr>
          <a:xfrm>
            <a:off x="6817263" y="1059582"/>
            <a:ext cx="1558144" cy="1689124"/>
            <a:chOff x="6817263" y="1059582"/>
            <a:chExt cx="1558144" cy="1689124"/>
          </a:xfrm>
          <a:effectLst>
            <a:outerShdw blurRad="228600" dist="101600" dir="8400000" sx="105000" sy="105000" algn="tr" rotWithShape="0">
              <a:prstClr val="black">
                <a:alpha val="40000"/>
              </a:prstClr>
            </a:outerShdw>
          </a:effectLst>
        </p:grpSpPr>
        <p:sp>
          <p:nvSpPr>
            <p:cNvPr id="24" name="椭圆 8"/>
            <p:cNvSpPr/>
            <p:nvPr/>
          </p:nvSpPr>
          <p:spPr>
            <a:xfrm>
              <a:off x="6887326"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29" name="椭圆 8"/>
            <p:cNvSpPr/>
            <p:nvPr/>
          </p:nvSpPr>
          <p:spPr>
            <a:xfrm>
              <a:off x="6817263"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sp>
        <p:nvSpPr>
          <p:cNvPr id="30" name="矩形 29"/>
          <p:cNvSpPr>
            <a:spLocks noChangeArrowheads="1"/>
          </p:cNvSpPr>
          <p:nvPr/>
        </p:nvSpPr>
        <p:spPr bwMode="auto">
          <a:xfrm>
            <a:off x="1030899" y="2836176"/>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smtClean="0">
                <a:latin typeface="微软雅黑" pitchFamily="34" charset="-122"/>
                <a:ea typeface="微软雅黑" pitchFamily="34" charset="-122"/>
                <a:cs typeface="+mj-cs"/>
              </a:rPr>
              <a:t>李姓名</a:t>
            </a:r>
            <a:endParaRPr lang="en-US" altLang="zh-CN" sz="1600" b="1" cap="all" dirty="0">
              <a:latin typeface="微软雅黑" pitchFamily="34" charset="-122"/>
              <a:ea typeface="微软雅黑" pitchFamily="34" charset="-122"/>
              <a:cs typeface="+mj-cs"/>
            </a:endParaRPr>
          </a:p>
        </p:txBody>
      </p:sp>
      <p:sp>
        <p:nvSpPr>
          <p:cNvPr id="31" name="矩形 30"/>
          <p:cNvSpPr>
            <a:spLocks noChangeArrowheads="1"/>
          </p:cNvSpPr>
          <p:nvPr/>
        </p:nvSpPr>
        <p:spPr bwMode="auto">
          <a:xfrm>
            <a:off x="3048391" y="2836176"/>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smtClean="0">
                <a:latin typeface="微软雅黑" pitchFamily="34" charset="-122"/>
                <a:ea typeface="微软雅黑" pitchFamily="34" charset="-122"/>
                <a:cs typeface="+mj-cs"/>
              </a:rPr>
              <a:t>张姓名</a:t>
            </a:r>
            <a:endParaRPr lang="en-US" altLang="zh-CN" sz="1600" b="1" cap="all" dirty="0">
              <a:latin typeface="微软雅黑" pitchFamily="34" charset="-122"/>
              <a:ea typeface="微软雅黑" pitchFamily="34" charset="-122"/>
              <a:cs typeface="+mj-cs"/>
            </a:endParaRPr>
          </a:p>
        </p:txBody>
      </p:sp>
      <p:sp>
        <p:nvSpPr>
          <p:cNvPr id="32" name="矩形 31"/>
          <p:cNvSpPr>
            <a:spLocks noChangeArrowheads="1"/>
          </p:cNvSpPr>
          <p:nvPr/>
        </p:nvSpPr>
        <p:spPr bwMode="auto">
          <a:xfrm>
            <a:off x="5065883" y="2836176"/>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smtClean="0">
                <a:latin typeface="微软雅黑" pitchFamily="34" charset="-122"/>
                <a:ea typeface="微软雅黑" pitchFamily="34" charset="-122"/>
                <a:cs typeface="+mj-cs"/>
              </a:rPr>
              <a:t>王姓名</a:t>
            </a:r>
            <a:endParaRPr lang="en-US" altLang="zh-CN" sz="1600" b="1" cap="all" dirty="0">
              <a:latin typeface="微软雅黑" pitchFamily="34" charset="-122"/>
              <a:ea typeface="微软雅黑" pitchFamily="34" charset="-122"/>
              <a:cs typeface="+mj-cs"/>
            </a:endParaRPr>
          </a:p>
        </p:txBody>
      </p:sp>
      <p:sp>
        <p:nvSpPr>
          <p:cNvPr id="33" name="矩形 32"/>
          <p:cNvSpPr>
            <a:spLocks noChangeArrowheads="1"/>
          </p:cNvSpPr>
          <p:nvPr/>
        </p:nvSpPr>
        <p:spPr bwMode="auto">
          <a:xfrm>
            <a:off x="7083375" y="2836176"/>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smtClean="0">
                <a:latin typeface="微软雅黑" pitchFamily="34" charset="-122"/>
                <a:ea typeface="微软雅黑" pitchFamily="34" charset="-122"/>
                <a:cs typeface="+mj-cs"/>
              </a:rPr>
              <a:t>李姓名</a:t>
            </a:r>
            <a:endParaRPr lang="en-US" altLang="zh-CN" sz="1600" b="1" cap="all" dirty="0">
              <a:latin typeface="微软雅黑" pitchFamily="34" charset="-122"/>
              <a:ea typeface="微软雅黑" pitchFamily="34" charset="-122"/>
              <a:cs typeface="+mj-cs"/>
            </a:endParaRPr>
          </a:p>
        </p:txBody>
      </p:sp>
      <p:grpSp>
        <p:nvGrpSpPr>
          <p:cNvPr id="50" name="组合 49"/>
          <p:cNvGrpSpPr/>
          <p:nvPr/>
        </p:nvGrpSpPr>
        <p:grpSpPr>
          <a:xfrm>
            <a:off x="814328" y="3219334"/>
            <a:ext cx="1356392" cy="432536"/>
            <a:chOff x="814328" y="3219334"/>
            <a:chExt cx="1356392" cy="432536"/>
          </a:xfrm>
        </p:grpSpPr>
        <p:grpSp>
          <p:nvGrpSpPr>
            <p:cNvPr id="39" name="组合 38"/>
            <p:cNvGrpSpPr/>
            <p:nvPr/>
          </p:nvGrpSpPr>
          <p:grpSpPr>
            <a:xfrm>
              <a:off x="814328" y="3219334"/>
              <a:ext cx="1356392" cy="432536"/>
              <a:chOff x="2173927" y="3285519"/>
              <a:chExt cx="1721136" cy="548848"/>
            </a:xfrm>
          </p:grpSpPr>
          <p:grpSp>
            <p:nvGrpSpPr>
              <p:cNvPr id="40" name="组合 39"/>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42" name="圆角矩形 4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圆角矩形 42"/>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椭圆 40"/>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TextBox 43"/>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dirty="0">
                  <a:solidFill>
                    <a:srgbClr val="C00000"/>
                  </a:solidFill>
                </a:rPr>
                <a:t>职务名称</a:t>
              </a:r>
            </a:p>
          </p:txBody>
        </p:sp>
      </p:grpSp>
      <p:grpSp>
        <p:nvGrpSpPr>
          <p:cNvPr id="51" name="组合 50"/>
          <p:cNvGrpSpPr/>
          <p:nvPr/>
        </p:nvGrpSpPr>
        <p:grpSpPr>
          <a:xfrm>
            <a:off x="2841272" y="3214865"/>
            <a:ext cx="1356392" cy="432536"/>
            <a:chOff x="814328" y="3219334"/>
            <a:chExt cx="1356392" cy="432536"/>
          </a:xfrm>
        </p:grpSpPr>
        <p:grpSp>
          <p:nvGrpSpPr>
            <p:cNvPr id="52" name="组合 51"/>
            <p:cNvGrpSpPr/>
            <p:nvPr/>
          </p:nvGrpSpPr>
          <p:grpSpPr>
            <a:xfrm>
              <a:off x="814328" y="3219334"/>
              <a:ext cx="1356392" cy="432536"/>
              <a:chOff x="2173927" y="3285519"/>
              <a:chExt cx="1721136" cy="548848"/>
            </a:xfrm>
          </p:grpSpPr>
          <p:grpSp>
            <p:nvGrpSpPr>
              <p:cNvPr id="54" name="组合 53"/>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56" name="圆角矩形 5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圆角矩形 56"/>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5" name="椭圆 54"/>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TextBox 52"/>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dirty="0">
                  <a:solidFill>
                    <a:srgbClr val="C00000"/>
                  </a:solidFill>
                </a:rPr>
                <a:t>职务名称</a:t>
              </a:r>
            </a:p>
          </p:txBody>
        </p:sp>
      </p:grpSp>
      <p:grpSp>
        <p:nvGrpSpPr>
          <p:cNvPr id="58" name="组合 57"/>
          <p:cNvGrpSpPr/>
          <p:nvPr/>
        </p:nvGrpSpPr>
        <p:grpSpPr>
          <a:xfrm>
            <a:off x="4900648" y="3214864"/>
            <a:ext cx="1356392" cy="432536"/>
            <a:chOff x="814328" y="3219334"/>
            <a:chExt cx="1356392" cy="432536"/>
          </a:xfrm>
        </p:grpSpPr>
        <p:grpSp>
          <p:nvGrpSpPr>
            <p:cNvPr id="59" name="组合 58"/>
            <p:cNvGrpSpPr/>
            <p:nvPr/>
          </p:nvGrpSpPr>
          <p:grpSpPr>
            <a:xfrm>
              <a:off x="814328" y="3219334"/>
              <a:ext cx="1356392" cy="432536"/>
              <a:chOff x="2173927" y="3285519"/>
              <a:chExt cx="1721136" cy="548848"/>
            </a:xfrm>
          </p:grpSpPr>
          <p:grpSp>
            <p:nvGrpSpPr>
              <p:cNvPr id="61" name="组合 60"/>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63" name="圆角矩形 6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圆角矩形 63"/>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椭圆 61"/>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TextBox 59"/>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dirty="0">
                  <a:solidFill>
                    <a:srgbClr val="C00000"/>
                  </a:solidFill>
                </a:rPr>
                <a:t>职务名称</a:t>
              </a:r>
            </a:p>
          </p:txBody>
        </p:sp>
      </p:grpSp>
      <p:grpSp>
        <p:nvGrpSpPr>
          <p:cNvPr id="65" name="组合 64"/>
          <p:cNvGrpSpPr/>
          <p:nvPr/>
        </p:nvGrpSpPr>
        <p:grpSpPr>
          <a:xfrm>
            <a:off x="6918140" y="3201271"/>
            <a:ext cx="1356392" cy="432536"/>
            <a:chOff x="814328" y="3219334"/>
            <a:chExt cx="1356392" cy="432536"/>
          </a:xfrm>
        </p:grpSpPr>
        <p:grpSp>
          <p:nvGrpSpPr>
            <p:cNvPr id="66" name="组合 65"/>
            <p:cNvGrpSpPr/>
            <p:nvPr/>
          </p:nvGrpSpPr>
          <p:grpSpPr>
            <a:xfrm>
              <a:off x="814328" y="3219334"/>
              <a:ext cx="1356392" cy="432536"/>
              <a:chOff x="2173927" y="3285519"/>
              <a:chExt cx="1721136" cy="548848"/>
            </a:xfrm>
          </p:grpSpPr>
          <p:grpSp>
            <p:nvGrpSpPr>
              <p:cNvPr id="68" name="组合 67"/>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70" name="圆角矩形 6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圆角矩形 70"/>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9" name="椭圆 68"/>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7" name="TextBox 66"/>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dirty="0">
                  <a:solidFill>
                    <a:srgbClr val="C00000"/>
                  </a:solidFill>
                </a:rPr>
                <a:t>职务名称</a:t>
              </a:r>
            </a:p>
          </p:txBody>
        </p:sp>
      </p:grpSp>
      <p:sp>
        <p:nvSpPr>
          <p:cNvPr id="72" name="TextBox 71"/>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itchFamily="34" charset="-122"/>
                <a:ea typeface="微软雅黑" pitchFamily="34" charset="-122"/>
              </a:rPr>
              <a:t>项目成员</a:t>
            </a:r>
            <a:endParaRPr lang="zh-CN" altLang="en-US" sz="1000" dirty="0">
              <a:latin typeface="微软雅黑" pitchFamily="34" charset="-122"/>
              <a:ea typeface="微软雅黑" pitchFamily="34" charset="-122"/>
            </a:endParaRPr>
          </a:p>
        </p:txBody>
      </p:sp>
    </p:spTree>
    <p:extLst>
      <p:ext uri="{BB962C8B-B14F-4D97-AF65-F5344CB8AC3E}">
        <p14:creationId xmlns:p14="http://schemas.microsoft.com/office/powerpoint/2010/main" val="824570970"/>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anim calcmode="lin" valueType="num">
                                      <p:cBhvr>
                                        <p:cTn id="8" dur="500" fill="hold"/>
                                        <p:tgtEl>
                                          <p:spTgt spid="34"/>
                                        </p:tgtEl>
                                        <p:attrNameLst>
                                          <p:attrName>ppt_x</p:attrName>
                                        </p:attrNameLst>
                                      </p:cBhvr>
                                      <p:tavLst>
                                        <p:tav tm="0">
                                          <p:val>
                                            <p:strVal val="#ppt_x"/>
                                          </p:val>
                                        </p:tav>
                                        <p:tav tm="100000">
                                          <p:val>
                                            <p:strVal val="#ppt_x"/>
                                          </p:val>
                                        </p:tav>
                                      </p:tavLst>
                                    </p:anim>
                                    <p:anim calcmode="lin" valueType="num">
                                      <p:cBhvr>
                                        <p:cTn id="9" dur="5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anim calcmode="lin" valueType="num">
                                      <p:cBhvr>
                                        <p:cTn id="13" dur="500" fill="hold"/>
                                        <p:tgtEl>
                                          <p:spTgt spid="35"/>
                                        </p:tgtEl>
                                        <p:attrNameLst>
                                          <p:attrName>ppt_x</p:attrName>
                                        </p:attrNameLst>
                                      </p:cBhvr>
                                      <p:tavLst>
                                        <p:tav tm="0">
                                          <p:val>
                                            <p:strVal val="#ppt_x"/>
                                          </p:val>
                                        </p:tav>
                                        <p:tav tm="100000">
                                          <p:val>
                                            <p:strVal val="#ppt_x"/>
                                          </p:val>
                                        </p:tav>
                                      </p:tavLst>
                                    </p:anim>
                                    <p:anim calcmode="lin" valueType="num">
                                      <p:cBhvr>
                                        <p:cTn id="14" dur="5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0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anim calcmode="lin" valueType="num">
                                      <p:cBhvr>
                                        <p:cTn id="18" dur="500" fill="hold"/>
                                        <p:tgtEl>
                                          <p:spTgt spid="36"/>
                                        </p:tgtEl>
                                        <p:attrNameLst>
                                          <p:attrName>ppt_x</p:attrName>
                                        </p:attrNameLst>
                                      </p:cBhvr>
                                      <p:tavLst>
                                        <p:tav tm="0">
                                          <p:val>
                                            <p:strVal val="#ppt_x"/>
                                          </p:val>
                                        </p:tav>
                                        <p:tav tm="100000">
                                          <p:val>
                                            <p:strVal val="#ppt_x"/>
                                          </p:val>
                                        </p:tav>
                                      </p:tavLst>
                                    </p:anim>
                                    <p:anim calcmode="lin" valueType="num">
                                      <p:cBhvr>
                                        <p:cTn id="19" dur="500" fill="hold"/>
                                        <p:tgtEl>
                                          <p:spTgt spid="3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30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anim calcmode="lin" valueType="num">
                                      <p:cBhvr>
                                        <p:cTn id="23" dur="500" fill="hold"/>
                                        <p:tgtEl>
                                          <p:spTgt spid="37"/>
                                        </p:tgtEl>
                                        <p:attrNameLst>
                                          <p:attrName>ppt_x</p:attrName>
                                        </p:attrNameLst>
                                      </p:cBhvr>
                                      <p:tavLst>
                                        <p:tav tm="0">
                                          <p:val>
                                            <p:strVal val="#ppt_x"/>
                                          </p:val>
                                        </p:tav>
                                        <p:tav tm="100000">
                                          <p:val>
                                            <p:strVal val="#ppt_x"/>
                                          </p:val>
                                        </p:tav>
                                      </p:tavLst>
                                    </p:anim>
                                    <p:anim calcmode="lin" valueType="num">
                                      <p:cBhvr>
                                        <p:cTn id="24" dur="5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800"/>
                            </p:stCondLst>
                            <p:childTnLst>
                              <p:par>
                                <p:cTn id="26" presetID="12" presetClass="entr" presetSubtype="4"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p:tgtEl>
                                          <p:spTgt spid="30"/>
                                        </p:tgtEl>
                                        <p:attrNameLst>
                                          <p:attrName>ppt_y</p:attrName>
                                        </p:attrNameLst>
                                      </p:cBhvr>
                                      <p:tavLst>
                                        <p:tav tm="0">
                                          <p:val>
                                            <p:strVal val="#ppt_y+#ppt_h*1.125000"/>
                                          </p:val>
                                        </p:tav>
                                        <p:tav tm="100000">
                                          <p:val>
                                            <p:strVal val="#ppt_y"/>
                                          </p:val>
                                        </p:tav>
                                      </p:tavLst>
                                    </p:anim>
                                    <p:animEffect transition="in" filter="wipe(up)">
                                      <p:cBhvr>
                                        <p:cTn id="29" dur="500"/>
                                        <p:tgtEl>
                                          <p:spTgt spid="30"/>
                                        </p:tgtEl>
                                      </p:cBhvr>
                                    </p:animEffect>
                                  </p:childTnLst>
                                </p:cTn>
                              </p:par>
                              <p:par>
                                <p:cTn id="30" presetID="12" presetClass="entr" presetSubtype="4" fill="hold" grpId="0" nodeType="withEffect">
                                  <p:stCondLst>
                                    <p:cond delay="10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p:tgtEl>
                                          <p:spTgt spid="31"/>
                                        </p:tgtEl>
                                        <p:attrNameLst>
                                          <p:attrName>ppt_y</p:attrName>
                                        </p:attrNameLst>
                                      </p:cBhvr>
                                      <p:tavLst>
                                        <p:tav tm="0">
                                          <p:val>
                                            <p:strVal val="#ppt_y+#ppt_h*1.125000"/>
                                          </p:val>
                                        </p:tav>
                                        <p:tav tm="100000">
                                          <p:val>
                                            <p:strVal val="#ppt_y"/>
                                          </p:val>
                                        </p:tav>
                                      </p:tavLst>
                                    </p:anim>
                                    <p:animEffect transition="in" filter="wipe(up)">
                                      <p:cBhvr>
                                        <p:cTn id="33" dur="500"/>
                                        <p:tgtEl>
                                          <p:spTgt spid="31"/>
                                        </p:tgtEl>
                                      </p:cBhvr>
                                    </p:animEffect>
                                  </p:childTnLst>
                                </p:cTn>
                              </p:par>
                              <p:par>
                                <p:cTn id="34" presetID="12" presetClass="entr" presetSubtype="4" fill="hold" grpId="0" nodeType="withEffect">
                                  <p:stCondLst>
                                    <p:cond delay="20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p:tgtEl>
                                          <p:spTgt spid="32"/>
                                        </p:tgtEl>
                                        <p:attrNameLst>
                                          <p:attrName>ppt_y</p:attrName>
                                        </p:attrNameLst>
                                      </p:cBhvr>
                                      <p:tavLst>
                                        <p:tav tm="0">
                                          <p:val>
                                            <p:strVal val="#ppt_y+#ppt_h*1.125000"/>
                                          </p:val>
                                        </p:tav>
                                        <p:tav tm="100000">
                                          <p:val>
                                            <p:strVal val="#ppt_y"/>
                                          </p:val>
                                        </p:tav>
                                      </p:tavLst>
                                    </p:anim>
                                    <p:animEffect transition="in" filter="wipe(up)">
                                      <p:cBhvr>
                                        <p:cTn id="37" dur="500"/>
                                        <p:tgtEl>
                                          <p:spTgt spid="32"/>
                                        </p:tgtEl>
                                      </p:cBhvr>
                                    </p:animEffect>
                                  </p:childTnLst>
                                </p:cTn>
                              </p:par>
                              <p:par>
                                <p:cTn id="38" presetID="12" presetClass="entr" presetSubtype="4" fill="hold" grpId="0" nodeType="withEffect">
                                  <p:stCondLst>
                                    <p:cond delay="30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p:tgtEl>
                                          <p:spTgt spid="33"/>
                                        </p:tgtEl>
                                        <p:attrNameLst>
                                          <p:attrName>ppt_y</p:attrName>
                                        </p:attrNameLst>
                                      </p:cBhvr>
                                      <p:tavLst>
                                        <p:tav tm="0">
                                          <p:val>
                                            <p:strVal val="#ppt_y+#ppt_h*1.125000"/>
                                          </p:val>
                                        </p:tav>
                                        <p:tav tm="100000">
                                          <p:val>
                                            <p:strVal val="#ppt_y"/>
                                          </p:val>
                                        </p:tav>
                                      </p:tavLst>
                                    </p:anim>
                                    <p:animEffect transition="in" filter="wipe(up)">
                                      <p:cBhvr>
                                        <p:cTn id="41" dur="500"/>
                                        <p:tgtEl>
                                          <p:spTgt spid="33"/>
                                        </p:tgtEl>
                                      </p:cBhvr>
                                    </p:animEffect>
                                  </p:childTnLst>
                                </p:cTn>
                              </p:par>
                            </p:childTnLst>
                          </p:cTn>
                        </p:par>
                        <p:par>
                          <p:cTn id="42" fill="hold">
                            <p:stCondLst>
                              <p:cond delay="1600"/>
                            </p:stCondLst>
                            <p:childTnLst>
                              <p:par>
                                <p:cTn id="43" presetID="53" presetClass="entr" presetSubtype="16"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p:cTn id="45" dur="500" fill="hold"/>
                                        <p:tgtEl>
                                          <p:spTgt spid="50"/>
                                        </p:tgtEl>
                                        <p:attrNameLst>
                                          <p:attrName>ppt_w</p:attrName>
                                        </p:attrNameLst>
                                      </p:cBhvr>
                                      <p:tavLst>
                                        <p:tav tm="0">
                                          <p:val>
                                            <p:fltVal val="0"/>
                                          </p:val>
                                        </p:tav>
                                        <p:tav tm="100000">
                                          <p:val>
                                            <p:strVal val="#ppt_w"/>
                                          </p:val>
                                        </p:tav>
                                      </p:tavLst>
                                    </p:anim>
                                    <p:anim calcmode="lin" valueType="num">
                                      <p:cBhvr>
                                        <p:cTn id="46" dur="500" fill="hold"/>
                                        <p:tgtEl>
                                          <p:spTgt spid="50"/>
                                        </p:tgtEl>
                                        <p:attrNameLst>
                                          <p:attrName>ppt_h</p:attrName>
                                        </p:attrNameLst>
                                      </p:cBhvr>
                                      <p:tavLst>
                                        <p:tav tm="0">
                                          <p:val>
                                            <p:fltVal val="0"/>
                                          </p:val>
                                        </p:tav>
                                        <p:tav tm="100000">
                                          <p:val>
                                            <p:strVal val="#ppt_h"/>
                                          </p:val>
                                        </p:tav>
                                      </p:tavLst>
                                    </p:anim>
                                    <p:animEffect transition="in" filter="fade">
                                      <p:cBhvr>
                                        <p:cTn id="47" dur="500"/>
                                        <p:tgtEl>
                                          <p:spTgt spid="50"/>
                                        </p:tgtEl>
                                      </p:cBhvr>
                                    </p:animEffect>
                                  </p:childTnLst>
                                </p:cTn>
                              </p:par>
                              <p:par>
                                <p:cTn id="48" presetID="12" presetClass="entr" presetSubtype="1" fill="hold" grpId="0" nodeType="withEffect">
                                  <p:stCondLst>
                                    <p:cond delay="10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p:tgtEl>
                                          <p:spTgt spid="7"/>
                                        </p:tgtEl>
                                        <p:attrNameLst>
                                          <p:attrName>ppt_y</p:attrName>
                                        </p:attrNameLst>
                                      </p:cBhvr>
                                      <p:tavLst>
                                        <p:tav tm="0">
                                          <p:val>
                                            <p:strVal val="#ppt_y-#ppt_h*1.125000"/>
                                          </p:val>
                                        </p:tav>
                                        <p:tav tm="100000">
                                          <p:val>
                                            <p:strVal val="#ppt_y"/>
                                          </p:val>
                                        </p:tav>
                                      </p:tavLst>
                                    </p:anim>
                                    <p:animEffect transition="in" filter="wipe(down)">
                                      <p:cBhvr>
                                        <p:cTn id="51" dur="500"/>
                                        <p:tgtEl>
                                          <p:spTgt spid="7"/>
                                        </p:tgtEl>
                                      </p:cBhvr>
                                    </p:animEffect>
                                  </p:childTnLst>
                                </p:cTn>
                              </p:par>
                              <p:par>
                                <p:cTn id="52" presetID="53" presetClass="entr" presetSubtype="16" fill="hold" nodeType="withEffect">
                                  <p:stCondLst>
                                    <p:cond delay="200"/>
                                  </p:stCondLst>
                                  <p:childTnLst>
                                    <p:set>
                                      <p:cBhvr>
                                        <p:cTn id="53" dur="1" fill="hold">
                                          <p:stCondLst>
                                            <p:cond delay="0"/>
                                          </p:stCondLst>
                                        </p:cTn>
                                        <p:tgtEl>
                                          <p:spTgt spid="51"/>
                                        </p:tgtEl>
                                        <p:attrNameLst>
                                          <p:attrName>style.visibility</p:attrName>
                                        </p:attrNameLst>
                                      </p:cBhvr>
                                      <p:to>
                                        <p:strVal val="visible"/>
                                      </p:to>
                                    </p:set>
                                    <p:anim calcmode="lin" valueType="num">
                                      <p:cBhvr>
                                        <p:cTn id="54" dur="500" fill="hold"/>
                                        <p:tgtEl>
                                          <p:spTgt spid="51"/>
                                        </p:tgtEl>
                                        <p:attrNameLst>
                                          <p:attrName>ppt_w</p:attrName>
                                        </p:attrNameLst>
                                      </p:cBhvr>
                                      <p:tavLst>
                                        <p:tav tm="0">
                                          <p:val>
                                            <p:fltVal val="0"/>
                                          </p:val>
                                        </p:tav>
                                        <p:tav tm="100000">
                                          <p:val>
                                            <p:strVal val="#ppt_w"/>
                                          </p:val>
                                        </p:tav>
                                      </p:tavLst>
                                    </p:anim>
                                    <p:anim calcmode="lin" valueType="num">
                                      <p:cBhvr>
                                        <p:cTn id="55" dur="500" fill="hold"/>
                                        <p:tgtEl>
                                          <p:spTgt spid="51"/>
                                        </p:tgtEl>
                                        <p:attrNameLst>
                                          <p:attrName>ppt_h</p:attrName>
                                        </p:attrNameLst>
                                      </p:cBhvr>
                                      <p:tavLst>
                                        <p:tav tm="0">
                                          <p:val>
                                            <p:fltVal val="0"/>
                                          </p:val>
                                        </p:tav>
                                        <p:tav tm="100000">
                                          <p:val>
                                            <p:strVal val="#ppt_h"/>
                                          </p:val>
                                        </p:tav>
                                      </p:tavLst>
                                    </p:anim>
                                    <p:animEffect transition="in" filter="fade">
                                      <p:cBhvr>
                                        <p:cTn id="56" dur="500"/>
                                        <p:tgtEl>
                                          <p:spTgt spid="51"/>
                                        </p:tgtEl>
                                      </p:cBhvr>
                                    </p:animEffect>
                                  </p:childTnLst>
                                </p:cTn>
                              </p:par>
                              <p:par>
                                <p:cTn id="57" presetID="12" presetClass="entr" presetSubtype="1" fill="hold" grpId="0" nodeType="withEffect">
                                  <p:stCondLst>
                                    <p:cond delay="30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p:tgtEl>
                                          <p:spTgt spid="13"/>
                                        </p:tgtEl>
                                        <p:attrNameLst>
                                          <p:attrName>ppt_y</p:attrName>
                                        </p:attrNameLst>
                                      </p:cBhvr>
                                      <p:tavLst>
                                        <p:tav tm="0">
                                          <p:val>
                                            <p:strVal val="#ppt_y-#ppt_h*1.125000"/>
                                          </p:val>
                                        </p:tav>
                                        <p:tav tm="100000">
                                          <p:val>
                                            <p:strVal val="#ppt_y"/>
                                          </p:val>
                                        </p:tav>
                                      </p:tavLst>
                                    </p:anim>
                                    <p:animEffect transition="in" filter="wipe(down)">
                                      <p:cBhvr>
                                        <p:cTn id="60" dur="500"/>
                                        <p:tgtEl>
                                          <p:spTgt spid="13"/>
                                        </p:tgtEl>
                                      </p:cBhvr>
                                    </p:animEffect>
                                  </p:childTnLst>
                                </p:cTn>
                              </p:par>
                              <p:par>
                                <p:cTn id="61" presetID="53" presetClass="entr" presetSubtype="16" fill="hold" nodeType="withEffect">
                                  <p:stCondLst>
                                    <p:cond delay="400"/>
                                  </p:stCondLst>
                                  <p:childTnLst>
                                    <p:set>
                                      <p:cBhvr>
                                        <p:cTn id="62" dur="1" fill="hold">
                                          <p:stCondLst>
                                            <p:cond delay="0"/>
                                          </p:stCondLst>
                                        </p:cTn>
                                        <p:tgtEl>
                                          <p:spTgt spid="58"/>
                                        </p:tgtEl>
                                        <p:attrNameLst>
                                          <p:attrName>style.visibility</p:attrName>
                                        </p:attrNameLst>
                                      </p:cBhvr>
                                      <p:to>
                                        <p:strVal val="visible"/>
                                      </p:to>
                                    </p:set>
                                    <p:anim calcmode="lin" valueType="num">
                                      <p:cBhvr>
                                        <p:cTn id="63" dur="500" fill="hold"/>
                                        <p:tgtEl>
                                          <p:spTgt spid="58"/>
                                        </p:tgtEl>
                                        <p:attrNameLst>
                                          <p:attrName>ppt_w</p:attrName>
                                        </p:attrNameLst>
                                      </p:cBhvr>
                                      <p:tavLst>
                                        <p:tav tm="0">
                                          <p:val>
                                            <p:fltVal val="0"/>
                                          </p:val>
                                        </p:tav>
                                        <p:tav tm="100000">
                                          <p:val>
                                            <p:strVal val="#ppt_w"/>
                                          </p:val>
                                        </p:tav>
                                      </p:tavLst>
                                    </p:anim>
                                    <p:anim calcmode="lin" valueType="num">
                                      <p:cBhvr>
                                        <p:cTn id="64" dur="500" fill="hold"/>
                                        <p:tgtEl>
                                          <p:spTgt spid="58"/>
                                        </p:tgtEl>
                                        <p:attrNameLst>
                                          <p:attrName>ppt_h</p:attrName>
                                        </p:attrNameLst>
                                      </p:cBhvr>
                                      <p:tavLst>
                                        <p:tav tm="0">
                                          <p:val>
                                            <p:fltVal val="0"/>
                                          </p:val>
                                        </p:tav>
                                        <p:tav tm="100000">
                                          <p:val>
                                            <p:strVal val="#ppt_h"/>
                                          </p:val>
                                        </p:tav>
                                      </p:tavLst>
                                    </p:anim>
                                    <p:animEffect transition="in" filter="fade">
                                      <p:cBhvr>
                                        <p:cTn id="65" dur="500"/>
                                        <p:tgtEl>
                                          <p:spTgt spid="58"/>
                                        </p:tgtEl>
                                      </p:cBhvr>
                                    </p:animEffect>
                                  </p:childTnLst>
                                </p:cTn>
                              </p:par>
                              <p:par>
                                <p:cTn id="66" presetID="12" presetClass="entr" presetSubtype="1" fill="hold" grpId="0" nodeType="withEffect">
                                  <p:stCondLst>
                                    <p:cond delay="500"/>
                                  </p:stCondLst>
                                  <p:childTnLst>
                                    <p:set>
                                      <p:cBhvr>
                                        <p:cTn id="67" dur="1" fill="hold">
                                          <p:stCondLst>
                                            <p:cond delay="0"/>
                                          </p:stCondLst>
                                        </p:cTn>
                                        <p:tgtEl>
                                          <p:spTgt spid="19"/>
                                        </p:tgtEl>
                                        <p:attrNameLst>
                                          <p:attrName>style.visibility</p:attrName>
                                        </p:attrNameLst>
                                      </p:cBhvr>
                                      <p:to>
                                        <p:strVal val="visible"/>
                                      </p:to>
                                    </p:set>
                                    <p:anim calcmode="lin" valueType="num">
                                      <p:cBhvr additive="base">
                                        <p:cTn id="68" dur="500"/>
                                        <p:tgtEl>
                                          <p:spTgt spid="19"/>
                                        </p:tgtEl>
                                        <p:attrNameLst>
                                          <p:attrName>ppt_y</p:attrName>
                                        </p:attrNameLst>
                                      </p:cBhvr>
                                      <p:tavLst>
                                        <p:tav tm="0">
                                          <p:val>
                                            <p:strVal val="#ppt_y-#ppt_h*1.125000"/>
                                          </p:val>
                                        </p:tav>
                                        <p:tav tm="100000">
                                          <p:val>
                                            <p:strVal val="#ppt_y"/>
                                          </p:val>
                                        </p:tav>
                                      </p:tavLst>
                                    </p:anim>
                                    <p:animEffect transition="in" filter="wipe(down)">
                                      <p:cBhvr>
                                        <p:cTn id="69" dur="500"/>
                                        <p:tgtEl>
                                          <p:spTgt spid="19"/>
                                        </p:tgtEl>
                                      </p:cBhvr>
                                    </p:animEffect>
                                  </p:childTnLst>
                                </p:cTn>
                              </p:par>
                              <p:par>
                                <p:cTn id="70" presetID="53" presetClass="entr" presetSubtype="16" fill="hold" nodeType="withEffect">
                                  <p:stCondLst>
                                    <p:cond delay="600"/>
                                  </p:stCondLst>
                                  <p:childTnLst>
                                    <p:set>
                                      <p:cBhvr>
                                        <p:cTn id="71" dur="1" fill="hold">
                                          <p:stCondLst>
                                            <p:cond delay="0"/>
                                          </p:stCondLst>
                                        </p:cTn>
                                        <p:tgtEl>
                                          <p:spTgt spid="65"/>
                                        </p:tgtEl>
                                        <p:attrNameLst>
                                          <p:attrName>style.visibility</p:attrName>
                                        </p:attrNameLst>
                                      </p:cBhvr>
                                      <p:to>
                                        <p:strVal val="visible"/>
                                      </p:to>
                                    </p:set>
                                    <p:anim calcmode="lin" valueType="num">
                                      <p:cBhvr>
                                        <p:cTn id="72" dur="500" fill="hold"/>
                                        <p:tgtEl>
                                          <p:spTgt spid="65"/>
                                        </p:tgtEl>
                                        <p:attrNameLst>
                                          <p:attrName>ppt_w</p:attrName>
                                        </p:attrNameLst>
                                      </p:cBhvr>
                                      <p:tavLst>
                                        <p:tav tm="0">
                                          <p:val>
                                            <p:fltVal val="0"/>
                                          </p:val>
                                        </p:tav>
                                        <p:tav tm="100000">
                                          <p:val>
                                            <p:strVal val="#ppt_w"/>
                                          </p:val>
                                        </p:tav>
                                      </p:tavLst>
                                    </p:anim>
                                    <p:anim calcmode="lin" valueType="num">
                                      <p:cBhvr>
                                        <p:cTn id="73" dur="500" fill="hold"/>
                                        <p:tgtEl>
                                          <p:spTgt spid="65"/>
                                        </p:tgtEl>
                                        <p:attrNameLst>
                                          <p:attrName>ppt_h</p:attrName>
                                        </p:attrNameLst>
                                      </p:cBhvr>
                                      <p:tavLst>
                                        <p:tav tm="0">
                                          <p:val>
                                            <p:fltVal val="0"/>
                                          </p:val>
                                        </p:tav>
                                        <p:tav tm="100000">
                                          <p:val>
                                            <p:strVal val="#ppt_h"/>
                                          </p:val>
                                        </p:tav>
                                      </p:tavLst>
                                    </p:anim>
                                    <p:animEffect transition="in" filter="fade">
                                      <p:cBhvr>
                                        <p:cTn id="74" dur="500"/>
                                        <p:tgtEl>
                                          <p:spTgt spid="65"/>
                                        </p:tgtEl>
                                      </p:cBhvr>
                                    </p:animEffect>
                                  </p:childTnLst>
                                </p:cTn>
                              </p:par>
                              <p:par>
                                <p:cTn id="75" presetID="12" presetClass="entr" presetSubtype="1" fill="hold" grpId="0" nodeType="withEffect">
                                  <p:stCondLst>
                                    <p:cond delay="70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p:tgtEl>
                                          <p:spTgt spid="25"/>
                                        </p:tgtEl>
                                        <p:attrNameLst>
                                          <p:attrName>ppt_y</p:attrName>
                                        </p:attrNameLst>
                                      </p:cBhvr>
                                      <p:tavLst>
                                        <p:tav tm="0">
                                          <p:val>
                                            <p:strVal val="#ppt_y-#ppt_h*1.125000"/>
                                          </p:val>
                                        </p:tav>
                                        <p:tav tm="100000">
                                          <p:val>
                                            <p:strVal val="#ppt_y"/>
                                          </p:val>
                                        </p:tav>
                                      </p:tavLst>
                                    </p:anim>
                                    <p:animEffect transition="in" filter="wipe(down)">
                                      <p:cBhvr>
                                        <p:cTn id="7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9" grpId="0"/>
      <p:bldP spid="25" grpId="0"/>
      <p:bldP spid="30" grpId="0"/>
      <p:bldP spid="31" grpId="0"/>
      <p:bldP spid="32"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764788" y="987574"/>
            <a:ext cx="1558144" cy="1689124"/>
            <a:chOff x="764788" y="1059582"/>
            <a:chExt cx="1558144" cy="1689124"/>
          </a:xfrm>
          <a:effectLst>
            <a:outerShdw blurRad="228600" dist="101600" dir="8400000" sx="105000" sy="105000" algn="tr" rotWithShape="0">
              <a:prstClr val="black">
                <a:alpha val="40000"/>
              </a:prstClr>
            </a:outerShdw>
          </a:effectLst>
        </p:grpSpPr>
        <p:sp>
          <p:nvSpPr>
            <p:cNvPr id="19" name="椭圆 8"/>
            <p:cNvSpPr/>
            <p:nvPr/>
          </p:nvSpPr>
          <p:spPr>
            <a:xfrm>
              <a:off x="834850"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20" name="椭圆 8"/>
            <p:cNvSpPr/>
            <p:nvPr/>
          </p:nvSpPr>
          <p:spPr>
            <a:xfrm>
              <a:off x="764788"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sp>
        <p:nvSpPr>
          <p:cNvPr id="22" name="矩形 9"/>
          <p:cNvSpPr>
            <a:spLocks noChangeArrowheads="1"/>
          </p:cNvSpPr>
          <p:nvPr/>
        </p:nvSpPr>
        <p:spPr bwMode="auto">
          <a:xfrm>
            <a:off x="2620581" y="1085799"/>
            <a:ext cx="12874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cap="all" dirty="0" smtClean="0">
                <a:latin typeface="微软雅黑" pitchFamily="34" charset="-122"/>
                <a:ea typeface="微软雅黑" pitchFamily="34" charset="-122"/>
                <a:cs typeface="+mj-cs"/>
              </a:rPr>
              <a:t>张姓名</a:t>
            </a:r>
            <a:endParaRPr lang="zh-CN" altLang="en-US" sz="1600" b="1" cap="all" dirty="0">
              <a:latin typeface="微软雅黑" pitchFamily="34" charset="-122"/>
              <a:ea typeface="微软雅黑" pitchFamily="34" charset="-122"/>
              <a:cs typeface="+mj-cs"/>
            </a:endParaRPr>
          </a:p>
        </p:txBody>
      </p:sp>
      <p:sp>
        <p:nvSpPr>
          <p:cNvPr id="23" name="TextBox 22"/>
          <p:cNvSpPr txBox="1"/>
          <p:nvPr/>
        </p:nvSpPr>
        <p:spPr>
          <a:xfrm>
            <a:off x="2555776" y="1995686"/>
            <a:ext cx="6120680" cy="752514"/>
          </a:xfrm>
          <a:prstGeom prst="rect">
            <a:avLst/>
          </a:prstGeom>
          <a:noFill/>
        </p:spPr>
        <p:txBody>
          <a:bodyPr wrap="square">
            <a:spAutoFit/>
          </a:bodyPr>
          <a:lstStyle>
            <a:defPPr>
              <a:defRPr lang="zh-CN"/>
            </a:defPPr>
            <a:lvl1pPr>
              <a:buFont typeface="Arial" pitchFamily="34" charset="0"/>
              <a:buNone/>
              <a:defRPr>
                <a:solidFill>
                  <a:srgbClr val="333333"/>
                </a:solidFill>
                <a:latin typeface="微软雅黑"/>
                <a:ea typeface="微软雅黑"/>
              </a:defRPr>
            </a:lvl1pPr>
          </a:lstStyle>
          <a:p>
            <a:pPr>
              <a:lnSpc>
                <a:spcPct val="130000"/>
              </a:lnSpc>
            </a:pPr>
            <a:r>
              <a:rPr lang="zh-CN" altLang="en-US" sz="1100" dirty="0">
                <a:solidFill>
                  <a:srgbClr val="484848"/>
                </a:solidFill>
                <a:latin typeface="微软雅黑" pitchFamily="34" charset="-122"/>
                <a:ea typeface="微软雅黑" pitchFamily="34" charset="-122"/>
              </a:rPr>
              <a:t>长江工商学院研究生，有十余年行业经验，是某领域领军人物。</a:t>
            </a:r>
            <a:r>
              <a:rPr lang="en-US" altLang="zh-CN" sz="1100" dirty="0">
                <a:solidFill>
                  <a:srgbClr val="484848"/>
                </a:solidFill>
                <a:latin typeface="微软雅黑" pitchFamily="34" charset="-122"/>
                <a:ea typeface="微软雅黑" pitchFamily="34" charset="-122"/>
              </a:rPr>
              <a:t>1992</a:t>
            </a:r>
            <a:r>
              <a:rPr lang="zh-CN" altLang="en-US" sz="1100" dirty="0">
                <a:solidFill>
                  <a:srgbClr val="484848"/>
                </a:solidFill>
                <a:latin typeface="微软雅黑" pitchFamily="34" charset="-122"/>
                <a:ea typeface="微软雅黑" pitchFamily="34" charset="-122"/>
              </a:rPr>
              <a:t>年在某公司担任中层管理；</a:t>
            </a:r>
            <a:r>
              <a:rPr lang="en-US" altLang="zh-CN" sz="1100" dirty="0">
                <a:solidFill>
                  <a:srgbClr val="484848"/>
                </a:solidFill>
                <a:latin typeface="微软雅黑" pitchFamily="34" charset="-122"/>
                <a:ea typeface="微软雅黑" pitchFamily="34" charset="-122"/>
              </a:rPr>
              <a:t>2003</a:t>
            </a:r>
            <a:r>
              <a:rPr lang="zh-CN" altLang="en-US" sz="1100" dirty="0">
                <a:solidFill>
                  <a:srgbClr val="484848"/>
                </a:solidFill>
                <a:latin typeface="微软雅黑" pitchFamily="34" charset="-122"/>
                <a:ea typeface="微软雅黑" pitchFamily="34" charset="-122"/>
              </a:rPr>
              <a:t>年任某公司执</a:t>
            </a:r>
            <a:r>
              <a:rPr lang="en-US" altLang="zh-CN" sz="1100" dirty="0">
                <a:solidFill>
                  <a:srgbClr val="484848"/>
                </a:solidFill>
                <a:latin typeface="微软雅黑" pitchFamily="34" charset="-122"/>
                <a:ea typeface="微软雅黑" pitchFamily="34" charset="-122"/>
              </a:rPr>
              <a:t>COO</a:t>
            </a:r>
            <a:r>
              <a:rPr lang="zh-CN" altLang="en-US" sz="1100" dirty="0">
                <a:solidFill>
                  <a:srgbClr val="484848"/>
                </a:solidFill>
                <a:latin typeface="微软雅黑" pitchFamily="34" charset="-122"/>
                <a:ea typeface="微软雅黑" pitchFamily="34" charset="-122"/>
              </a:rPr>
              <a:t>；</a:t>
            </a:r>
            <a:r>
              <a:rPr lang="en-US" altLang="zh-CN" sz="1100" dirty="0">
                <a:solidFill>
                  <a:srgbClr val="484848"/>
                </a:solidFill>
                <a:latin typeface="微软雅黑" pitchFamily="34" charset="-122"/>
                <a:ea typeface="微软雅黑" pitchFamily="34" charset="-122"/>
              </a:rPr>
              <a:t>2007</a:t>
            </a:r>
            <a:r>
              <a:rPr lang="zh-CN" altLang="en-US" sz="1100" dirty="0">
                <a:solidFill>
                  <a:srgbClr val="484848"/>
                </a:solidFill>
                <a:latin typeface="微软雅黑" pitchFamily="34" charset="-122"/>
                <a:ea typeface="微软雅黑" pitchFamily="34" charset="-122"/>
              </a:rPr>
              <a:t>年担任某公司执行总裁。曾于</a:t>
            </a:r>
            <a:r>
              <a:rPr lang="en-US" altLang="zh-CN" sz="1100" dirty="0">
                <a:solidFill>
                  <a:srgbClr val="484848"/>
                </a:solidFill>
                <a:latin typeface="微软雅黑" pitchFamily="34" charset="-122"/>
                <a:ea typeface="微软雅黑" pitchFamily="34" charset="-122"/>
              </a:rPr>
              <a:t>2006</a:t>
            </a:r>
            <a:r>
              <a:rPr lang="zh-CN" altLang="en-US" sz="1100" dirty="0">
                <a:solidFill>
                  <a:srgbClr val="484848"/>
                </a:solidFill>
                <a:latin typeface="微软雅黑" pitchFamily="34" charset="-122"/>
                <a:ea typeface="微软雅黑" pitchFamily="34" charset="-122"/>
              </a:rPr>
              <a:t>年、</a:t>
            </a:r>
            <a:r>
              <a:rPr lang="en-US" altLang="zh-CN" sz="1100" dirty="0">
                <a:solidFill>
                  <a:srgbClr val="484848"/>
                </a:solidFill>
                <a:latin typeface="微软雅黑" pitchFamily="34" charset="-122"/>
                <a:ea typeface="微软雅黑" pitchFamily="34" charset="-122"/>
              </a:rPr>
              <a:t>2008</a:t>
            </a:r>
            <a:r>
              <a:rPr lang="zh-CN" altLang="en-US" sz="1100" dirty="0">
                <a:solidFill>
                  <a:srgbClr val="484848"/>
                </a:solidFill>
                <a:latin typeface="微软雅黑" pitchFamily="34" charset="-122"/>
                <a:ea typeface="微软雅黑" pitchFamily="34" charset="-122"/>
              </a:rPr>
              <a:t>年、</a:t>
            </a:r>
            <a:r>
              <a:rPr lang="en-US" altLang="zh-CN" sz="1100" dirty="0">
                <a:solidFill>
                  <a:srgbClr val="484848"/>
                </a:solidFill>
                <a:latin typeface="微软雅黑" pitchFamily="34" charset="-122"/>
                <a:ea typeface="微软雅黑" pitchFamily="34" charset="-122"/>
              </a:rPr>
              <a:t>2012</a:t>
            </a:r>
            <a:r>
              <a:rPr lang="zh-CN" altLang="en-US" sz="1100" dirty="0">
                <a:solidFill>
                  <a:srgbClr val="484848"/>
                </a:solidFill>
                <a:latin typeface="微软雅黑" pitchFamily="34" charset="-122"/>
                <a:ea typeface="微软雅黑" pitchFamily="34" charset="-122"/>
              </a:rPr>
              <a:t>年分别获得某某奖项。后面还可以填写你的文字后面还可以填写你的文字。</a:t>
            </a:r>
          </a:p>
        </p:txBody>
      </p:sp>
      <p:grpSp>
        <p:nvGrpSpPr>
          <p:cNvPr id="24" name="组合 23"/>
          <p:cNvGrpSpPr/>
          <p:nvPr/>
        </p:nvGrpSpPr>
        <p:grpSpPr>
          <a:xfrm>
            <a:off x="764788" y="3017785"/>
            <a:ext cx="1558144" cy="1689124"/>
            <a:chOff x="2782280" y="1059582"/>
            <a:chExt cx="1558144" cy="1689124"/>
          </a:xfrm>
          <a:effectLst>
            <a:outerShdw blurRad="228600" dist="101600" dir="8400000" sx="105000" sy="105000" algn="tr" rotWithShape="0">
              <a:prstClr val="black">
                <a:alpha val="40000"/>
              </a:prstClr>
            </a:outerShdw>
          </a:effectLst>
        </p:grpSpPr>
        <p:sp>
          <p:nvSpPr>
            <p:cNvPr id="25" name="椭圆 8"/>
            <p:cNvSpPr/>
            <p:nvPr/>
          </p:nvSpPr>
          <p:spPr>
            <a:xfrm>
              <a:off x="2852342"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26" name="椭圆 8"/>
            <p:cNvSpPr/>
            <p:nvPr/>
          </p:nvSpPr>
          <p:spPr>
            <a:xfrm>
              <a:off x="2782280"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27" name="组合 26"/>
          <p:cNvGrpSpPr/>
          <p:nvPr/>
        </p:nvGrpSpPr>
        <p:grpSpPr>
          <a:xfrm>
            <a:off x="2649699" y="1486656"/>
            <a:ext cx="1356392" cy="432536"/>
            <a:chOff x="814328" y="3219334"/>
            <a:chExt cx="1356392" cy="432536"/>
          </a:xfrm>
        </p:grpSpPr>
        <p:grpSp>
          <p:nvGrpSpPr>
            <p:cNvPr id="28" name="组合 27"/>
            <p:cNvGrpSpPr/>
            <p:nvPr/>
          </p:nvGrpSpPr>
          <p:grpSpPr>
            <a:xfrm>
              <a:off x="814328" y="3219334"/>
              <a:ext cx="1356392" cy="432536"/>
              <a:chOff x="2173927" y="3285519"/>
              <a:chExt cx="1721136" cy="548848"/>
            </a:xfrm>
          </p:grpSpPr>
          <p:grpSp>
            <p:nvGrpSpPr>
              <p:cNvPr id="30" name="组合 29"/>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32" name="圆角矩形 3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32"/>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椭圆 30"/>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TextBox 28"/>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dirty="0">
                  <a:solidFill>
                    <a:srgbClr val="C00000"/>
                  </a:solidFill>
                </a:rPr>
                <a:t>职务名称</a:t>
              </a:r>
            </a:p>
          </p:txBody>
        </p:sp>
      </p:grpSp>
      <p:sp>
        <p:nvSpPr>
          <p:cNvPr id="41" name="矩形 9"/>
          <p:cNvSpPr>
            <a:spLocks noChangeArrowheads="1"/>
          </p:cNvSpPr>
          <p:nvPr/>
        </p:nvSpPr>
        <p:spPr bwMode="auto">
          <a:xfrm>
            <a:off x="2620581" y="3003798"/>
            <a:ext cx="12874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cap="all" dirty="0" smtClean="0">
                <a:latin typeface="微软雅黑" pitchFamily="34" charset="-122"/>
                <a:ea typeface="微软雅黑" pitchFamily="34" charset="-122"/>
                <a:cs typeface="+mj-cs"/>
              </a:rPr>
              <a:t>田</a:t>
            </a:r>
            <a:r>
              <a:rPr lang="zh-CN" altLang="en-US" sz="1600" b="1" cap="all" dirty="0" smtClean="0">
                <a:latin typeface="微软雅黑" pitchFamily="34" charset="-122"/>
                <a:ea typeface="微软雅黑" pitchFamily="34" charset="-122"/>
              </a:rPr>
              <a:t>姓名</a:t>
            </a:r>
            <a:endParaRPr lang="zh-CN" altLang="en-US" sz="1600" b="1" cap="all" dirty="0">
              <a:latin typeface="微软雅黑" pitchFamily="34" charset="-122"/>
              <a:ea typeface="微软雅黑" pitchFamily="34" charset="-122"/>
            </a:endParaRPr>
          </a:p>
        </p:txBody>
      </p:sp>
      <p:sp>
        <p:nvSpPr>
          <p:cNvPr id="42" name="TextBox 41"/>
          <p:cNvSpPr txBox="1"/>
          <p:nvPr/>
        </p:nvSpPr>
        <p:spPr>
          <a:xfrm>
            <a:off x="2555776" y="3939902"/>
            <a:ext cx="6120680" cy="752514"/>
          </a:xfrm>
          <a:prstGeom prst="rect">
            <a:avLst/>
          </a:prstGeom>
          <a:noFill/>
        </p:spPr>
        <p:txBody>
          <a:bodyPr wrap="square">
            <a:spAutoFit/>
          </a:bodyPr>
          <a:lstStyle>
            <a:defPPr>
              <a:defRPr lang="zh-CN"/>
            </a:defPPr>
            <a:lvl1pPr>
              <a:buFont typeface="Arial" pitchFamily="34" charset="0"/>
              <a:buNone/>
              <a:defRPr>
                <a:solidFill>
                  <a:srgbClr val="333333"/>
                </a:solidFill>
                <a:latin typeface="微软雅黑"/>
                <a:ea typeface="微软雅黑"/>
              </a:defRPr>
            </a:lvl1pPr>
          </a:lstStyle>
          <a:p>
            <a:pPr>
              <a:lnSpc>
                <a:spcPct val="130000"/>
              </a:lnSpc>
            </a:pPr>
            <a:r>
              <a:rPr lang="zh-CN" altLang="en-US" sz="1100" dirty="0">
                <a:solidFill>
                  <a:srgbClr val="484848"/>
                </a:solidFill>
                <a:latin typeface="微软雅黑" pitchFamily="34" charset="-122"/>
                <a:ea typeface="微软雅黑" pitchFamily="34" charset="-122"/>
              </a:rPr>
              <a:t>长江工商学院研究生，有十余年行业经验，是某领域领军人物。</a:t>
            </a:r>
            <a:r>
              <a:rPr lang="en-US" altLang="zh-CN" sz="1100" dirty="0">
                <a:solidFill>
                  <a:srgbClr val="484848"/>
                </a:solidFill>
                <a:latin typeface="微软雅黑" pitchFamily="34" charset="-122"/>
                <a:ea typeface="微软雅黑" pitchFamily="34" charset="-122"/>
              </a:rPr>
              <a:t>1992</a:t>
            </a:r>
            <a:r>
              <a:rPr lang="zh-CN" altLang="en-US" sz="1100" dirty="0">
                <a:solidFill>
                  <a:srgbClr val="484848"/>
                </a:solidFill>
                <a:latin typeface="微软雅黑" pitchFamily="34" charset="-122"/>
                <a:ea typeface="微软雅黑" pitchFamily="34" charset="-122"/>
              </a:rPr>
              <a:t>年在某公司担任中层管理；</a:t>
            </a:r>
            <a:r>
              <a:rPr lang="en-US" altLang="zh-CN" sz="1100" dirty="0">
                <a:solidFill>
                  <a:srgbClr val="484848"/>
                </a:solidFill>
                <a:latin typeface="微软雅黑" pitchFamily="34" charset="-122"/>
                <a:ea typeface="微软雅黑" pitchFamily="34" charset="-122"/>
              </a:rPr>
              <a:t>2003</a:t>
            </a:r>
            <a:r>
              <a:rPr lang="zh-CN" altLang="en-US" sz="1100" dirty="0">
                <a:solidFill>
                  <a:srgbClr val="484848"/>
                </a:solidFill>
                <a:latin typeface="微软雅黑" pitchFamily="34" charset="-122"/>
                <a:ea typeface="微软雅黑" pitchFamily="34" charset="-122"/>
              </a:rPr>
              <a:t>年任某公司执</a:t>
            </a:r>
            <a:r>
              <a:rPr lang="en-US" altLang="zh-CN" sz="1100" dirty="0">
                <a:solidFill>
                  <a:srgbClr val="484848"/>
                </a:solidFill>
                <a:latin typeface="微软雅黑" pitchFamily="34" charset="-122"/>
                <a:ea typeface="微软雅黑" pitchFamily="34" charset="-122"/>
              </a:rPr>
              <a:t>COO</a:t>
            </a:r>
            <a:r>
              <a:rPr lang="zh-CN" altLang="en-US" sz="1100" dirty="0">
                <a:solidFill>
                  <a:srgbClr val="484848"/>
                </a:solidFill>
                <a:latin typeface="微软雅黑" pitchFamily="34" charset="-122"/>
                <a:ea typeface="微软雅黑" pitchFamily="34" charset="-122"/>
              </a:rPr>
              <a:t>；</a:t>
            </a:r>
            <a:r>
              <a:rPr lang="en-US" altLang="zh-CN" sz="1100" dirty="0">
                <a:solidFill>
                  <a:srgbClr val="484848"/>
                </a:solidFill>
                <a:latin typeface="微软雅黑" pitchFamily="34" charset="-122"/>
                <a:ea typeface="微软雅黑" pitchFamily="34" charset="-122"/>
              </a:rPr>
              <a:t>2007</a:t>
            </a:r>
            <a:r>
              <a:rPr lang="zh-CN" altLang="en-US" sz="1100" dirty="0">
                <a:solidFill>
                  <a:srgbClr val="484848"/>
                </a:solidFill>
                <a:latin typeface="微软雅黑" pitchFamily="34" charset="-122"/>
                <a:ea typeface="微软雅黑" pitchFamily="34" charset="-122"/>
              </a:rPr>
              <a:t>年担任某公司执行总裁。曾于</a:t>
            </a:r>
            <a:r>
              <a:rPr lang="en-US" altLang="zh-CN" sz="1100" dirty="0">
                <a:solidFill>
                  <a:srgbClr val="484848"/>
                </a:solidFill>
                <a:latin typeface="微软雅黑" pitchFamily="34" charset="-122"/>
                <a:ea typeface="微软雅黑" pitchFamily="34" charset="-122"/>
              </a:rPr>
              <a:t>2006</a:t>
            </a:r>
            <a:r>
              <a:rPr lang="zh-CN" altLang="en-US" sz="1100" dirty="0">
                <a:solidFill>
                  <a:srgbClr val="484848"/>
                </a:solidFill>
                <a:latin typeface="微软雅黑" pitchFamily="34" charset="-122"/>
                <a:ea typeface="微软雅黑" pitchFamily="34" charset="-122"/>
              </a:rPr>
              <a:t>年、</a:t>
            </a:r>
            <a:r>
              <a:rPr lang="en-US" altLang="zh-CN" sz="1100" dirty="0">
                <a:solidFill>
                  <a:srgbClr val="484848"/>
                </a:solidFill>
                <a:latin typeface="微软雅黑" pitchFamily="34" charset="-122"/>
                <a:ea typeface="微软雅黑" pitchFamily="34" charset="-122"/>
              </a:rPr>
              <a:t>2008</a:t>
            </a:r>
            <a:r>
              <a:rPr lang="zh-CN" altLang="en-US" sz="1100" dirty="0">
                <a:solidFill>
                  <a:srgbClr val="484848"/>
                </a:solidFill>
                <a:latin typeface="微软雅黑" pitchFamily="34" charset="-122"/>
                <a:ea typeface="微软雅黑" pitchFamily="34" charset="-122"/>
              </a:rPr>
              <a:t>年、</a:t>
            </a:r>
            <a:r>
              <a:rPr lang="en-US" altLang="zh-CN" sz="1100" dirty="0">
                <a:solidFill>
                  <a:srgbClr val="484848"/>
                </a:solidFill>
                <a:latin typeface="微软雅黑" pitchFamily="34" charset="-122"/>
                <a:ea typeface="微软雅黑" pitchFamily="34" charset="-122"/>
              </a:rPr>
              <a:t>2012</a:t>
            </a:r>
            <a:r>
              <a:rPr lang="zh-CN" altLang="en-US" sz="1100" dirty="0">
                <a:solidFill>
                  <a:srgbClr val="484848"/>
                </a:solidFill>
                <a:latin typeface="微软雅黑" pitchFamily="34" charset="-122"/>
                <a:ea typeface="微软雅黑" pitchFamily="34" charset="-122"/>
              </a:rPr>
              <a:t>年分别获得某某奖项。后面还可以填写你的文字后面还可以填写你的文字。</a:t>
            </a:r>
          </a:p>
        </p:txBody>
      </p:sp>
      <p:grpSp>
        <p:nvGrpSpPr>
          <p:cNvPr id="43" name="组合 42"/>
          <p:cNvGrpSpPr/>
          <p:nvPr/>
        </p:nvGrpSpPr>
        <p:grpSpPr>
          <a:xfrm>
            <a:off x="2649699" y="3404655"/>
            <a:ext cx="1356392" cy="432536"/>
            <a:chOff x="814328" y="3219334"/>
            <a:chExt cx="1356392" cy="432536"/>
          </a:xfrm>
        </p:grpSpPr>
        <p:grpSp>
          <p:nvGrpSpPr>
            <p:cNvPr id="44" name="组合 43"/>
            <p:cNvGrpSpPr/>
            <p:nvPr/>
          </p:nvGrpSpPr>
          <p:grpSpPr>
            <a:xfrm>
              <a:off x="814328" y="3219334"/>
              <a:ext cx="1356392" cy="432536"/>
              <a:chOff x="2173927" y="3285519"/>
              <a:chExt cx="1721136" cy="548848"/>
            </a:xfrm>
          </p:grpSpPr>
          <p:grpSp>
            <p:nvGrpSpPr>
              <p:cNvPr id="46" name="组合 45"/>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48" name="圆角矩形 47"/>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圆角矩形 48"/>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椭圆 46"/>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TextBox 44"/>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dirty="0">
                  <a:solidFill>
                    <a:srgbClr val="C00000"/>
                  </a:solidFill>
                </a:rPr>
                <a:t>职务名称</a:t>
              </a:r>
            </a:p>
          </p:txBody>
        </p:sp>
      </p:grpSp>
      <p:sp>
        <p:nvSpPr>
          <p:cNvPr id="50" name="TextBox 49"/>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itchFamily="34" charset="-122"/>
                <a:ea typeface="微软雅黑" pitchFamily="34" charset="-122"/>
              </a:rPr>
              <a:t>核心成员</a:t>
            </a:r>
            <a:endParaRPr lang="zh-CN" altLang="en-US" sz="1000" dirty="0">
              <a:latin typeface="微软雅黑" pitchFamily="34" charset="-122"/>
              <a:ea typeface="微软雅黑" pitchFamily="34" charset="-122"/>
            </a:endParaRPr>
          </a:p>
        </p:txBody>
      </p:sp>
    </p:spTree>
    <p:extLst>
      <p:ext uri="{BB962C8B-B14F-4D97-AF65-F5344CB8AC3E}">
        <p14:creationId xmlns:p14="http://schemas.microsoft.com/office/powerpoint/2010/main" val="304544203"/>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childTnLst>
                          </p:cTn>
                        </p:par>
                        <p:par>
                          <p:cTn id="16" fill="hold">
                            <p:stCondLst>
                              <p:cond delay="1000"/>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22"/>
                                        </p:tgtEl>
                                        <p:attrNameLst>
                                          <p:attrName>style.visibility</p:attrName>
                                        </p:attrNameLst>
                                      </p:cBhvr>
                                      <p:to>
                                        <p:strVal val="visible"/>
                                      </p:to>
                                    </p:set>
                                    <p:anim by="(-#ppt_w*2)" calcmode="lin" valueType="num">
                                      <p:cBhvr rctx="PPT">
                                        <p:cTn id="19" dur="250" autoRev="1" fill="hold">
                                          <p:stCondLst>
                                            <p:cond delay="0"/>
                                          </p:stCondLst>
                                        </p:cTn>
                                        <p:tgtEl>
                                          <p:spTgt spid="22"/>
                                        </p:tgtEl>
                                        <p:attrNameLst>
                                          <p:attrName>ppt_w</p:attrName>
                                        </p:attrNameLst>
                                      </p:cBhvr>
                                    </p:anim>
                                    <p:anim by="(#ppt_w*0.50)" calcmode="lin" valueType="num">
                                      <p:cBhvr>
                                        <p:cTn id="20" dur="250" decel="50000" autoRev="1" fill="hold">
                                          <p:stCondLst>
                                            <p:cond delay="0"/>
                                          </p:stCondLst>
                                        </p:cTn>
                                        <p:tgtEl>
                                          <p:spTgt spid="22"/>
                                        </p:tgtEl>
                                        <p:attrNameLst>
                                          <p:attrName>ppt_x</p:attrName>
                                        </p:attrNameLst>
                                      </p:cBhvr>
                                    </p:anim>
                                    <p:anim from="(-#ppt_h/2)" to="(#ppt_y)" calcmode="lin" valueType="num">
                                      <p:cBhvr>
                                        <p:cTn id="21" dur="500" fill="hold">
                                          <p:stCondLst>
                                            <p:cond delay="0"/>
                                          </p:stCondLst>
                                        </p:cTn>
                                        <p:tgtEl>
                                          <p:spTgt spid="22"/>
                                        </p:tgtEl>
                                        <p:attrNameLst>
                                          <p:attrName>ppt_y</p:attrName>
                                        </p:attrNameLst>
                                      </p:cBhvr>
                                    </p:anim>
                                    <p:animRot by="21600000">
                                      <p:cBhvr>
                                        <p:cTn id="22" dur="500" fill="hold">
                                          <p:stCondLst>
                                            <p:cond delay="0"/>
                                          </p:stCondLst>
                                        </p:cTn>
                                        <p:tgtEl>
                                          <p:spTgt spid="22"/>
                                        </p:tgtEl>
                                        <p:attrNameLst>
                                          <p:attrName>r</p:attrName>
                                        </p:attrNameLst>
                                      </p:cBhvr>
                                    </p:animRot>
                                  </p:childTnLst>
                                </p:cTn>
                              </p:par>
                            </p:childTnLst>
                          </p:cTn>
                        </p:par>
                        <p:par>
                          <p:cTn id="23" fill="hold">
                            <p:stCondLst>
                              <p:cond delay="1600"/>
                            </p:stCondLst>
                            <p:childTnLst>
                              <p:par>
                                <p:cTn id="24" presetID="22" presetClass="entr" presetSubtype="8"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par>
                          <p:cTn id="27" fill="hold">
                            <p:stCondLst>
                              <p:cond delay="21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23"/>
                                        </p:tgtEl>
                                        <p:attrNameLst>
                                          <p:attrName>style.visibility</p:attrName>
                                        </p:attrNameLst>
                                      </p:cBhvr>
                                      <p:to>
                                        <p:strVal val="visible"/>
                                      </p:to>
                                    </p:set>
                                    <p:animEffect transition="in" filter="wipe(left)">
                                      <p:cBhvr>
                                        <p:cTn id="30" dur="50"/>
                                        <p:tgtEl>
                                          <p:spTgt spid="23"/>
                                        </p:tgtEl>
                                      </p:cBhvr>
                                    </p:animEffect>
                                  </p:childTnLst>
                                </p:cTn>
                              </p:par>
                              <p:par>
                                <p:cTn id="31" presetID="36" presetClass="emph" presetSubtype="0" fill="hold" grpId="1" nodeType="withEffect">
                                  <p:stCondLst>
                                    <p:cond delay="0"/>
                                  </p:stCondLst>
                                  <p:iterate type="lt">
                                    <p:tmPct val="30000"/>
                                  </p:iterate>
                                  <p:childTnLst>
                                    <p:animScale>
                                      <p:cBhvr>
                                        <p:cTn id="32" dur="25" autoRev="1" fill="hold">
                                          <p:stCondLst>
                                            <p:cond delay="0"/>
                                          </p:stCondLst>
                                        </p:cTn>
                                        <p:tgtEl>
                                          <p:spTgt spid="23"/>
                                        </p:tgtEl>
                                      </p:cBhvr>
                                      <p:to x="80000" y="100000"/>
                                    </p:animScale>
                                    <p:anim by="(#ppt_w*0.10)" calcmode="lin" valueType="num">
                                      <p:cBhvr>
                                        <p:cTn id="33" dur="25" autoRev="1" fill="hold">
                                          <p:stCondLst>
                                            <p:cond delay="0"/>
                                          </p:stCondLst>
                                        </p:cTn>
                                        <p:tgtEl>
                                          <p:spTgt spid="23"/>
                                        </p:tgtEl>
                                        <p:attrNameLst>
                                          <p:attrName>ppt_x</p:attrName>
                                        </p:attrNameLst>
                                      </p:cBhvr>
                                    </p:anim>
                                    <p:anim by="(-#ppt_w*0.10)" calcmode="lin" valueType="num">
                                      <p:cBhvr>
                                        <p:cTn id="34" dur="25" autoRev="1" fill="hold">
                                          <p:stCondLst>
                                            <p:cond delay="0"/>
                                          </p:stCondLst>
                                        </p:cTn>
                                        <p:tgtEl>
                                          <p:spTgt spid="23"/>
                                        </p:tgtEl>
                                        <p:attrNameLst>
                                          <p:attrName>ppt_y</p:attrName>
                                        </p:attrNameLst>
                                      </p:cBhvr>
                                    </p:anim>
                                    <p:animRot by="-480000">
                                      <p:cBhvr>
                                        <p:cTn id="35" dur="25" autoRev="1" fill="hold">
                                          <p:stCondLst>
                                            <p:cond delay="0"/>
                                          </p:stCondLst>
                                        </p:cTn>
                                        <p:tgtEl>
                                          <p:spTgt spid="23"/>
                                        </p:tgtEl>
                                        <p:attrNameLst>
                                          <p:attrName>r</p:attrName>
                                        </p:attrNameLst>
                                      </p:cBhvr>
                                    </p:animRot>
                                  </p:childTnLst>
                                </p:cTn>
                              </p:par>
                            </p:childTnLst>
                          </p:cTn>
                        </p:par>
                        <p:par>
                          <p:cTn id="36" fill="hold">
                            <p:stCondLst>
                              <p:cond delay="3995"/>
                            </p:stCondLst>
                            <p:childTnLst>
                              <p:par>
                                <p:cTn id="37" presetID="56" presetClass="entr" presetSubtype="0" fill="hold" grpId="0" nodeType="afterEffect">
                                  <p:stCondLst>
                                    <p:cond delay="0"/>
                                  </p:stCondLst>
                                  <p:iterate type="lt">
                                    <p:tmPct val="10000"/>
                                  </p:iterate>
                                  <p:childTnLst>
                                    <p:set>
                                      <p:cBhvr>
                                        <p:cTn id="38" dur="1" fill="hold">
                                          <p:stCondLst>
                                            <p:cond delay="0"/>
                                          </p:stCondLst>
                                        </p:cTn>
                                        <p:tgtEl>
                                          <p:spTgt spid="41"/>
                                        </p:tgtEl>
                                        <p:attrNameLst>
                                          <p:attrName>style.visibility</p:attrName>
                                        </p:attrNameLst>
                                      </p:cBhvr>
                                      <p:to>
                                        <p:strVal val="visible"/>
                                      </p:to>
                                    </p:set>
                                    <p:anim by="(-#ppt_w*2)" calcmode="lin" valueType="num">
                                      <p:cBhvr rctx="PPT">
                                        <p:cTn id="39" dur="250" autoRev="1" fill="hold">
                                          <p:stCondLst>
                                            <p:cond delay="0"/>
                                          </p:stCondLst>
                                        </p:cTn>
                                        <p:tgtEl>
                                          <p:spTgt spid="41"/>
                                        </p:tgtEl>
                                        <p:attrNameLst>
                                          <p:attrName>ppt_w</p:attrName>
                                        </p:attrNameLst>
                                      </p:cBhvr>
                                    </p:anim>
                                    <p:anim by="(#ppt_w*0.50)" calcmode="lin" valueType="num">
                                      <p:cBhvr>
                                        <p:cTn id="40" dur="250" decel="50000" autoRev="1" fill="hold">
                                          <p:stCondLst>
                                            <p:cond delay="0"/>
                                          </p:stCondLst>
                                        </p:cTn>
                                        <p:tgtEl>
                                          <p:spTgt spid="41"/>
                                        </p:tgtEl>
                                        <p:attrNameLst>
                                          <p:attrName>ppt_x</p:attrName>
                                        </p:attrNameLst>
                                      </p:cBhvr>
                                    </p:anim>
                                    <p:anim from="(-#ppt_h/2)" to="(#ppt_y)" calcmode="lin" valueType="num">
                                      <p:cBhvr>
                                        <p:cTn id="41" dur="500" fill="hold">
                                          <p:stCondLst>
                                            <p:cond delay="0"/>
                                          </p:stCondLst>
                                        </p:cTn>
                                        <p:tgtEl>
                                          <p:spTgt spid="41"/>
                                        </p:tgtEl>
                                        <p:attrNameLst>
                                          <p:attrName>ppt_y</p:attrName>
                                        </p:attrNameLst>
                                      </p:cBhvr>
                                    </p:anim>
                                    <p:animRot by="21600000">
                                      <p:cBhvr>
                                        <p:cTn id="42" dur="500" fill="hold">
                                          <p:stCondLst>
                                            <p:cond delay="0"/>
                                          </p:stCondLst>
                                        </p:cTn>
                                        <p:tgtEl>
                                          <p:spTgt spid="41"/>
                                        </p:tgtEl>
                                        <p:attrNameLst>
                                          <p:attrName>r</p:attrName>
                                        </p:attrNameLst>
                                      </p:cBhvr>
                                    </p:animRot>
                                  </p:childTnLst>
                                </p:cTn>
                              </p:par>
                            </p:childTnLst>
                          </p:cTn>
                        </p:par>
                        <p:par>
                          <p:cTn id="43" fill="hold">
                            <p:stCondLst>
                              <p:cond delay="4595"/>
                            </p:stCondLst>
                            <p:childTnLst>
                              <p:par>
                                <p:cTn id="44" presetID="22" presetClass="entr" presetSubtype="8" fill="hold"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left)">
                                      <p:cBhvr>
                                        <p:cTn id="46" dur="500"/>
                                        <p:tgtEl>
                                          <p:spTgt spid="43"/>
                                        </p:tgtEl>
                                      </p:cBhvr>
                                    </p:animEffect>
                                  </p:childTnLst>
                                </p:cTn>
                              </p:par>
                            </p:childTnLst>
                          </p:cTn>
                        </p:par>
                        <p:par>
                          <p:cTn id="47" fill="hold">
                            <p:stCondLst>
                              <p:cond delay="5095"/>
                            </p:stCondLst>
                            <p:childTnLst>
                              <p:par>
                                <p:cTn id="48" presetID="22" presetClass="entr" presetSubtype="8" fill="hold" grpId="0" nodeType="afterEffect">
                                  <p:stCondLst>
                                    <p:cond delay="0"/>
                                  </p:stCondLst>
                                  <p:iterate type="lt">
                                    <p:tmPct val="30000"/>
                                  </p:iterate>
                                  <p:childTnLst>
                                    <p:set>
                                      <p:cBhvr>
                                        <p:cTn id="49" dur="1" fill="hold">
                                          <p:stCondLst>
                                            <p:cond delay="0"/>
                                          </p:stCondLst>
                                        </p:cTn>
                                        <p:tgtEl>
                                          <p:spTgt spid="42"/>
                                        </p:tgtEl>
                                        <p:attrNameLst>
                                          <p:attrName>style.visibility</p:attrName>
                                        </p:attrNameLst>
                                      </p:cBhvr>
                                      <p:to>
                                        <p:strVal val="visible"/>
                                      </p:to>
                                    </p:set>
                                    <p:animEffect transition="in" filter="wipe(left)">
                                      <p:cBhvr>
                                        <p:cTn id="50" dur="50"/>
                                        <p:tgtEl>
                                          <p:spTgt spid="42"/>
                                        </p:tgtEl>
                                      </p:cBhvr>
                                    </p:animEffect>
                                  </p:childTnLst>
                                </p:cTn>
                              </p:par>
                              <p:par>
                                <p:cTn id="51" presetID="36" presetClass="emph" presetSubtype="0" fill="hold" grpId="1" nodeType="withEffect">
                                  <p:stCondLst>
                                    <p:cond delay="0"/>
                                  </p:stCondLst>
                                  <p:iterate type="lt">
                                    <p:tmPct val="30000"/>
                                  </p:iterate>
                                  <p:childTnLst>
                                    <p:animScale>
                                      <p:cBhvr>
                                        <p:cTn id="52" dur="25" autoRev="1" fill="hold">
                                          <p:stCondLst>
                                            <p:cond delay="0"/>
                                          </p:stCondLst>
                                        </p:cTn>
                                        <p:tgtEl>
                                          <p:spTgt spid="42"/>
                                        </p:tgtEl>
                                      </p:cBhvr>
                                      <p:to x="80000" y="100000"/>
                                    </p:animScale>
                                    <p:anim by="(#ppt_w*0.10)" calcmode="lin" valueType="num">
                                      <p:cBhvr>
                                        <p:cTn id="53" dur="25" autoRev="1" fill="hold">
                                          <p:stCondLst>
                                            <p:cond delay="0"/>
                                          </p:stCondLst>
                                        </p:cTn>
                                        <p:tgtEl>
                                          <p:spTgt spid="42"/>
                                        </p:tgtEl>
                                        <p:attrNameLst>
                                          <p:attrName>ppt_x</p:attrName>
                                        </p:attrNameLst>
                                      </p:cBhvr>
                                    </p:anim>
                                    <p:anim by="(-#ppt_w*0.10)" calcmode="lin" valueType="num">
                                      <p:cBhvr>
                                        <p:cTn id="54" dur="25" autoRev="1" fill="hold">
                                          <p:stCondLst>
                                            <p:cond delay="0"/>
                                          </p:stCondLst>
                                        </p:cTn>
                                        <p:tgtEl>
                                          <p:spTgt spid="42"/>
                                        </p:tgtEl>
                                        <p:attrNameLst>
                                          <p:attrName>ppt_y</p:attrName>
                                        </p:attrNameLst>
                                      </p:cBhvr>
                                    </p:anim>
                                    <p:animRot by="-480000">
                                      <p:cBhvr>
                                        <p:cTn id="55" dur="25" autoRev="1" fill="hold">
                                          <p:stCondLst>
                                            <p:cond delay="0"/>
                                          </p:stCondLst>
                                        </p:cTn>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3" grpId="1"/>
      <p:bldP spid="41" grpId="0"/>
      <p:bldP spid="42" grpId="0"/>
      <p:bldP spid="4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8" name="组合 157"/>
          <p:cNvGrpSpPr/>
          <p:nvPr/>
        </p:nvGrpSpPr>
        <p:grpSpPr>
          <a:xfrm rot="5400000">
            <a:off x="60736" y="4129855"/>
            <a:ext cx="982800" cy="313200"/>
            <a:chOff x="352124" y="3681535"/>
            <a:chExt cx="1356787" cy="432383"/>
          </a:xfrm>
        </p:grpSpPr>
        <p:grpSp>
          <p:nvGrpSpPr>
            <p:cNvPr id="159" name="组合 15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61" name="圆角矩形 16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62" name="圆角矩形 161"/>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60" name="TextBox 159"/>
            <p:cNvSpPr txBox="1"/>
            <p:nvPr/>
          </p:nvSpPr>
          <p:spPr>
            <a:xfrm rot="16200000">
              <a:off x="872196" y="3313496"/>
              <a:ext cx="329432" cy="1168464"/>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100" b="0" dirty="0">
                  <a:solidFill>
                    <a:schemeClr val="tx1">
                      <a:lumMod val="75000"/>
                      <a:lumOff val="25000"/>
                    </a:schemeClr>
                  </a:solidFill>
                  <a:cs typeface="宋体" pitchFamily="2" charset="-122"/>
                </a:rPr>
                <a:t>电子开发部</a:t>
              </a:r>
              <a:endParaRPr lang="zh-CN" altLang="zh-CN" sz="2400" b="0" dirty="0">
                <a:solidFill>
                  <a:schemeClr val="tx1">
                    <a:lumMod val="75000"/>
                    <a:lumOff val="25000"/>
                  </a:schemeClr>
                </a:solidFill>
                <a:latin typeface="Arial" pitchFamily="34" charset="0"/>
                <a:cs typeface="宋体" pitchFamily="2" charset="-122"/>
              </a:endParaRPr>
            </a:p>
          </p:txBody>
        </p:sp>
      </p:grpSp>
      <p:grpSp>
        <p:nvGrpSpPr>
          <p:cNvPr id="163" name="组合 162"/>
          <p:cNvGrpSpPr/>
          <p:nvPr/>
        </p:nvGrpSpPr>
        <p:grpSpPr>
          <a:xfrm rot="5400000">
            <a:off x="413682" y="4125972"/>
            <a:ext cx="982799" cy="313200"/>
            <a:chOff x="352124" y="3681535"/>
            <a:chExt cx="1356787" cy="432383"/>
          </a:xfrm>
        </p:grpSpPr>
        <p:grpSp>
          <p:nvGrpSpPr>
            <p:cNvPr id="164" name="组合 16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66" name="圆角矩形 16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67" name="圆角矩形 166"/>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65" name="TextBox 164"/>
            <p:cNvSpPr txBox="1"/>
            <p:nvPr/>
          </p:nvSpPr>
          <p:spPr>
            <a:xfrm rot="16200000">
              <a:off x="877556" y="3313496"/>
              <a:ext cx="329432" cy="1168464"/>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100" b="0" dirty="0">
                  <a:solidFill>
                    <a:schemeClr val="tx1">
                      <a:lumMod val="75000"/>
                      <a:lumOff val="25000"/>
                    </a:schemeClr>
                  </a:solidFill>
                  <a:cs typeface="宋体" pitchFamily="2" charset="-122"/>
                </a:rPr>
                <a:t>化工开发部</a:t>
              </a:r>
              <a:endParaRPr lang="zh-CN" altLang="zh-CN" sz="2400" b="0" dirty="0">
                <a:solidFill>
                  <a:schemeClr val="tx1">
                    <a:lumMod val="75000"/>
                    <a:lumOff val="25000"/>
                  </a:schemeClr>
                </a:solidFill>
                <a:latin typeface="Arial" pitchFamily="34" charset="0"/>
                <a:cs typeface="宋体" pitchFamily="2" charset="-122"/>
              </a:endParaRPr>
            </a:p>
          </p:txBody>
        </p:sp>
      </p:grpSp>
      <p:grpSp>
        <p:nvGrpSpPr>
          <p:cNvPr id="168" name="组合 167"/>
          <p:cNvGrpSpPr/>
          <p:nvPr/>
        </p:nvGrpSpPr>
        <p:grpSpPr>
          <a:xfrm rot="5400000">
            <a:off x="766008" y="4128421"/>
            <a:ext cx="982800" cy="313200"/>
            <a:chOff x="352124" y="3681535"/>
            <a:chExt cx="1356787" cy="432383"/>
          </a:xfrm>
        </p:grpSpPr>
        <p:grpSp>
          <p:nvGrpSpPr>
            <p:cNvPr id="169" name="组合 16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71" name="圆角矩形 17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72" name="圆角矩形 17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70" name="TextBox 169"/>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100" b="0" dirty="0">
                  <a:solidFill>
                    <a:schemeClr val="tx1">
                      <a:lumMod val="75000"/>
                      <a:lumOff val="25000"/>
                    </a:schemeClr>
                  </a:solidFill>
                  <a:cs typeface="宋体" pitchFamily="2" charset="-122"/>
                </a:rPr>
                <a:t>采购部</a:t>
              </a:r>
              <a:endParaRPr lang="zh-CN" altLang="zh-CN" sz="2400" b="0" dirty="0">
                <a:solidFill>
                  <a:schemeClr val="tx1">
                    <a:lumMod val="75000"/>
                    <a:lumOff val="25000"/>
                  </a:schemeClr>
                </a:solidFill>
                <a:latin typeface="Arial" pitchFamily="34" charset="0"/>
                <a:cs typeface="宋体" pitchFamily="2" charset="-122"/>
              </a:endParaRPr>
            </a:p>
          </p:txBody>
        </p:sp>
      </p:grpSp>
      <p:grpSp>
        <p:nvGrpSpPr>
          <p:cNvPr id="173" name="组合 172"/>
          <p:cNvGrpSpPr/>
          <p:nvPr/>
        </p:nvGrpSpPr>
        <p:grpSpPr>
          <a:xfrm rot="5400000">
            <a:off x="1121092" y="4126849"/>
            <a:ext cx="982800" cy="313200"/>
            <a:chOff x="352124" y="3681535"/>
            <a:chExt cx="1356787" cy="432383"/>
          </a:xfrm>
        </p:grpSpPr>
        <p:grpSp>
          <p:nvGrpSpPr>
            <p:cNvPr id="174" name="组合 17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76" name="圆角矩形 17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77" name="圆角矩形 17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75" name="TextBox 174"/>
            <p:cNvSpPr txBox="1"/>
            <p:nvPr/>
          </p:nvSpPr>
          <p:spPr>
            <a:xfrm rot="16200000">
              <a:off x="695285" y="3664035"/>
              <a:ext cx="329432" cy="467385"/>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100" b="0" dirty="0">
                  <a:solidFill>
                    <a:schemeClr val="tx1">
                      <a:lumMod val="75000"/>
                      <a:lumOff val="25000"/>
                    </a:schemeClr>
                  </a:solidFill>
                  <a:cs typeface="宋体" pitchFamily="2" charset="-122"/>
                </a:rPr>
                <a:t>仓库</a:t>
              </a:r>
              <a:endParaRPr lang="zh-CN" altLang="zh-CN" sz="2400" b="0" dirty="0">
                <a:solidFill>
                  <a:schemeClr val="tx1">
                    <a:lumMod val="75000"/>
                    <a:lumOff val="25000"/>
                  </a:schemeClr>
                </a:solidFill>
                <a:latin typeface="Arial" pitchFamily="34" charset="0"/>
                <a:cs typeface="宋体" pitchFamily="2" charset="-122"/>
              </a:endParaRPr>
            </a:p>
          </p:txBody>
        </p:sp>
      </p:grpSp>
      <p:grpSp>
        <p:nvGrpSpPr>
          <p:cNvPr id="178" name="组合 177"/>
          <p:cNvGrpSpPr/>
          <p:nvPr/>
        </p:nvGrpSpPr>
        <p:grpSpPr>
          <a:xfrm rot="5400000">
            <a:off x="1476817" y="4126849"/>
            <a:ext cx="982800" cy="313200"/>
            <a:chOff x="352124" y="3681535"/>
            <a:chExt cx="1356787" cy="432383"/>
          </a:xfrm>
        </p:grpSpPr>
        <p:grpSp>
          <p:nvGrpSpPr>
            <p:cNvPr id="179" name="组合 17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81" name="圆角矩形 18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82" name="圆角矩形 18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80" name="TextBox 179"/>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100" b="0" dirty="0">
                  <a:solidFill>
                    <a:schemeClr val="tx1">
                      <a:lumMod val="75000"/>
                      <a:lumOff val="25000"/>
                    </a:schemeClr>
                  </a:solidFill>
                  <a:cs typeface="宋体" pitchFamily="2" charset="-122"/>
                </a:rPr>
                <a:t>生管部</a:t>
              </a:r>
              <a:endParaRPr lang="zh-CN" altLang="zh-CN" sz="2400" b="0" dirty="0">
                <a:solidFill>
                  <a:schemeClr val="tx1">
                    <a:lumMod val="75000"/>
                    <a:lumOff val="25000"/>
                  </a:schemeClr>
                </a:solidFill>
                <a:latin typeface="Arial" pitchFamily="34" charset="0"/>
                <a:cs typeface="宋体" pitchFamily="2" charset="-122"/>
              </a:endParaRPr>
            </a:p>
          </p:txBody>
        </p:sp>
      </p:grpSp>
      <p:grpSp>
        <p:nvGrpSpPr>
          <p:cNvPr id="183" name="组合 182"/>
          <p:cNvGrpSpPr/>
          <p:nvPr/>
        </p:nvGrpSpPr>
        <p:grpSpPr>
          <a:xfrm rot="5400000">
            <a:off x="1832806" y="4130958"/>
            <a:ext cx="982800" cy="313200"/>
            <a:chOff x="352124" y="3681535"/>
            <a:chExt cx="1356787" cy="432383"/>
          </a:xfrm>
        </p:grpSpPr>
        <p:grpSp>
          <p:nvGrpSpPr>
            <p:cNvPr id="184" name="组合 18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86" name="圆角矩形 18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87" name="圆角矩形 18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85" name="TextBox 184"/>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100" b="0" dirty="0">
                  <a:solidFill>
                    <a:schemeClr val="tx1">
                      <a:lumMod val="75000"/>
                      <a:lumOff val="25000"/>
                    </a:schemeClr>
                  </a:solidFill>
                  <a:cs typeface="宋体" pitchFamily="2" charset="-122"/>
                </a:rPr>
                <a:t>电子厂</a:t>
              </a:r>
              <a:endParaRPr lang="zh-CN" altLang="zh-CN" sz="2400" b="0" dirty="0">
                <a:solidFill>
                  <a:schemeClr val="tx1">
                    <a:lumMod val="75000"/>
                    <a:lumOff val="25000"/>
                  </a:schemeClr>
                </a:solidFill>
                <a:latin typeface="Arial" pitchFamily="34" charset="0"/>
                <a:cs typeface="宋体" pitchFamily="2" charset="-122"/>
              </a:endParaRPr>
            </a:p>
          </p:txBody>
        </p:sp>
      </p:grpSp>
      <p:grpSp>
        <p:nvGrpSpPr>
          <p:cNvPr id="188" name="组合 187"/>
          <p:cNvGrpSpPr/>
          <p:nvPr/>
        </p:nvGrpSpPr>
        <p:grpSpPr>
          <a:xfrm rot="5400000">
            <a:off x="2181554" y="4129230"/>
            <a:ext cx="982800" cy="313200"/>
            <a:chOff x="352124" y="3681535"/>
            <a:chExt cx="1356787" cy="432383"/>
          </a:xfrm>
        </p:grpSpPr>
        <p:grpSp>
          <p:nvGrpSpPr>
            <p:cNvPr id="189" name="组合 18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91" name="圆角矩形 19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92" name="圆角矩形 19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90" name="TextBox 189"/>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100" b="0" dirty="0">
                  <a:solidFill>
                    <a:schemeClr val="tx1">
                      <a:lumMod val="75000"/>
                      <a:lumOff val="25000"/>
                    </a:schemeClr>
                  </a:solidFill>
                  <a:cs typeface="宋体" pitchFamily="2" charset="-122"/>
                </a:rPr>
                <a:t>生技部</a:t>
              </a:r>
              <a:endParaRPr lang="zh-CN" altLang="zh-CN" sz="2400" b="0" dirty="0">
                <a:solidFill>
                  <a:schemeClr val="tx1">
                    <a:lumMod val="75000"/>
                    <a:lumOff val="25000"/>
                  </a:schemeClr>
                </a:solidFill>
                <a:latin typeface="Arial" pitchFamily="34" charset="0"/>
                <a:cs typeface="宋体" pitchFamily="2" charset="-122"/>
              </a:endParaRPr>
            </a:p>
          </p:txBody>
        </p:sp>
      </p:grpSp>
      <p:grpSp>
        <p:nvGrpSpPr>
          <p:cNvPr id="278" name="组合 277"/>
          <p:cNvGrpSpPr/>
          <p:nvPr/>
        </p:nvGrpSpPr>
        <p:grpSpPr>
          <a:xfrm rot="5400000">
            <a:off x="2542750" y="4130958"/>
            <a:ext cx="982800" cy="313200"/>
            <a:chOff x="352124" y="3681535"/>
            <a:chExt cx="1356787" cy="432383"/>
          </a:xfrm>
        </p:grpSpPr>
        <p:grpSp>
          <p:nvGrpSpPr>
            <p:cNvPr id="279" name="组合 27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281" name="圆角矩形 28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82" name="圆角矩形 28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280" name="TextBox 279"/>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100" b="0" dirty="0">
                  <a:solidFill>
                    <a:schemeClr val="tx1">
                      <a:lumMod val="75000"/>
                      <a:lumOff val="25000"/>
                    </a:schemeClr>
                  </a:solidFill>
                  <a:cs typeface="宋体" pitchFamily="2" charset="-122"/>
                </a:rPr>
                <a:t>质管部</a:t>
              </a:r>
              <a:endParaRPr lang="zh-CN" altLang="zh-CN" sz="2400" b="0" dirty="0">
                <a:solidFill>
                  <a:schemeClr val="tx1">
                    <a:lumMod val="75000"/>
                    <a:lumOff val="25000"/>
                  </a:schemeClr>
                </a:solidFill>
                <a:latin typeface="Arial" pitchFamily="34" charset="0"/>
                <a:cs typeface="宋体" pitchFamily="2" charset="-122"/>
              </a:endParaRPr>
            </a:p>
          </p:txBody>
        </p:sp>
      </p:grpSp>
      <p:grpSp>
        <p:nvGrpSpPr>
          <p:cNvPr id="283" name="组合 282"/>
          <p:cNvGrpSpPr/>
          <p:nvPr/>
        </p:nvGrpSpPr>
        <p:grpSpPr>
          <a:xfrm rot="5400000">
            <a:off x="2897455" y="4131611"/>
            <a:ext cx="982800" cy="313200"/>
            <a:chOff x="352124" y="3681535"/>
            <a:chExt cx="1356787" cy="432383"/>
          </a:xfrm>
        </p:grpSpPr>
        <p:grpSp>
          <p:nvGrpSpPr>
            <p:cNvPr id="284" name="组合 28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286" name="圆角矩形 28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87" name="圆角矩形 28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285" name="TextBox 284"/>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100" b="0" dirty="0">
                  <a:solidFill>
                    <a:schemeClr val="tx1">
                      <a:lumMod val="75000"/>
                      <a:lumOff val="25000"/>
                    </a:schemeClr>
                  </a:solidFill>
                  <a:cs typeface="宋体" pitchFamily="2" charset="-122"/>
                </a:rPr>
                <a:t>质检部</a:t>
              </a:r>
              <a:endParaRPr lang="zh-CN" altLang="zh-CN" sz="2400" b="0" dirty="0">
                <a:solidFill>
                  <a:schemeClr val="tx1">
                    <a:lumMod val="75000"/>
                    <a:lumOff val="25000"/>
                  </a:schemeClr>
                </a:solidFill>
                <a:latin typeface="Arial" pitchFamily="34" charset="0"/>
                <a:cs typeface="宋体" pitchFamily="2" charset="-122"/>
              </a:endParaRPr>
            </a:p>
          </p:txBody>
        </p:sp>
      </p:grpSp>
      <p:grpSp>
        <p:nvGrpSpPr>
          <p:cNvPr id="288" name="组合 287"/>
          <p:cNvGrpSpPr/>
          <p:nvPr/>
        </p:nvGrpSpPr>
        <p:grpSpPr>
          <a:xfrm rot="5400000">
            <a:off x="3248419" y="4137819"/>
            <a:ext cx="982800" cy="313200"/>
            <a:chOff x="352124" y="3681535"/>
            <a:chExt cx="1356787" cy="432383"/>
          </a:xfrm>
        </p:grpSpPr>
        <p:grpSp>
          <p:nvGrpSpPr>
            <p:cNvPr id="289" name="组合 28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291" name="圆角矩形 29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92" name="圆角矩形 291"/>
              <p:cNvSpPr/>
              <p:nvPr/>
            </p:nvSpPr>
            <p:spPr>
              <a:xfrm rot="16200000">
                <a:off x="3610691" y="3738440"/>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290" name="TextBox 289"/>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100" b="0" dirty="0">
                  <a:solidFill>
                    <a:schemeClr val="tx1">
                      <a:lumMod val="75000"/>
                      <a:lumOff val="25000"/>
                    </a:schemeClr>
                  </a:solidFill>
                  <a:cs typeface="宋体" pitchFamily="2" charset="-122"/>
                </a:rPr>
                <a:t>行政部</a:t>
              </a:r>
              <a:endParaRPr lang="zh-CN" altLang="zh-CN" sz="2400" b="0" dirty="0">
                <a:solidFill>
                  <a:schemeClr val="tx1">
                    <a:lumMod val="75000"/>
                    <a:lumOff val="25000"/>
                  </a:schemeClr>
                </a:solidFill>
                <a:latin typeface="Arial" pitchFamily="34" charset="0"/>
                <a:cs typeface="宋体" pitchFamily="2" charset="-122"/>
              </a:endParaRPr>
            </a:p>
          </p:txBody>
        </p:sp>
      </p:grpSp>
      <p:grpSp>
        <p:nvGrpSpPr>
          <p:cNvPr id="293" name="组合 292"/>
          <p:cNvGrpSpPr/>
          <p:nvPr/>
        </p:nvGrpSpPr>
        <p:grpSpPr>
          <a:xfrm rot="5400000">
            <a:off x="3623613" y="4144095"/>
            <a:ext cx="982800" cy="313200"/>
            <a:chOff x="352124" y="3681535"/>
            <a:chExt cx="1356787" cy="432383"/>
          </a:xfrm>
        </p:grpSpPr>
        <p:grpSp>
          <p:nvGrpSpPr>
            <p:cNvPr id="294" name="组合 29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296" name="圆角矩形 29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97" name="圆角矩形 296"/>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295" name="TextBox 294"/>
            <p:cNvSpPr txBox="1"/>
            <p:nvPr/>
          </p:nvSpPr>
          <p:spPr>
            <a:xfrm rot="16200000">
              <a:off x="871520" y="3313495"/>
              <a:ext cx="329432" cy="1168464"/>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100" b="0" dirty="0">
                  <a:solidFill>
                    <a:schemeClr val="tx1">
                      <a:lumMod val="75000"/>
                      <a:lumOff val="25000"/>
                    </a:schemeClr>
                  </a:solidFill>
                  <a:cs typeface="宋体" pitchFamily="2" charset="-122"/>
                </a:rPr>
                <a:t>人力资源部</a:t>
              </a:r>
              <a:endParaRPr lang="zh-CN" altLang="zh-CN" sz="2400" b="0" dirty="0">
                <a:solidFill>
                  <a:schemeClr val="tx1">
                    <a:lumMod val="75000"/>
                    <a:lumOff val="25000"/>
                  </a:schemeClr>
                </a:solidFill>
                <a:latin typeface="Arial" pitchFamily="34" charset="0"/>
                <a:cs typeface="宋体" pitchFamily="2" charset="-122"/>
              </a:endParaRPr>
            </a:p>
          </p:txBody>
        </p:sp>
      </p:grpSp>
      <p:grpSp>
        <p:nvGrpSpPr>
          <p:cNvPr id="298" name="组合 297"/>
          <p:cNvGrpSpPr/>
          <p:nvPr/>
        </p:nvGrpSpPr>
        <p:grpSpPr>
          <a:xfrm rot="5400000">
            <a:off x="3976558" y="4140212"/>
            <a:ext cx="982800" cy="313200"/>
            <a:chOff x="352124" y="3681535"/>
            <a:chExt cx="1356787" cy="432383"/>
          </a:xfrm>
        </p:grpSpPr>
        <p:grpSp>
          <p:nvGrpSpPr>
            <p:cNvPr id="299" name="组合 29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01" name="圆角矩形 30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02" name="圆角矩形 301"/>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00" name="TextBox 299"/>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100" b="0" dirty="0">
                  <a:solidFill>
                    <a:schemeClr val="tx1">
                      <a:lumMod val="75000"/>
                      <a:lumOff val="25000"/>
                    </a:schemeClr>
                  </a:solidFill>
                  <a:cs typeface="宋体" pitchFamily="2" charset="-122"/>
                </a:rPr>
                <a:t>法务部</a:t>
              </a:r>
              <a:endParaRPr lang="zh-CN" altLang="zh-CN" sz="2400" b="0" dirty="0">
                <a:solidFill>
                  <a:schemeClr val="tx1">
                    <a:lumMod val="75000"/>
                    <a:lumOff val="25000"/>
                  </a:schemeClr>
                </a:solidFill>
                <a:latin typeface="Arial" pitchFamily="34" charset="0"/>
                <a:cs typeface="宋体" pitchFamily="2" charset="-122"/>
              </a:endParaRPr>
            </a:p>
          </p:txBody>
        </p:sp>
      </p:grpSp>
      <p:grpSp>
        <p:nvGrpSpPr>
          <p:cNvPr id="303" name="组合 302"/>
          <p:cNvGrpSpPr/>
          <p:nvPr/>
        </p:nvGrpSpPr>
        <p:grpSpPr>
          <a:xfrm rot="5400000">
            <a:off x="4328885" y="4142660"/>
            <a:ext cx="982800" cy="313200"/>
            <a:chOff x="352124" y="3681535"/>
            <a:chExt cx="1356787" cy="432383"/>
          </a:xfrm>
        </p:grpSpPr>
        <p:grpSp>
          <p:nvGrpSpPr>
            <p:cNvPr id="304" name="组合 30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06" name="圆角矩形 30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07" name="圆角矩形 30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05" name="TextBox 304"/>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100" b="0" dirty="0">
                  <a:solidFill>
                    <a:schemeClr val="tx1">
                      <a:lumMod val="75000"/>
                      <a:lumOff val="25000"/>
                    </a:schemeClr>
                  </a:solidFill>
                  <a:cs typeface="宋体" pitchFamily="2" charset="-122"/>
                </a:rPr>
                <a:t>总务室</a:t>
              </a:r>
              <a:endParaRPr lang="zh-CN" altLang="zh-CN" sz="2400" b="0" dirty="0">
                <a:solidFill>
                  <a:schemeClr val="tx1">
                    <a:lumMod val="75000"/>
                    <a:lumOff val="25000"/>
                  </a:schemeClr>
                </a:solidFill>
                <a:latin typeface="Arial" pitchFamily="34" charset="0"/>
                <a:cs typeface="宋体" pitchFamily="2" charset="-122"/>
              </a:endParaRPr>
            </a:p>
          </p:txBody>
        </p:sp>
      </p:grpSp>
      <p:grpSp>
        <p:nvGrpSpPr>
          <p:cNvPr id="308" name="组合 307"/>
          <p:cNvGrpSpPr/>
          <p:nvPr/>
        </p:nvGrpSpPr>
        <p:grpSpPr>
          <a:xfrm rot="5400000">
            <a:off x="4683969" y="4141088"/>
            <a:ext cx="982800" cy="313200"/>
            <a:chOff x="352124" y="3681535"/>
            <a:chExt cx="1356787" cy="432383"/>
          </a:xfrm>
        </p:grpSpPr>
        <p:grpSp>
          <p:nvGrpSpPr>
            <p:cNvPr id="309" name="组合 30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11" name="圆角矩形 31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12" name="圆角矩形 31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10" name="TextBox 309"/>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100" b="0" dirty="0">
                  <a:solidFill>
                    <a:schemeClr val="tx1">
                      <a:lumMod val="75000"/>
                      <a:lumOff val="25000"/>
                    </a:schemeClr>
                  </a:solidFill>
                  <a:cs typeface="宋体" pitchFamily="2" charset="-122"/>
                </a:rPr>
                <a:t>电脑室</a:t>
              </a:r>
              <a:endParaRPr lang="zh-CN" altLang="zh-CN" sz="2400" b="0" dirty="0">
                <a:solidFill>
                  <a:schemeClr val="tx1">
                    <a:lumMod val="75000"/>
                    <a:lumOff val="25000"/>
                  </a:schemeClr>
                </a:solidFill>
                <a:latin typeface="Arial" pitchFamily="34" charset="0"/>
                <a:cs typeface="宋体" pitchFamily="2" charset="-122"/>
              </a:endParaRPr>
            </a:p>
          </p:txBody>
        </p:sp>
      </p:grpSp>
      <p:grpSp>
        <p:nvGrpSpPr>
          <p:cNvPr id="313" name="组合 312"/>
          <p:cNvGrpSpPr/>
          <p:nvPr/>
        </p:nvGrpSpPr>
        <p:grpSpPr>
          <a:xfrm rot="5400000">
            <a:off x="5039694" y="4141088"/>
            <a:ext cx="982800" cy="313200"/>
            <a:chOff x="352124" y="3681535"/>
            <a:chExt cx="1356787" cy="432383"/>
          </a:xfrm>
        </p:grpSpPr>
        <p:grpSp>
          <p:nvGrpSpPr>
            <p:cNvPr id="314" name="组合 31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16" name="圆角矩形 31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17" name="圆角矩形 31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15" name="TextBox 314"/>
            <p:cNvSpPr txBox="1"/>
            <p:nvPr/>
          </p:nvSpPr>
          <p:spPr>
            <a:xfrm rot="16200000">
              <a:off x="928977" y="3430343"/>
              <a:ext cx="329432" cy="934769"/>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100" b="0" dirty="0">
                  <a:solidFill>
                    <a:schemeClr val="tx1">
                      <a:lumMod val="75000"/>
                      <a:lumOff val="25000"/>
                    </a:schemeClr>
                  </a:solidFill>
                  <a:cs typeface="宋体" pitchFamily="2" charset="-122"/>
                </a:rPr>
                <a:t>文管中心</a:t>
              </a:r>
              <a:endParaRPr lang="zh-CN" altLang="zh-CN" sz="2400" b="0" dirty="0">
                <a:solidFill>
                  <a:schemeClr val="tx1">
                    <a:lumMod val="75000"/>
                    <a:lumOff val="25000"/>
                  </a:schemeClr>
                </a:solidFill>
                <a:latin typeface="Arial" pitchFamily="34" charset="0"/>
                <a:cs typeface="宋体" pitchFamily="2" charset="-122"/>
              </a:endParaRPr>
            </a:p>
          </p:txBody>
        </p:sp>
      </p:grpSp>
      <p:grpSp>
        <p:nvGrpSpPr>
          <p:cNvPr id="318" name="组合 317"/>
          <p:cNvGrpSpPr/>
          <p:nvPr/>
        </p:nvGrpSpPr>
        <p:grpSpPr>
          <a:xfrm rot="5400000">
            <a:off x="5395685" y="4145195"/>
            <a:ext cx="982799" cy="313200"/>
            <a:chOff x="352124" y="3681535"/>
            <a:chExt cx="1356787" cy="432383"/>
          </a:xfrm>
        </p:grpSpPr>
        <p:grpSp>
          <p:nvGrpSpPr>
            <p:cNvPr id="319" name="组合 31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21" name="圆角矩形 32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22" name="圆角矩形 32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20" name="TextBox 319"/>
            <p:cNvSpPr txBox="1"/>
            <p:nvPr/>
          </p:nvSpPr>
          <p:spPr>
            <a:xfrm rot="16200000">
              <a:off x="928979" y="3430341"/>
              <a:ext cx="329432" cy="934770"/>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100" b="0" dirty="0" smtClean="0">
                  <a:solidFill>
                    <a:schemeClr val="tx1">
                      <a:lumMod val="75000"/>
                      <a:lumOff val="25000"/>
                    </a:schemeClr>
                  </a:solidFill>
                  <a:cs typeface="宋体" pitchFamily="2" charset="-122"/>
                </a:rPr>
                <a:t>会计</a:t>
              </a:r>
              <a:r>
                <a:rPr lang="zh-CN" altLang="en-US" sz="1100" b="0" dirty="0" smtClean="0">
                  <a:solidFill>
                    <a:schemeClr val="tx1">
                      <a:lumMod val="75000"/>
                      <a:lumOff val="25000"/>
                    </a:schemeClr>
                  </a:solidFill>
                  <a:cs typeface="宋体" pitchFamily="2" charset="-122"/>
                </a:rPr>
                <a:t>出纳</a:t>
              </a:r>
              <a:endParaRPr lang="zh-CN" altLang="zh-CN" sz="2400" b="0" dirty="0">
                <a:solidFill>
                  <a:schemeClr val="tx1">
                    <a:lumMod val="75000"/>
                    <a:lumOff val="25000"/>
                  </a:schemeClr>
                </a:solidFill>
                <a:latin typeface="Arial" pitchFamily="34" charset="0"/>
                <a:cs typeface="宋体" pitchFamily="2" charset="-122"/>
              </a:endParaRPr>
            </a:p>
          </p:txBody>
        </p:sp>
      </p:grpSp>
      <p:grpSp>
        <p:nvGrpSpPr>
          <p:cNvPr id="323" name="组合 322"/>
          <p:cNvGrpSpPr/>
          <p:nvPr/>
        </p:nvGrpSpPr>
        <p:grpSpPr>
          <a:xfrm rot="5400000">
            <a:off x="5744431" y="4143469"/>
            <a:ext cx="982800" cy="313200"/>
            <a:chOff x="352124" y="3681535"/>
            <a:chExt cx="1356787" cy="432383"/>
          </a:xfrm>
        </p:grpSpPr>
        <p:grpSp>
          <p:nvGrpSpPr>
            <p:cNvPr id="324" name="组合 32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26" name="圆角矩形 32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27" name="圆角矩形 32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25" name="TextBox 324"/>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100" b="0" dirty="0">
                  <a:solidFill>
                    <a:schemeClr val="tx1">
                      <a:lumMod val="75000"/>
                      <a:lumOff val="25000"/>
                    </a:schemeClr>
                  </a:solidFill>
                  <a:cs typeface="宋体" pitchFamily="2" charset="-122"/>
                </a:rPr>
                <a:t>证券部</a:t>
              </a:r>
              <a:endParaRPr lang="zh-CN" altLang="zh-CN" sz="2400" b="0" dirty="0">
                <a:solidFill>
                  <a:schemeClr val="tx1">
                    <a:lumMod val="75000"/>
                    <a:lumOff val="25000"/>
                  </a:schemeClr>
                </a:solidFill>
                <a:latin typeface="Arial" pitchFamily="34" charset="0"/>
                <a:cs typeface="宋体" pitchFamily="2" charset="-122"/>
              </a:endParaRPr>
            </a:p>
          </p:txBody>
        </p:sp>
      </p:grpSp>
      <p:grpSp>
        <p:nvGrpSpPr>
          <p:cNvPr id="328" name="组合 327"/>
          <p:cNvGrpSpPr/>
          <p:nvPr/>
        </p:nvGrpSpPr>
        <p:grpSpPr>
          <a:xfrm rot="5400000">
            <a:off x="6105627" y="4145197"/>
            <a:ext cx="982800" cy="313200"/>
            <a:chOff x="352124" y="3681535"/>
            <a:chExt cx="1356787" cy="432383"/>
          </a:xfrm>
        </p:grpSpPr>
        <p:grpSp>
          <p:nvGrpSpPr>
            <p:cNvPr id="329" name="组合 32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31" name="圆角矩形 33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32" name="圆角矩形 33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30" name="TextBox 329"/>
            <p:cNvSpPr txBox="1"/>
            <p:nvPr/>
          </p:nvSpPr>
          <p:spPr>
            <a:xfrm rot="16200000">
              <a:off x="904126" y="3260382"/>
              <a:ext cx="329432" cy="127468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000" b="0" dirty="0">
                  <a:solidFill>
                    <a:schemeClr val="tx1">
                      <a:lumMod val="75000"/>
                      <a:lumOff val="25000"/>
                    </a:schemeClr>
                  </a:solidFill>
                  <a:cs typeface="宋体" pitchFamily="2" charset="-122"/>
                </a:rPr>
                <a:t>股份制办公室</a:t>
              </a:r>
              <a:endParaRPr lang="zh-CN" altLang="zh-CN" sz="1000" b="0" dirty="0">
                <a:solidFill>
                  <a:schemeClr val="tx1">
                    <a:lumMod val="75000"/>
                    <a:lumOff val="25000"/>
                  </a:schemeClr>
                </a:solidFill>
                <a:latin typeface="Arial" pitchFamily="34" charset="0"/>
                <a:cs typeface="宋体" pitchFamily="2" charset="-122"/>
              </a:endParaRPr>
            </a:p>
          </p:txBody>
        </p:sp>
      </p:grpSp>
      <p:grpSp>
        <p:nvGrpSpPr>
          <p:cNvPr id="333" name="组合 332"/>
          <p:cNvGrpSpPr/>
          <p:nvPr/>
        </p:nvGrpSpPr>
        <p:grpSpPr>
          <a:xfrm rot="5400000">
            <a:off x="6460333" y="4145850"/>
            <a:ext cx="982800" cy="313200"/>
            <a:chOff x="352124" y="3681535"/>
            <a:chExt cx="1356787" cy="432383"/>
          </a:xfrm>
        </p:grpSpPr>
        <p:grpSp>
          <p:nvGrpSpPr>
            <p:cNvPr id="334" name="组合 33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36" name="圆角矩形 33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37" name="圆角矩形 33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35" name="TextBox 334"/>
            <p:cNvSpPr txBox="1"/>
            <p:nvPr/>
          </p:nvSpPr>
          <p:spPr>
            <a:xfrm rot="16200000">
              <a:off x="850113" y="3313497"/>
              <a:ext cx="329432" cy="1168460"/>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100" b="0" dirty="0">
                  <a:solidFill>
                    <a:schemeClr val="tx1">
                      <a:lumMod val="75000"/>
                      <a:lumOff val="25000"/>
                    </a:schemeClr>
                  </a:solidFill>
                  <a:cs typeface="宋体" pitchFamily="2" charset="-122"/>
                </a:rPr>
                <a:t>对外投资部</a:t>
              </a:r>
              <a:endParaRPr lang="zh-CN" altLang="zh-CN" sz="2400" b="0" dirty="0">
                <a:solidFill>
                  <a:schemeClr val="tx1">
                    <a:lumMod val="75000"/>
                    <a:lumOff val="25000"/>
                  </a:schemeClr>
                </a:solidFill>
                <a:latin typeface="Arial" pitchFamily="34" charset="0"/>
                <a:cs typeface="宋体" pitchFamily="2" charset="-122"/>
              </a:endParaRPr>
            </a:p>
          </p:txBody>
        </p:sp>
      </p:grpSp>
      <p:grpSp>
        <p:nvGrpSpPr>
          <p:cNvPr id="338" name="组合 337"/>
          <p:cNvGrpSpPr/>
          <p:nvPr/>
        </p:nvGrpSpPr>
        <p:grpSpPr>
          <a:xfrm rot="5400000">
            <a:off x="6811297" y="4152058"/>
            <a:ext cx="982800" cy="313200"/>
            <a:chOff x="352124" y="3681535"/>
            <a:chExt cx="1356787" cy="432383"/>
          </a:xfrm>
        </p:grpSpPr>
        <p:grpSp>
          <p:nvGrpSpPr>
            <p:cNvPr id="339" name="组合 33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41" name="圆角矩形 34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42" name="圆角矩形 341"/>
              <p:cNvSpPr/>
              <p:nvPr/>
            </p:nvSpPr>
            <p:spPr>
              <a:xfrm rot="16200000">
                <a:off x="3610691" y="3738440"/>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40" name="TextBox 339"/>
            <p:cNvSpPr txBox="1"/>
            <p:nvPr/>
          </p:nvSpPr>
          <p:spPr>
            <a:xfrm rot="16200000">
              <a:off x="928977" y="3430343"/>
              <a:ext cx="329432" cy="934770"/>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100" b="0" dirty="0">
                  <a:solidFill>
                    <a:schemeClr val="tx1">
                      <a:lumMod val="75000"/>
                      <a:lumOff val="25000"/>
                    </a:schemeClr>
                  </a:solidFill>
                  <a:cs typeface="宋体" pitchFamily="2" charset="-122"/>
                </a:rPr>
                <a:t>商务中心</a:t>
              </a:r>
              <a:endParaRPr lang="zh-CN" altLang="zh-CN" sz="2400" b="0" dirty="0">
                <a:solidFill>
                  <a:schemeClr val="tx1">
                    <a:lumMod val="75000"/>
                    <a:lumOff val="25000"/>
                  </a:schemeClr>
                </a:solidFill>
                <a:latin typeface="Arial" pitchFamily="34" charset="0"/>
                <a:cs typeface="宋体" pitchFamily="2" charset="-122"/>
              </a:endParaRPr>
            </a:p>
          </p:txBody>
        </p:sp>
      </p:grpSp>
      <p:grpSp>
        <p:nvGrpSpPr>
          <p:cNvPr id="343" name="组合 342"/>
          <p:cNvGrpSpPr/>
          <p:nvPr/>
        </p:nvGrpSpPr>
        <p:grpSpPr>
          <a:xfrm rot="5400000">
            <a:off x="7174324" y="4148858"/>
            <a:ext cx="982800" cy="313200"/>
            <a:chOff x="352124" y="3681535"/>
            <a:chExt cx="1356787" cy="432383"/>
          </a:xfrm>
        </p:grpSpPr>
        <p:grpSp>
          <p:nvGrpSpPr>
            <p:cNvPr id="344" name="组合 34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46" name="圆角矩形 34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47" name="圆角矩形 346"/>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45" name="TextBox 344"/>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100" b="0" dirty="0">
                  <a:solidFill>
                    <a:schemeClr val="tx1">
                      <a:lumMod val="75000"/>
                      <a:lumOff val="25000"/>
                    </a:schemeClr>
                  </a:solidFill>
                  <a:cs typeface="宋体" pitchFamily="2" charset="-122"/>
                </a:rPr>
                <a:t>销售部</a:t>
              </a:r>
              <a:endParaRPr lang="zh-CN" altLang="zh-CN" sz="2400" b="0" dirty="0">
                <a:solidFill>
                  <a:schemeClr val="tx1">
                    <a:lumMod val="75000"/>
                    <a:lumOff val="25000"/>
                  </a:schemeClr>
                </a:solidFill>
                <a:latin typeface="Arial" pitchFamily="34" charset="0"/>
                <a:cs typeface="宋体" pitchFamily="2" charset="-122"/>
              </a:endParaRPr>
            </a:p>
          </p:txBody>
        </p:sp>
      </p:grpSp>
      <p:grpSp>
        <p:nvGrpSpPr>
          <p:cNvPr id="348" name="组合 347"/>
          <p:cNvGrpSpPr/>
          <p:nvPr/>
        </p:nvGrpSpPr>
        <p:grpSpPr>
          <a:xfrm rot="5400000">
            <a:off x="7527271" y="4144975"/>
            <a:ext cx="982800" cy="313200"/>
            <a:chOff x="352124" y="3681535"/>
            <a:chExt cx="1356787" cy="432383"/>
          </a:xfrm>
        </p:grpSpPr>
        <p:grpSp>
          <p:nvGrpSpPr>
            <p:cNvPr id="349" name="组合 34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51" name="圆角矩形 35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52" name="圆角矩形 351"/>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50" name="TextBox 349"/>
            <p:cNvSpPr txBox="1"/>
            <p:nvPr/>
          </p:nvSpPr>
          <p:spPr>
            <a:xfrm rot="16200000">
              <a:off x="851323" y="3313495"/>
              <a:ext cx="329432" cy="1168464"/>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100" b="0" dirty="0">
                  <a:solidFill>
                    <a:schemeClr val="tx1">
                      <a:lumMod val="75000"/>
                      <a:lumOff val="25000"/>
                    </a:schemeClr>
                  </a:solidFill>
                  <a:cs typeface="宋体" pitchFamily="2" charset="-122"/>
                </a:rPr>
                <a:t>售后服务部</a:t>
              </a:r>
              <a:endParaRPr lang="zh-CN" altLang="zh-CN" sz="2400" b="0" dirty="0">
                <a:solidFill>
                  <a:schemeClr val="tx1">
                    <a:lumMod val="75000"/>
                    <a:lumOff val="25000"/>
                  </a:schemeClr>
                </a:solidFill>
                <a:latin typeface="Arial" pitchFamily="34" charset="0"/>
                <a:cs typeface="宋体" pitchFamily="2" charset="-122"/>
              </a:endParaRPr>
            </a:p>
          </p:txBody>
        </p:sp>
      </p:grpSp>
      <p:grpSp>
        <p:nvGrpSpPr>
          <p:cNvPr id="353" name="组合 352"/>
          <p:cNvGrpSpPr/>
          <p:nvPr/>
        </p:nvGrpSpPr>
        <p:grpSpPr>
          <a:xfrm rot="5400000">
            <a:off x="7879597" y="4147423"/>
            <a:ext cx="982800" cy="313200"/>
            <a:chOff x="352124" y="3681535"/>
            <a:chExt cx="1356787" cy="432383"/>
          </a:xfrm>
        </p:grpSpPr>
        <p:grpSp>
          <p:nvGrpSpPr>
            <p:cNvPr id="354" name="组合 35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56" name="圆角矩形 35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57" name="圆角矩形 35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55" name="TextBox 354"/>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100" b="0" dirty="0">
                  <a:solidFill>
                    <a:schemeClr val="tx1">
                      <a:lumMod val="75000"/>
                      <a:lumOff val="25000"/>
                    </a:schemeClr>
                  </a:solidFill>
                  <a:cs typeface="宋体" pitchFamily="2" charset="-122"/>
                </a:rPr>
                <a:t>外贸部</a:t>
              </a:r>
              <a:endParaRPr lang="zh-CN" altLang="zh-CN" sz="2400" b="0" dirty="0">
                <a:solidFill>
                  <a:schemeClr val="tx1">
                    <a:lumMod val="75000"/>
                    <a:lumOff val="25000"/>
                  </a:schemeClr>
                </a:solidFill>
                <a:latin typeface="Arial" pitchFamily="34" charset="0"/>
                <a:cs typeface="宋体" pitchFamily="2" charset="-122"/>
              </a:endParaRPr>
            </a:p>
          </p:txBody>
        </p:sp>
      </p:grpSp>
      <p:grpSp>
        <p:nvGrpSpPr>
          <p:cNvPr id="358" name="组合 357"/>
          <p:cNvGrpSpPr/>
          <p:nvPr/>
        </p:nvGrpSpPr>
        <p:grpSpPr>
          <a:xfrm rot="5400000">
            <a:off x="8234681" y="4145851"/>
            <a:ext cx="982800" cy="313200"/>
            <a:chOff x="352124" y="3681535"/>
            <a:chExt cx="1356787" cy="432383"/>
          </a:xfrm>
        </p:grpSpPr>
        <p:grpSp>
          <p:nvGrpSpPr>
            <p:cNvPr id="359" name="组合 35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61" name="圆角矩形 36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62" name="圆角矩形 36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60" name="TextBox 359"/>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100" b="0" dirty="0">
                  <a:solidFill>
                    <a:schemeClr val="tx1">
                      <a:lumMod val="75000"/>
                      <a:lumOff val="25000"/>
                    </a:schemeClr>
                  </a:solidFill>
                  <a:cs typeface="宋体" pitchFamily="2" charset="-122"/>
                </a:rPr>
                <a:t>加工部</a:t>
              </a:r>
              <a:endParaRPr lang="zh-CN" altLang="zh-CN" sz="2400" b="0" dirty="0">
                <a:solidFill>
                  <a:schemeClr val="tx1">
                    <a:lumMod val="75000"/>
                    <a:lumOff val="25000"/>
                  </a:schemeClr>
                </a:solidFill>
                <a:latin typeface="Arial" pitchFamily="34" charset="0"/>
                <a:cs typeface="宋体" pitchFamily="2" charset="-122"/>
              </a:endParaRPr>
            </a:p>
          </p:txBody>
        </p:sp>
      </p:grpSp>
      <p:cxnSp>
        <p:nvCxnSpPr>
          <p:cNvPr id="363" name="直接连接符 362"/>
          <p:cNvCxnSpPr/>
          <p:nvPr/>
        </p:nvCxnSpPr>
        <p:spPr>
          <a:xfrm>
            <a:off x="1835696" y="1851670"/>
            <a:ext cx="539629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7" name="直接连接符 366"/>
          <p:cNvCxnSpPr/>
          <p:nvPr/>
        </p:nvCxnSpPr>
        <p:spPr>
          <a:xfrm>
            <a:off x="671449" y="2354867"/>
            <a:ext cx="2570177" cy="85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9" name="直接连接符 368"/>
          <p:cNvCxnSpPr/>
          <p:nvPr/>
        </p:nvCxnSpPr>
        <p:spPr>
          <a:xfrm>
            <a:off x="4271613" y="2375034"/>
            <a:ext cx="10924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2" name="直接连接符 371"/>
          <p:cNvCxnSpPr/>
          <p:nvPr/>
        </p:nvCxnSpPr>
        <p:spPr>
          <a:xfrm>
            <a:off x="6071583" y="2379274"/>
            <a:ext cx="244864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4" name="直接连接符 373"/>
          <p:cNvCxnSpPr/>
          <p:nvPr/>
        </p:nvCxnSpPr>
        <p:spPr>
          <a:xfrm>
            <a:off x="4577134" y="1280587"/>
            <a:ext cx="10137" cy="109444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9" name="直接连接符 378"/>
          <p:cNvCxnSpPr/>
          <p:nvPr/>
        </p:nvCxnSpPr>
        <p:spPr>
          <a:xfrm>
            <a:off x="7207343" y="1851670"/>
            <a:ext cx="5069" cy="52336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2" name="直接连接符 381"/>
          <p:cNvCxnSpPr/>
          <p:nvPr/>
        </p:nvCxnSpPr>
        <p:spPr>
          <a:xfrm>
            <a:off x="1852738" y="1851670"/>
            <a:ext cx="5069" cy="52336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3" name="直接连接符 382"/>
          <p:cNvCxnSpPr/>
          <p:nvPr/>
        </p:nvCxnSpPr>
        <p:spPr>
          <a:xfrm>
            <a:off x="694142" y="2355726"/>
            <a:ext cx="2009" cy="129279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8" name="直接连接符 387"/>
          <p:cNvCxnSpPr/>
          <p:nvPr/>
        </p:nvCxnSpPr>
        <p:spPr>
          <a:xfrm>
            <a:off x="1410658" y="2355726"/>
            <a:ext cx="17025" cy="129614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9" name="直接连接符 388"/>
          <p:cNvCxnSpPr/>
          <p:nvPr/>
        </p:nvCxnSpPr>
        <p:spPr>
          <a:xfrm>
            <a:off x="2319939" y="2355726"/>
            <a:ext cx="2319" cy="129279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0" name="直接连接符 389"/>
          <p:cNvCxnSpPr/>
          <p:nvPr/>
        </p:nvCxnSpPr>
        <p:spPr>
          <a:xfrm>
            <a:off x="3215248" y="2355726"/>
            <a:ext cx="2911" cy="129279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1" name="直接连接符 390"/>
          <p:cNvCxnSpPr/>
          <p:nvPr/>
        </p:nvCxnSpPr>
        <p:spPr>
          <a:xfrm>
            <a:off x="4272173" y="2375034"/>
            <a:ext cx="17055" cy="127348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2" name="直接连接符 391"/>
          <p:cNvCxnSpPr/>
          <p:nvPr/>
        </p:nvCxnSpPr>
        <p:spPr>
          <a:xfrm>
            <a:off x="5354816" y="2376893"/>
            <a:ext cx="9272" cy="12780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4" name="直接连接符 393"/>
          <p:cNvCxnSpPr/>
          <p:nvPr/>
        </p:nvCxnSpPr>
        <p:spPr>
          <a:xfrm>
            <a:off x="6071583" y="2375034"/>
            <a:ext cx="0" cy="127348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5" name="直接连接符 394"/>
          <p:cNvCxnSpPr/>
          <p:nvPr/>
        </p:nvCxnSpPr>
        <p:spPr>
          <a:xfrm>
            <a:off x="6774916" y="2379274"/>
            <a:ext cx="0" cy="128474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6" name="直接连接符 395"/>
          <p:cNvCxnSpPr/>
          <p:nvPr/>
        </p:nvCxnSpPr>
        <p:spPr>
          <a:xfrm flipH="1">
            <a:off x="7665723" y="2377040"/>
            <a:ext cx="1" cy="127148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7" name="直接连接符 396"/>
          <p:cNvCxnSpPr/>
          <p:nvPr/>
        </p:nvCxnSpPr>
        <p:spPr>
          <a:xfrm>
            <a:off x="8522916" y="2379274"/>
            <a:ext cx="4681" cy="128175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03" name="组合 102"/>
          <p:cNvGrpSpPr/>
          <p:nvPr/>
        </p:nvGrpSpPr>
        <p:grpSpPr>
          <a:xfrm>
            <a:off x="6732240" y="1891802"/>
            <a:ext cx="982514" cy="313311"/>
            <a:chOff x="814328" y="3219334"/>
            <a:chExt cx="1356392" cy="432536"/>
          </a:xfrm>
        </p:grpSpPr>
        <p:grpSp>
          <p:nvGrpSpPr>
            <p:cNvPr id="104" name="组合 103"/>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106" name="圆角矩形 10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07" name="圆角矩形 106"/>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05" name="TextBox 104"/>
            <p:cNvSpPr txBox="1"/>
            <p:nvPr/>
          </p:nvSpPr>
          <p:spPr>
            <a:xfrm>
              <a:off x="1110326" y="3331792"/>
              <a:ext cx="787838" cy="23369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en-US" sz="1100" dirty="0" smtClean="0">
                  <a:solidFill>
                    <a:schemeClr val="tx1">
                      <a:lumMod val="75000"/>
                      <a:lumOff val="25000"/>
                    </a:schemeClr>
                  </a:solidFill>
                  <a:cs typeface="宋体" pitchFamily="2" charset="-122"/>
                </a:rPr>
                <a:t>经营副总</a:t>
              </a:r>
              <a:endParaRPr lang="zh-CN" altLang="zh-CN" sz="1100" dirty="0">
                <a:solidFill>
                  <a:schemeClr val="tx1">
                    <a:lumMod val="75000"/>
                    <a:lumOff val="25000"/>
                  </a:schemeClr>
                </a:solidFill>
                <a:cs typeface="宋体" pitchFamily="2" charset="-122"/>
              </a:endParaRPr>
            </a:p>
          </p:txBody>
        </p:sp>
      </p:grpSp>
      <p:grpSp>
        <p:nvGrpSpPr>
          <p:cNvPr id="93" name="组合 92"/>
          <p:cNvGrpSpPr/>
          <p:nvPr/>
        </p:nvGrpSpPr>
        <p:grpSpPr>
          <a:xfrm>
            <a:off x="1376721" y="1913816"/>
            <a:ext cx="982514" cy="313311"/>
            <a:chOff x="814328" y="3219334"/>
            <a:chExt cx="1356392" cy="432536"/>
          </a:xfrm>
        </p:grpSpPr>
        <p:grpSp>
          <p:nvGrpSpPr>
            <p:cNvPr id="94" name="组合 93"/>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96" name="圆角矩形 9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97" name="圆角矩形 96"/>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95" name="TextBox 94"/>
            <p:cNvSpPr txBox="1"/>
            <p:nvPr/>
          </p:nvSpPr>
          <p:spPr>
            <a:xfrm>
              <a:off x="1110326" y="3331792"/>
              <a:ext cx="787838" cy="23369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en-US" sz="1100" dirty="0" smtClean="0">
                  <a:solidFill>
                    <a:schemeClr val="tx1">
                      <a:lumMod val="75000"/>
                      <a:lumOff val="25000"/>
                    </a:schemeClr>
                  </a:solidFill>
                  <a:cs typeface="宋体" pitchFamily="2" charset="-122"/>
                </a:rPr>
                <a:t>生产副总</a:t>
              </a:r>
              <a:endParaRPr lang="zh-CN" altLang="zh-CN" sz="1100" dirty="0">
                <a:solidFill>
                  <a:schemeClr val="tx1">
                    <a:lumMod val="75000"/>
                    <a:lumOff val="25000"/>
                  </a:schemeClr>
                </a:solidFill>
                <a:cs typeface="宋体" pitchFamily="2" charset="-122"/>
              </a:endParaRPr>
            </a:p>
          </p:txBody>
        </p:sp>
      </p:grpSp>
      <p:cxnSp>
        <p:nvCxnSpPr>
          <p:cNvPr id="399" name="直接连接符 398"/>
          <p:cNvCxnSpPr/>
          <p:nvPr/>
        </p:nvCxnSpPr>
        <p:spPr>
          <a:xfrm>
            <a:off x="552136" y="3648521"/>
            <a:ext cx="34745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3" name="直接连接符 402"/>
          <p:cNvCxnSpPr/>
          <p:nvPr/>
        </p:nvCxnSpPr>
        <p:spPr>
          <a:xfrm>
            <a:off x="1242504" y="3648521"/>
            <a:ext cx="370359"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5" name="直接连接符 404"/>
          <p:cNvCxnSpPr/>
          <p:nvPr/>
        </p:nvCxnSpPr>
        <p:spPr>
          <a:xfrm>
            <a:off x="1953846" y="3648521"/>
            <a:ext cx="71910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7" name="直接连接符 406"/>
          <p:cNvCxnSpPr/>
          <p:nvPr/>
        </p:nvCxnSpPr>
        <p:spPr>
          <a:xfrm>
            <a:off x="3025971" y="3648521"/>
            <a:ext cx="38437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0" name="直接连接符 409"/>
          <p:cNvCxnSpPr/>
          <p:nvPr/>
        </p:nvCxnSpPr>
        <p:spPr>
          <a:xfrm>
            <a:off x="3740190" y="3653729"/>
            <a:ext cx="1080466" cy="117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3" name="直接连接符 412"/>
          <p:cNvCxnSpPr/>
          <p:nvPr/>
        </p:nvCxnSpPr>
        <p:spPr>
          <a:xfrm>
            <a:off x="5170103" y="3651870"/>
            <a:ext cx="410009" cy="185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6" name="直接连接符 415"/>
          <p:cNvCxnSpPr/>
          <p:nvPr/>
        </p:nvCxnSpPr>
        <p:spPr>
          <a:xfrm>
            <a:off x="5864289" y="3653971"/>
            <a:ext cx="383818" cy="185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8" name="直接连接符 417"/>
          <p:cNvCxnSpPr/>
          <p:nvPr/>
        </p:nvCxnSpPr>
        <p:spPr>
          <a:xfrm>
            <a:off x="6579310" y="3656005"/>
            <a:ext cx="383818" cy="185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9" name="直接连接符 418"/>
          <p:cNvCxnSpPr/>
          <p:nvPr/>
        </p:nvCxnSpPr>
        <p:spPr>
          <a:xfrm>
            <a:off x="7303068" y="3651870"/>
            <a:ext cx="715603" cy="59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2" name="直接连接符 421"/>
          <p:cNvCxnSpPr/>
          <p:nvPr/>
        </p:nvCxnSpPr>
        <p:spPr>
          <a:xfrm>
            <a:off x="8370996" y="3658027"/>
            <a:ext cx="357801" cy="59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4" name="直接连接符 433"/>
          <p:cNvCxnSpPr/>
          <p:nvPr/>
        </p:nvCxnSpPr>
        <p:spPr>
          <a:xfrm>
            <a:off x="552400" y="3651870"/>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6" name="直接连接符 435"/>
          <p:cNvCxnSpPr/>
          <p:nvPr/>
        </p:nvCxnSpPr>
        <p:spPr>
          <a:xfrm>
            <a:off x="896225" y="3656475"/>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7" name="直接连接符 436"/>
          <p:cNvCxnSpPr/>
          <p:nvPr/>
        </p:nvCxnSpPr>
        <p:spPr>
          <a:xfrm>
            <a:off x="1242504" y="3656475"/>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8" name="直接连接符 437"/>
          <p:cNvCxnSpPr/>
          <p:nvPr/>
        </p:nvCxnSpPr>
        <p:spPr>
          <a:xfrm>
            <a:off x="1611989" y="3651870"/>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9" name="直接连接符 438"/>
          <p:cNvCxnSpPr/>
          <p:nvPr/>
        </p:nvCxnSpPr>
        <p:spPr>
          <a:xfrm>
            <a:off x="1956537" y="3651870"/>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1" name="直接连接符 440"/>
          <p:cNvCxnSpPr/>
          <p:nvPr/>
        </p:nvCxnSpPr>
        <p:spPr>
          <a:xfrm>
            <a:off x="2672596" y="3656475"/>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2" name="直接连接符 441"/>
          <p:cNvCxnSpPr/>
          <p:nvPr/>
        </p:nvCxnSpPr>
        <p:spPr>
          <a:xfrm>
            <a:off x="3016126" y="3651870"/>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4" name="直接连接符 443"/>
          <p:cNvCxnSpPr/>
          <p:nvPr/>
        </p:nvCxnSpPr>
        <p:spPr>
          <a:xfrm>
            <a:off x="3393103" y="3658966"/>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5" name="直接连接符 444"/>
          <p:cNvCxnSpPr/>
          <p:nvPr/>
        </p:nvCxnSpPr>
        <p:spPr>
          <a:xfrm>
            <a:off x="4109162" y="3663571"/>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6" name="直接连接符 445"/>
          <p:cNvCxnSpPr/>
          <p:nvPr/>
        </p:nvCxnSpPr>
        <p:spPr>
          <a:xfrm>
            <a:off x="4452692" y="3658966"/>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7" name="直接连接符 446"/>
          <p:cNvCxnSpPr/>
          <p:nvPr/>
        </p:nvCxnSpPr>
        <p:spPr>
          <a:xfrm>
            <a:off x="3738635" y="3661346"/>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8" name="直接连接符 447"/>
          <p:cNvCxnSpPr/>
          <p:nvPr/>
        </p:nvCxnSpPr>
        <p:spPr>
          <a:xfrm>
            <a:off x="5174653" y="3668177"/>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9" name="直接连接符 448"/>
          <p:cNvCxnSpPr/>
          <p:nvPr/>
        </p:nvCxnSpPr>
        <p:spPr>
          <a:xfrm>
            <a:off x="5539612" y="3663572"/>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0" name="直接连接符 449"/>
          <p:cNvCxnSpPr/>
          <p:nvPr/>
        </p:nvCxnSpPr>
        <p:spPr>
          <a:xfrm>
            <a:off x="4816031" y="3665952"/>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3" name="直接连接符 452"/>
          <p:cNvCxnSpPr/>
          <p:nvPr/>
        </p:nvCxnSpPr>
        <p:spPr>
          <a:xfrm>
            <a:off x="6239848" y="3668333"/>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4" name="直接连接符 453"/>
          <p:cNvCxnSpPr/>
          <p:nvPr/>
        </p:nvCxnSpPr>
        <p:spPr>
          <a:xfrm>
            <a:off x="6583378" y="3663728"/>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5" name="直接连接符 454"/>
          <p:cNvCxnSpPr/>
          <p:nvPr/>
        </p:nvCxnSpPr>
        <p:spPr>
          <a:xfrm>
            <a:off x="5869321" y="3666108"/>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6" name="直接连接符 455"/>
          <p:cNvCxnSpPr/>
          <p:nvPr/>
        </p:nvCxnSpPr>
        <p:spPr>
          <a:xfrm>
            <a:off x="7305339" y="3672939"/>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7" name="直接连接符 456"/>
          <p:cNvCxnSpPr/>
          <p:nvPr/>
        </p:nvCxnSpPr>
        <p:spPr>
          <a:xfrm>
            <a:off x="7670298" y="3668334"/>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8" name="直接连接符 457"/>
          <p:cNvCxnSpPr/>
          <p:nvPr/>
        </p:nvCxnSpPr>
        <p:spPr>
          <a:xfrm>
            <a:off x="6946717" y="3670714"/>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9" name="直接连接符 458"/>
          <p:cNvCxnSpPr/>
          <p:nvPr/>
        </p:nvCxnSpPr>
        <p:spPr>
          <a:xfrm>
            <a:off x="8009288" y="3675527"/>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0" name="直接连接符 459"/>
          <p:cNvCxnSpPr/>
          <p:nvPr/>
        </p:nvCxnSpPr>
        <p:spPr>
          <a:xfrm>
            <a:off x="8731249" y="3684738"/>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2" name="直接连接符 461"/>
          <p:cNvCxnSpPr/>
          <p:nvPr/>
        </p:nvCxnSpPr>
        <p:spPr>
          <a:xfrm>
            <a:off x="8372627" y="3682513"/>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08" name="组合 107"/>
          <p:cNvGrpSpPr/>
          <p:nvPr/>
        </p:nvGrpSpPr>
        <p:grpSpPr>
          <a:xfrm rot="5400000">
            <a:off x="204752" y="2845568"/>
            <a:ext cx="982800" cy="313200"/>
            <a:chOff x="352124" y="3681535"/>
            <a:chExt cx="1356787" cy="432383"/>
          </a:xfrm>
        </p:grpSpPr>
        <p:grpSp>
          <p:nvGrpSpPr>
            <p:cNvPr id="109" name="组合 10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11" name="圆角矩形 11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12" name="圆角矩形 111"/>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10" name="TextBox 109"/>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100" b="0" dirty="0">
                  <a:solidFill>
                    <a:schemeClr val="tx1">
                      <a:lumMod val="75000"/>
                      <a:lumOff val="25000"/>
                    </a:schemeClr>
                  </a:solidFill>
                  <a:cs typeface="宋体" pitchFamily="2" charset="-122"/>
                </a:rPr>
                <a:t>研发部</a:t>
              </a:r>
              <a:endParaRPr lang="zh-CN" altLang="zh-CN" sz="1800" b="0" dirty="0">
                <a:solidFill>
                  <a:schemeClr val="tx1">
                    <a:lumMod val="75000"/>
                    <a:lumOff val="25000"/>
                  </a:schemeClr>
                </a:solidFill>
                <a:latin typeface="Arial" pitchFamily="34" charset="0"/>
                <a:cs typeface="宋体" pitchFamily="2" charset="-122"/>
              </a:endParaRPr>
            </a:p>
          </p:txBody>
        </p:sp>
      </p:grpSp>
      <p:grpSp>
        <p:nvGrpSpPr>
          <p:cNvPr id="113" name="组合 112"/>
          <p:cNvGrpSpPr/>
          <p:nvPr/>
        </p:nvGrpSpPr>
        <p:grpSpPr>
          <a:xfrm rot="5400000">
            <a:off x="924832" y="2841685"/>
            <a:ext cx="982800" cy="313200"/>
            <a:chOff x="352124" y="3681535"/>
            <a:chExt cx="1356787" cy="432383"/>
          </a:xfrm>
        </p:grpSpPr>
        <p:grpSp>
          <p:nvGrpSpPr>
            <p:cNvPr id="114" name="组合 11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16" name="圆角矩形 11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17" name="圆角矩形 116"/>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15" name="TextBox 114"/>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100" b="0" dirty="0">
                  <a:solidFill>
                    <a:schemeClr val="tx1">
                      <a:lumMod val="75000"/>
                      <a:lumOff val="25000"/>
                    </a:schemeClr>
                  </a:solidFill>
                  <a:cs typeface="宋体" pitchFamily="2" charset="-122"/>
                </a:rPr>
                <a:t>资料部</a:t>
              </a:r>
              <a:endParaRPr lang="zh-CN" altLang="zh-CN" sz="1800" b="0" dirty="0">
                <a:solidFill>
                  <a:schemeClr val="tx1">
                    <a:lumMod val="75000"/>
                    <a:lumOff val="25000"/>
                  </a:schemeClr>
                </a:solidFill>
                <a:latin typeface="Arial" pitchFamily="34" charset="0"/>
                <a:cs typeface="宋体" pitchFamily="2" charset="-122"/>
              </a:endParaRPr>
            </a:p>
          </p:txBody>
        </p:sp>
      </p:grpSp>
      <p:grpSp>
        <p:nvGrpSpPr>
          <p:cNvPr id="118" name="组合 117"/>
          <p:cNvGrpSpPr/>
          <p:nvPr/>
        </p:nvGrpSpPr>
        <p:grpSpPr>
          <a:xfrm rot="5400000">
            <a:off x="1827024" y="2845568"/>
            <a:ext cx="982800" cy="313200"/>
            <a:chOff x="352124" y="3681535"/>
            <a:chExt cx="1356787" cy="432383"/>
          </a:xfrm>
        </p:grpSpPr>
        <p:grpSp>
          <p:nvGrpSpPr>
            <p:cNvPr id="119" name="组合 11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21" name="圆角矩形 12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22" name="圆角矩形 12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20" name="TextBox 119"/>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100" b="0" dirty="0">
                  <a:solidFill>
                    <a:schemeClr val="tx1">
                      <a:lumMod val="75000"/>
                      <a:lumOff val="25000"/>
                    </a:schemeClr>
                  </a:solidFill>
                  <a:cs typeface="宋体" pitchFamily="2" charset="-122"/>
                </a:rPr>
                <a:t>生产部</a:t>
              </a:r>
              <a:endParaRPr lang="zh-CN" altLang="zh-CN" sz="1800" b="0" dirty="0">
                <a:solidFill>
                  <a:schemeClr val="tx1">
                    <a:lumMod val="75000"/>
                    <a:lumOff val="25000"/>
                  </a:schemeClr>
                </a:solidFill>
                <a:latin typeface="Arial" pitchFamily="34" charset="0"/>
                <a:cs typeface="宋体" pitchFamily="2" charset="-122"/>
              </a:endParaRPr>
            </a:p>
          </p:txBody>
        </p:sp>
      </p:grpSp>
      <p:grpSp>
        <p:nvGrpSpPr>
          <p:cNvPr id="123" name="组合 122"/>
          <p:cNvGrpSpPr/>
          <p:nvPr/>
        </p:nvGrpSpPr>
        <p:grpSpPr>
          <a:xfrm rot="5400000">
            <a:off x="2725032" y="2842561"/>
            <a:ext cx="982800" cy="313200"/>
            <a:chOff x="352124" y="3681535"/>
            <a:chExt cx="1356787" cy="432383"/>
          </a:xfrm>
        </p:grpSpPr>
        <p:grpSp>
          <p:nvGrpSpPr>
            <p:cNvPr id="124" name="组合 12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26" name="圆角矩形 12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27" name="圆角矩形 12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25" name="TextBox 124"/>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100" b="0" dirty="0">
                  <a:solidFill>
                    <a:schemeClr val="tx1">
                      <a:lumMod val="75000"/>
                      <a:lumOff val="25000"/>
                    </a:schemeClr>
                  </a:solidFill>
                  <a:cs typeface="宋体" pitchFamily="2" charset="-122"/>
                </a:rPr>
                <a:t>质管部</a:t>
              </a:r>
              <a:endParaRPr lang="zh-CN" altLang="zh-CN" sz="1800" b="0" dirty="0">
                <a:solidFill>
                  <a:schemeClr val="tx1">
                    <a:lumMod val="75000"/>
                    <a:lumOff val="25000"/>
                  </a:schemeClr>
                </a:solidFill>
                <a:latin typeface="Arial" pitchFamily="34" charset="0"/>
                <a:cs typeface="宋体" pitchFamily="2" charset="-122"/>
              </a:endParaRPr>
            </a:p>
          </p:txBody>
        </p:sp>
      </p:grpSp>
      <p:grpSp>
        <p:nvGrpSpPr>
          <p:cNvPr id="128" name="组合 127"/>
          <p:cNvGrpSpPr/>
          <p:nvPr/>
        </p:nvGrpSpPr>
        <p:grpSpPr>
          <a:xfrm rot="5400000">
            <a:off x="3793734" y="2840180"/>
            <a:ext cx="982800" cy="313200"/>
            <a:chOff x="352124" y="3681535"/>
            <a:chExt cx="1356787" cy="432383"/>
          </a:xfrm>
        </p:grpSpPr>
        <p:grpSp>
          <p:nvGrpSpPr>
            <p:cNvPr id="129" name="组合 12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31" name="圆角矩形 13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32" name="圆角矩形 13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30" name="TextBox 129"/>
            <p:cNvSpPr txBox="1"/>
            <p:nvPr/>
          </p:nvSpPr>
          <p:spPr>
            <a:xfrm rot="16200000">
              <a:off x="863267" y="3313496"/>
              <a:ext cx="329432" cy="1168465"/>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100" b="0" dirty="0">
                  <a:solidFill>
                    <a:schemeClr val="tx1">
                      <a:lumMod val="75000"/>
                      <a:lumOff val="25000"/>
                    </a:schemeClr>
                  </a:solidFill>
                  <a:cs typeface="宋体" pitchFamily="2" charset="-122"/>
                </a:rPr>
                <a:t>行政人事部</a:t>
              </a:r>
              <a:endParaRPr lang="zh-CN" altLang="zh-CN" sz="1800" b="0" dirty="0">
                <a:solidFill>
                  <a:schemeClr val="tx1">
                    <a:lumMod val="75000"/>
                    <a:lumOff val="25000"/>
                  </a:schemeClr>
                </a:solidFill>
                <a:latin typeface="Arial" pitchFamily="34" charset="0"/>
                <a:cs typeface="宋体" pitchFamily="2" charset="-122"/>
              </a:endParaRPr>
            </a:p>
          </p:txBody>
        </p:sp>
      </p:grpSp>
      <p:grpSp>
        <p:nvGrpSpPr>
          <p:cNvPr id="133" name="组合 132"/>
          <p:cNvGrpSpPr/>
          <p:nvPr/>
        </p:nvGrpSpPr>
        <p:grpSpPr>
          <a:xfrm rot="5400000">
            <a:off x="4860104" y="2841685"/>
            <a:ext cx="982800" cy="313200"/>
            <a:chOff x="352124" y="3681535"/>
            <a:chExt cx="1356787" cy="432383"/>
          </a:xfrm>
        </p:grpSpPr>
        <p:grpSp>
          <p:nvGrpSpPr>
            <p:cNvPr id="134" name="组合 13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36" name="圆角矩形 13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37" name="圆角矩形 13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35" name="TextBox 134"/>
            <p:cNvSpPr txBox="1"/>
            <p:nvPr/>
          </p:nvSpPr>
          <p:spPr>
            <a:xfrm rot="16200000">
              <a:off x="861188" y="3313495"/>
              <a:ext cx="329432" cy="1168464"/>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100" b="0" dirty="0">
                  <a:solidFill>
                    <a:schemeClr val="tx1">
                      <a:lumMod val="75000"/>
                      <a:lumOff val="25000"/>
                    </a:schemeClr>
                  </a:solidFill>
                  <a:cs typeface="宋体" pitchFamily="2" charset="-122"/>
                </a:rPr>
                <a:t>信息管理部</a:t>
              </a:r>
              <a:endParaRPr lang="zh-CN" altLang="zh-CN" sz="1800" b="0" dirty="0">
                <a:solidFill>
                  <a:schemeClr val="tx1">
                    <a:lumMod val="75000"/>
                    <a:lumOff val="25000"/>
                  </a:schemeClr>
                </a:solidFill>
                <a:latin typeface="Arial" pitchFamily="34" charset="0"/>
                <a:cs typeface="宋体" pitchFamily="2" charset="-122"/>
              </a:endParaRPr>
            </a:p>
          </p:txBody>
        </p:sp>
      </p:grpSp>
      <p:grpSp>
        <p:nvGrpSpPr>
          <p:cNvPr id="138" name="组合 137"/>
          <p:cNvGrpSpPr/>
          <p:nvPr/>
        </p:nvGrpSpPr>
        <p:grpSpPr>
          <a:xfrm rot="5400000">
            <a:off x="5580184" y="2845568"/>
            <a:ext cx="982800" cy="313200"/>
            <a:chOff x="352124" y="3681535"/>
            <a:chExt cx="1356787" cy="432383"/>
          </a:xfrm>
        </p:grpSpPr>
        <p:grpSp>
          <p:nvGrpSpPr>
            <p:cNvPr id="139" name="组合 13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41" name="圆角矩形 14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42" name="圆角矩形 14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40" name="TextBox 139"/>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100" b="0" dirty="0">
                  <a:solidFill>
                    <a:schemeClr val="tx1">
                      <a:lumMod val="75000"/>
                      <a:lumOff val="25000"/>
                    </a:schemeClr>
                  </a:solidFill>
                  <a:cs typeface="宋体" pitchFamily="2" charset="-122"/>
                </a:rPr>
                <a:t>财务部</a:t>
              </a:r>
              <a:endParaRPr lang="zh-CN" altLang="zh-CN" sz="1800" b="0" dirty="0">
                <a:solidFill>
                  <a:schemeClr val="tx1">
                    <a:lumMod val="75000"/>
                    <a:lumOff val="25000"/>
                  </a:schemeClr>
                </a:solidFill>
                <a:latin typeface="Arial" pitchFamily="34" charset="0"/>
                <a:cs typeface="宋体" pitchFamily="2" charset="-122"/>
              </a:endParaRPr>
            </a:p>
          </p:txBody>
        </p:sp>
      </p:grpSp>
      <p:grpSp>
        <p:nvGrpSpPr>
          <p:cNvPr id="143" name="组合 142"/>
          <p:cNvGrpSpPr/>
          <p:nvPr/>
        </p:nvGrpSpPr>
        <p:grpSpPr>
          <a:xfrm rot="5400000">
            <a:off x="6286514" y="2842561"/>
            <a:ext cx="982800" cy="313200"/>
            <a:chOff x="352124" y="3681535"/>
            <a:chExt cx="1356787" cy="432383"/>
          </a:xfrm>
        </p:grpSpPr>
        <p:grpSp>
          <p:nvGrpSpPr>
            <p:cNvPr id="144" name="组合 14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46" name="圆角矩形 14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47" name="圆角矩形 14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45" name="TextBox 144"/>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100" b="0" dirty="0">
                  <a:solidFill>
                    <a:schemeClr val="tx1">
                      <a:lumMod val="75000"/>
                      <a:lumOff val="25000"/>
                    </a:schemeClr>
                  </a:solidFill>
                  <a:cs typeface="宋体" pitchFamily="2" charset="-122"/>
                </a:rPr>
                <a:t>股份部</a:t>
              </a:r>
              <a:endParaRPr lang="zh-CN" altLang="zh-CN" sz="1800" b="0" dirty="0">
                <a:solidFill>
                  <a:schemeClr val="tx1">
                    <a:lumMod val="75000"/>
                    <a:lumOff val="25000"/>
                  </a:schemeClr>
                </a:solidFill>
                <a:latin typeface="Arial" pitchFamily="34" charset="0"/>
                <a:cs typeface="宋体" pitchFamily="2" charset="-122"/>
              </a:endParaRPr>
            </a:p>
          </p:txBody>
        </p:sp>
      </p:grpSp>
      <p:grpSp>
        <p:nvGrpSpPr>
          <p:cNvPr id="148" name="组合 147"/>
          <p:cNvGrpSpPr/>
          <p:nvPr/>
        </p:nvGrpSpPr>
        <p:grpSpPr>
          <a:xfrm rot="5400000">
            <a:off x="7168903" y="2844066"/>
            <a:ext cx="982800" cy="313200"/>
            <a:chOff x="352124" y="3681535"/>
            <a:chExt cx="1356787" cy="432383"/>
          </a:xfrm>
        </p:grpSpPr>
        <p:grpSp>
          <p:nvGrpSpPr>
            <p:cNvPr id="149" name="组合 14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51" name="圆角矩形 15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52" name="圆角矩形 15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50" name="TextBox 149"/>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100" b="0" dirty="0">
                  <a:solidFill>
                    <a:schemeClr val="tx1">
                      <a:lumMod val="75000"/>
                      <a:lumOff val="25000"/>
                    </a:schemeClr>
                  </a:solidFill>
                  <a:cs typeface="宋体" pitchFamily="2" charset="-122"/>
                </a:rPr>
                <a:t>营销部</a:t>
              </a:r>
              <a:endParaRPr lang="zh-CN" altLang="zh-CN" sz="1800" b="0" dirty="0">
                <a:solidFill>
                  <a:schemeClr val="tx1">
                    <a:lumMod val="75000"/>
                    <a:lumOff val="25000"/>
                  </a:schemeClr>
                </a:solidFill>
                <a:latin typeface="Arial" pitchFamily="34" charset="0"/>
                <a:cs typeface="宋体" pitchFamily="2" charset="-122"/>
              </a:endParaRPr>
            </a:p>
          </p:txBody>
        </p:sp>
      </p:grpSp>
      <p:grpSp>
        <p:nvGrpSpPr>
          <p:cNvPr id="153" name="组合 152"/>
          <p:cNvGrpSpPr/>
          <p:nvPr/>
        </p:nvGrpSpPr>
        <p:grpSpPr>
          <a:xfrm rot="5400000">
            <a:off x="8028456" y="2845568"/>
            <a:ext cx="982800" cy="313200"/>
            <a:chOff x="352124" y="3681535"/>
            <a:chExt cx="1356787" cy="432383"/>
          </a:xfrm>
        </p:grpSpPr>
        <p:grpSp>
          <p:nvGrpSpPr>
            <p:cNvPr id="154" name="组合 15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56" name="圆角矩形 15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57" name="圆角矩形 15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55" name="TextBox 154"/>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100" b="0" dirty="0">
                  <a:solidFill>
                    <a:schemeClr val="tx1">
                      <a:lumMod val="75000"/>
                      <a:lumOff val="25000"/>
                    </a:schemeClr>
                  </a:solidFill>
                  <a:cs typeface="宋体" pitchFamily="2" charset="-122"/>
                </a:rPr>
                <a:t>国际部</a:t>
              </a:r>
              <a:endParaRPr lang="zh-CN" altLang="zh-CN" sz="1800" b="0" dirty="0">
                <a:solidFill>
                  <a:schemeClr val="tx1">
                    <a:lumMod val="75000"/>
                    <a:lumOff val="25000"/>
                  </a:schemeClr>
                </a:solidFill>
                <a:latin typeface="Arial" pitchFamily="34" charset="0"/>
                <a:cs typeface="宋体" pitchFamily="2" charset="-122"/>
              </a:endParaRPr>
            </a:p>
          </p:txBody>
        </p:sp>
      </p:grpSp>
      <p:grpSp>
        <p:nvGrpSpPr>
          <p:cNvPr id="83" name="组合 82"/>
          <p:cNvGrpSpPr/>
          <p:nvPr/>
        </p:nvGrpSpPr>
        <p:grpSpPr>
          <a:xfrm>
            <a:off x="4083529" y="1035280"/>
            <a:ext cx="982514" cy="313311"/>
            <a:chOff x="814328" y="3219334"/>
            <a:chExt cx="1356392" cy="432536"/>
          </a:xfrm>
        </p:grpSpPr>
        <p:grpSp>
          <p:nvGrpSpPr>
            <p:cNvPr id="84" name="组合 83"/>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86" name="圆角矩形 8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圆角矩形 86"/>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5" name="TextBox 84"/>
            <p:cNvSpPr txBox="1"/>
            <p:nvPr/>
          </p:nvSpPr>
          <p:spPr>
            <a:xfrm>
              <a:off x="1020410" y="3331792"/>
              <a:ext cx="953343" cy="23369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en-US" sz="1100" dirty="0">
                  <a:solidFill>
                    <a:srgbClr val="C00000"/>
                  </a:solidFill>
                  <a:cs typeface="宋体" pitchFamily="2" charset="-122"/>
                </a:rPr>
                <a:t>董事会</a:t>
              </a:r>
              <a:endParaRPr lang="zh-CN" altLang="zh-CN" sz="1100" dirty="0">
                <a:solidFill>
                  <a:srgbClr val="C00000"/>
                </a:solidFill>
                <a:cs typeface="宋体" pitchFamily="2" charset="-122"/>
              </a:endParaRPr>
            </a:p>
          </p:txBody>
        </p:sp>
      </p:grpSp>
      <p:grpSp>
        <p:nvGrpSpPr>
          <p:cNvPr id="88" name="组合 87"/>
          <p:cNvGrpSpPr/>
          <p:nvPr/>
        </p:nvGrpSpPr>
        <p:grpSpPr>
          <a:xfrm>
            <a:off x="4073833" y="1457951"/>
            <a:ext cx="982514" cy="313311"/>
            <a:chOff x="814328" y="3219334"/>
            <a:chExt cx="1356392" cy="432536"/>
          </a:xfrm>
        </p:grpSpPr>
        <p:grpSp>
          <p:nvGrpSpPr>
            <p:cNvPr id="89" name="组合 88"/>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91" name="圆角矩形 9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92" name="圆角矩形 91"/>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90" name="TextBox 89"/>
            <p:cNvSpPr txBox="1"/>
            <p:nvPr/>
          </p:nvSpPr>
          <p:spPr>
            <a:xfrm>
              <a:off x="1110326" y="3331792"/>
              <a:ext cx="787838" cy="23369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en-US" sz="1100" dirty="0" smtClean="0">
                  <a:solidFill>
                    <a:srgbClr val="C00000"/>
                  </a:solidFill>
                  <a:cs typeface="宋体" pitchFamily="2" charset="-122"/>
                </a:rPr>
                <a:t>总经理</a:t>
              </a:r>
              <a:endParaRPr lang="zh-CN" altLang="zh-CN" sz="1100" dirty="0">
                <a:solidFill>
                  <a:srgbClr val="C00000"/>
                </a:solidFill>
                <a:cs typeface="宋体" pitchFamily="2" charset="-122"/>
              </a:endParaRPr>
            </a:p>
          </p:txBody>
        </p:sp>
      </p:grpSp>
      <p:grpSp>
        <p:nvGrpSpPr>
          <p:cNvPr id="98" name="组合 97"/>
          <p:cNvGrpSpPr/>
          <p:nvPr/>
        </p:nvGrpSpPr>
        <p:grpSpPr>
          <a:xfrm>
            <a:off x="4074819" y="1903970"/>
            <a:ext cx="982514" cy="313311"/>
            <a:chOff x="814328" y="3219334"/>
            <a:chExt cx="1356392" cy="432536"/>
          </a:xfrm>
        </p:grpSpPr>
        <p:grpSp>
          <p:nvGrpSpPr>
            <p:cNvPr id="99" name="组合 98"/>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101" name="圆角矩形 10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02" name="圆角矩形 101"/>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00" name="TextBox 99"/>
            <p:cNvSpPr txBox="1"/>
            <p:nvPr/>
          </p:nvSpPr>
          <p:spPr>
            <a:xfrm>
              <a:off x="1110326" y="3331792"/>
              <a:ext cx="787838" cy="23369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en-US" sz="1100" dirty="0" smtClean="0">
                  <a:solidFill>
                    <a:schemeClr val="tx1">
                      <a:lumMod val="75000"/>
                      <a:lumOff val="25000"/>
                    </a:schemeClr>
                  </a:solidFill>
                  <a:cs typeface="宋体" pitchFamily="2" charset="-122"/>
                </a:rPr>
                <a:t>行政副总</a:t>
              </a:r>
              <a:endParaRPr lang="zh-CN" altLang="zh-CN" sz="1100" dirty="0">
                <a:solidFill>
                  <a:schemeClr val="tx1">
                    <a:lumMod val="75000"/>
                    <a:lumOff val="25000"/>
                  </a:schemeClr>
                </a:solidFill>
                <a:cs typeface="宋体" pitchFamily="2" charset="-122"/>
              </a:endParaRPr>
            </a:p>
          </p:txBody>
        </p:sp>
      </p:grpSp>
      <p:cxnSp>
        <p:nvCxnSpPr>
          <p:cNvPr id="464" name="直接连接符 463"/>
          <p:cNvCxnSpPr/>
          <p:nvPr/>
        </p:nvCxnSpPr>
        <p:spPr>
          <a:xfrm>
            <a:off x="2320820" y="3658966"/>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5" name="TextBox 464"/>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itchFamily="34" charset="-122"/>
                <a:ea typeface="微软雅黑" pitchFamily="34" charset="-122"/>
              </a:rPr>
              <a:t>组织架构</a:t>
            </a:r>
            <a:endParaRPr lang="zh-CN" altLang="en-US" sz="1000" dirty="0">
              <a:latin typeface="微软雅黑" pitchFamily="34" charset="-122"/>
              <a:ea typeface="微软雅黑" pitchFamily="34" charset="-122"/>
            </a:endParaRPr>
          </a:p>
        </p:txBody>
      </p:sp>
    </p:spTree>
    <p:extLst>
      <p:ext uri="{BB962C8B-B14F-4D97-AF65-F5344CB8AC3E}">
        <p14:creationId xmlns:p14="http://schemas.microsoft.com/office/powerpoint/2010/main" val="1282316457"/>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p:cTn id="7" dur="500" fill="hold"/>
                                        <p:tgtEl>
                                          <p:spTgt spid="83"/>
                                        </p:tgtEl>
                                        <p:attrNameLst>
                                          <p:attrName>ppt_w</p:attrName>
                                        </p:attrNameLst>
                                      </p:cBhvr>
                                      <p:tavLst>
                                        <p:tav tm="0">
                                          <p:val>
                                            <p:fltVal val="0"/>
                                          </p:val>
                                        </p:tav>
                                        <p:tav tm="100000">
                                          <p:val>
                                            <p:strVal val="#ppt_w"/>
                                          </p:val>
                                        </p:tav>
                                      </p:tavLst>
                                    </p:anim>
                                    <p:anim calcmode="lin" valueType="num">
                                      <p:cBhvr>
                                        <p:cTn id="8" dur="500" fill="hold"/>
                                        <p:tgtEl>
                                          <p:spTgt spid="83"/>
                                        </p:tgtEl>
                                        <p:attrNameLst>
                                          <p:attrName>ppt_h</p:attrName>
                                        </p:attrNameLst>
                                      </p:cBhvr>
                                      <p:tavLst>
                                        <p:tav tm="0">
                                          <p:val>
                                            <p:fltVal val="0"/>
                                          </p:val>
                                        </p:tav>
                                        <p:tav tm="100000">
                                          <p:val>
                                            <p:strVal val="#ppt_h"/>
                                          </p:val>
                                        </p:tav>
                                      </p:tavLst>
                                    </p:anim>
                                    <p:animEffect transition="in" filter="fade">
                                      <p:cBhvr>
                                        <p:cTn id="9" dur="500"/>
                                        <p:tgtEl>
                                          <p:spTgt spid="83"/>
                                        </p:tgtEl>
                                      </p:cBhvr>
                                    </p:animEffect>
                                    <p:anim calcmode="lin" valueType="num">
                                      <p:cBhvr>
                                        <p:cTn id="10" dur="500" fill="hold"/>
                                        <p:tgtEl>
                                          <p:spTgt spid="83"/>
                                        </p:tgtEl>
                                        <p:attrNameLst>
                                          <p:attrName>ppt_x</p:attrName>
                                        </p:attrNameLst>
                                      </p:cBhvr>
                                      <p:tavLst>
                                        <p:tav tm="0">
                                          <p:val>
                                            <p:fltVal val="0.5"/>
                                          </p:val>
                                        </p:tav>
                                        <p:tav tm="100000">
                                          <p:val>
                                            <p:strVal val="#ppt_x"/>
                                          </p:val>
                                        </p:tav>
                                      </p:tavLst>
                                    </p:anim>
                                    <p:anim calcmode="lin" valueType="num">
                                      <p:cBhvr>
                                        <p:cTn id="11" dur="500" fill="hold"/>
                                        <p:tgtEl>
                                          <p:spTgt spid="83"/>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nodeType="afterEffect">
                                  <p:stCondLst>
                                    <p:cond delay="0"/>
                                  </p:stCondLst>
                                  <p:childTnLst>
                                    <p:set>
                                      <p:cBhvr>
                                        <p:cTn id="14" dur="1" fill="hold">
                                          <p:stCondLst>
                                            <p:cond delay="0"/>
                                          </p:stCondLst>
                                        </p:cTn>
                                        <p:tgtEl>
                                          <p:spTgt spid="88"/>
                                        </p:tgtEl>
                                        <p:attrNameLst>
                                          <p:attrName>style.visibility</p:attrName>
                                        </p:attrNameLst>
                                      </p:cBhvr>
                                      <p:to>
                                        <p:strVal val="visible"/>
                                      </p:to>
                                    </p:set>
                                    <p:anim calcmode="lin" valueType="num">
                                      <p:cBhvr>
                                        <p:cTn id="15" dur="500" fill="hold"/>
                                        <p:tgtEl>
                                          <p:spTgt spid="88"/>
                                        </p:tgtEl>
                                        <p:attrNameLst>
                                          <p:attrName>ppt_w</p:attrName>
                                        </p:attrNameLst>
                                      </p:cBhvr>
                                      <p:tavLst>
                                        <p:tav tm="0">
                                          <p:val>
                                            <p:fltVal val="0"/>
                                          </p:val>
                                        </p:tav>
                                        <p:tav tm="100000">
                                          <p:val>
                                            <p:strVal val="#ppt_w"/>
                                          </p:val>
                                        </p:tav>
                                      </p:tavLst>
                                    </p:anim>
                                    <p:anim calcmode="lin" valueType="num">
                                      <p:cBhvr>
                                        <p:cTn id="16" dur="500" fill="hold"/>
                                        <p:tgtEl>
                                          <p:spTgt spid="88"/>
                                        </p:tgtEl>
                                        <p:attrNameLst>
                                          <p:attrName>ppt_h</p:attrName>
                                        </p:attrNameLst>
                                      </p:cBhvr>
                                      <p:tavLst>
                                        <p:tav tm="0">
                                          <p:val>
                                            <p:fltVal val="0"/>
                                          </p:val>
                                        </p:tav>
                                        <p:tav tm="100000">
                                          <p:val>
                                            <p:strVal val="#ppt_h"/>
                                          </p:val>
                                        </p:tav>
                                      </p:tavLst>
                                    </p:anim>
                                    <p:animEffect transition="in" filter="fade">
                                      <p:cBhvr>
                                        <p:cTn id="17" dur="500"/>
                                        <p:tgtEl>
                                          <p:spTgt spid="88"/>
                                        </p:tgtEl>
                                      </p:cBhvr>
                                    </p:animEffect>
                                    <p:anim calcmode="lin" valueType="num">
                                      <p:cBhvr>
                                        <p:cTn id="18" dur="500" fill="hold"/>
                                        <p:tgtEl>
                                          <p:spTgt spid="88"/>
                                        </p:tgtEl>
                                        <p:attrNameLst>
                                          <p:attrName>ppt_x</p:attrName>
                                        </p:attrNameLst>
                                      </p:cBhvr>
                                      <p:tavLst>
                                        <p:tav tm="0">
                                          <p:val>
                                            <p:fltVal val="0.5"/>
                                          </p:val>
                                        </p:tav>
                                        <p:tav tm="100000">
                                          <p:val>
                                            <p:strVal val="#ppt_x"/>
                                          </p:val>
                                        </p:tav>
                                      </p:tavLst>
                                    </p:anim>
                                    <p:anim calcmode="lin" valueType="num">
                                      <p:cBhvr>
                                        <p:cTn id="19" dur="500" fill="hold"/>
                                        <p:tgtEl>
                                          <p:spTgt spid="88"/>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374"/>
                                        </p:tgtEl>
                                        <p:attrNameLst>
                                          <p:attrName>style.visibility</p:attrName>
                                        </p:attrNameLst>
                                      </p:cBhvr>
                                      <p:to>
                                        <p:strVal val="visible"/>
                                      </p:to>
                                    </p:set>
                                    <p:animEffect transition="in" filter="wipe(up)">
                                      <p:cBhvr>
                                        <p:cTn id="23" dur="500"/>
                                        <p:tgtEl>
                                          <p:spTgt spid="374"/>
                                        </p:tgtEl>
                                      </p:cBhvr>
                                    </p:animEffect>
                                  </p:childTnLst>
                                </p:cTn>
                              </p:par>
                            </p:childTnLst>
                          </p:cTn>
                        </p:par>
                        <p:par>
                          <p:cTn id="24" fill="hold">
                            <p:stCondLst>
                              <p:cond delay="1500"/>
                            </p:stCondLst>
                            <p:childTnLst>
                              <p:par>
                                <p:cTn id="25" presetID="16" presetClass="entr" presetSubtype="37" fill="hold" nodeType="afterEffect">
                                  <p:stCondLst>
                                    <p:cond delay="0"/>
                                  </p:stCondLst>
                                  <p:childTnLst>
                                    <p:set>
                                      <p:cBhvr>
                                        <p:cTn id="26" dur="1" fill="hold">
                                          <p:stCondLst>
                                            <p:cond delay="0"/>
                                          </p:stCondLst>
                                        </p:cTn>
                                        <p:tgtEl>
                                          <p:spTgt spid="363"/>
                                        </p:tgtEl>
                                        <p:attrNameLst>
                                          <p:attrName>style.visibility</p:attrName>
                                        </p:attrNameLst>
                                      </p:cBhvr>
                                      <p:to>
                                        <p:strVal val="visible"/>
                                      </p:to>
                                    </p:set>
                                    <p:animEffect transition="in" filter="barn(outVertical)">
                                      <p:cBhvr>
                                        <p:cTn id="27" dur="500"/>
                                        <p:tgtEl>
                                          <p:spTgt spid="363"/>
                                        </p:tgtEl>
                                      </p:cBhvr>
                                    </p:animEffect>
                                  </p:childTnLst>
                                </p:cTn>
                              </p:par>
                            </p:childTnLst>
                          </p:cTn>
                        </p:par>
                        <p:par>
                          <p:cTn id="28" fill="hold">
                            <p:stCondLst>
                              <p:cond delay="2000"/>
                            </p:stCondLst>
                            <p:childTnLst>
                              <p:par>
                                <p:cTn id="29" presetID="22" presetClass="entr" presetSubtype="1" fill="hold" nodeType="afterEffect">
                                  <p:stCondLst>
                                    <p:cond delay="0"/>
                                  </p:stCondLst>
                                  <p:childTnLst>
                                    <p:set>
                                      <p:cBhvr>
                                        <p:cTn id="30" dur="1" fill="hold">
                                          <p:stCondLst>
                                            <p:cond delay="0"/>
                                          </p:stCondLst>
                                        </p:cTn>
                                        <p:tgtEl>
                                          <p:spTgt spid="382"/>
                                        </p:tgtEl>
                                        <p:attrNameLst>
                                          <p:attrName>style.visibility</p:attrName>
                                        </p:attrNameLst>
                                      </p:cBhvr>
                                      <p:to>
                                        <p:strVal val="visible"/>
                                      </p:to>
                                    </p:set>
                                    <p:animEffect transition="in" filter="wipe(up)">
                                      <p:cBhvr>
                                        <p:cTn id="31" dur="500"/>
                                        <p:tgtEl>
                                          <p:spTgt spid="382"/>
                                        </p:tgtEl>
                                      </p:cBhvr>
                                    </p:animEffect>
                                  </p:childTnLst>
                                </p:cTn>
                              </p:par>
                              <p:par>
                                <p:cTn id="32" presetID="22" presetClass="entr" presetSubtype="1" fill="hold" nodeType="withEffect">
                                  <p:stCondLst>
                                    <p:cond delay="0"/>
                                  </p:stCondLst>
                                  <p:childTnLst>
                                    <p:set>
                                      <p:cBhvr>
                                        <p:cTn id="33" dur="1" fill="hold">
                                          <p:stCondLst>
                                            <p:cond delay="0"/>
                                          </p:stCondLst>
                                        </p:cTn>
                                        <p:tgtEl>
                                          <p:spTgt spid="379"/>
                                        </p:tgtEl>
                                        <p:attrNameLst>
                                          <p:attrName>style.visibility</p:attrName>
                                        </p:attrNameLst>
                                      </p:cBhvr>
                                      <p:to>
                                        <p:strVal val="visible"/>
                                      </p:to>
                                    </p:set>
                                    <p:animEffect transition="in" filter="wipe(up)">
                                      <p:cBhvr>
                                        <p:cTn id="34" dur="500"/>
                                        <p:tgtEl>
                                          <p:spTgt spid="379"/>
                                        </p:tgtEl>
                                      </p:cBhvr>
                                    </p:animEffect>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par>
                                <p:cTn id="41" presetID="53" presetClass="entr" presetSubtype="16" fill="hold" nodeType="with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98"/>
                                        </p:tgtEl>
                                        <p:attrNameLst>
                                          <p:attrName>style.visibility</p:attrName>
                                        </p:attrNameLst>
                                      </p:cBhvr>
                                      <p:to>
                                        <p:strVal val="visible"/>
                                      </p:to>
                                    </p:set>
                                    <p:anim calcmode="lin" valueType="num">
                                      <p:cBhvr>
                                        <p:cTn id="48" dur="500" fill="hold"/>
                                        <p:tgtEl>
                                          <p:spTgt spid="98"/>
                                        </p:tgtEl>
                                        <p:attrNameLst>
                                          <p:attrName>ppt_w</p:attrName>
                                        </p:attrNameLst>
                                      </p:cBhvr>
                                      <p:tavLst>
                                        <p:tav tm="0">
                                          <p:val>
                                            <p:fltVal val="0"/>
                                          </p:val>
                                        </p:tav>
                                        <p:tav tm="100000">
                                          <p:val>
                                            <p:strVal val="#ppt_w"/>
                                          </p:val>
                                        </p:tav>
                                      </p:tavLst>
                                    </p:anim>
                                    <p:anim calcmode="lin" valueType="num">
                                      <p:cBhvr>
                                        <p:cTn id="49" dur="500" fill="hold"/>
                                        <p:tgtEl>
                                          <p:spTgt spid="98"/>
                                        </p:tgtEl>
                                        <p:attrNameLst>
                                          <p:attrName>ppt_h</p:attrName>
                                        </p:attrNameLst>
                                      </p:cBhvr>
                                      <p:tavLst>
                                        <p:tav tm="0">
                                          <p:val>
                                            <p:fltVal val="0"/>
                                          </p:val>
                                        </p:tav>
                                        <p:tav tm="100000">
                                          <p:val>
                                            <p:strVal val="#ppt_h"/>
                                          </p:val>
                                        </p:tav>
                                      </p:tavLst>
                                    </p:anim>
                                    <p:animEffect transition="in" filter="fade">
                                      <p:cBhvr>
                                        <p:cTn id="50" dur="500"/>
                                        <p:tgtEl>
                                          <p:spTgt spid="98"/>
                                        </p:tgtEl>
                                      </p:cBhvr>
                                    </p:animEffect>
                                  </p:childTnLst>
                                </p:cTn>
                              </p:par>
                            </p:childTnLst>
                          </p:cTn>
                        </p:par>
                        <p:par>
                          <p:cTn id="51" fill="hold">
                            <p:stCondLst>
                              <p:cond delay="3000"/>
                            </p:stCondLst>
                            <p:childTnLst>
                              <p:par>
                                <p:cTn id="52" presetID="16" presetClass="entr" presetSubtype="37" fill="hold" nodeType="afterEffect">
                                  <p:stCondLst>
                                    <p:cond delay="0"/>
                                  </p:stCondLst>
                                  <p:childTnLst>
                                    <p:set>
                                      <p:cBhvr>
                                        <p:cTn id="53" dur="1" fill="hold">
                                          <p:stCondLst>
                                            <p:cond delay="0"/>
                                          </p:stCondLst>
                                        </p:cTn>
                                        <p:tgtEl>
                                          <p:spTgt spid="367"/>
                                        </p:tgtEl>
                                        <p:attrNameLst>
                                          <p:attrName>style.visibility</p:attrName>
                                        </p:attrNameLst>
                                      </p:cBhvr>
                                      <p:to>
                                        <p:strVal val="visible"/>
                                      </p:to>
                                    </p:set>
                                    <p:animEffect transition="in" filter="barn(outVertical)">
                                      <p:cBhvr>
                                        <p:cTn id="54" dur="500"/>
                                        <p:tgtEl>
                                          <p:spTgt spid="367"/>
                                        </p:tgtEl>
                                      </p:cBhvr>
                                    </p:animEffect>
                                  </p:childTnLst>
                                </p:cTn>
                              </p:par>
                              <p:par>
                                <p:cTn id="55" presetID="16" presetClass="entr" presetSubtype="37" fill="hold" nodeType="withEffect">
                                  <p:stCondLst>
                                    <p:cond delay="0"/>
                                  </p:stCondLst>
                                  <p:childTnLst>
                                    <p:set>
                                      <p:cBhvr>
                                        <p:cTn id="56" dur="1" fill="hold">
                                          <p:stCondLst>
                                            <p:cond delay="0"/>
                                          </p:stCondLst>
                                        </p:cTn>
                                        <p:tgtEl>
                                          <p:spTgt spid="369"/>
                                        </p:tgtEl>
                                        <p:attrNameLst>
                                          <p:attrName>style.visibility</p:attrName>
                                        </p:attrNameLst>
                                      </p:cBhvr>
                                      <p:to>
                                        <p:strVal val="visible"/>
                                      </p:to>
                                    </p:set>
                                    <p:animEffect transition="in" filter="barn(outVertical)">
                                      <p:cBhvr>
                                        <p:cTn id="57" dur="500"/>
                                        <p:tgtEl>
                                          <p:spTgt spid="369"/>
                                        </p:tgtEl>
                                      </p:cBhvr>
                                    </p:animEffect>
                                  </p:childTnLst>
                                </p:cTn>
                              </p:par>
                              <p:par>
                                <p:cTn id="58" presetID="16" presetClass="entr" presetSubtype="37" fill="hold" nodeType="withEffect">
                                  <p:stCondLst>
                                    <p:cond delay="0"/>
                                  </p:stCondLst>
                                  <p:childTnLst>
                                    <p:set>
                                      <p:cBhvr>
                                        <p:cTn id="59" dur="1" fill="hold">
                                          <p:stCondLst>
                                            <p:cond delay="0"/>
                                          </p:stCondLst>
                                        </p:cTn>
                                        <p:tgtEl>
                                          <p:spTgt spid="372"/>
                                        </p:tgtEl>
                                        <p:attrNameLst>
                                          <p:attrName>style.visibility</p:attrName>
                                        </p:attrNameLst>
                                      </p:cBhvr>
                                      <p:to>
                                        <p:strVal val="visible"/>
                                      </p:to>
                                    </p:set>
                                    <p:animEffect transition="in" filter="barn(outVertical)">
                                      <p:cBhvr>
                                        <p:cTn id="60" dur="500"/>
                                        <p:tgtEl>
                                          <p:spTgt spid="372"/>
                                        </p:tgtEl>
                                      </p:cBhvr>
                                    </p:animEffect>
                                  </p:childTnLst>
                                </p:cTn>
                              </p:par>
                            </p:childTnLst>
                          </p:cTn>
                        </p:par>
                        <p:par>
                          <p:cTn id="61" fill="hold">
                            <p:stCondLst>
                              <p:cond delay="3500"/>
                            </p:stCondLst>
                            <p:childTnLst>
                              <p:par>
                                <p:cTn id="62" presetID="22" presetClass="entr" presetSubtype="1" fill="hold" nodeType="afterEffect">
                                  <p:stCondLst>
                                    <p:cond delay="0"/>
                                  </p:stCondLst>
                                  <p:childTnLst>
                                    <p:set>
                                      <p:cBhvr>
                                        <p:cTn id="63" dur="1" fill="hold">
                                          <p:stCondLst>
                                            <p:cond delay="0"/>
                                          </p:stCondLst>
                                        </p:cTn>
                                        <p:tgtEl>
                                          <p:spTgt spid="383"/>
                                        </p:tgtEl>
                                        <p:attrNameLst>
                                          <p:attrName>style.visibility</p:attrName>
                                        </p:attrNameLst>
                                      </p:cBhvr>
                                      <p:to>
                                        <p:strVal val="visible"/>
                                      </p:to>
                                    </p:set>
                                    <p:animEffect transition="in" filter="wipe(up)">
                                      <p:cBhvr>
                                        <p:cTn id="64" dur="500"/>
                                        <p:tgtEl>
                                          <p:spTgt spid="383"/>
                                        </p:tgtEl>
                                      </p:cBhvr>
                                    </p:animEffect>
                                  </p:childTnLst>
                                </p:cTn>
                              </p:par>
                              <p:par>
                                <p:cTn id="65" presetID="22" presetClass="entr" presetSubtype="1" fill="hold" nodeType="withEffect">
                                  <p:stCondLst>
                                    <p:cond delay="0"/>
                                  </p:stCondLst>
                                  <p:childTnLst>
                                    <p:set>
                                      <p:cBhvr>
                                        <p:cTn id="66" dur="1" fill="hold">
                                          <p:stCondLst>
                                            <p:cond delay="0"/>
                                          </p:stCondLst>
                                        </p:cTn>
                                        <p:tgtEl>
                                          <p:spTgt spid="388"/>
                                        </p:tgtEl>
                                        <p:attrNameLst>
                                          <p:attrName>style.visibility</p:attrName>
                                        </p:attrNameLst>
                                      </p:cBhvr>
                                      <p:to>
                                        <p:strVal val="visible"/>
                                      </p:to>
                                    </p:set>
                                    <p:animEffect transition="in" filter="wipe(up)">
                                      <p:cBhvr>
                                        <p:cTn id="67" dur="500"/>
                                        <p:tgtEl>
                                          <p:spTgt spid="388"/>
                                        </p:tgtEl>
                                      </p:cBhvr>
                                    </p:animEffect>
                                  </p:childTnLst>
                                </p:cTn>
                              </p:par>
                              <p:par>
                                <p:cTn id="68" presetID="22" presetClass="entr" presetSubtype="1" fill="hold" nodeType="withEffect">
                                  <p:stCondLst>
                                    <p:cond delay="0"/>
                                  </p:stCondLst>
                                  <p:childTnLst>
                                    <p:set>
                                      <p:cBhvr>
                                        <p:cTn id="69" dur="1" fill="hold">
                                          <p:stCondLst>
                                            <p:cond delay="0"/>
                                          </p:stCondLst>
                                        </p:cTn>
                                        <p:tgtEl>
                                          <p:spTgt spid="389"/>
                                        </p:tgtEl>
                                        <p:attrNameLst>
                                          <p:attrName>style.visibility</p:attrName>
                                        </p:attrNameLst>
                                      </p:cBhvr>
                                      <p:to>
                                        <p:strVal val="visible"/>
                                      </p:to>
                                    </p:set>
                                    <p:animEffect transition="in" filter="wipe(up)">
                                      <p:cBhvr>
                                        <p:cTn id="70" dur="500"/>
                                        <p:tgtEl>
                                          <p:spTgt spid="389"/>
                                        </p:tgtEl>
                                      </p:cBhvr>
                                    </p:animEffect>
                                  </p:childTnLst>
                                </p:cTn>
                              </p:par>
                              <p:par>
                                <p:cTn id="71" presetID="22" presetClass="entr" presetSubtype="1" fill="hold" nodeType="withEffect">
                                  <p:stCondLst>
                                    <p:cond delay="0"/>
                                  </p:stCondLst>
                                  <p:childTnLst>
                                    <p:set>
                                      <p:cBhvr>
                                        <p:cTn id="72" dur="1" fill="hold">
                                          <p:stCondLst>
                                            <p:cond delay="0"/>
                                          </p:stCondLst>
                                        </p:cTn>
                                        <p:tgtEl>
                                          <p:spTgt spid="390"/>
                                        </p:tgtEl>
                                        <p:attrNameLst>
                                          <p:attrName>style.visibility</p:attrName>
                                        </p:attrNameLst>
                                      </p:cBhvr>
                                      <p:to>
                                        <p:strVal val="visible"/>
                                      </p:to>
                                    </p:set>
                                    <p:animEffect transition="in" filter="wipe(up)">
                                      <p:cBhvr>
                                        <p:cTn id="73" dur="500"/>
                                        <p:tgtEl>
                                          <p:spTgt spid="390"/>
                                        </p:tgtEl>
                                      </p:cBhvr>
                                    </p:animEffect>
                                  </p:childTnLst>
                                </p:cTn>
                              </p:par>
                              <p:par>
                                <p:cTn id="74" presetID="22" presetClass="entr" presetSubtype="1" fill="hold" nodeType="withEffect">
                                  <p:stCondLst>
                                    <p:cond delay="0"/>
                                  </p:stCondLst>
                                  <p:childTnLst>
                                    <p:set>
                                      <p:cBhvr>
                                        <p:cTn id="75" dur="1" fill="hold">
                                          <p:stCondLst>
                                            <p:cond delay="0"/>
                                          </p:stCondLst>
                                        </p:cTn>
                                        <p:tgtEl>
                                          <p:spTgt spid="392"/>
                                        </p:tgtEl>
                                        <p:attrNameLst>
                                          <p:attrName>style.visibility</p:attrName>
                                        </p:attrNameLst>
                                      </p:cBhvr>
                                      <p:to>
                                        <p:strVal val="visible"/>
                                      </p:to>
                                    </p:set>
                                    <p:animEffect transition="in" filter="wipe(up)">
                                      <p:cBhvr>
                                        <p:cTn id="76" dur="500"/>
                                        <p:tgtEl>
                                          <p:spTgt spid="392"/>
                                        </p:tgtEl>
                                      </p:cBhvr>
                                    </p:animEffect>
                                  </p:childTnLst>
                                </p:cTn>
                              </p:par>
                              <p:par>
                                <p:cTn id="77" presetID="22" presetClass="entr" presetSubtype="1" fill="hold" nodeType="withEffect">
                                  <p:stCondLst>
                                    <p:cond delay="0"/>
                                  </p:stCondLst>
                                  <p:childTnLst>
                                    <p:set>
                                      <p:cBhvr>
                                        <p:cTn id="78" dur="1" fill="hold">
                                          <p:stCondLst>
                                            <p:cond delay="0"/>
                                          </p:stCondLst>
                                        </p:cTn>
                                        <p:tgtEl>
                                          <p:spTgt spid="391"/>
                                        </p:tgtEl>
                                        <p:attrNameLst>
                                          <p:attrName>style.visibility</p:attrName>
                                        </p:attrNameLst>
                                      </p:cBhvr>
                                      <p:to>
                                        <p:strVal val="visible"/>
                                      </p:to>
                                    </p:set>
                                    <p:animEffect transition="in" filter="wipe(up)">
                                      <p:cBhvr>
                                        <p:cTn id="79" dur="500"/>
                                        <p:tgtEl>
                                          <p:spTgt spid="391"/>
                                        </p:tgtEl>
                                      </p:cBhvr>
                                    </p:animEffect>
                                  </p:childTnLst>
                                </p:cTn>
                              </p:par>
                              <p:par>
                                <p:cTn id="80" presetID="22" presetClass="entr" presetSubtype="1" fill="hold" nodeType="withEffect">
                                  <p:stCondLst>
                                    <p:cond delay="0"/>
                                  </p:stCondLst>
                                  <p:childTnLst>
                                    <p:set>
                                      <p:cBhvr>
                                        <p:cTn id="81" dur="1" fill="hold">
                                          <p:stCondLst>
                                            <p:cond delay="0"/>
                                          </p:stCondLst>
                                        </p:cTn>
                                        <p:tgtEl>
                                          <p:spTgt spid="394"/>
                                        </p:tgtEl>
                                        <p:attrNameLst>
                                          <p:attrName>style.visibility</p:attrName>
                                        </p:attrNameLst>
                                      </p:cBhvr>
                                      <p:to>
                                        <p:strVal val="visible"/>
                                      </p:to>
                                    </p:set>
                                    <p:animEffect transition="in" filter="wipe(up)">
                                      <p:cBhvr>
                                        <p:cTn id="82" dur="500"/>
                                        <p:tgtEl>
                                          <p:spTgt spid="394"/>
                                        </p:tgtEl>
                                      </p:cBhvr>
                                    </p:animEffect>
                                  </p:childTnLst>
                                </p:cTn>
                              </p:par>
                              <p:par>
                                <p:cTn id="83" presetID="22" presetClass="entr" presetSubtype="1" fill="hold" nodeType="withEffect">
                                  <p:stCondLst>
                                    <p:cond delay="0"/>
                                  </p:stCondLst>
                                  <p:childTnLst>
                                    <p:set>
                                      <p:cBhvr>
                                        <p:cTn id="84" dur="1" fill="hold">
                                          <p:stCondLst>
                                            <p:cond delay="0"/>
                                          </p:stCondLst>
                                        </p:cTn>
                                        <p:tgtEl>
                                          <p:spTgt spid="395"/>
                                        </p:tgtEl>
                                        <p:attrNameLst>
                                          <p:attrName>style.visibility</p:attrName>
                                        </p:attrNameLst>
                                      </p:cBhvr>
                                      <p:to>
                                        <p:strVal val="visible"/>
                                      </p:to>
                                    </p:set>
                                    <p:animEffect transition="in" filter="wipe(up)">
                                      <p:cBhvr>
                                        <p:cTn id="85" dur="500"/>
                                        <p:tgtEl>
                                          <p:spTgt spid="395"/>
                                        </p:tgtEl>
                                      </p:cBhvr>
                                    </p:animEffect>
                                  </p:childTnLst>
                                </p:cTn>
                              </p:par>
                              <p:par>
                                <p:cTn id="86" presetID="22" presetClass="entr" presetSubtype="1" fill="hold" nodeType="withEffect">
                                  <p:stCondLst>
                                    <p:cond delay="0"/>
                                  </p:stCondLst>
                                  <p:childTnLst>
                                    <p:set>
                                      <p:cBhvr>
                                        <p:cTn id="87" dur="1" fill="hold">
                                          <p:stCondLst>
                                            <p:cond delay="0"/>
                                          </p:stCondLst>
                                        </p:cTn>
                                        <p:tgtEl>
                                          <p:spTgt spid="396"/>
                                        </p:tgtEl>
                                        <p:attrNameLst>
                                          <p:attrName>style.visibility</p:attrName>
                                        </p:attrNameLst>
                                      </p:cBhvr>
                                      <p:to>
                                        <p:strVal val="visible"/>
                                      </p:to>
                                    </p:set>
                                    <p:animEffect transition="in" filter="wipe(up)">
                                      <p:cBhvr>
                                        <p:cTn id="88" dur="500"/>
                                        <p:tgtEl>
                                          <p:spTgt spid="396"/>
                                        </p:tgtEl>
                                      </p:cBhvr>
                                    </p:animEffect>
                                  </p:childTnLst>
                                </p:cTn>
                              </p:par>
                              <p:par>
                                <p:cTn id="89" presetID="22" presetClass="entr" presetSubtype="1" fill="hold" nodeType="withEffect">
                                  <p:stCondLst>
                                    <p:cond delay="0"/>
                                  </p:stCondLst>
                                  <p:childTnLst>
                                    <p:set>
                                      <p:cBhvr>
                                        <p:cTn id="90" dur="1" fill="hold">
                                          <p:stCondLst>
                                            <p:cond delay="0"/>
                                          </p:stCondLst>
                                        </p:cTn>
                                        <p:tgtEl>
                                          <p:spTgt spid="397"/>
                                        </p:tgtEl>
                                        <p:attrNameLst>
                                          <p:attrName>style.visibility</p:attrName>
                                        </p:attrNameLst>
                                      </p:cBhvr>
                                      <p:to>
                                        <p:strVal val="visible"/>
                                      </p:to>
                                    </p:set>
                                    <p:animEffect transition="in" filter="wipe(up)">
                                      <p:cBhvr>
                                        <p:cTn id="91" dur="500"/>
                                        <p:tgtEl>
                                          <p:spTgt spid="397"/>
                                        </p:tgtEl>
                                      </p:cBhvr>
                                    </p:animEffect>
                                  </p:childTnLst>
                                </p:cTn>
                              </p:par>
                            </p:childTnLst>
                          </p:cTn>
                        </p:par>
                        <p:par>
                          <p:cTn id="92" fill="hold">
                            <p:stCondLst>
                              <p:cond delay="4000"/>
                            </p:stCondLst>
                            <p:childTnLst>
                              <p:par>
                                <p:cTn id="93" presetID="42" presetClass="entr" presetSubtype="0" fill="hold" nodeType="afterEffect">
                                  <p:stCondLst>
                                    <p:cond delay="0"/>
                                  </p:stCondLst>
                                  <p:childTnLst>
                                    <p:set>
                                      <p:cBhvr>
                                        <p:cTn id="94" dur="1" fill="hold">
                                          <p:stCondLst>
                                            <p:cond delay="0"/>
                                          </p:stCondLst>
                                        </p:cTn>
                                        <p:tgtEl>
                                          <p:spTgt spid="108"/>
                                        </p:tgtEl>
                                        <p:attrNameLst>
                                          <p:attrName>style.visibility</p:attrName>
                                        </p:attrNameLst>
                                      </p:cBhvr>
                                      <p:to>
                                        <p:strVal val="visible"/>
                                      </p:to>
                                    </p:set>
                                    <p:animEffect transition="in" filter="fade">
                                      <p:cBhvr>
                                        <p:cTn id="95" dur="500"/>
                                        <p:tgtEl>
                                          <p:spTgt spid="108"/>
                                        </p:tgtEl>
                                      </p:cBhvr>
                                    </p:animEffect>
                                    <p:anim calcmode="lin" valueType="num">
                                      <p:cBhvr>
                                        <p:cTn id="96" dur="500" fill="hold"/>
                                        <p:tgtEl>
                                          <p:spTgt spid="108"/>
                                        </p:tgtEl>
                                        <p:attrNameLst>
                                          <p:attrName>ppt_x</p:attrName>
                                        </p:attrNameLst>
                                      </p:cBhvr>
                                      <p:tavLst>
                                        <p:tav tm="0">
                                          <p:val>
                                            <p:strVal val="#ppt_x"/>
                                          </p:val>
                                        </p:tav>
                                        <p:tav tm="100000">
                                          <p:val>
                                            <p:strVal val="#ppt_x"/>
                                          </p:val>
                                        </p:tav>
                                      </p:tavLst>
                                    </p:anim>
                                    <p:anim calcmode="lin" valueType="num">
                                      <p:cBhvr>
                                        <p:cTn id="97" dur="500" fill="hold"/>
                                        <p:tgtEl>
                                          <p:spTgt spid="108"/>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113"/>
                                        </p:tgtEl>
                                        <p:attrNameLst>
                                          <p:attrName>style.visibility</p:attrName>
                                        </p:attrNameLst>
                                      </p:cBhvr>
                                      <p:to>
                                        <p:strVal val="visible"/>
                                      </p:to>
                                    </p:set>
                                    <p:animEffect transition="in" filter="fade">
                                      <p:cBhvr>
                                        <p:cTn id="100" dur="500"/>
                                        <p:tgtEl>
                                          <p:spTgt spid="113"/>
                                        </p:tgtEl>
                                      </p:cBhvr>
                                    </p:animEffect>
                                    <p:anim calcmode="lin" valueType="num">
                                      <p:cBhvr>
                                        <p:cTn id="101" dur="500" fill="hold"/>
                                        <p:tgtEl>
                                          <p:spTgt spid="113"/>
                                        </p:tgtEl>
                                        <p:attrNameLst>
                                          <p:attrName>ppt_x</p:attrName>
                                        </p:attrNameLst>
                                      </p:cBhvr>
                                      <p:tavLst>
                                        <p:tav tm="0">
                                          <p:val>
                                            <p:strVal val="#ppt_x"/>
                                          </p:val>
                                        </p:tav>
                                        <p:tav tm="100000">
                                          <p:val>
                                            <p:strVal val="#ppt_x"/>
                                          </p:val>
                                        </p:tav>
                                      </p:tavLst>
                                    </p:anim>
                                    <p:anim calcmode="lin" valueType="num">
                                      <p:cBhvr>
                                        <p:cTn id="102" dur="500" fill="hold"/>
                                        <p:tgtEl>
                                          <p:spTgt spid="113"/>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118"/>
                                        </p:tgtEl>
                                        <p:attrNameLst>
                                          <p:attrName>style.visibility</p:attrName>
                                        </p:attrNameLst>
                                      </p:cBhvr>
                                      <p:to>
                                        <p:strVal val="visible"/>
                                      </p:to>
                                    </p:set>
                                    <p:animEffect transition="in" filter="fade">
                                      <p:cBhvr>
                                        <p:cTn id="105" dur="500"/>
                                        <p:tgtEl>
                                          <p:spTgt spid="118"/>
                                        </p:tgtEl>
                                      </p:cBhvr>
                                    </p:animEffect>
                                    <p:anim calcmode="lin" valueType="num">
                                      <p:cBhvr>
                                        <p:cTn id="106" dur="500" fill="hold"/>
                                        <p:tgtEl>
                                          <p:spTgt spid="118"/>
                                        </p:tgtEl>
                                        <p:attrNameLst>
                                          <p:attrName>ppt_x</p:attrName>
                                        </p:attrNameLst>
                                      </p:cBhvr>
                                      <p:tavLst>
                                        <p:tav tm="0">
                                          <p:val>
                                            <p:strVal val="#ppt_x"/>
                                          </p:val>
                                        </p:tav>
                                        <p:tav tm="100000">
                                          <p:val>
                                            <p:strVal val="#ppt_x"/>
                                          </p:val>
                                        </p:tav>
                                      </p:tavLst>
                                    </p:anim>
                                    <p:anim calcmode="lin" valueType="num">
                                      <p:cBhvr>
                                        <p:cTn id="107" dur="500" fill="hold"/>
                                        <p:tgtEl>
                                          <p:spTgt spid="118"/>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123"/>
                                        </p:tgtEl>
                                        <p:attrNameLst>
                                          <p:attrName>style.visibility</p:attrName>
                                        </p:attrNameLst>
                                      </p:cBhvr>
                                      <p:to>
                                        <p:strVal val="visible"/>
                                      </p:to>
                                    </p:set>
                                    <p:animEffect transition="in" filter="fade">
                                      <p:cBhvr>
                                        <p:cTn id="110" dur="500"/>
                                        <p:tgtEl>
                                          <p:spTgt spid="123"/>
                                        </p:tgtEl>
                                      </p:cBhvr>
                                    </p:animEffect>
                                    <p:anim calcmode="lin" valueType="num">
                                      <p:cBhvr>
                                        <p:cTn id="111" dur="500" fill="hold"/>
                                        <p:tgtEl>
                                          <p:spTgt spid="123"/>
                                        </p:tgtEl>
                                        <p:attrNameLst>
                                          <p:attrName>ppt_x</p:attrName>
                                        </p:attrNameLst>
                                      </p:cBhvr>
                                      <p:tavLst>
                                        <p:tav tm="0">
                                          <p:val>
                                            <p:strVal val="#ppt_x"/>
                                          </p:val>
                                        </p:tav>
                                        <p:tav tm="100000">
                                          <p:val>
                                            <p:strVal val="#ppt_x"/>
                                          </p:val>
                                        </p:tav>
                                      </p:tavLst>
                                    </p:anim>
                                    <p:anim calcmode="lin" valueType="num">
                                      <p:cBhvr>
                                        <p:cTn id="112" dur="500" fill="hold"/>
                                        <p:tgtEl>
                                          <p:spTgt spid="123"/>
                                        </p:tgtEl>
                                        <p:attrNameLst>
                                          <p:attrName>ppt_y</p:attrName>
                                        </p:attrNameLst>
                                      </p:cBhvr>
                                      <p:tavLst>
                                        <p:tav tm="0">
                                          <p:val>
                                            <p:strVal val="#ppt_y+.1"/>
                                          </p:val>
                                        </p:tav>
                                        <p:tav tm="100000">
                                          <p:val>
                                            <p:strVal val="#ppt_y"/>
                                          </p:val>
                                        </p:tav>
                                      </p:tavLst>
                                    </p:anim>
                                  </p:childTnLst>
                                </p:cTn>
                              </p:par>
                              <p:par>
                                <p:cTn id="113" presetID="42" presetClass="entr" presetSubtype="0" fill="hold"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500"/>
                                        <p:tgtEl>
                                          <p:spTgt spid="128"/>
                                        </p:tgtEl>
                                      </p:cBhvr>
                                    </p:animEffect>
                                    <p:anim calcmode="lin" valueType="num">
                                      <p:cBhvr>
                                        <p:cTn id="116" dur="500" fill="hold"/>
                                        <p:tgtEl>
                                          <p:spTgt spid="128"/>
                                        </p:tgtEl>
                                        <p:attrNameLst>
                                          <p:attrName>ppt_x</p:attrName>
                                        </p:attrNameLst>
                                      </p:cBhvr>
                                      <p:tavLst>
                                        <p:tav tm="0">
                                          <p:val>
                                            <p:strVal val="#ppt_x"/>
                                          </p:val>
                                        </p:tav>
                                        <p:tav tm="100000">
                                          <p:val>
                                            <p:strVal val="#ppt_x"/>
                                          </p:val>
                                        </p:tav>
                                      </p:tavLst>
                                    </p:anim>
                                    <p:anim calcmode="lin" valueType="num">
                                      <p:cBhvr>
                                        <p:cTn id="117" dur="500" fill="hold"/>
                                        <p:tgtEl>
                                          <p:spTgt spid="128"/>
                                        </p:tgtEl>
                                        <p:attrNameLst>
                                          <p:attrName>ppt_y</p:attrName>
                                        </p:attrNameLst>
                                      </p:cBhvr>
                                      <p:tavLst>
                                        <p:tav tm="0">
                                          <p:val>
                                            <p:strVal val="#ppt_y+.1"/>
                                          </p:val>
                                        </p:tav>
                                        <p:tav tm="100000">
                                          <p:val>
                                            <p:strVal val="#ppt_y"/>
                                          </p:val>
                                        </p:tav>
                                      </p:tavLst>
                                    </p:anim>
                                  </p:childTnLst>
                                </p:cTn>
                              </p:par>
                              <p:par>
                                <p:cTn id="118" presetID="42" presetClass="entr" presetSubtype="0" fill="hold" nodeType="withEffect">
                                  <p:stCondLst>
                                    <p:cond delay="0"/>
                                  </p:stCondLst>
                                  <p:childTnLst>
                                    <p:set>
                                      <p:cBhvr>
                                        <p:cTn id="119" dur="1" fill="hold">
                                          <p:stCondLst>
                                            <p:cond delay="0"/>
                                          </p:stCondLst>
                                        </p:cTn>
                                        <p:tgtEl>
                                          <p:spTgt spid="133"/>
                                        </p:tgtEl>
                                        <p:attrNameLst>
                                          <p:attrName>style.visibility</p:attrName>
                                        </p:attrNameLst>
                                      </p:cBhvr>
                                      <p:to>
                                        <p:strVal val="visible"/>
                                      </p:to>
                                    </p:set>
                                    <p:animEffect transition="in" filter="fade">
                                      <p:cBhvr>
                                        <p:cTn id="120" dur="500"/>
                                        <p:tgtEl>
                                          <p:spTgt spid="133"/>
                                        </p:tgtEl>
                                      </p:cBhvr>
                                    </p:animEffect>
                                    <p:anim calcmode="lin" valueType="num">
                                      <p:cBhvr>
                                        <p:cTn id="121" dur="500" fill="hold"/>
                                        <p:tgtEl>
                                          <p:spTgt spid="133"/>
                                        </p:tgtEl>
                                        <p:attrNameLst>
                                          <p:attrName>ppt_x</p:attrName>
                                        </p:attrNameLst>
                                      </p:cBhvr>
                                      <p:tavLst>
                                        <p:tav tm="0">
                                          <p:val>
                                            <p:strVal val="#ppt_x"/>
                                          </p:val>
                                        </p:tav>
                                        <p:tav tm="100000">
                                          <p:val>
                                            <p:strVal val="#ppt_x"/>
                                          </p:val>
                                        </p:tav>
                                      </p:tavLst>
                                    </p:anim>
                                    <p:anim calcmode="lin" valueType="num">
                                      <p:cBhvr>
                                        <p:cTn id="122" dur="500" fill="hold"/>
                                        <p:tgtEl>
                                          <p:spTgt spid="133"/>
                                        </p:tgtEl>
                                        <p:attrNameLst>
                                          <p:attrName>ppt_y</p:attrName>
                                        </p:attrNameLst>
                                      </p:cBhvr>
                                      <p:tavLst>
                                        <p:tav tm="0">
                                          <p:val>
                                            <p:strVal val="#ppt_y+.1"/>
                                          </p:val>
                                        </p:tav>
                                        <p:tav tm="100000">
                                          <p:val>
                                            <p:strVal val="#ppt_y"/>
                                          </p:val>
                                        </p:tav>
                                      </p:tavLst>
                                    </p:anim>
                                  </p:childTnLst>
                                </p:cTn>
                              </p:par>
                              <p:par>
                                <p:cTn id="123" presetID="42" presetClass="entr" presetSubtype="0" fill="hold" nodeType="withEffect">
                                  <p:stCondLst>
                                    <p:cond delay="0"/>
                                  </p:stCondLst>
                                  <p:childTnLst>
                                    <p:set>
                                      <p:cBhvr>
                                        <p:cTn id="124" dur="1" fill="hold">
                                          <p:stCondLst>
                                            <p:cond delay="0"/>
                                          </p:stCondLst>
                                        </p:cTn>
                                        <p:tgtEl>
                                          <p:spTgt spid="138"/>
                                        </p:tgtEl>
                                        <p:attrNameLst>
                                          <p:attrName>style.visibility</p:attrName>
                                        </p:attrNameLst>
                                      </p:cBhvr>
                                      <p:to>
                                        <p:strVal val="visible"/>
                                      </p:to>
                                    </p:set>
                                    <p:animEffect transition="in" filter="fade">
                                      <p:cBhvr>
                                        <p:cTn id="125" dur="500"/>
                                        <p:tgtEl>
                                          <p:spTgt spid="138"/>
                                        </p:tgtEl>
                                      </p:cBhvr>
                                    </p:animEffect>
                                    <p:anim calcmode="lin" valueType="num">
                                      <p:cBhvr>
                                        <p:cTn id="126" dur="500" fill="hold"/>
                                        <p:tgtEl>
                                          <p:spTgt spid="138"/>
                                        </p:tgtEl>
                                        <p:attrNameLst>
                                          <p:attrName>ppt_x</p:attrName>
                                        </p:attrNameLst>
                                      </p:cBhvr>
                                      <p:tavLst>
                                        <p:tav tm="0">
                                          <p:val>
                                            <p:strVal val="#ppt_x"/>
                                          </p:val>
                                        </p:tav>
                                        <p:tav tm="100000">
                                          <p:val>
                                            <p:strVal val="#ppt_x"/>
                                          </p:val>
                                        </p:tav>
                                      </p:tavLst>
                                    </p:anim>
                                    <p:anim calcmode="lin" valueType="num">
                                      <p:cBhvr>
                                        <p:cTn id="127" dur="500" fill="hold"/>
                                        <p:tgtEl>
                                          <p:spTgt spid="138"/>
                                        </p:tgtEl>
                                        <p:attrNameLst>
                                          <p:attrName>ppt_y</p:attrName>
                                        </p:attrNameLst>
                                      </p:cBhvr>
                                      <p:tavLst>
                                        <p:tav tm="0">
                                          <p:val>
                                            <p:strVal val="#ppt_y+.1"/>
                                          </p:val>
                                        </p:tav>
                                        <p:tav tm="100000">
                                          <p:val>
                                            <p:strVal val="#ppt_y"/>
                                          </p:val>
                                        </p:tav>
                                      </p:tavLst>
                                    </p:anim>
                                  </p:childTnLst>
                                </p:cTn>
                              </p:par>
                              <p:par>
                                <p:cTn id="128" presetID="42" presetClass="entr" presetSubtype="0"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Effect transition="in" filter="fade">
                                      <p:cBhvr>
                                        <p:cTn id="130" dur="500"/>
                                        <p:tgtEl>
                                          <p:spTgt spid="143"/>
                                        </p:tgtEl>
                                      </p:cBhvr>
                                    </p:animEffect>
                                    <p:anim calcmode="lin" valueType="num">
                                      <p:cBhvr>
                                        <p:cTn id="131" dur="500" fill="hold"/>
                                        <p:tgtEl>
                                          <p:spTgt spid="143"/>
                                        </p:tgtEl>
                                        <p:attrNameLst>
                                          <p:attrName>ppt_x</p:attrName>
                                        </p:attrNameLst>
                                      </p:cBhvr>
                                      <p:tavLst>
                                        <p:tav tm="0">
                                          <p:val>
                                            <p:strVal val="#ppt_x"/>
                                          </p:val>
                                        </p:tav>
                                        <p:tav tm="100000">
                                          <p:val>
                                            <p:strVal val="#ppt_x"/>
                                          </p:val>
                                        </p:tav>
                                      </p:tavLst>
                                    </p:anim>
                                    <p:anim calcmode="lin" valueType="num">
                                      <p:cBhvr>
                                        <p:cTn id="132" dur="500" fill="hold"/>
                                        <p:tgtEl>
                                          <p:spTgt spid="143"/>
                                        </p:tgtEl>
                                        <p:attrNameLst>
                                          <p:attrName>ppt_y</p:attrName>
                                        </p:attrNameLst>
                                      </p:cBhvr>
                                      <p:tavLst>
                                        <p:tav tm="0">
                                          <p:val>
                                            <p:strVal val="#ppt_y+.1"/>
                                          </p:val>
                                        </p:tav>
                                        <p:tav tm="100000">
                                          <p:val>
                                            <p:strVal val="#ppt_y"/>
                                          </p:val>
                                        </p:tav>
                                      </p:tavLst>
                                    </p:anim>
                                  </p:childTnLst>
                                </p:cTn>
                              </p:par>
                              <p:par>
                                <p:cTn id="133" presetID="42" presetClass="entr" presetSubtype="0" fill="hold" nodeType="withEffect">
                                  <p:stCondLst>
                                    <p:cond delay="0"/>
                                  </p:stCondLst>
                                  <p:childTnLst>
                                    <p:set>
                                      <p:cBhvr>
                                        <p:cTn id="134" dur="1" fill="hold">
                                          <p:stCondLst>
                                            <p:cond delay="0"/>
                                          </p:stCondLst>
                                        </p:cTn>
                                        <p:tgtEl>
                                          <p:spTgt spid="148"/>
                                        </p:tgtEl>
                                        <p:attrNameLst>
                                          <p:attrName>style.visibility</p:attrName>
                                        </p:attrNameLst>
                                      </p:cBhvr>
                                      <p:to>
                                        <p:strVal val="visible"/>
                                      </p:to>
                                    </p:set>
                                    <p:animEffect transition="in" filter="fade">
                                      <p:cBhvr>
                                        <p:cTn id="135" dur="500"/>
                                        <p:tgtEl>
                                          <p:spTgt spid="148"/>
                                        </p:tgtEl>
                                      </p:cBhvr>
                                    </p:animEffect>
                                    <p:anim calcmode="lin" valueType="num">
                                      <p:cBhvr>
                                        <p:cTn id="136" dur="500" fill="hold"/>
                                        <p:tgtEl>
                                          <p:spTgt spid="148"/>
                                        </p:tgtEl>
                                        <p:attrNameLst>
                                          <p:attrName>ppt_x</p:attrName>
                                        </p:attrNameLst>
                                      </p:cBhvr>
                                      <p:tavLst>
                                        <p:tav tm="0">
                                          <p:val>
                                            <p:strVal val="#ppt_x"/>
                                          </p:val>
                                        </p:tav>
                                        <p:tav tm="100000">
                                          <p:val>
                                            <p:strVal val="#ppt_x"/>
                                          </p:val>
                                        </p:tav>
                                      </p:tavLst>
                                    </p:anim>
                                    <p:anim calcmode="lin" valueType="num">
                                      <p:cBhvr>
                                        <p:cTn id="137" dur="500" fill="hold"/>
                                        <p:tgtEl>
                                          <p:spTgt spid="148"/>
                                        </p:tgtEl>
                                        <p:attrNameLst>
                                          <p:attrName>ppt_y</p:attrName>
                                        </p:attrNameLst>
                                      </p:cBhvr>
                                      <p:tavLst>
                                        <p:tav tm="0">
                                          <p:val>
                                            <p:strVal val="#ppt_y+.1"/>
                                          </p:val>
                                        </p:tav>
                                        <p:tav tm="100000">
                                          <p:val>
                                            <p:strVal val="#ppt_y"/>
                                          </p:val>
                                        </p:tav>
                                      </p:tavLst>
                                    </p:anim>
                                  </p:childTnLst>
                                </p:cTn>
                              </p:par>
                              <p:par>
                                <p:cTn id="138" presetID="42" presetClass="entr" presetSubtype="0" fill="hold" nodeType="withEffect">
                                  <p:stCondLst>
                                    <p:cond delay="0"/>
                                  </p:stCondLst>
                                  <p:childTnLst>
                                    <p:set>
                                      <p:cBhvr>
                                        <p:cTn id="139" dur="1" fill="hold">
                                          <p:stCondLst>
                                            <p:cond delay="0"/>
                                          </p:stCondLst>
                                        </p:cTn>
                                        <p:tgtEl>
                                          <p:spTgt spid="153"/>
                                        </p:tgtEl>
                                        <p:attrNameLst>
                                          <p:attrName>style.visibility</p:attrName>
                                        </p:attrNameLst>
                                      </p:cBhvr>
                                      <p:to>
                                        <p:strVal val="visible"/>
                                      </p:to>
                                    </p:set>
                                    <p:animEffect transition="in" filter="fade">
                                      <p:cBhvr>
                                        <p:cTn id="140" dur="500"/>
                                        <p:tgtEl>
                                          <p:spTgt spid="153"/>
                                        </p:tgtEl>
                                      </p:cBhvr>
                                    </p:animEffect>
                                    <p:anim calcmode="lin" valueType="num">
                                      <p:cBhvr>
                                        <p:cTn id="141" dur="500" fill="hold"/>
                                        <p:tgtEl>
                                          <p:spTgt spid="153"/>
                                        </p:tgtEl>
                                        <p:attrNameLst>
                                          <p:attrName>ppt_x</p:attrName>
                                        </p:attrNameLst>
                                      </p:cBhvr>
                                      <p:tavLst>
                                        <p:tav tm="0">
                                          <p:val>
                                            <p:strVal val="#ppt_x"/>
                                          </p:val>
                                        </p:tav>
                                        <p:tav tm="100000">
                                          <p:val>
                                            <p:strVal val="#ppt_x"/>
                                          </p:val>
                                        </p:tav>
                                      </p:tavLst>
                                    </p:anim>
                                    <p:anim calcmode="lin" valueType="num">
                                      <p:cBhvr>
                                        <p:cTn id="142" dur="500" fill="hold"/>
                                        <p:tgtEl>
                                          <p:spTgt spid="153"/>
                                        </p:tgtEl>
                                        <p:attrNameLst>
                                          <p:attrName>ppt_y</p:attrName>
                                        </p:attrNameLst>
                                      </p:cBhvr>
                                      <p:tavLst>
                                        <p:tav tm="0">
                                          <p:val>
                                            <p:strVal val="#ppt_y+.1"/>
                                          </p:val>
                                        </p:tav>
                                        <p:tav tm="100000">
                                          <p:val>
                                            <p:strVal val="#ppt_y"/>
                                          </p:val>
                                        </p:tav>
                                      </p:tavLst>
                                    </p:anim>
                                  </p:childTnLst>
                                </p:cTn>
                              </p:par>
                            </p:childTnLst>
                          </p:cTn>
                        </p:par>
                        <p:par>
                          <p:cTn id="143" fill="hold">
                            <p:stCondLst>
                              <p:cond delay="4500"/>
                            </p:stCondLst>
                            <p:childTnLst>
                              <p:par>
                                <p:cTn id="144" presetID="22" presetClass="entr" presetSubtype="1" fill="hold" nodeType="afterEffect">
                                  <p:stCondLst>
                                    <p:cond delay="0"/>
                                  </p:stCondLst>
                                  <p:childTnLst>
                                    <p:set>
                                      <p:cBhvr>
                                        <p:cTn id="145" dur="1" fill="hold">
                                          <p:stCondLst>
                                            <p:cond delay="0"/>
                                          </p:stCondLst>
                                        </p:cTn>
                                        <p:tgtEl>
                                          <p:spTgt spid="399"/>
                                        </p:tgtEl>
                                        <p:attrNameLst>
                                          <p:attrName>style.visibility</p:attrName>
                                        </p:attrNameLst>
                                      </p:cBhvr>
                                      <p:to>
                                        <p:strVal val="visible"/>
                                      </p:to>
                                    </p:set>
                                    <p:animEffect transition="in" filter="wipe(up)">
                                      <p:cBhvr>
                                        <p:cTn id="146" dur="500"/>
                                        <p:tgtEl>
                                          <p:spTgt spid="399"/>
                                        </p:tgtEl>
                                      </p:cBhvr>
                                    </p:animEffect>
                                  </p:childTnLst>
                                </p:cTn>
                              </p:par>
                              <p:par>
                                <p:cTn id="147" presetID="22" presetClass="entr" presetSubtype="1" fill="hold" nodeType="withEffect">
                                  <p:stCondLst>
                                    <p:cond delay="0"/>
                                  </p:stCondLst>
                                  <p:childTnLst>
                                    <p:set>
                                      <p:cBhvr>
                                        <p:cTn id="148" dur="1" fill="hold">
                                          <p:stCondLst>
                                            <p:cond delay="0"/>
                                          </p:stCondLst>
                                        </p:cTn>
                                        <p:tgtEl>
                                          <p:spTgt spid="403"/>
                                        </p:tgtEl>
                                        <p:attrNameLst>
                                          <p:attrName>style.visibility</p:attrName>
                                        </p:attrNameLst>
                                      </p:cBhvr>
                                      <p:to>
                                        <p:strVal val="visible"/>
                                      </p:to>
                                    </p:set>
                                    <p:animEffect transition="in" filter="wipe(up)">
                                      <p:cBhvr>
                                        <p:cTn id="149" dur="500"/>
                                        <p:tgtEl>
                                          <p:spTgt spid="403"/>
                                        </p:tgtEl>
                                      </p:cBhvr>
                                    </p:animEffect>
                                  </p:childTnLst>
                                </p:cTn>
                              </p:par>
                              <p:par>
                                <p:cTn id="150" presetID="22" presetClass="entr" presetSubtype="1" fill="hold" nodeType="withEffect">
                                  <p:stCondLst>
                                    <p:cond delay="0"/>
                                  </p:stCondLst>
                                  <p:childTnLst>
                                    <p:set>
                                      <p:cBhvr>
                                        <p:cTn id="151" dur="1" fill="hold">
                                          <p:stCondLst>
                                            <p:cond delay="0"/>
                                          </p:stCondLst>
                                        </p:cTn>
                                        <p:tgtEl>
                                          <p:spTgt spid="405"/>
                                        </p:tgtEl>
                                        <p:attrNameLst>
                                          <p:attrName>style.visibility</p:attrName>
                                        </p:attrNameLst>
                                      </p:cBhvr>
                                      <p:to>
                                        <p:strVal val="visible"/>
                                      </p:to>
                                    </p:set>
                                    <p:animEffect transition="in" filter="wipe(up)">
                                      <p:cBhvr>
                                        <p:cTn id="152" dur="500"/>
                                        <p:tgtEl>
                                          <p:spTgt spid="405"/>
                                        </p:tgtEl>
                                      </p:cBhvr>
                                    </p:animEffect>
                                  </p:childTnLst>
                                </p:cTn>
                              </p:par>
                              <p:par>
                                <p:cTn id="153" presetID="22" presetClass="entr" presetSubtype="1" fill="hold" nodeType="withEffect">
                                  <p:stCondLst>
                                    <p:cond delay="0"/>
                                  </p:stCondLst>
                                  <p:childTnLst>
                                    <p:set>
                                      <p:cBhvr>
                                        <p:cTn id="154" dur="1" fill="hold">
                                          <p:stCondLst>
                                            <p:cond delay="0"/>
                                          </p:stCondLst>
                                        </p:cTn>
                                        <p:tgtEl>
                                          <p:spTgt spid="407"/>
                                        </p:tgtEl>
                                        <p:attrNameLst>
                                          <p:attrName>style.visibility</p:attrName>
                                        </p:attrNameLst>
                                      </p:cBhvr>
                                      <p:to>
                                        <p:strVal val="visible"/>
                                      </p:to>
                                    </p:set>
                                    <p:animEffect transition="in" filter="wipe(up)">
                                      <p:cBhvr>
                                        <p:cTn id="155" dur="500"/>
                                        <p:tgtEl>
                                          <p:spTgt spid="407"/>
                                        </p:tgtEl>
                                      </p:cBhvr>
                                    </p:animEffect>
                                  </p:childTnLst>
                                </p:cTn>
                              </p:par>
                              <p:par>
                                <p:cTn id="156" presetID="22" presetClass="entr" presetSubtype="1" fill="hold" nodeType="withEffect">
                                  <p:stCondLst>
                                    <p:cond delay="0"/>
                                  </p:stCondLst>
                                  <p:childTnLst>
                                    <p:set>
                                      <p:cBhvr>
                                        <p:cTn id="157" dur="1" fill="hold">
                                          <p:stCondLst>
                                            <p:cond delay="0"/>
                                          </p:stCondLst>
                                        </p:cTn>
                                        <p:tgtEl>
                                          <p:spTgt spid="410"/>
                                        </p:tgtEl>
                                        <p:attrNameLst>
                                          <p:attrName>style.visibility</p:attrName>
                                        </p:attrNameLst>
                                      </p:cBhvr>
                                      <p:to>
                                        <p:strVal val="visible"/>
                                      </p:to>
                                    </p:set>
                                    <p:animEffect transition="in" filter="wipe(up)">
                                      <p:cBhvr>
                                        <p:cTn id="158" dur="500"/>
                                        <p:tgtEl>
                                          <p:spTgt spid="410"/>
                                        </p:tgtEl>
                                      </p:cBhvr>
                                    </p:animEffect>
                                  </p:childTnLst>
                                </p:cTn>
                              </p:par>
                              <p:par>
                                <p:cTn id="159" presetID="22" presetClass="entr" presetSubtype="1" fill="hold" nodeType="withEffect">
                                  <p:stCondLst>
                                    <p:cond delay="0"/>
                                  </p:stCondLst>
                                  <p:childTnLst>
                                    <p:set>
                                      <p:cBhvr>
                                        <p:cTn id="160" dur="1" fill="hold">
                                          <p:stCondLst>
                                            <p:cond delay="0"/>
                                          </p:stCondLst>
                                        </p:cTn>
                                        <p:tgtEl>
                                          <p:spTgt spid="413"/>
                                        </p:tgtEl>
                                        <p:attrNameLst>
                                          <p:attrName>style.visibility</p:attrName>
                                        </p:attrNameLst>
                                      </p:cBhvr>
                                      <p:to>
                                        <p:strVal val="visible"/>
                                      </p:to>
                                    </p:set>
                                    <p:animEffect transition="in" filter="wipe(up)">
                                      <p:cBhvr>
                                        <p:cTn id="161" dur="500"/>
                                        <p:tgtEl>
                                          <p:spTgt spid="413"/>
                                        </p:tgtEl>
                                      </p:cBhvr>
                                    </p:animEffect>
                                  </p:childTnLst>
                                </p:cTn>
                              </p:par>
                              <p:par>
                                <p:cTn id="162" presetID="22" presetClass="entr" presetSubtype="1" fill="hold" nodeType="withEffect">
                                  <p:stCondLst>
                                    <p:cond delay="0"/>
                                  </p:stCondLst>
                                  <p:childTnLst>
                                    <p:set>
                                      <p:cBhvr>
                                        <p:cTn id="163" dur="1" fill="hold">
                                          <p:stCondLst>
                                            <p:cond delay="0"/>
                                          </p:stCondLst>
                                        </p:cTn>
                                        <p:tgtEl>
                                          <p:spTgt spid="416"/>
                                        </p:tgtEl>
                                        <p:attrNameLst>
                                          <p:attrName>style.visibility</p:attrName>
                                        </p:attrNameLst>
                                      </p:cBhvr>
                                      <p:to>
                                        <p:strVal val="visible"/>
                                      </p:to>
                                    </p:set>
                                    <p:animEffect transition="in" filter="wipe(up)">
                                      <p:cBhvr>
                                        <p:cTn id="164" dur="500"/>
                                        <p:tgtEl>
                                          <p:spTgt spid="416"/>
                                        </p:tgtEl>
                                      </p:cBhvr>
                                    </p:animEffect>
                                  </p:childTnLst>
                                </p:cTn>
                              </p:par>
                              <p:par>
                                <p:cTn id="165" presetID="22" presetClass="entr" presetSubtype="1" fill="hold" nodeType="withEffect">
                                  <p:stCondLst>
                                    <p:cond delay="0"/>
                                  </p:stCondLst>
                                  <p:childTnLst>
                                    <p:set>
                                      <p:cBhvr>
                                        <p:cTn id="166" dur="1" fill="hold">
                                          <p:stCondLst>
                                            <p:cond delay="0"/>
                                          </p:stCondLst>
                                        </p:cTn>
                                        <p:tgtEl>
                                          <p:spTgt spid="418"/>
                                        </p:tgtEl>
                                        <p:attrNameLst>
                                          <p:attrName>style.visibility</p:attrName>
                                        </p:attrNameLst>
                                      </p:cBhvr>
                                      <p:to>
                                        <p:strVal val="visible"/>
                                      </p:to>
                                    </p:set>
                                    <p:animEffect transition="in" filter="wipe(up)">
                                      <p:cBhvr>
                                        <p:cTn id="167" dur="500"/>
                                        <p:tgtEl>
                                          <p:spTgt spid="418"/>
                                        </p:tgtEl>
                                      </p:cBhvr>
                                    </p:animEffect>
                                  </p:childTnLst>
                                </p:cTn>
                              </p:par>
                              <p:par>
                                <p:cTn id="168" presetID="22" presetClass="entr" presetSubtype="1" fill="hold" nodeType="withEffect">
                                  <p:stCondLst>
                                    <p:cond delay="0"/>
                                  </p:stCondLst>
                                  <p:childTnLst>
                                    <p:set>
                                      <p:cBhvr>
                                        <p:cTn id="169" dur="1" fill="hold">
                                          <p:stCondLst>
                                            <p:cond delay="0"/>
                                          </p:stCondLst>
                                        </p:cTn>
                                        <p:tgtEl>
                                          <p:spTgt spid="419"/>
                                        </p:tgtEl>
                                        <p:attrNameLst>
                                          <p:attrName>style.visibility</p:attrName>
                                        </p:attrNameLst>
                                      </p:cBhvr>
                                      <p:to>
                                        <p:strVal val="visible"/>
                                      </p:to>
                                    </p:set>
                                    <p:animEffect transition="in" filter="wipe(up)">
                                      <p:cBhvr>
                                        <p:cTn id="170" dur="500"/>
                                        <p:tgtEl>
                                          <p:spTgt spid="419"/>
                                        </p:tgtEl>
                                      </p:cBhvr>
                                    </p:animEffect>
                                  </p:childTnLst>
                                </p:cTn>
                              </p:par>
                              <p:par>
                                <p:cTn id="171" presetID="22" presetClass="entr" presetSubtype="1" fill="hold" nodeType="withEffect">
                                  <p:stCondLst>
                                    <p:cond delay="0"/>
                                  </p:stCondLst>
                                  <p:childTnLst>
                                    <p:set>
                                      <p:cBhvr>
                                        <p:cTn id="172" dur="1" fill="hold">
                                          <p:stCondLst>
                                            <p:cond delay="0"/>
                                          </p:stCondLst>
                                        </p:cTn>
                                        <p:tgtEl>
                                          <p:spTgt spid="422"/>
                                        </p:tgtEl>
                                        <p:attrNameLst>
                                          <p:attrName>style.visibility</p:attrName>
                                        </p:attrNameLst>
                                      </p:cBhvr>
                                      <p:to>
                                        <p:strVal val="visible"/>
                                      </p:to>
                                    </p:set>
                                    <p:animEffect transition="in" filter="wipe(up)">
                                      <p:cBhvr>
                                        <p:cTn id="173" dur="500"/>
                                        <p:tgtEl>
                                          <p:spTgt spid="422"/>
                                        </p:tgtEl>
                                      </p:cBhvr>
                                    </p:animEffect>
                                  </p:childTnLst>
                                </p:cTn>
                              </p:par>
                              <p:par>
                                <p:cTn id="174" presetID="22" presetClass="entr" presetSubtype="1" fill="hold" nodeType="withEffect">
                                  <p:stCondLst>
                                    <p:cond delay="0"/>
                                  </p:stCondLst>
                                  <p:childTnLst>
                                    <p:set>
                                      <p:cBhvr>
                                        <p:cTn id="175" dur="1" fill="hold">
                                          <p:stCondLst>
                                            <p:cond delay="0"/>
                                          </p:stCondLst>
                                        </p:cTn>
                                        <p:tgtEl>
                                          <p:spTgt spid="434"/>
                                        </p:tgtEl>
                                        <p:attrNameLst>
                                          <p:attrName>style.visibility</p:attrName>
                                        </p:attrNameLst>
                                      </p:cBhvr>
                                      <p:to>
                                        <p:strVal val="visible"/>
                                      </p:to>
                                    </p:set>
                                    <p:animEffect transition="in" filter="wipe(up)">
                                      <p:cBhvr>
                                        <p:cTn id="176" dur="500"/>
                                        <p:tgtEl>
                                          <p:spTgt spid="434"/>
                                        </p:tgtEl>
                                      </p:cBhvr>
                                    </p:animEffect>
                                  </p:childTnLst>
                                </p:cTn>
                              </p:par>
                              <p:par>
                                <p:cTn id="177" presetID="22" presetClass="entr" presetSubtype="1" fill="hold" nodeType="withEffect">
                                  <p:stCondLst>
                                    <p:cond delay="0"/>
                                  </p:stCondLst>
                                  <p:childTnLst>
                                    <p:set>
                                      <p:cBhvr>
                                        <p:cTn id="178" dur="1" fill="hold">
                                          <p:stCondLst>
                                            <p:cond delay="0"/>
                                          </p:stCondLst>
                                        </p:cTn>
                                        <p:tgtEl>
                                          <p:spTgt spid="436"/>
                                        </p:tgtEl>
                                        <p:attrNameLst>
                                          <p:attrName>style.visibility</p:attrName>
                                        </p:attrNameLst>
                                      </p:cBhvr>
                                      <p:to>
                                        <p:strVal val="visible"/>
                                      </p:to>
                                    </p:set>
                                    <p:animEffect transition="in" filter="wipe(up)">
                                      <p:cBhvr>
                                        <p:cTn id="179" dur="500"/>
                                        <p:tgtEl>
                                          <p:spTgt spid="436"/>
                                        </p:tgtEl>
                                      </p:cBhvr>
                                    </p:animEffect>
                                  </p:childTnLst>
                                </p:cTn>
                              </p:par>
                              <p:par>
                                <p:cTn id="180" presetID="22" presetClass="entr" presetSubtype="1" fill="hold" nodeType="withEffect">
                                  <p:stCondLst>
                                    <p:cond delay="0"/>
                                  </p:stCondLst>
                                  <p:childTnLst>
                                    <p:set>
                                      <p:cBhvr>
                                        <p:cTn id="181" dur="1" fill="hold">
                                          <p:stCondLst>
                                            <p:cond delay="0"/>
                                          </p:stCondLst>
                                        </p:cTn>
                                        <p:tgtEl>
                                          <p:spTgt spid="437"/>
                                        </p:tgtEl>
                                        <p:attrNameLst>
                                          <p:attrName>style.visibility</p:attrName>
                                        </p:attrNameLst>
                                      </p:cBhvr>
                                      <p:to>
                                        <p:strVal val="visible"/>
                                      </p:to>
                                    </p:set>
                                    <p:animEffect transition="in" filter="wipe(up)">
                                      <p:cBhvr>
                                        <p:cTn id="182" dur="500"/>
                                        <p:tgtEl>
                                          <p:spTgt spid="437"/>
                                        </p:tgtEl>
                                      </p:cBhvr>
                                    </p:animEffect>
                                  </p:childTnLst>
                                </p:cTn>
                              </p:par>
                              <p:par>
                                <p:cTn id="183" presetID="22" presetClass="entr" presetSubtype="1" fill="hold" nodeType="withEffect">
                                  <p:stCondLst>
                                    <p:cond delay="0"/>
                                  </p:stCondLst>
                                  <p:childTnLst>
                                    <p:set>
                                      <p:cBhvr>
                                        <p:cTn id="184" dur="1" fill="hold">
                                          <p:stCondLst>
                                            <p:cond delay="0"/>
                                          </p:stCondLst>
                                        </p:cTn>
                                        <p:tgtEl>
                                          <p:spTgt spid="438"/>
                                        </p:tgtEl>
                                        <p:attrNameLst>
                                          <p:attrName>style.visibility</p:attrName>
                                        </p:attrNameLst>
                                      </p:cBhvr>
                                      <p:to>
                                        <p:strVal val="visible"/>
                                      </p:to>
                                    </p:set>
                                    <p:animEffect transition="in" filter="wipe(up)">
                                      <p:cBhvr>
                                        <p:cTn id="185" dur="500"/>
                                        <p:tgtEl>
                                          <p:spTgt spid="438"/>
                                        </p:tgtEl>
                                      </p:cBhvr>
                                    </p:animEffect>
                                  </p:childTnLst>
                                </p:cTn>
                              </p:par>
                              <p:par>
                                <p:cTn id="186" presetID="22" presetClass="entr" presetSubtype="1" fill="hold" nodeType="withEffect">
                                  <p:stCondLst>
                                    <p:cond delay="0"/>
                                  </p:stCondLst>
                                  <p:childTnLst>
                                    <p:set>
                                      <p:cBhvr>
                                        <p:cTn id="187" dur="1" fill="hold">
                                          <p:stCondLst>
                                            <p:cond delay="0"/>
                                          </p:stCondLst>
                                        </p:cTn>
                                        <p:tgtEl>
                                          <p:spTgt spid="439"/>
                                        </p:tgtEl>
                                        <p:attrNameLst>
                                          <p:attrName>style.visibility</p:attrName>
                                        </p:attrNameLst>
                                      </p:cBhvr>
                                      <p:to>
                                        <p:strVal val="visible"/>
                                      </p:to>
                                    </p:set>
                                    <p:animEffect transition="in" filter="wipe(up)">
                                      <p:cBhvr>
                                        <p:cTn id="188" dur="500"/>
                                        <p:tgtEl>
                                          <p:spTgt spid="439"/>
                                        </p:tgtEl>
                                      </p:cBhvr>
                                    </p:animEffect>
                                  </p:childTnLst>
                                </p:cTn>
                              </p:par>
                              <p:par>
                                <p:cTn id="189" presetID="22" presetClass="entr" presetSubtype="1" fill="hold" nodeType="withEffect">
                                  <p:stCondLst>
                                    <p:cond delay="0"/>
                                  </p:stCondLst>
                                  <p:childTnLst>
                                    <p:set>
                                      <p:cBhvr>
                                        <p:cTn id="190" dur="1" fill="hold">
                                          <p:stCondLst>
                                            <p:cond delay="0"/>
                                          </p:stCondLst>
                                        </p:cTn>
                                        <p:tgtEl>
                                          <p:spTgt spid="441"/>
                                        </p:tgtEl>
                                        <p:attrNameLst>
                                          <p:attrName>style.visibility</p:attrName>
                                        </p:attrNameLst>
                                      </p:cBhvr>
                                      <p:to>
                                        <p:strVal val="visible"/>
                                      </p:to>
                                    </p:set>
                                    <p:animEffect transition="in" filter="wipe(up)">
                                      <p:cBhvr>
                                        <p:cTn id="191" dur="500"/>
                                        <p:tgtEl>
                                          <p:spTgt spid="441"/>
                                        </p:tgtEl>
                                      </p:cBhvr>
                                    </p:animEffect>
                                  </p:childTnLst>
                                </p:cTn>
                              </p:par>
                              <p:par>
                                <p:cTn id="192" presetID="22" presetClass="entr" presetSubtype="1" fill="hold" nodeType="withEffect">
                                  <p:stCondLst>
                                    <p:cond delay="0"/>
                                  </p:stCondLst>
                                  <p:childTnLst>
                                    <p:set>
                                      <p:cBhvr>
                                        <p:cTn id="193" dur="1" fill="hold">
                                          <p:stCondLst>
                                            <p:cond delay="0"/>
                                          </p:stCondLst>
                                        </p:cTn>
                                        <p:tgtEl>
                                          <p:spTgt spid="442"/>
                                        </p:tgtEl>
                                        <p:attrNameLst>
                                          <p:attrName>style.visibility</p:attrName>
                                        </p:attrNameLst>
                                      </p:cBhvr>
                                      <p:to>
                                        <p:strVal val="visible"/>
                                      </p:to>
                                    </p:set>
                                    <p:animEffect transition="in" filter="wipe(up)">
                                      <p:cBhvr>
                                        <p:cTn id="194" dur="500"/>
                                        <p:tgtEl>
                                          <p:spTgt spid="442"/>
                                        </p:tgtEl>
                                      </p:cBhvr>
                                    </p:animEffect>
                                  </p:childTnLst>
                                </p:cTn>
                              </p:par>
                              <p:par>
                                <p:cTn id="195" presetID="22" presetClass="entr" presetSubtype="1" fill="hold" nodeType="withEffect">
                                  <p:stCondLst>
                                    <p:cond delay="0"/>
                                  </p:stCondLst>
                                  <p:childTnLst>
                                    <p:set>
                                      <p:cBhvr>
                                        <p:cTn id="196" dur="1" fill="hold">
                                          <p:stCondLst>
                                            <p:cond delay="0"/>
                                          </p:stCondLst>
                                        </p:cTn>
                                        <p:tgtEl>
                                          <p:spTgt spid="444"/>
                                        </p:tgtEl>
                                        <p:attrNameLst>
                                          <p:attrName>style.visibility</p:attrName>
                                        </p:attrNameLst>
                                      </p:cBhvr>
                                      <p:to>
                                        <p:strVal val="visible"/>
                                      </p:to>
                                    </p:set>
                                    <p:animEffect transition="in" filter="wipe(up)">
                                      <p:cBhvr>
                                        <p:cTn id="197" dur="500"/>
                                        <p:tgtEl>
                                          <p:spTgt spid="444"/>
                                        </p:tgtEl>
                                      </p:cBhvr>
                                    </p:animEffect>
                                  </p:childTnLst>
                                </p:cTn>
                              </p:par>
                              <p:par>
                                <p:cTn id="198" presetID="22" presetClass="entr" presetSubtype="1" fill="hold" nodeType="withEffect">
                                  <p:stCondLst>
                                    <p:cond delay="0"/>
                                  </p:stCondLst>
                                  <p:childTnLst>
                                    <p:set>
                                      <p:cBhvr>
                                        <p:cTn id="199" dur="1" fill="hold">
                                          <p:stCondLst>
                                            <p:cond delay="0"/>
                                          </p:stCondLst>
                                        </p:cTn>
                                        <p:tgtEl>
                                          <p:spTgt spid="445"/>
                                        </p:tgtEl>
                                        <p:attrNameLst>
                                          <p:attrName>style.visibility</p:attrName>
                                        </p:attrNameLst>
                                      </p:cBhvr>
                                      <p:to>
                                        <p:strVal val="visible"/>
                                      </p:to>
                                    </p:set>
                                    <p:animEffect transition="in" filter="wipe(up)">
                                      <p:cBhvr>
                                        <p:cTn id="200" dur="500"/>
                                        <p:tgtEl>
                                          <p:spTgt spid="445"/>
                                        </p:tgtEl>
                                      </p:cBhvr>
                                    </p:animEffect>
                                  </p:childTnLst>
                                </p:cTn>
                              </p:par>
                              <p:par>
                                <p:cTn id="201" presetID="22" presetClass="entr" presetSubtype="1" fill="hold" nodeType="withEffect">
                                  <p:stCondLst>
                                    <p:cond delay="0"/>
                                  </p:stCondLst>
                                  <p:childTnLst>
                                    <p:set>
                                      <p:cBhvr>
                                        <p:cTn id="202" dur="1" fill="hold">
                                          <p:stCondLst>
                                            <p:cond delay="0"/>
                                          </p:stCondLst>
                                        </p:cTn>
                                        <p:tgtEl>
                                          <p:spTgt spid="446"/>
                                        </p:tgtEl>
                                        <p:attrNameLst>
                                          <p:attrName>style.visibility</p:attrName>
                                        </p:attrNameLst>
                                      </p:cBhvr>
                                      <p:to>
                                        <p:strVal val="visible"/>
                                      </p:to>
                                    </p:set>
                                    <p:animEffect transition="in" filter="wipe(up)">
                                      <p:cBhvr>
                                        <p:cTn id="203" dur="500"/>
                                        <p:tgtEl>
                                          <p:spTgt spid="446"/>
                                        </p:tgtEl>
                                      </p:cBhvr>
                                    </p:animEffect>
                                  </p:childTnLst>
                                </p:cTn>
                              </p:par>
                              <p:par>
                                <p:cTn id="204" presetID="22" presetClass="entr" presetSubtype="1" fill="hold" nodeType="withEffect">
                                  <p:stCondLst>
                                    <p:cond delay="0"/>
                                  </p:stCondLst>
                                  <p:childTnLst>
                                    <p:set>
                                      <p:cBhvr>
                                        <p:cTn id="205" dur="1" fill="hold">
                                          <p:stCondLst>
                                            <p:cond delay="0"/>
                                          </p:stCondLst>
                                        </p:cTn>
                                        <p:tgtEl>
                                          <p:spTgt spid="447"/>
                                        </p:tgtEl>
                                        <p:attrNameLst>
                                          <p:attrName>style.visibility</p:attrName>
                                        </p:attrNameLst>
                                      </p:cBhvr>
                                      <p:to>
                                        <p:strVal val="visible"/>
                                      </p:to>
                                    </p:set>
                                    <p:animEffect transition="in" filter="wipe(up)">
                                      <p:cBhvr>
                                        <p:cTn id="206" dur="500"/>
                                        <p:tgtEl>
                                          <p:spTgt spid="447"/>
                                        </p:tgtEl>
                                      </p:cBhvr>
                                    </p:animEffect>
                                  </p:childTnLst>
                                </p:cTn>
                              </p:par>
                              <p:par>
                                <p:cTn id="207" presetID="22" presetClass="entr" presetSubtype="1" fill="hold" nodeType="withEffect">
                                  <p:stCondLst>
                                    <p:cond delay="0"/>
                                  </p:stCondLst>
                                  <p:childTnLst>
                                    <p:set>
                                      <p:cBhvr>
                                        <p:cTn id="208" dur="1" fill="hold">
                                          <p:stCondLst>
                                            <p:cond delay="0"/>
                                          </p:stCondLst>
                                        </p:cTn>
                                        <p:tgtEl>
                                          <p:spTgt spid="448"/>
                                        </p:tgtEl>
                                        <p:attrNameLst>
                                          <p:attrName>style.visibility</p:attrName>
                                        </p:attrNameLst>
                                      </p:cBhvr>
                                      <p:to>
                                        <p:strVal val="visible"/>
                                      </p:to>
                                    </p:set>
                                    <p:animEffect transition="in" filter="wipe(up)">
                                      <p:cBhvr>
                                        <p:cTn id="209" dur="500"/>
                                        <p:tgtEl>
                                          <p:spTgt spid="448"/>
                                        </p:tgtEl>
                                      </p:cBhvr>
                                    </p:animEffect>
                                  </p:childTnLst>
                                </p:cTn>
                              </p:par>
                              <p:par>
                                <p:cTn id="210" presetID="22" presetClass="entr" presetSubtype="1" fill="hold" nodeType="withEffect">
                                  <p:stCondLst>
                                    <p:cond delay="0"/>
                                  </p:stCondLst>
                                  <p:childTnLst>
                                    <p:set>
                                      <p:cBhvr>
                                        <p:cTn id="211" dur="1" fill="hold">
                                          <p:stCondLst>
                                            <p:cond delay="0"/>
                                          </p:stCondLst>
                                        </p:cTn>
                                        <p:tgtEl>
                                          <p:spTgt spid="449"/>
                                        </p:tgtEl>
                                        <p:attrNameLst>
                                          <p:attrName>style.visibility</p:attrName>
                                        </p:attrNameLst>
                                      </p:cBhvr>
                                      <p:to>
                                        <p:strVal val="visible"/>
                                      </p:to>
                                    </p:set>
                                    <p:animEffect transition="in" filter="wipe(up)">
                                      <p:cBhvr>
                                        <p:cTn id="212" dur="500"/>
                                        <p:tgtEl>
                                          <p:spTgt spid="449"/>
                                        </p:tgtEl>
                                      </p:cBhvr>
                                    </p:animEffect>
                                  </p:childTnLst>
                                </p:cTn>
                              </p:par>
                              <p:par>
                                <p:cTn id="213" presetID="22" presetClass="entr" presetSubtype="1" fill="hold" nodeType="withEffect">
                                  <p:stCondLst>
                                    <p:cond delay="0"/>
                                  </p:stCondLst>
                                  <p:childTnLst>
                                    <p:set>
                                      <p:cBhvr>
                                        <p:cTn id="214" dur="1" fill="hold">
                                          <p:stCondLst>
                                            <p:cond delay="0"/>
                                          </p:stCondLst>
                                        </p:cTn>
                                        <p:tgtEl>
                                          <p:spTgt spid="450"/>
                                        </p:tgtEl>
                                        <p:attrNameLst>
                                          <p:attrName>style.visibility</p:attrName>
                                        </p:attrNameLst>
                                      </p:cBhvr>
                                      <p:to>
                                        <p:strVal val="visible"/>
                                      </p:to>
                                    </p:set>
                                    <p:animEffect transition="in" filter="wipe(up)">
                                      <p:cBhvr>
                                        <p:cTn id="215" dur="500"/>
                                        <p:tgtEl>
                                          <p:spTgt spid="450"/>
                                        </p:tgtEl>
                                      </p:cBhvr>
                                    </p:animEffect>
                                  </p:childTnLst>
                                </p:cTn>
                              </p:par>
                              <p:par>
                                <p:cTn id="216" presetID="22" presetClass="entr" presetSubtype="1" fill="hold" nodeType="withEffect">
                                  <p:stCondLst>
                                    <p:cond delay="0"/>
                                  </p:stCondLst>
                                  <p:childTnLst>
                                    <p:set>
                                      <p:cBhvr>
                                        <p:cTn id="217" dur="1" fill="hold">
                                          <p:stCondLst>
                                            <p:cond delay="0"/>
                                          </p:stCondLst>
                                        </p:cTn>
                                        <p:tgtEl>
                                          <p:spTgt spid="453"/>
                                        </p:tgtEl>
                                        <p:attrNameLst>
                                          <p:attrName>style.visibility</p:attrName>
                                        </p:attrNameLst>
                                      </p:cBhvr>
                                      <p:to>
                                        <p:strVal val="visible"/>
                                      </p:to>
                                    </p:set>
                                    <p:animEffect transition="in" filter="wipe(up)">
                                      <p:cBhvr>
                                        <p:cTn id="218" dur="500"/>
                                        <p:tgtEl>
                                          <p:spTgt spid="453"/>
                                        </p:tgtEl>
                                      </p:cBhvr>
                                    </p:animEffect>
                                  </p:childTnLst>
                                </p:cTn>
                              </p:par>
                              <p:par>
                                <p:cTn id="219" presetID="22" presetClass="entr" presetSubtype="1" fill="hold" nodeType="withEffect">
                                  <p:stCondLst>
                                    <p:cond delay="0"/>
                                  </p:stCondLst>
                                  <p:childTnLst>
                                    <p:set>
                                      <p:cBhvr>
                                        <p:cTn id="220" dur="1" fill="hold">
                                          <p:stCondLst>
                                            <p:cond delay="0"/>
                                          </p:stCondLst>
                                        </p:cTn>
                                        <p:tgtEl>
                                          <p:spTgt spid="454"/>
                                        </p:tgtEl>
                                        <p:attrNameLst>
                                          <p:attrName>style.visibility</p:attrName>
                                        </p:attrNameLst>
                                      </p:cBhvr>
                                      <p:to>
                                        <p:strVal val="visible"/>
                                      </p:to>
                                    </p:set>
                                    <p:animEffect transition="in" filter="wipe(up)">
                                      <p:cBhvr>
                                        <p:cTn id="221" dur="500"/>
                                        <p:tgtEl>
                                          <p:spTgt spid="454"/>
                                        </p:tgtEl>
                                      </p:cBhvr>
                                    </p:animEffect>
                                  </p:childTnLst>
                                </p:cTn>
                              </p:par>
                              <p:par>
                                <p:cTn id="222" presetID="22" presetClass="entr" presetSubtype="1" fill="hold" nodeType="withEffect">
                                  <p:stCondLst>
                                    <p:cond delay="0"/>
                                  </p:stCondLst>
                                  <p:childTnLst>
                                    <p:set>
                                      <p:cBhvr>
                                        <p:cTn id="223" dur="1" fill="hold">
                                          <p:stCondLst>
                                            <p:cond delay="0"/>
                                          </p:stCondLst>
                                        </p:cTn>
                                        <p:tgtEl>
                                          <p:spTgt spid="455"/>
                                        </p:tgtEl>
                                        <p:attrNameLst>
                                          <p:attrName>style.visibility</p:attrName>
                                        </p:attrNameLst>
                                      </p:cBhvr>
                                      <p:to>
                                        <p:strVal val="visible"/>
                                      </p:to>
                                    </p:set>
                                    <p:animEffect transition="in" filter="wipe(up)">
                                      <p:cBhvr>
                                        <p:cTn id="224" dur="500"/>
                                        <p:tgtEl>
                                          <p:spTgt spid="455"/>
                                        </p:tgtEl>
                                      </p:cBhvr>
                                    </p:animEffect>
                                  </p:childTnLst>
                                </p:cTn>
                              </p:par>
                              <p:par>
                                <p:cTn id="225" presetID="22" presetClass="entr" presetSubtype="1" fill="hold" nodeType="withEffect">
                                  <p:stCondLst>
                                    <p:cond delay="0"/>
                                  </p:stCondLst>
                                  <p:childTnLst>
                                    <p:set>
                                      <p:cBhvr>
                                        <p:cTn id="226" dur="1" fill="hold">
                                          <p:stCondLst>
                                            <p:cond delay="0"/>
                                          </p:stCondLst>
                                        </p:cTn>
                                        <p:tgtEl>
                                          <p:spTgt spid="456"/>
                                        </p:tgtEl>
                                        <p:attrNameLst>
                                          <p:attrName>style.visibility</p:attrName>
                                        </p:attrNameLst>
                                      </p:cBhvr>
                                      <p:to>
                                        <p:strVal val="visible"/>
                                      </p:to>
                                    </p:set>
                                    <p:animEffect transition="in" filter="wipe(up)">
                                      <p:cBhvr>
                                        <p:cTn id="227" dur="500"/>
                                        <p:tgtEl>
                                          <p:spTgt spid="456"/>
                                        </p:tgtEl>
                                      </p:cBhvr>
                                    </p:animEffect>
                                  </p:childTnLst>
                                </p:cTn>
                              </p:par>
                              <p:par>
                                <p:cTn id="228" presetID="22" presetClass="entr" presetSubtype="1" fill="hold" nodeType="withEffect">
                                  <p:stCondLst>
                                    <p:cond delay="0"/>
                                  </p:stCondLst>
                                  <p:childTnLst>
                                    <p:set>
                                      <p:cBhvr>
                                        <p:cTn id="229" dur="1" fill="hold">
                                          <p:stCondLst>
                                            <p:cond delay="0"/>
                                          </p:stCondLst>
                                        </p:cTn>
                                        <p:tgtEl>
                                          <p:spTgt spid="457"/>
                                        </p:tgtEl>
                                        <p:attrNameLst>
                                          <p:attrName>style.visibility</p:attrName>
                                        </p:attrNameLst>
                                      </p:cBhvr>
                                      <p:to>
                                        <p:strVal val="visible"/>
                                      </p:to>
                                    </p:set>
                                    <p:animEffect transition="in" filter="wipe(up)">
                                      <p:cBhvr>
                                        <p:cTn id="230" dur="500"/>
                                        <p:tgtEl>
                                          <p:spTgt spid="457"/>
                                        </p:tgtEl>
                                      </p:cBhvr>
                                    </p:animEffect>
                                  </p:childTnLst>
                                </p:cTn>
                              </p:par>
                              <p:par>
                                <p:cTn id="231" presetID="22" presetClass="entr" presetSubtype="1" fill="hold" nodeType="withEffect">
                                  <p:stCondLst>
                                    <p:cond delay="0"/>
                                  </p:stCondLst>
                                  <p:childTnLst>
                                    <p:set>
                                      <p:cBhvr>
                                        <p:cTn id="232" dur="1" fill="hold">
                                          <p:stCondLst>
                                            <p:cond delay="0"/>
                                          </p:stCondLst>
                                        </p:cTn>
                                        <p:tgtEl>
                                          <p:spTgt spid="458"/>
                                        </p:tgtEl>
                                        <p:attrNameLst>
                                          <p:attrName>style.visibility</p:attrName>
                                        </p:attrNameLst>
                                      </p:cBhvr>
                                      <p:to>
                                        <p:strVal val="visible"/>
                                      </p:to>
                                    </p:set>
                                    <p:animEffect transition="in" filter="wipe(up)">
                                      <p:cBhvr>
                                        <p:cTn id="233" dur="500"/>
                                        <p:tgtEl>
                                          <p:spTgt spid="458"/>
                                        </p:tgtEl>
                                      </p:cBhvr>
                                    </p:animEffect>
                                  </p:childTnLst>
                                </p:cTn>
                              </p:par>
                              <p:par>
                                <p:cTn id="234" presetID="22" presetClass="entr" presetSubtype="1" fill="hold" nodeType="withEffect">
                                  <p:stCondLst>
                                    <p:cond delay="0"/>
                                  </p:stCondLst>
                                  <p:childTnLst>
                                    <p:set>
                                      <p:cBhvr>
                                        <p:cTn id="235" dur="1" fill="hold">
                                          <p:stCondLst>
                                            <p:cond delay="0"/>
                                          </p:stCondLst>
                                        </p:cTn>
                                        <p:tgtEl>
                                          <p:spTgt spid="459"/>
                                        </p:tgtEl>
                                        <p:attrNameLst>
                                          <p:attrName>style.visibility</p:attrName>
                                        </p:attrNameLst>
                                      </p:cBhvr>
                                      <p:to>
                                        <p:strVal val="visible"/>
                                      </p:to>
                                    </p:set>
                                    <p:animEffect transition="in" filter="wipe(up)">
                                      <p:cBhvr>
                                        <p:cTn id="236" dur="500"/>
                                        <p:tgtEl>
                                          <p:spTgt spid="459"/>
                                        </p:tgtEl>
                                      </p:cBhvr>
                                    </p:animEffect>
                                  </p:childTnLst>
                                </p:cTn>
                              </p:par>
                              <p:par>
                                <p:cTn id="237" presetID="22" presetClass="entr" presetSubtype="1" fill="hold" nodeType="withEffect">
                                  <p:stCondLst>
                                    <p:cond delay="0"/>
                                  </p:stCondLst>
                                  <p:childTnLst>
                                    <p:set>
                                      <p:cBhvr>
                                        <p:cTn id="238" dur="1" fill="hold">
                                          <p:stCondLst>
                                            <p:cond delay="0"/>
                                          </p:stCondLst>
                                        </p:cTn>
                                        <p:tgtEl>
                                          <p:spTgt spid="460"/>
                                        </p:tgtEl>
                                        <p:attrNameLst>
                                          <p:attrName>style.visibility</p:attrName>
                                        </p:attrNameLst>
                                      </p:cBhvr>
                                      <p:to>
                                        <p:strVal val="visible"/>
                                      </p:to>
                                    </p:set>
                                    <p:animEffect transition="in" filter="wipe(up)">
                                      <p:cBhvr>
                                        <p:cTn id="239" dur="500"/>
                                        <p:tgtEl>
                                          <p:spTgt spid="460"/>
                                        </p:tgtEl>
                                      </p:cBhvr>
                                    </p:animEffect>
                                  </p:childTnLst>
                                </p:cTn>
                              </p:par>
                              <p:par>
                                <p:cTn id="240" presetID="22" presetClass="entr" presetSubtype="1" fill="hold" nodeType="withEffect">
                                  <p:stCondLst>
                                    <p:cond delay="0"/>
                                  </p:stCondLst>
                                  <p:childTnLst>
                                    <p:set>
                                      <p:cBhvr>
                                        <p:cTn id="241" dur="1" fill="hold">
                                          <p:stCondLst>
                                            <p:cond delay="0"/>
                                          </p:stCondLst>
                                        </p:cTn>
                                        <p:tgtEl>
                                          <p:spTgt spid="462"/>
                                        </p:tgtEl>
                                        <p:attrNameLst>
                                          <p:attrName>style.visibility</p:attrName>
                                        </p:attrNameLst>
                                      </p:cBhvr>
                                      <p:to>
                                        <p:strVal val="visible"/>
                                      </p:to>
                                    </p:set>
                                    <p:animEffect transition="in" filter="wipe(up)">
                                      <p:cBhvr>
                                        <p:cTn id="242" dur="500"/>
                                        <p:tgtEl>
                                          <p:spTgt spid="462"/>
                                        </p:tgtEl>
                                      </p:cBhvr>
                                    </p:animEffect>
                                  </p:childTnLst>
                                </p:cTn>
                              </p:par>
                              <p:par>
                                <p:cTn id="243" presetID="22" presetClass="entr" presetSubtype="1" fill="hold" nodeType="withEffect">
                                  <p:stCondLst>
                                    <p:cond delay="0"/>
                                  </p:stCondLst>
                                  <p:childTnLst>
                                    <p:set>
                                      <p:cBhvr>
                                        <p:cTn id="244" dur="1" fill="hold">
                                          <p:stCondLst>
                                            <p:cond delay="0"/>
                                          </p:stCondLst>
                                        </p:cTn>
                                        <p:tgtEl>
                                          <p:spTgt spid="464"/>
                                        </p:tgtEl>
                                        <p:attrNameLst>
                                          <p:attrName>style.visibility</p:attrName>
                                        </p:attrNameLst>
                                      </p:cBhvr>
                                      <p:to>
                                        <p:strVal val="visible"/>
                                      </p:to>
                                    </p:set>
                                    <p:animEffect transition="in" filter="wipe(up)">
                                      <p:cBhvr>
                                        <p:cTn id="245" dur="500"/>
                                        <p:tgtEl>
                                          <p:spTgt spid="464"/>
                                        </p:tgtEl>
                                      </p:cBhvr>
                                    </p:animEffect>
                                  </p:childTnLst>
                                </p:cTn>
                              </p:par>
                            </p:childTnLst>
                          </p:cTn>
                        </p:par>
                        <p:par>
                          <p:cTn id="246" fill="hold">
                            <p:stCondLst>
                              <p:cond delay="5000"/>
                            </p:stCondLst>
                            <p:childTnLst>
                              <p:par>
                                <p:cTn id="247" presetID="42" presetClass="entr" presetSubtype="0" fill="hold" nodeType="afterEffect">
                                  <p:stCondLst>
                                    <p:cond delay="0"/>
                                  </p:stCondLst>
                                  <p:childTnLst>
                                    <p:set>
                                      <p:cBhvr>
                                        <p:cTn id="248" dur="1" fill="hold">
                                          <p:stCondLst>
                                            <p:cond delay="0"/>
                                          </p:stCondLst>
                                        </p:cTn>
                                        <p:tgtEl>
                                          <p:spTgt spid="158"/>
                                        </p:tgtEl>
                                        <p:attrNameLst>
                                          <p:attrName>style.visibility</p:attrName>
                                        </p:attrNameLst>
                                      </p:cBhvr>
                                      <p:to>
                                        <p:strVal val="visible"/>
                                      </p:to>
                                    </p:set>
                                    <p:animEffect transition="in" filter="fade">
                                      <p:cBhvr>
                                        <p:cTn id="249" dur="1000"/>
                                        <p:tgtEl>
                                          <p:spTgt spid="158"/>
                                        </p:tgtEl>
                                      </p:cBhvr>
                                    </p:animEffect>
                                    <p:anim calcmode="lin" valueType="num">
                                      <p:cBhvr>
                                        <p:cTn id="250" dur="1000" fill="hold"/>
                                        <p:tgtEl>
                                          <p:spTgt spid="158"/>
                                        </p:tgtEl>
                                        <p:attrNameLst>
                                          <p:attrName>ppt_x</p:attrName>
                                        </p:attrNameLst>
                                      </p:cBhvr>
                                      <p:tavLst>
                                        <p:tav tm="0">
                                          <p:val>
                                            <p:strVal val="#ppt_x"/>
                                          </p:val>
                                        </p:tav>
                                        <p:tav tm="100000">
                                          <p:val>
                                            <p:strVal val="#ppt_x"/>
                                          </p:val>
                                        </p:tav>
                                      </p:tavLst>
                                    </p:anim>
                                    <p:anim calcmode="lin" valueType="num">
                                      <p:cBhvr>
                                        <p:cTn id="251" dur="1000" fill="hold"/>
                                        <p:tgtEl>
                                          <p:spTgt spid="158"/>
                                        </p:tgtEl>
                                        <p:attrNameLst>
                                          <p:attrName>ppt_y</p:attrName>
                                        </p:attrNameLst>
                                      </p:cBhvr>
                                      <p:tavLst>
                                        <p:tav tm="0">
                                          <p:val>
                                            <p:strVal val="#ppt_y+.1"/>
                                          </p:val>
                                        </p:tav>
                                        <p:tav tm="100000">
                                          <p:val>
                                            <p:strVal val="#ppt_y"/>
                                          </p:val>
                                        </p:tav>
                                      </p:tavLst>
                                    </p:anim>
                                  </p:childTnLst>
                                </p:cTn>
                              </p:par>
                              <p:par>
                                <p:cTn id="252" presetID="42" presetClass="entr" presetSubtype="0" fill="hold" nodeType="withEffect">
                                  <p:stCondLst>
                                    <p:cond delay="100"/>
                                  </p:stCondLst>
                                  <p:childTnLst>
                                    <p:set>
                                      <p:cBhvr>
                                        <p:cTn id="253" dur="1" fill="hold">
                                          <p:stCondLst>
                                            <p:cond delay="0"/>
                                          </p:stCondLst>
                                        </p:cTn>
                                        <p:tgtEl>
                                          <p:spTgt spid="163"/>
                                        </p:tgtEl>
                                        <p:attrNameLst>
                                          <p:attrName>style.visibility</p:attrName>
                                        </p:attrNameLst>
                                      </p:cBhvr>
                                      <p:to>
                                        <p:strVal val="visible"/>
                                      </p:to>
                                    </p:set>
                                    <p:animEffect transition="in" filter="fade">
                                      <p:cBhvr>
                                        <p:cTn id="254" dur="1000"/>
                                        <p:tgtEl>
                                          <p:spTgt spid="163"/>
                                        </p:tgtEl>
                                      </p:cBhvr>
                                    </p:animEffect>
                                    <p:anim calcmode="lin" valueType="num">
                                      <p:cBhvr>
                                        <p:cTn id="255" dur="1000" fill="hold"/>
                                        <p:tgtEl>
                                          <p:spTgt spid="163"/>
                                        </p:tgtEl>
                                        <p:attrNameLst>
                                          <p:attrName>ppt_x</p:attrName>
                                        </p:attrNameLst>
                                      </p:cBhvr>
                                      <p:tavLst>
                                        <p:tav tm="0">
                                          <p:val>
                                            <p:strVal val="#ppt_x"/>
                                          </p:val>
                                        </p:tav>
                                        <p:tav tm="100000">
                                          <p:val>
                                            <p:strVal val="#ppt_x"/>
                                          </p:val>
                                        </p:tav>
                                      </p:tavLst>
                                    </p:anim>
                                    <p:anim calcmode="lin" valueType="num">
                                      <p:cBhvr>
                                        <p:cTn id="256" dur="1000" fill="hold"/>
                                        <p:tgtEl>
                                          <p:spTgt spid="163"/>
                                        </p:tgtEl>
                                        <p:attrNameLst>
                                          <p:attrName>ppt_y</p:attrName>
                                        </p:attrNameLst>
                                      </p:cBhvr>
                                      <p:tavLst>
                                        <p:tav tm="0">
                                          <p:val>
                                            <p:strVal val="#ppt_y+.1"/>
                                          </p:val>
                                        </p:tav>
                                        <p:tav tm="100000">
                                          <p:val>
                                            <p:strVal val="#ppt_y"/>
                                          </p:val>
                                        </p:tav>
                                      </p:tavLst>
                                    </p:anim>
                                  </p:childTnLst>
                                </p:cTn>
                              </p:par>
                              <p:par>
                                <p:cTn id="257" presetID="42" presetClass="entr" presetSubtype="0" fill="hold" nodeType="withEffect">
                                  <p:stCondLst>
                                    <p:cond delay="200"/>
                                  </p:stCondLst>
                                  <p:childTnLst>
                                    <p:set>
                                      <p:cBhvr>
                                        <p:cTn id="258" dur="1" fill="hold">
                                          <p:stCondLst>
                                            <p:cond delay="0"/>
                                          </p:stCondLst>
                                        </p:cTn>
                                        <p:tgtEl>
                                          <p:spTgt spid="168"/>
                                        </p:tgtEl>
                                        <p:attrNameLst>
                                          <p:attrName>style.visibility</p:attrName>
                                        </p:attrNameLst>
                                      </p:cBhvr>
                                      <p:to>
                                        <p:strVal val="visible"/>
                                      </p:to>
                                    </p:set>
                                    <p:animEffect transition="in" filter="fade">
                                      <p:cBhvr>
                                        <p:cTn id="259" dur="1000"/>
                                        <p:tgtEl>
                                          <p:spTgt spid="168"/>
                                        </p:tgtEl>
                                      </p:cBhvr>
                                    </p:animEffect>
                                    <p:anim calcmode="lin" valueType="num">
                                      <p:cBhvr>
                                        <p:cTn id="260" dur="1000" fill="hold"/>
                                        <p:tgtEl>
                                          <p:spTgt spid="168"/>
                                        </p:tgtEl>
                                        <p:attrNameLst>
                                          <p:attrName>ppt_x</p:attrName>
                                        </p:attrNameLst>
                                      </p:cBhvr>
                                      <p:tavLst>
                                        <p:tav tm="0">
                                          <p:val>
                                            <p:strVal val="#ppt_x"/>
                                          </p:val>
                                        </p:tav>
                                        <p:tav tm="100000">
                                          <p:val>
                                            <p:strVal val="#ppt_x"/>
                                          </p:val>
                                        </p:tav>
                                      </p:tavLst>
                                    </p:anim>
                                    <p:anim calcmode="lin" valueType="num">
                                      <p:cBhvr>
                                        <p:cTn id="261" dur="1000" fill="hold"/>
                                        <p:tgtEl>
                                          <p:spTgt spid="168"/>
                                        </p:tgtEl>
                                        <p:attrNameLst>
                                          <p:attrName>ppt_y</p:attrName>
                                        </p:attrNameLst>
                                      </p:cBhvr>
                                      <p:tavLst>
                                        <p:tav tm="0">
                                          <p:val>
                                            <p:strVal val="#ppt_y+.1"/>
                                          </p:val>
                                        </p:tav>
                                        <p:tav tm="100000">
                                          <p:val>
                                            <p:strVal val="#ppt_y"/>
                                          </p:val>
                                        </p:tav>
                                      </p:tavLst>
                                    </p:anim>
                                  </p:childTnLst>
                                </p:cTn>
                              </p:par>
                              <p:par>
                                <p:cTn id="262" presetID="42" presetClass="entr" presetSubtype="0" fill="hold" nodeType="withEffect">
                                  <p:stCondLst>
                                    <p:cond delay="300"/>
                                  </p:stCondLst>
                                  <p:childTnLst>
                                    <p:set>
                                      <p:cBhvr>
                                        <p:cTn id="263" dur="1" fill="hold">
                                          <p:stCondLst>
                                            <p:cond delay="0"/>
                                          </p:stCondLst>
                                        </p:cTn>
                                        <p:tgtEl>
                                          <p:spTgt spid="173"/>
                                        </p:tgtEl>
                                        <p:attrNameLst>
                                          <p:attrName>style.visibility</p:attrName>
                                        </p:attrNameLst>
                                      </p:cBhvr>
                                      <p:to>
                                        <p:strVal val="visible"/>
                                      </p:to>
                                    </p:set>
                                    <p:animEffect transition="in" filter="fade">
                                      <p:cBhvr>
                                        <p:cTn id="264" dur="1000"/>
                                        <p:tgtEl>
                                          <p:spTgt spid="173"/>
                                        </p:tgtEl>
                                      </p:cBhvr>
                                    </p:animEffect>
                                    <p:anim calcmode="lin" valueType="num">
                                      <p:cBhvr>
                                        <p:cTn id="265" dur="1000" fill="hold"/>
                                        <p:tgtEl>
                                          <p:spTgt spid="173"/>
                                        </p:tgtEl>
                                        <p:attrNameLst>
                                          <p:attrName>ppt_x</p:attrName>
                                        </p:attrNameLst>
                                      </p:cBhvr>
                                      <p:tavLst>
                                        <p:tav tm="0">
                                          <p:val>
                                            <p:strVal val="#ppt_x"/>
                                          </p:val>
                                        </p:tav>
                                        <p:tav tm="100000">
                                          <p:val>
                                            <p:strVal val="#ppt_x"/>
                                          </p:val>
                                        </p:tav>
                                      </p:tavLst>
                                    </p:anim>
                                    <p:anim calcmode="lin" valueType="num">
                                      <p:cBhvr>
                                        <p:cTn id="266" dur="1000" fill="hold"/>
                                        <p:tgtEl>
                                          <p:spTgt spid="173"/>
                                        </p:tgtEl>
                                        <p:attrNameLst>
                                          <p:attrName>ppt_y</p:attrName>
                                        </p:attrNameLst>
                                      </p:cBhvr>
                                      <p:tavLst>
                                        <p:tav tm="0">
                                          <p:val>
                                            <p:strVal val="#ppt_y+.1"/>
                                          </p:val>
                                        </p:tav>
                                        <p:tav tm="100000">
                                          <p:val>
                                            <p:strVal val="#ppt_y"/>
                                          </p:val>
                                        </p:tav>
                                      </p:tavLst>
                                    </p:anim>
                                  </p:childTnLst>
                                </p:cTn>
                              </p:par>
                              <p:par>
                                <p:cTn id="267" presetID="42" presetClass="entr" presetSubtype="0" fill="hold" nodeType="withEffect">
                                  <p:stCondLst>
                                    <p:cond delay="400"/>
                                  </p:stCondLst>
                                  <p:childTnLst>
                                    <p:set>
                                      <p:cBhvr>
                                        <p:cTn id="268" dur="1" fill="hold">
                                          <p:stCondLst>
                                            <p:cond delay="0"/>
                                          </p:stCondLst>
                                        </p:cTn>
                                        <p:tgtEl>
                                          <p:spTgt spid="178"/>
                                        </p:tgtEl>
                                        <p:attrNameLst>
                                          <p:attrName>style.visibility</p:attrName>
                                        </p:attrNameLst>
                                      </p:cBhvr>
                                      <p:to>
                                        <p:strVal val="visible"/>
                                      </p:to>
                                    </p:set>
                                    <p:animEffect transition="in" filter="fade">
                                      <p:cBhvr>
                                        <p:cTn id="269" dur="1000"/>
                                        <p:tgtEl>
                                          <p:spTgt spid="178"/>
                                        </p:tgtEl>
                                      </p:cBhvr>
                                    </p:animEffect>
                                    <p:anim calcmode="lin" valueType="num">
                                      <p:cBhvr>
                                        <p:cTn id="270" dur="1000" fill="hold"/>
                                        <p:tgtEl>
                                          <p:spTgt spid="178"/>
                                        </p:tgtEl>
                                        <p:attrNameLst>
                                          <p:attrName>ppt_x</p:attrName>
                                        </p:attrNameLst>
                                      </p:cBhvr>
                                      <p:tavLst>
                                        <p:tav tm="0">
                                          <p:val>
                                            <p:strVal val="#ppt_x"/>
                                          </p:val>
                                        </p:tav>
                                        <p:tav tm="100000">
                                          <p:val>
                                            <p:strVal val="#ppt_x"/>
                                          </p:val>
                                        </p:tav>
                                      </p:tavLst>
                                    </p:anim>
                                    <p:anim calcmode="lin" valueType="num">
                                      <p:cBhvr>
                                        <p:cTn id="271" dur="1000" fill="hold"/>
                                        <p:tgtEl>
                                          <p:spTgt spid="178"/>
                                        </p:tgtEl>
                                        <p:attrNameLst>
                                          <p:attrName>ppt_y</p:attrName>
                                        </p:attrNameLst>
                                      </p:cBhvr>
                                      <p:tavLst>
                                        <p:tav tm="0">
                                          <p:val>
                                            <p:strVal val="#ppt_y+.1"/>
                                          </p:val>
                                        </p:tav>
                                        <p:tav tm="100000">
                                          <p:val>
                                            <p:strVal val="#ppt_y"/>
                                          </p:val>
                                        </p:tav>
                                      </p:tavLst>
                                    </p:anim>
                                  </p:childTnLst>
                                </p:cTn>
                              </p:par>
                              <p:par>
                                <p:cTn id="272" presetID="42" presetClass="entr" presetSubtype="0" fill="hold" nodeType="withEffect">
                                  <p:stCondLst>
                                    <p:cond delay="500"/>
                                  </p:stCondLst>
                                  <p:childTnLst>
                                    <p:set>
                                      <p:cBhvr>
                                        <p:cTn id="273" dur="1" fill="hold">
                                          <p:stCondLst>
                                            <p:cond delay="0"/>
                                          </p:stCondLst>
                                        </p:cTn>
                                        <p:tgtEl>
                                          <p:spTgt spid="183"/>
                                        </p:tgtEl>
                                        <p:attrNameLst>
                                          <p:attrName>style.visibility</p:attrName>
                                        </p:attrNameLst>
                                      </p:cBhvr>
                                      <p:to>
                                        <p:strVal val="visible"/>
                                      </p:to>
                                    </p:set>
                                    <p:animEffect transition="in" filter="fade">
                                      <p:cBhvr>
                                        <p:cTn id="274" dur="1000"/>
                                        <p:tgtEl>
                                          <p:spTgt spid="183"/>
                                        </p:tgtEl>
                                      </p:cBhvr>
                                    </p:animEffect>
                                    <p:anim calcmode="lin" valueType="num">
                                      <p:cBhvr>
                                        <p:cTn id="275" dur="1000" fill="hold"/>
                                        <p:tgtEl>
                                          <p:spTgt spid="183"/>
                                        </p:tgtEl>
                                        <p:attrNameLst>
                                          <p:attrName>ppt_x</p:attrName>
                                        </p:attrNameLst>
                                      </p:cBhvr>
                                      <p:tavLst>
                                        <p:tav tm="0">
                                          <p:val>
                                            <p:strVal val="#ppt_x"/>
                                          </p:val>
                                        </p:tav>
                                        <p:tav tm="100000">
                                          <p:val>
                                            <p:strVal val="#ppt_x"/>
                                          </p:val>
                                        </p:tav>
                                      </p:tavLst>
                                    </p:anim>
                                    <p:anim calcmode="lin" valueType="num">
                                      <p:cBhvr>
                                        <p:cTn id="276" dur="1000" fill="hold"/>
                                        <p:tgtEl>
                                          <p:spTgt spid="183"/>
                                        </p:tgtEl>
                                        <p:attrNameLst>
                                          <p:attrName>ppt_y</p:attrName>
                                        </p:attrNameLst>
                                      </p:cBhvr>
                                      <p:tavLst>
                                        <p:tav tm="0">
                                          <p:val>
                                            <p:strVal val="#ppt_y+.1"/>
                                          </p:val>
                                        </p:tav>
                                        <p:tav tm="100000">
                                          <p:val>
                                            <p:strVal val="#ppt_y"/>
                                          </p:val>
                                        </p:tav>
                                      </p:tavLst>
                                    </p:anim>
                                  </p:childTnLst>
                                </p:cTn>
                              </p:par>
                              <p:par>
                                <p:cTn id="277" presetID="42" presetClass="entr" presetSubtype="0" fill="hold" nodeType="withEffect">
                                  <p:stCondLst>
                                    <p:cond delay="600"/>
                                  </p:stCondLst>
                                  <p:childTnLst>
                                    <p:set>
                                      <p:cBhvr>
                                        <p:cTn id="278" dur="1" fill="hold">
                                          <p:stCondLst>
                                            <p:cond delay="0"/>
                                          </p:stCondLst>
                                        </p:cTn>
                                        <p:tgtEl>
                                          <p:spTgt spid="188"/>
                                        </p:tgtEl>
                                        <p:attrNameLst>
                                          <p:attrName>style.visibility</p:attrName>
                                        </p:attrNameLst>
                                      </p:cBhvr>
                                      <p:to>
                                        <p:strVal val="visible"/>
                                      </p:to>
                                    </p:set>
                                    <p:animEffect transition="in" filter="fade">
                                      <p:cBhvr>
                                        <p:cTn id="279" dur="1000"/>
                                        <p:tgtEl>
                                          <p:spTgt spid="188"/>
                                        </p:tgtEl>
                                      </p:cBhvr>
                                    </p:animEffect>
                                    <p:anim calcmode="lin" valueType="num">
                                      <p:cBhvr>
                                        <p:cTn id="280" dur="1000" fill="hold"/>
                                        <p:tgtEl>
                                          <p:spTgt spid="188"/>
                                        </p:tgtEl>
                                        <p:attrNameLst>
                                          <p:attrName>ppt_x</p:attrName>
                                        </p:attrNameLst>
                                      </p:cBhvr>
                                      <p:tavLst>
                                        <p:tav tm="0">
                                          <p:val>
                                            <p:strVal val="#ppt_x"/>
                                          </p:val>
                                        </p:tav>
                                        <p:tav tm="100000">
                                          <p:val>
                                            <p:strVal val="#ppt_x"/>
                                          </p:val>
                                        </p:tav>
                                      </p:tavLst>
                                    </p:anim>
                                    <p:anim calcmode="lin" valueType="num">
                                      <p:cBhvr>
                                        <p:cTn id="281" dur="1000" fill="hold"/>
                                        <p:tgtEl>
                                          <p:spTgt spid="188"/>
                                        </p:tgtEl>
                                        <p:attrNameLst>
                                          <p:attrName>ppt_y</p:attrName>
                                        </p:attrNameLst>
                                      </p:cBhvr>
                                      <p:tavLst>
                                        <p:tav tm="0">
                                          <p:val>
                                            <p:strVal val="#ppt_y+.1"/>
                                          </p:val>
                                        </p:tav>
                                        <p:tav tm="100000">
                                          <p:val>
                                            <p:strVal val="#ppt_y"/>
                                          </p:val>
                                        </p:tav>
                                      </p:tavLst>
                                    </p:anim>
                                  </p:childTnLst>
                                </p:cTn>
                              </p:par>
                              <p:par>
                                <p:cTn id="282" presetID="42" presetClass="entr" presetSubtype="0" fill="hold" nodeType="withEffect">
                                  <p:stCondLst>
                                    <p:cond delay="700"/>
                                  </p:stCondLst>
                                  <p:childTnLst>
                                    <p:set>
                                      <p:cBhvr>
                                        <p:cTn id="283" dur="1" fill="hold">
                                          <p:stCondLst>
                                            <p:cond delay="0"/>
                                          </p:stCondLst>
                                        </p:cTn>
                                        <p:tgtEl>
                                          <p:spTgt spid="278"/>
                                        </p:tgtEl>
                                        <p:attrNameLst>
                                          <p:attrName>style.visibility</p:attrName>
                                        </p:attrNameLst>
                                      </p:cBhvr>
                                      <p:to>
                                        <p:strVal val="visible"/>
                                      </p:to>
                                    </p:set>
                                    <p:animEffect transition="in" filter="fade">
                                      <p:cBhvr>
                                        <p:cTn id="284" dur="1000"/>
                                        <p:tgtEl>
                                          <p:spTgt spid="278"/>
                                        </p:tgtEl>
                                      </p:cBhvr>
                                    </p:animEffect>
                                    <p:anim calcmode="lin" valueType="num">
                                      <p:cBhvr>
                                        <p:cTn id="285" dur="1000" fill="hold"/>
                                        <p:tgtEl>
                                          <p:spTgt spid="278"/>
                                        </p:tgtEl>
                                        <p:attrNameLst>
                                          <p:attrName>ppt_x</p:attrName>
                                        </p:attrNameLst>
                                      </p:cBhvr>
                                      <p:tavLst>
                                        <p:tav tm="0">
                                          <p:val>
                                            <p:strVal val="#ppt_x"/>
                                          </p:val>
                                        </p:tav>
                                        <p:tav tm="100000">
                                          <p:val>
                                            <p:strVal val="#ppt_x"/>
                                          </p:val>
                                        </p:tav>
                                      </p:tavLst>
                                    </p:anim>
                                    <p:anim calcmode="lin" valueType="num">
                                      <p:cBhvr>
                                        <p:cTn id="286" dur="1000" fill="hold"/>
                                        <p:tgtEl>
                                          <p:spTgt spid="278"/>
                                        </p:tgtEl>
                                        <p:attrNameLst>
                                          <p:attrName>ppt_y</p:attrName>
                                        </p:attrNameLst>
                                      </p:cBhvr>
                                      <p:tavLst>
                                        <p:tav tm="0">
                                          <p:val>
                                            <p:strVal val="#ppt_y+.1"/>
                                          </p:val>
                                        </p:tav>
                                        <p:tav tm="100000">
                                          <p:val>
                                            <p:strVal val="#ppt_y"/>
                                          </p:val>
                                        </p:tav>
                                      </p:tavLst>
                                    </p:anim>
                                  </p:childTnLst>
                                </p:cTn>
                              </p:par>
                              <p:par>
                                <p:cTn id="287" presetID="42" presetClass="entr" presetSubtype="0" fill="hold" nodeType="withEffect">
                                  <p:stCondLst>
                                    <p:cond delay="800"/>
                                  </p:stCondLst>
                                  <p:childTnLst>
                                    <p:set>
                                      <p:cBhvr>
                                        <p:cTn id="288" dur="1" fill="hold">
                                          <p:stCondLst>
                                            <p:cond delay="0"/>
                                          </p:stCondLst>
                                        </p:cTn>
                                        <p:tgtEl>
                                          <p:spTgt spid="283"/>
                                        </p:tgtEl>
                                        <p:attrNameLst>
                                          <p:attrName>style.visibility</p:attrName>
                                        </p:attrNameLst>
                                      </p:cBhvr>
                                      <p:to>
                                        <p:strVal val="visible"/>
                                      </p:to>
                                    </p:set>
                                    <p:animEffect transition="in" filter="fade">
                                      <p:cBhvr>
                                        <p:cTn id="289" dur="1000"/>
                                        <p:tgtEl>
                                          <p:spTgt spid="283"/>
                                        </p:tgtEl>
                                      </p:cBhvr>
                                    </p:animEffect>
                                    <p:anim calcmode="lin" valueType="num">
                                      <p:cBhvr>
                                        <p:cTn id="290" dur="1000" fill="hold"/>
                                        <p:tgtEl>
                                          <p:spTgt spid="283"/>
                                        </p:tgtEl>
                                        <p:attrNameLst>
                                          <p:attrName>ppt_x</p:attrName>
                                        </p:attrNameLst>
                                      </p:cBhvr>
                                      <p:tavLst>
                                        <p:tav tm="0">
                                          <p:val>
                                            <p:strVal val="#ppt_x"/>
                                          </p:val>
                                        </p:tav>
                                        <p:tav tm="100000">
                                          <p:val>
                                            <p:strVal val="#ppt_x"/>
                                          </p:val>
                                        </p:tav>
                                      </p:tavLst>
                                    </p:anim>
                                    <p:anim calcmode="lin" valueType="num">
                                      <p:cBhvr>
                                        <p:cTn id="291" dur="1000" fill="hold"/>
                                        <p:tgtEl>
                                          <p:spTgt spid="283"/>
                                        </p:tgtEl>
                                        <p:attrNameLst>
                                          <p:attrName>ppt_y</p:attrName>
                                        </p:attrNameLst>
                                      </p:cBhvr>
                                      <p:tavLst>
                                        <p:tav tm="0">
                                          <p:val>
                                            <p:strVal val="#ppt_y+.1"/>
                                          </p:val>
                                        </p:tav>
                                        <p:tav tm="100000">
                                          <p:val>
                                            <p:strVal val="#ppt_y"/>
                                          </p:val>
                                        </p:tav>
                                      </p:tavLst>
                                    </p:anim>
                                  </p:childTnLst>
                                </p:cTn>
                              </p:par>
                              <p:par>
                                <p:cTn id="292" presetID="42" presetClass="entr" presetSubtype="0" fill="hold" nodeType="withEffect">
                                  <p:stCondLst>
                                    <p:cond delay="900"/>
                                  </p:stCondLst>
                                  <p:childTnLst>
                                    <p:set>
                                      <p:cBhvr>
                                        <p:cTn id="293" dur="1" fill="hold">
                                          <p:stCondLst>
                                            <p:cond delay="0"/>
                                          </p:stCondLst>
                                        </p:cTn>
                                        <p:tgtEl>
                                          <p:spTgt spid="288"/>
                                        </p:tgtEl>
                                        <p:attrNameLst>
                                          <p:attrName>style.visibility</p:attrName>
                                        </p:attrNameLst>
                                      </p:cBhvr>
                                      <p:to>
                                        <p:strVal val="visible"/>
                                      </p:to>
                                    </p:set>
                                    <p:animEffect transition="in" filter="fade">
                                      <p:cBhvr>
                                        <p:cTn id="294" dur="1000"/>
                                        <p:tgtEl>
                                          <p:spTgt spid="288"/>
                                        </p:tgtEl>
                                      </p:cBhvr>
                                    </p:animEffect>
                                    <p:anim calcmode="lin" valueType="num">
                                      <p:cBhvr>
                                        <p:cTn id="295" dur="1000" fill="hold"/>
                                        <p:tgtEl>
                                          <p:spTgt spid="288"/>
                                        </p:tgtEl>
                                        <p:attrNameLst>
                                          <p:attrName>ppt_x</p:attrName>
                                        </p:attrNameLst>
                                      </p:cBhvr>
                                      <p:tavLst>
                                        <p:tav tm="0">
                                          <p:val>
                                            <p:strVal val="#ppt_x"/>
                                          </p:val>
                                        </p:tav>
                                        <p:tav tm="100000">
                                          <p:val>
                                            <p:strVal val="#ppt_x"/>
                                          </p:val>
                                        </p:tav>
                                      </p:tavLst>
                                    </p:anim>
                                    <p:anim calcmode="lin" valueType="num">
                                      <p:cBhvr>
                                        <p:cTn id="296" dur="1000" fill="hold"/>
                                        <p:tgtEl>
                                          <p:spTgt spid="288"/>
                                        </p:tgtEl>
                                        <p:attrNameLst>
                                          <p:attrName>ppt_y</p:attrName>
                                        </p:attrNameLst>
                                      </p:cBhvr>
                                      <p:tavLst>
                                        <p:tav tm="0">
                                          <p:val>
                                            <p:strVal val="#ppt_y+.1"/>
                                          </p:val>
                                        </p:tav>
                                        <p:tav tm="100000">
                                          <p:val>
                                            <p:strVal val="#ppt_y"/>
                                          </p:val>
                                        </p:tav>
                                      </p:tavLst>
                                    </p:anim>
                                  </p:childTnLst>
                                </p:cTn>
                              </p:par>
                              <p:par>
                                <p:cTn id="297" presetID="42" presetClass="entr" presetSubtype="0" fill="hold" nodeType="withEffect">
                                  <p:stCondLst>
                                    <p:cond delay="1000"/>
                                  </p:stCondLst>
                                  <p:childTnLst>
                                    <p:set>
                                      <p:cBhvr>
                                        <p:cTn id="298" dur="1" fill="hold">
                                          <p:stCondLst>
                                            <p:cond delay="0"/>
                                          </p:stCondLst>
                                        </p:cTn>
                                        <p:tgtEl>
                                          <p:spTgt spid="293"/>
                                        </p:tgtEl>
                                        <p:attrNameLst>
                                          <p:attrName>style.visibility</p:attrName>
                                        </p:attrNameLst>
                                      </p:cBhvr>
                                      <p:to>
                                        <p:strVal val="visible"/>
                                      </p:to>
                                    </p:set>
                                    <p:animEffect transition="in" filter="fade">
                                      <p:cBhvr>
                                        <p:cTn id="299" dur="1000"/>
                                        <p:tgtEl>
                                          <p:spTgt spid="293"/>
                                        </p:tgtEl>
                                      </p:cBhvr>
                                    </p:animEffect>
                                    <p:anim calcmode="lin" valueType="num">
                                      <p:cBhvr>
                                        <p:cTn id="300" dur="1000" fill="hold"/>
                                        <p:tgtEl>
                                          <p:spTgt spid="293"/>
                                        </p:tgtEl>
                                        <p:attrNameLst>
                                          <p:attrName>ppt_x</p:attrName>
                                        </p:attrNameLst>
                                      </p:cBhvr>
                                      <p:tavLst>
                                        <p:tav tm="0">
                                          <p:val>
                                            <p:strVal val="#ppt_x"/>
                                          </p:val>
                                        </p:tav>
                                        <p:tav tm="100000">
                                          <p:val>
                                            <p:strVal val="#ppt_x"/>
                                          </p:val>
                                        </p:tav>
                                      </p:tavLst>
                                    </p:anim>
                                    <p:anim calcmode="lin" valueType="num">
                                      <p:cBhvr>
                                        <p:cTn id="301" dur="1000" fill="hold"/>
                                        <p:tgtEl>
                                          <p:spTgt spid="293"/>
                                        </p:tgtEl>
                                        <p:attrNameLst>
                                          <p:attrName>ppt_y</p:attrName>
                                        </p:attrNameLst>
                                      </p:cBhvr>
                                      <p:tavLst>
                                        <p:tav tm="0">
                                          <p:val>
                                            <p:strVal val="#ppt_y+.1"/>
                                          </p:val>
                                        </p:tav>
                                        <p:tav tm="100000">
                                          <p:val>
                                            <p:strVal val="#ppt_y"/>
                                          </p:val>
                                        </p:tav>
                                      </p:tavLst>
                                    </p:anim>
                                  </p:childTnLst>
                                </p:cTn>
                              </p:par>
                              <p:par>
                                <p:cTn id="302" presetID="42" presetClass="entr" presetSubtype="0" fill="hold" nodeType="withEffect">
                                  <p:stCondLst>
                                    <p:cond delay="1100"/>
                                  </p:stCondLst>
                                  <p:childTnLst>
                                    <p:set>
                                      <p:cBhvr>
                                        <p:cTn id="303" dur="1" fill="hold">
                                          <p:stCondLst>
                                            <p:cond delay="0"/>
                                          </p:stCondLst>
                                        </p:cTn>
                                        <p:tgtEl>
                                          <p:spTgt spid="298"/>
                                        </p:tgtEl>
                                        <p:attrNameLst>
                                          <p:attrName>style.visibility</p:attrName>
                                        </p:attrNameLst>
                                      </p:cBhvr>
                                      <p:to>
                                        <p:strVal val="visible"/>
                                      </p:to>
                                    </p:set>
                                    <p:animEffect transition="in" filter="fade">
                                      <p:cBhvr>
                                        <p:cTn id="304" dur="1000"/>
                                        <p:tgtEl>
                                          <p:spTgt spid="298"/>
                                        </p:tgtEl>
                                      </p:cBhvr>
                                    </p:animEffect>
                                    <p:anim calcmode="lin" valueType="num">
                                      <p:cBhvr>
                                        <p:cTn id="305" dur="1000" fill="hold"/>
                                        <p:tgtEl>
                                          <p:spTgt spid="298"/>
                                        </p:tgtEl>
                                        <p:attrNameLst>
                                          <p:attrName>ppt_x</p:attrName>
                                        </p:attrNameLst>
                                      </p:cBhvr>
                                      <p:tavLst>
                                        <p:tav tm="0">
                                          <p:val>
                                            <p:strVal val="#ppt_x"/>
                                          </p:val>
                                        </p:tav>
                                        <p:tav tm="100000">
                                          <p:val>
                                            <p:strVal val="#ppt_x"/>
                                          </p:val>
                                        </p:tav>
                                      </p:tavLst>
                                    </p:anim>
                                    <p:anim calcmode="lin" valueType="num">
                                      <p:cBhvr>
                                        <p:cTn id="306" dur="1000" fill="hold"/>
                                        <p:tgtEl>
                                          <p:spTgt spid="298"/>
                                        </p:tgtEl>
                                        <p:attrNameLst>
                                          <p:attrName>ppt_y</p:attrName>
                                        </p:attrNameLst>
                                      </p:cBhvr>
                                      <p:tavLst>
                                        <p:tav tm="0">
                                          <p:val>
                                            <p:strVal val="#ppt_y+.1"/>
                                          </p:val>
                                        </p:tav>
                                        <p:tav tm="100000">
                                          <p:val>
                                            <p:strVal val="#ppt_y"/>
                                          </p:val>
                                        </p:tav>
                                      </p:tavLst>
                                    </p:anim>
                                  </p:childTnLst>
                                </p:cTn>
                              </p:par>
                              <p:par>
                                <p:cTn id="307" presetID="42" presetClass="entr" presetSubtype="0" fill="hold" nodeType="withEffect">
                                  <p:stCondLst>
                                    <p:cond delay="1200"/>
                                  </p:stCondLst>
                                  <p:childTnLst>
                                    <p:set>
                                      <p:cBhvr>
                                        <p:cTn id="308" dur="1" fill="hold">
                                          <p:stCondLst>
                                            <p:cond delay="0"/>
                                          </p:stCondLst>
                                        </p:cTn>
                                        <p:tgtEl>
                                          <p:spTgt spid="303"/>
                                        </p:tgtEl>
                                        <p:attrNameLst>
                                          <p:attrName>style.visibility</p:attrName>
                                        </p:attrNameLst>
                                      </p:cBhvr>
                                      <p:to>
                                        <p:strVal val="visible"/>
                                      </p:to>
                                    </p:set>
                                    <p:animEffect transition="in" filter="fade">
                                      <p:cBhvr>
                                        <p:cTn id="309" dur="1000"/>
                                        <p:tgtEl>
                                          <p:spTgt spid="303"/>
                                        </p:tgtEl>
                                      </p:cBhvr>
                                    </p:animEffect>
                                    <p:anim calcmode="lin" valueType="num">
                                      <p:cBhvr>
                                        <p:cTn id="310" dur="1000" fill="hold"/>
                                        <p:tgtEl>
                                          <p:spTgt spid="303"/>
                                        </p:tgtEl>
                                        <p:attrNameLst>
                                          <p:attrName>ppt_x</p:attrName>
                                        </p:attrNameLst>
                                      </p:cBhvr>
                                      <p:tavLst>
                                        <p:tav tm="0">
                                          <p:val>
                                            <p:strVal val="#ppt_x"/>
                                          </p:val>
                                        </p:tav>
                                        <p:tav tm="100000">
                                          <p:val>
                                            <p:strVal val="#ppt_x"/>
                                          </p:val>
                                        </p:tav>
                                      </p:tavLst>
                                    </p:anim>
                                    <p:anim calcmode="lin" valueType="num">
                                      <p:cBhvr>
                                        <p:cTn id="311" dur="1000" fill="hold"/>
                                        <p:tgtEl>
                                          <p:spTgt spid="303"/>
                                        </p:tgtEl>
                                        <p:attrNameLst>
                                          <p:attrName>ppt_y</p:attrName>
                                        </p:attrNameLst>
                                      </p:cBhvr>
                                      <p:tavLst>
                                        <p:tav tm="0">
                                          <p:val>
                                            <p:strVal val="#ppt_y+.1"/>
                                          </p:val>
                                        </p:tav>
                                        <p:tav tm="100000">
                                          <p:val>
                                            <p:strVal val="#ppt_y"/>
                                          </p:val>
                                        </p:tav>
                                      </p:tavLst>
                                    </p:anim>
                                  </p:childTnLst>
                                </p:cTn>
                              </p:par>
                              <p:par>
                                <p:cTn id="312" presetID="42" presetClass="entr" presetSubtype="0" fill="hold" nodeType="withEffect">
                                  <p:stCondLst>
                                    <p:cond delay="1300"/>
                                  </p:stCondLst>
                                  <p:childTnLst>
                                    <p:set>
                                      <p:cBhvr>
                                        <p:cTn id="313" dur="1" fill="hold">
                                          <p:stCondLst>
                                            <p:cond delay="0"/>
                                          </p:stCondLst>
                                        </p:cTn>
                                        <p:tgtEl>
                                          <p:spTgt spid="308"/>
                                        </p:tgtEl>
                                        <p:attrNameLst>
                                          <p:attrName>style.visibility</p:attrName>
                                        </p:attrNameLst>
                                      </p:cBhvr>
                                      <p:to>
                                        <p:strVal val="visible"/>
                                      </p:to>
                                    </p:set>
                                    <p:animEffect transition="in" filter="fade">
                                      <p:cBhvr>
                                        <p:cTn id="314" dur="1000"/>
                                        <p:tgtEl>
                                          <p:spTgt spid="308"/>
                                        </p:tgtEl>
                                      </p:cBhvr>
                                    </p:animEffect>
                                    <p:anim calcmode="lin" valueType="num">
                                      <p:cBhvr>
                                        <p:cTn id="315" dur="1000" fill="hold"/>
                                        <p:tgtEl>
                                          <p:spTgt spid="308"/>
                                        </p:tgtEl>
                                        <p:attrNameLst>
                                          <p:attrName>ppt_x</p:attrName>
                                        </p:attrNameLst>
                                      </p:cBhvr>
                                      <p:tavLst>
                                        <p:tav tm="0">
                                          <p:val>
                                            <p:strVal val="#ppt_x"/>
                                          </p:val>
                                        </p:tav>
                                        <p:tav tm="100000">
                                          <p:val>
                                            <p:strVal val="#ppt_x"/>
                                          </p:val>
                                        </p:tav>
                                      </p:tavLst>
                                    </p:anim>
                                    <p:anim calcmode="lin" valueType="num">
                                      <p:cBhvr>
                                        <p:cTn id="316" dur="1000" fill="hold"/>
                                        <p:tgtEl>
                                          <p:spTgt spid="308"/>
                                        </p:tgtEl>
                                        <p:attrNameLst>
                                          <p:attrName>ppt_y</p:attrName>
                                        </p:attrNameLst>
                                      </p:cBhvr>
                                      <p:tavLst>
                                        <p:tav tm="0">
                                          <p:val>
                                            <p:strVal val="#ppt_y+.1"/>
                                          </p:val>
                                        </p:tav>
                                        <p:tav tm="100000">
                                          <p:val>
                                            <p:strVal val="#ppt_y"/>
                                          </p:val>
                                        </p:tav>
                                      </p:tavLst>
                                    </p:anim>
                                  </p:childTnLst>
                                </p:cTn>
                              </p:par>
                              <p:par>
                                <p:cTn id="317" presetID="42" presetClass="entr" presetSubtype="0" fill="hold" nodeType="withEffect">
                                  <p:stCondLst>
                                    <p:cond delay="1400"/>
                                  </p:stCondLst>
                                  <p:childTnLst>
                                    <p:set>
                                      <p:cBhvr>
                                        <p:cTn id="318" dur="1" fill="hold">
                                          <p:stCondLst>
                                            <p:cond delay="0"/>
                                          </p:stCondLst>
                                        </p:cTn>
                                        <p:tgtEl>
                                          <p:spTgt spid="313"/>
                                        </p:tgtEl>
                                        <p:attrNameLst>
                                          <p:attrName>style.visibility</p:attrName>
                                        </p:attrNameLst>
                                      </p:cBhvr>
                                      <p:to>
                                        <p:strVal val="visible"/>
                                      </p:to>
                                    </p:set>
                                    <p:animEffect transition="in" filter="fade">
                                      <p:cBhvr>
                                        <p:cTn id="319" dur="1000"/>
                                        <p:tgtEl>
                                          <p:spTgt spid="313"/>
                                        </p:tgtEl>
                                      </p:cBhvr>
                                    </p:animEffect>
                                    <p:anim calcmode="lin" valueType="num">
                                      <p:cBhvr>
                                        <p:cTn id="320" dur="1000" fill="hold"/>
                                        <p:tgtEl>
                                          <p:spTgt spid="313"/>
                                        </p:tgtEl>
                                        <p:attrNameLst>
                                          <p:attrName>ppt_x</p:attrName>
                                        </p:attrNameLst>
                                      </p:cBhvr>
                                      <p:tavLst>
                                        <p:tav tm="0">
                                          <p:val>
                                            <p:strVal val="#ppt_x"/>
                                          </p:val>
                                        </p:tav>
                                        <p:tav tm="100000">
                                          <p:val>
                                            <p:strVal val="#ppt_x"/>
                                          </p:val>
                                        </p:tav>
                                      </p:tavLst>
                                    </p:anim>
                                    <p:anim calcmode="lin" valueType="num">
                                      <p:cBhvr>
                                        <p:cTn id="321" dur="1000" fill="hold"/>
                                        <p:tgtEl>
                                          <p:spTgt spid="313"/>
                                        </p:tgtEl>
                                        <p:attrNameLst>
                                          <p:attrName>ppt_y</p:attrName>
                                        </p:attrNameLst>
                                      </p:cBhvr>
                                      <p:tavLst>
                                        <p:tav tm="0">
                                          <p:val>
                                            <p:strVal val="#ppt_y+.1"/>
                                          </p:val>
                                        </p:tav>
                                        <p:tav tm="100000">
                                          <p:val>
                                            <p:strVal val="#ppt_y"/>
                                          </p:val>
                                        </p:tav>
                                      </p:tavLst>
                                    </p:anim>
                                  </p:childTnLst>
                                </p:cTn>
                              </p:par>
                              <p:par>
                                <p:cTn id="322" presetID="42" presetClass="entr" presetSubtype="0" fill="hold" nodeType="withEffect">
                                  <p:stCondLst>
                                    <p:cond delay="1500"/>
                                  </p:stCondLst>
                                  <p:childTnLst>
                                    <p:set>
                                      <p:cBhvr>
                                        <p:cTn id="323" dur="1" fill="hold">
                                          <p:stCondLst>
                                            <p:cond delay="0"/>
                                          </p:stCondLst>
                                        </p:cTn>
                                        <p:tgtEl>
                                          <p:spTgt spid="318"/>
                                        </p:tgtEl>
                                        <p:attrNameLst>
                                          <p:attrName>style.visibility</p:attrName>
                                        </p:attrNameLst>
                                      </p:cBhvr>
                                      <p:to>
                                        <p:strVal val="visible"/>
                                      </p:to>
                                    </p:set>
                                    <p:animEffect transition="in" filter="fade">
                                      <p:cBhvr>
                                        <p:cTn id="324" dur="1000"/>
                                        <p:tgtEl>
                                          <p:spTgt spid="318"/>
                                        </p:tgtEl>
                                      </p:cBhvr>
                                    </p:animEffect>
                                    <p:anim calcmode="lin" valueType="num">
                                      <p:cBhvr>
                                        <p:cTn id="325" dur="1000" fill="hold"/>
                                        <p:tgtEl>
                                          <p:spTgt spid="318"/>
                                        </p:tgtEl>
                                        <p:attrNameLst>
                                          <p:attrName>ppt_x</p:attrName>
                                        </p:attrNameLst>
                                      </p:cBhvr>
                                      <p:tavLst>
                                        <p:tav tm="0">
                                          <p:val>
                                            <p:strVal val="#ppt_x"/>
                                          </p:val>
                                        </p:tav>
                                        <p:tav tm="100000">
                                          <p:val>
                                            <p:strVal val="#ppt_x"/>
                                          </p:val>
                                        </p:tav>
                                      </p:tavLst>
                                    </p:anim>
                                    <p:anim calcmode="lin" valueType="num">
                                      <p:cBhvr>
                                        <p:cTn id="326" dur="1000" fill="hold"/>
                                        <p:tgtEl>
                                          <p:spTgt spid="318"/>
                                        </p:tgtEl>
                                        <p:attrNameLst>
                                          <p:attrName>ppt_y</p:attrName>
                                        </p:attrNameLst>
                                      </p:cBhvr>
                                      <p:tavLst>
                                        <p:tav tm="0">
                                          <p:val>
                                            <p:strVal val="#ppt_y+.1"/>
                                          </p:val>
                                        </p:tav>
                                        <p:tav tm="100000">
                                          <p:val>
                                            <p:strVal val="#ppt_y"/>
                                          </p:val>
                                        </p:tav>
                                      </p:tavLst>
                                    </p:anim>
                                  </p:childTnLst>
                                </p:cTn>
                              </p:par>
                              <p:par>
                                <p:cTn id="327" presetID="42" presetClass="entr" presetSubtype="0" fill="hold" nodeType="withEffect">
                                  <p:stCondLst>
                                    <p:cond delay="1600"/>
                                  </p:stCondLst>
                                  <p:childTnLst>
                                    <p:set>
                                      <p:cBhvr>
                                        <p:cTn id="328" dur="1" fill="hold">
                                          <p:stCondLst>
                                            <p:cond delay="0"/>
                                          </p:stCondLst>
                                        </p:cTn>
                                        <p:tgtEl>
                                          <p:spTgt spid="323"/>
                                        </p:tgtEl>
                                        <p:attrNameLst>
                                          <p:attrName>style.visibility</p:attrName>
                                        </p:attrNameLst>
                                      </p:cBhvr>
                                      <p:to>
                                        <p:strVal val="visible"/>
                                      </p:to>
                                    </p:set>
                                    <p:animEffect transition="in" filter="fade">
                                      <p:cBhvr>
                                        <p:cTn id="329" dur="1000"/>
                                        <p:tgtEl>
                                          <p:spTgt spid="323"/>
                                        </p:tgtEl>
                                      </p:cBhvr>
                                    </p:animEffect>
                                    <p:anim calcmode="lin" valueType="num">
                                      <p:cBhvr>
                                        <p:cTn id="330" dur="1000" fill="hold"/>
                                        <p:tgtEl>
                                          <p:spTgt spid="323"/>
                                        </p:tgtEl>
                                        <p:attrNameLst>
                                          <p:attrName>ppt_x</p:attrName>
                                        </p:attrNameLst>
                                      </p:cBhvr>
                                      <p:tavLst>
                                        <p:tav tm="0">
                                          <p:val>
                                            <p:strVal val="#ppt_x"/>
                                          </p:val>
                                        </p:tav>
                                        <p:tav tm="100000">
                                          <p:val>
                                            <p:strVal val="#ppt_x"/>
                                          </p:val>
                                        </p:tav>
                                      </p:tavLst>
                                    </p:anim>
                                    <p:anim calcmode="lin" valueType="num">
                                      <p:cBhvr>
                                        <p:cTn id="331" dur="1000" fill="hold"/>
                                        <p:tgtEl>
                                          <p:spTgt spid="323"/>
                                        </p:tgtEl>
                                        <p:attrNameLst>
                                          <p:attrName>ppt_y</p:attrName>
                                        </p:attrNameLst>
                                      </p:cBhvr>
                                      <p:tavLst>
                                        <p:tav tm="0">
                                          <p:val>
                                            <p:strVal val="#ppt_y+.1"/>
                                          </p:val>
                                        </p:tav>
                                        <p:tav tm="100000">
                                          <p:val>
                                            <p:strVal val="#ppt_y"/>
                                          </p:val>
                                        </p:tav>
                                      </p:tavLst>
                                    </p:anim>
                                  </p:childTnLst>
                                </p:cTn>
                              </p:par>
                              <p:par>
                                <p:cTn id="332" presetID="42" presetClass="entr" presetSubtype="0" fill="hold" nodeType="withEffect">
                                  <p:stCondLst>
                                    <p:cond delay="1700"/>
                                  </p:stCondLst>
                                  <p:childTnLst>
                                    <p:set>
                                      <p:cBhvr>
                                        <p:cTn id="333" dur="1" fill="hold">
                                          <p:stCondLst>
                                            <p:cond delay="0"/>
                                          </p:stCondLst>
                                        </p:cTn>
                                        <p:tgtEl>
                                          <p:spTgt spid="328"/>
                                        </p:tgtEl>
                                        <p:attrNameLst>
                                          <p:attrName>style.visibility</p:attrName>
                                        </p:attrNameLst>
                                      </p:cBhvr>
                                      <p:to>
                                        <p:strVal val="visible"/>
                                      </p:to>
                                    </p:set>
                                    <p:animEffect transition="in" filter="fade">
                                      <p:cBhvr>
                                        <p:cTn id="334" dur="1000"/>
                                        <p:tgtEl>
                                          <p:spTgt spid="328"/>
                                        </p:tgtEl>
                                      </p:cBhvr>
                                    </p:animEffect>
                                    <p:anim calcmode="lin" valueType="num">
                                      <p:cBhvr>
                                        <p:cTn id="335" dur="1000" fill="hold"/>
                                        <p:tgtEl>
                                          <p:spTgt spid="328"/>
                                        </p:tgtEl>
                                        <p:attrNameLst>
                                          <p:attrName>ppt_x</p:attrName>
                                        </p:attrNameLst>
                                      </p:cBhvr>
                                      <p:tavLst>
                                        <p:tav tm="0">
                                          <p:val>
                                            <p:strVal val="#ppt_x"/>
                                          </p:val>
                                        </p:tav>
                                        <p:tav tm="100000">
                                          <p:val>
                                            <p:strVal val="#ppt_x"/>
                                          </p:val>
                                        </p:tav>
                                      </p:tavLst>
                                    </p:anim>
                                    <p:anim calcmode="lin" valueType="num">
                                      <p:cBhvr>
                                        <p:cTn id="336" dur="1000" fill="hold"/>
                                        <p:tgtEl>
                                          <p:spTgt spid="328"/>
                                        </p:tgtEl>
                                        <p:attrNameLst>
                                          <p:attrName>ppt_y</p:attrName>
                                        </p:attrNameLst>
                                      </p:cBhvr>
                                      <p:tavLst>
                                        <p:tav tm="0">
                                          <p:val>
                                            <p:strVal val="#ppt_y+.1"/>
                                          </p:val>
                                        </p:tav>
                                        <p:tav tm="100000">
                                          <p:val>
                                            <p:strVal val="#ppt_y"/>
                                          </p:val>
                                        </p:tav>
                                      </p:tavLst>
                                    </p:anim>
                                  </p:childTnLst>
                                </p:cTn>
                              </p:par>
                              <p:par>
                                <p:cTn id="337" presetID="42" presetClass="entr" presetSubtype="0" fill="hold" nodeType="withEffect">
                                  <p:stCondLst>
                                    <p:cond delay="1800"/>
                                  </p:stCondLst>
                                  <p:childTnLst>
                                    <p:set>
                                      <p:cBhvr>
                                        <p:cTn id="338" dur="1" fill="hold">
                                          <p:stCondLst>
                                            <p:cond delay="0"/>
                                          </p:stCondLst>
                                        </p:cTn>
                                        <p:tgtEl>
                                          <p:spTgt spid="333"/>
                                        </p:tgtEl>
                                        <p:attrNameLst>
                                          <p:attrName>style.visibility</p:attrName>
                                        </p:attrNameLst>
                                      </p:cBhvr>
                                      <p:to>
                                        <p:strVal val="visible"/>
                                      </p:to>
                                    </p:set>
                                    <p:animEffect transition="in" filter="fade">
                                      <p:cBhvr>
                                        <p:cTn id="339" dur="1000"/>
                                        <p:tgtEl>
                                          <p:spTgt spid="333"/>
                                        </p:tgtEl>
                                      </p:cBhvr>
                                    </p:animEffect>
                                    <p:anim calcmode="lin" valueType="num">
                                      <p:cBhvr>
                                        <p:cTn id="340" dur="1000" fill="hold"/>
                                        <p:tgtEl>
                                          <p:spTgt spid="333"/>
                                        </p:tgtEl>
                                        <p:attrNameLst>
                                          <p:attrName>ppt_x</p:attrName>
                                        </p:attrNameLst>
                                      </p:cBhvr>
                                      <p:tavLst>
                                        <p:tav tm="0">
                                          <p:val>
                                            <p:strVal val="#ppt_x"/>
                                          </p:val>
                                        </p:tav>
                                        <p:tav tm="100000">
                                          <p:val>
                                            <p:strVal val="#ppt_x"/>
                                          </p:val>
                                        </p:tav>
                                      </p:tavLst>
                                    </p:anim>
                                    <p:anim calcmode="lin" valueType="num">
                                      <p:cBhvr>
                                        <p:cTn id="341" dur="1000" fill="hold"/>
                                        <p:tgtEl>
                                          <p:spTgt spid="333"/>
                                        </p:tgtEl>
                                        <p:attrNameLst>
                                          <p:attrName>ppt_y</p:attrName>
                                        </p:attrNameLst>
                                      </p:cBhvr>
                                      <p:tavLst>
                                        <p:tav tm="0">
                                          <p:val>
                                            <p:strVal val="#ppt_y+.1"/>
                                          </p:val>
                                        </p:tav>
                                        <p:tav tm="100000">
                                          <p:val>
                                            <p:strVal val="#ppt_y"/>
                                          </p:val>
                                        </p:tav>
                                      </p:tavLst>
                                    </p:anim>
                                  </p:childTnLst>
                                </p:cTn>
                              </p:par>
                              <p:par>
                                <p:cTn id="342" presetID="42" presetClass="entr" presetSubtype="0" fill="hold" nodeType="withEffect">
                                  <p:stCondLst>
                                    <p:cond delay="1900"/>
                                  </p:stCondLst>
                                  <p:childTnLst>
                                    <p:set>
                                      <p:cBhvr>
                                        <p:cTn id="343" dur="1" fill="hold">
                                          <p:stCondLst>
                                            <p:cond delay="0"/>
                                          </p:stCondLst>
                                        </p:cTn>
                                        <p:tgtEl>
                                          <p:spTgt spid="338"/>
                                        </p:tgtEl>
                                        <p:attrNameLst>
                                          <p:attrName>style.visibility</p:attrName>
                                        </p:attrNameLst>
                                      </p:cBhvr>
                                      <p:to>
                                        <p:strVal val="visible"/>
                                      </p:to>
                                    </p:set>
                                    <p:animEffect transition="in" filter="fade">
                                      <p:cBhvr>
                                        <p:cTn id="344" dur="1000"/>
                                        <p:tgtEl>
                                          <p:spTgt spid="338"/>
                                        </p:tgtEl>
                                      </p:cBhvr>
                                    </p:animEffect>
                                    <p:anim calcmode="lin" valueType="num">
                                      <p:cBhvr>
                                        <p:cTn id="345" dur="1000" fill="hold"/>
                                        <p:tgtEl>
                                          <p:spTgt spid="338"/>
                                        </p:tgtEl>
                                        <p:attrNameLst>
                                          <p:attrName>ppt_x</p:attrName>
                                        </p:attrNameLst>
                                      </p:cBhvr>
                                      <p:tavLst>
                                        <p:tav tm="0">
                                          <p:val>
                                            <p:strVal val="#ppt_x"/>
                                          </p:val>
                                        </p:tav>
                                        <p:tav tm="100000">
                                          <p:val>
                                            <p:strVal val="#ppt_x"/>
                                          </p:val>
                                        </p:tav>
                                      </p:tavLst>
                                    </p:anim>
                                    <p:anim calcmode="lin" valueType="num">
                                      <p:cBhvr>
                                        <p:cTn id="346" dur="1000" fill="hold"/>
                                        <p:tgtEl>
                                          <p:spTgt spid="338"/>
                                        </p:tgtEl>
                                        <p:attrNameLst>
                                          <p:attrName>ppt_y</p:attrName>
                                        </p:attrNameLst>
                                      </p:cBhvr>
                                      <p:tavLst>
                                        <p:tav tm="0">
                                          <p:val>
                                            <p:strVal val="#ppt_y+.1"/>
                                          </p:val>
                                        </p:tav>
                                        <p:tav tm="100000">
                                          <p:val>
                                            <p:strVal val="#ppt_y"/>
                                          </p:val>
                                        </p:tav>
                                      </p:tavLst>
                                    </p:anim>
                                  </p:childTnLst>
                                </p:cTn>
                              </p:par>
                              <p:par>
                                <p:cTn id="347" presetID="42" presetClass="entr" presetSubtype="0" fill="hold" nodeType="withEffect">
                                  <p:stCondLst>
                                    <p:cond delay="2000"/>
                                  </p:stCondLst>
                                  <p:childTnLst>
                                    <p:set>
                                      <p:cBhvr>
                                        <p:cTn id="348" dur="1" fill="hold">
                                          <p:stCondLst>
                                            <p:cond delay="0"/>
                                          </p:stCondLst>
                                        </p:cTn>
                                        <p:tgtEl>
                                          <p:spTgt spid="343"/>
                                        </p:tgtEl>
                                        <p:attrNameLst>
                                          <p:attrName>style.visibility</p:attrName>
                                        </p:attrNameLst>
                                      </p:cBhvr>
                                      <p:to>
                                        <p:strVal val="visible"/>
                                      </p:to>
                                    </p:set>
                                    <p:animEffect transition="in" filter="fade">
                                      <p:cBhvr>
                                        <p:cTn id="349" dur="1000"/>
                                        <p:tgtEl>
                                          <p:spTgt spid="343"/>
                                        </p:tgtEl>
                                      </p:cBhvr>
                                    </p:animEffect>
                                    <p:anim calcmode="lin" valueType="num">
                                      <p:cBhvr>
                                        <p:cTn id="350" dur="1000" fill="hold"/>
                                        <p:tgtEl>
                                          <p:spTgt spid="343"/>
                                        </p:tgtEl>
                                        <p:attrNameLst>
                                          <p:attrName>ppt_x</p:attrName>
                                        </p:attrNameLst>
                                      </p:cBhvr>
                                      <p:tavLst>
                                        <p:tav tm="0">
                                          <p:val>
                                            <p:strVal val="#ppt_x"/>
                                          </p:val>
                                        </p:tav>
                                        <p:tav tm="100000">
                                          <p:val>
                                            <p:strVal val="#ppt_x"/>
                                          </p:val>
                                        </p:tav>
                                      </p:tavLst>
                                    </p:anim>
                                    <p:anim calcmode="lin" valueType="num">
                                      <p:cBhvr>
                                        <p:cTn id="351" dur="1000" fill="hold"/>
                                        <p:tgtEl>
                                          <p:spTgt spid="343"/>
                                        </p:tgtEl>
                                        <p:attrNameLst>
                                          <p:attrName>ppt_y</p:attrName>
                                        </p:attrNameLst>
                                      </p:cBhvr>
                                      <p:tavLst>
                                        <p:tav tm="0">
                                          <p:val>
                                            <p:strVal val="#ppt_y+.1"/>
                                          </p:val>
                                        </p:tav>
                                        <p:tav tm="100000">
                                          <p:val>
                                            <p:strVal val="#ppt_y"/>
                                          </p:val>
                                        </p:tav>
                                      </p:tavLst>
                                    </p:anim>
                                  </p:childTnLst>
                                </p:cTn>
                              </p:par>
                              <p:par>
                                <p:cTn id="352" presetID="42" presetClass="entr" presetSubtype="0" fill="hold" nodeType="withEffect">
                                  <p:stCondLst>
                                    <p:cond delay="2100"/>
                                  </p:stCondLst>
                                  <p:childTnLst>
                                    <p:set>
                                      <p:cBhvr>
                                        <p:cTn id="353" dur="1" fill="hold">
                                          <p:stCondLst>
                                            <p:cond delay="0"/>
                                          </p:stCondLst>
                                        </p:cTn>
                                        <p:tgtEl>
                                          <p:spTgt spid="348"/>
                                        </p:tgtEl>
                                        <p:attrNameLst>
                                          <p:attrName>style.visibility</p:attrName>
                                        </p:attrNameLst>
                                      </p:cBhvr>
                                      <p:to>
                                        <p:strVal val="visible"/>
                                      </p:to>
                                    </p:set>
                                    <p:animEffect transition="in" filter="fade">
                                      <p:cBhvr>
                                        <p:cTn id="354" dur="1000"/>
                                        <p:tgtEl>
                                          <p:spTgt spid="348"/>
                                        </p:tgtEl>
                                      </p:cBhvr>
                                    </p:animEffect>
                                    <p:anim calcmode="lin" valueType="num">
                                      <p:cBhvr>
                                        <p:cTn id="355" dur="1000" fill="hold"/>
                                        <p:tgtEl>
                                          <p:spTgt spid="348"/>
                                        </p:tgtEl>
                                        <p:attrNameLst>
                                          <p:attrName>ppt_x</p:attrName>
                                        </p:attrNameLst>
                                      </p:cBhvr>
                                      <p:tavLst>
                                        <p:tav tm="0">
                                          <p:val>
                                            <p:strVal val="#ppt_x"/>
                                          </p:val>
                                        </p:tav>
                                        <p:tav tm="100000">
                                          <p:val>
                                            <p:strVal val="#ppt_x"/>
                                          </p:val>
                                        </p:tav>
                                      </p:tavLst>
                                    </p:anim>
                                    <p:anim calcmode="lin" valueType="num">
                                      <p:cBhvr>
                                        <p:cTn id="356" dur="1000" fill="hold"/>
                                        <p:tgtEl>
                                          <p:spTgt spid="348"/>
                                        </p:tgtEl>
                                        <p:attrNameLst>
                                          <p:attrName>ppt_y</p:attrName>
                                        </p:attrNameLst>
                                      </p:cBhvr>
                                      <p:tavLst>
                                        <p:tav tm="0">
                                          <p:val>
                                            <p:strVal val="#ppt_y+.1"/>
                                          </p:val>
                                        </p:tav>
                                        <p:tav tm="100000">
                                          <p:val>
                                            <p:strVal val="#ppt_y"/>
                                          </p:val>
                                        </p:tav>
                                      </p:tavLst>
                                    </p:anim>
                                  </p:childTnLst>
                                </p:cTn>
                              </p:par>
                              <p:par>
                                <p:cTn id="357" presetID="42" presetClass="entr" presetSubtype="0" fill="hold" nodeType="withEffect">
                                  <p:stCondLst>
                                    <p:cond delay="2200"/>
                                  </p:stCondLst>
                                  <p:childTnLst>
                                    <p:set>
                                      <p:cBhvr>
                                        <p:cTn id="358" dur="1" fill="hold">
                                          <p:stCondLst>
                                            <p:cond delay="0"/>
                                          </p:stCondLst>
                                        </p:cTn>
                                        <p:tgtEl>
                                          <p:spTgt spid="353"/>
                                        </p:tgtEl>
                                        <p:attrNameLst>
                                          <p:attrName>style.visibility</p:attrName>
                                        </p:attrNameLst>
                                      </p:cBhvr>
                                      <p:to>
                                        <p:strVal val="visible"/>
                                      </p:to>
                                    </p:set>
                                    <p:animEffect transition="in" filter="fade">
                                      <p:cBhvr>
                                        <p:cTn id="359" dur="1000"/>
                                        <p:tgtEl>
                                          <p:spTgt spid="353"/>
                                        </p:tgtEl>
                                      </p:cBhvr>
                                    </p:animEffect>
                                    <p:anim calcmode="lin" valueType="num">
                                      <p:cBhvr>
                                        <p:cTn id="360" dur="1000" fill="hold"/>
                                        <p:tgtEl>
                                          <p:spTgt spid="353"/>
                                        </p:tgtEl>
                                        <p:attrNameLst>
                                          <p:attrName>ppt_x</p:attrName>
                                        </p:attrNameLst>
                                      </p:cBhvr>
                                      <p:tavLst>
                                        <p:tav tm="0">
                                          <p:val>
                                            <p:strVal val="#ppt_x"/>
                                          </p:val>
                                        </p:tav>
                                        <p:tav tm="100000">
                                          <p:val>
                                            <p:strVal val="#ppt_x"/>
                                          </p:val>
                                        </p:tav>
                                      </p:tavLst>
                                    </p:anim>
                                    <p:anim calcmode="lin" valueType="num">
                                      <p:cBhvr>
                                        <p:cTn id="361" dur="1000" fill="hold"/>
                                        <p:tgtEl>
                                          <p:spTgt spid="353"/>
                                        </p:tgtEl>
                                        <p:attrNameLst>
                                          <p:attrName>ppt_y</p:attrName>
                                        </p:attrNameLst>
                                      </p:cBhvr>
                                      <p:tavLst>
                                        <p:tav tm="0">
                                          <p:val>
                                            <p:strVal val="#ppt_y+.1"/>
                                          </p:val>
                                        </p:tav>
                                        <p:tav tm="100000">
                                          <p:val>
                                            <p:strVal val="#ppt_y"/>
                                          </p:val>
                                        </p:tav>
                                      </p:tavLst>
                                    </p:anim>
                                  </p:childTnLst>
                                </p:cTn>
                              </p:par>
                              <p:par>
                                <p:cTn id="362" presetID="42" presetClass="entr" presetSubtype="0" fill="hold" nodeType="withEffect">
                                  <p:stCondLst>
                                    <p:cond delay="2300"/>
                                  </p:stCondLst>
                                  <p:childTnLst>
                                    <p:set>
                                      <p:cBhvr>
                                        <p:cTn id="363" dur="1" fill="hold">
                                          <p:stCondLst>
                                            <p:cond delay="0"/>
                                          </p:stCondLst>
                                        </p:cTn>
                                        <p:tgtEl>
                                          <p:spTgt spid="358"/>
                                        </p:tgtEl>
                                        <p:attrNameLst>
                                          <p:attrName>style.visibility</p:attrName>
                                        </p:attrNameLst>
                                      </p:cBhvr>
                                      <p:to>
                                        <p:strVal val="visible"/>
                                      </p:to>
                                    </p:set>
                                    <p:animEffect transition="in" filter="fade">
                                      <p:cBhvr>
                                        <p:cTn id="364" dur="1000"/>
                                        <p:tgtEl>
                                          <p:spTgt spid="358"/>
                                        </p:tgtEl>
                                      </p:cBhvr>
                                    </p:animEffect>
                                    <p:anim calcmode="lin" valueType="num">
                                      <p:cBhvr>
                                        <p:cTn id="365" dur="1000" fill="hold"/>
                                        <p:tgtEl>
                                          <p:spTgt spid="358"/>
                                        </p:tgtEl>
                                        <p:attrNameLst>
                                          <p:attrName>ppt_x</p:attrName>
                                        </p:attrNameLst>
                                      </p:cBhvr>
                                      <p:tavLst>
                                        <p:tav tm="0">
                                          <p:val>
                                            <p:strVal val="#ppt_x"/>
                                          </p:val>
                                        </p:tav>
                                        <p:tav tm="100000">
                                          <p:val>
                                            <p:strVal val="#ppt_x"/>
                                          </p:val>
                                        </p:tav>
                                      </p:tavLst>
                                    </p:anim>
                                    <p:anim calcmode="lin" valueType="num">
                                      <p:cBhvr>
                                        <p:cTn id="366" dur="1000" fill="hold"/>
                                        <p:tgtEl>
                                          <p:spTgt spid="3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555375" y="1365456"/>
            <a:ext cx="630230" cy="630230"/>
            <a:chOff x="304800" y="673100"/>
            <a:chExt cx="4000500" cy="4000500"/>
          </a:xfrm>
          <a:effectLst>
            <a:outerShdw blurRad="444500" dist="254000" dir="8100000" algn="tr" rotWithShape="0">
              <a:prstClr val="black">
                <a:alpha val="50000"/>
              </a:prstClr>
            </a:outerShdw>
          </a:effectLst>
        </p:grpSpPr>
        <p:sp>
          <p:nvSpPr>
            <p:cNvPr id="3" name="同心圆 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4" name="椭圆 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sp>
        <p:nvSpPr>
          <p:cNvPr id="5" name="椭圆 4"/>
          <p:cNvSpPr/>
          <p:nvPr/>
        </p:nvSpPr>
        <p:spPr>
          <a:xfrm>
            <a:off x="5456848" y="1851670"/>
            <a:ext cx="699328" cy="699328"/>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nvGrpSpPr>
          <p:cNvPr id="6" name="组合 5"/>
          <p:cNvGrpSpPr/>
          <p:nvPr/>
        </p:nvGrpSpPr>
        <p:grpSpPr>
          <a:xfrm>
            <a:off x="5098505" y="2421766"/>
            <a:ext cx="890519" cy="890519"/>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8" name="椭圆 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sp>
        <p:nvSpPr>
          <p:cNvPr id="9" name="椭圆 8"/>
          <p:cNvSpPr/>
          <p:nvPr/>
        </p:nvSpPr>
        <p:spPr>
          <a:xfrm>
            <a:off x="4400031" y="2859782"/>
            <a:ext cx="986506" cy="986506"/>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3305964" y="2499742"/>
            <a:ext cx="1360493" cy="1360493"/>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椭圆 12"/>
          <p:cNvSpPr/>
          <p:nvPr/>
        </p:nvSpPr>
        <p:spPr>
          <a:xfrm>
            <a:off x="2774913" y="1328278"/>
            <a:ext cx="1603512" cy="1603512"/>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6601640" y="1539146"/>
            <a:ext cx="748923" cy="261610"/>
          </a:xfrm>
          <a:prstGeom prst="rect">
            <a:avLst/>
          </a:prstGeom>
          <a:noFill/>
        </p:spPr>
        <p:txBody>
          <a:bodyPr wrap="none" rtlCol="0">
            <a:spAutoFit/>
          </a:bodyPr>
          <a:lstStyle/>
          <a:p>
            <a:r>
              <a:rPr lang="zh-CN" altLang="en-US" sz="1100" dirty="0">
                <a:solidFill>
                  <a:srgbClr val="484848"/>
                </a:solidFill>
                <a:latin typeface="微软雅黑" pitchFamily="34" charset="-122"/>
                <a:ea typeface="微软雅黑" pitchFamily="34" charset="-122"/>
              </a:rPr>
              <a:t>公司成立</a:t>
            </a:r>
            <a:endParaRPr lang="en-US" altLang="zh-CN" sz="1100" dirty="0">
              <a:solidFill>
                <a:srgbClr val="484848"/>
              </a:solidFill>
              <a:latin typeface="微软雅黑" pitchFamily="34" charset="-122"/>
              <a:ea typeface="微软雅黑" pitchFamily="34" charset="-122"/>
            </a:endParaRPr>
          </a:p>
        </p:txBody>
      </p:sp>
      <p:sp>
        <p:nvSpPr>
          <p:cNvPr id="15" name="TextBox 14"/>
          <p:cNvSpPr txBox="1"/>
          <p:nvPr/>
        </p:nvSpPr>
        <p:spPr>
          <a:xfrm>
            <a:off x="6571569" y="1255861"/>
            <a:ext cx="1096775" cy="307777"/>
          </a:xfrm>
          <a:prstGeom prst="rect">
            <a:avLst/>
          </a:prstGeom>
          <a:noFill/>
        </p:spPr>
        <p:txBody>
          <a:bodyPr wrap="none" rtlCol="0">
            <a:spAutoFit/>
          </a:bodyPr>
          <a:lstStyle/>
          <a:p>
            <a:r>
              <a:rPr lang="en-US" altLang="zh-CN" sz="1400" b="1" dirty="0" smtClean="0">
                <a:solidFill>
                  <a:srgbClr val="C00000"/>
                </a:solidFill>
                <a:latin typeface="微软雅黑" pitchFamily="34" charset="-122"/>
                <a:ea typeface="微软雅黑" pitchFamily="34" charset="-122"/>
              </a:rPr>
              <a:t>2013</a:t>
            </a:r>
            <a:r>
              <a:rPr lang="zh-CN" altLang="en-US" sz="1400" b="1" dirty="0" smtClean="0">
                <a:solidFill>
                  <a:srgbClr val="C00000"/>
                </a:solidFill>
                <a:latin typeface="微软雅黑" pitchFamily="34" charset="-122"/>
                <a:ea typeface="微软雅黑" pitchFamily="34" charset="-122"/>
              </a:rPr>
              <a:t>年</a:t>
            </a:r>
            <a:r>
              <a:rPr lang="en-US" altLang="zh-CN" sz="1400" b="1" dirty="0">
                <a:solidFill>
                  <a:srgbClr val="C00000"/>
                </a:solidFill>
                <a:latin typeface="微软雅黑" pitchFamily="34" charset="-122"/>
                <a:ea typeface="微软雅黑" pitchFamily="34" charset="-122"/>
              </a:rPr>
              <a:t>5</a:t>
            </a:r>
            <a:r>
              <a:rPr lang="zh-CN" altLang="en-US" sz="1400" b="1" dirty="0" smtClean="0">
                <a:solidFill>
                  <a:srgbClr val="C00000"/>
                </a:solidFill>
                <a:latin typeface="微软雅黑" pitchFamily="34" charset="-122"/>
                <a:ea typeface="微软雅黑" pitchFamily="34" charset="-122"/>
              </a:rPr>
              <a:t>月</a:t>
            </a:r>
            <a:endParaRPr lang="en-US" altLang="zh-CN" sz="1400" b="1" dirty="0">
              <a:solidFill>
                <a:srgbClr val="C00000"/>
              </a:solidFill>
              <a:latin typeface="微软雅黑" pitchFamily="34" charset="-122"/>
              <a:ea typeface="微软雅黑" pitchFamily="34" charset="-122"/>
            </a:endParaRPr>
          </a:p>
        </p:txBody>
      </p:sp>
      <p:sp>
        <p:nvSpPr>
          <p:cNvPr id="16" name="TextBox 15"/>
          <p:cNvSpPr txBox="1"/>
          <p:nvPr/>
        </p:nvSpPr>
        <p:spPr>
          <a:xfrm>
            <a:off x="6499180" y="2454156"/>
            <a:ext cx="1313180" cy="430887"/>
          </a:xfrm>
          <a:prstGeom prst="rect">
            <a:avLst/>
          </a:prstGeom>
          <a:noFill/>
        </p:spPr>
        <p:txBody>
          <a:bodyPr wrap="none" rtlCol="0">
            <a:spAutoFit/>
          </a:bodyPr>
          <a:lstStyle/>
          <a:p>
            <a:r>
              <a:rPr lang="zh-CN" altLang="en-US" sz="1100" dirty="0">
                <a:solidFill>
                  <a:srgbClr val="484848"/>
                </a:solidFill>
                <a:latin typeface="微软雅黑" pitchFamily="34" charset="-122"/>
                <a:ea typeface="微软雅黑" pitchFamily="34" charset="-122"/>
              </a:rPr>
              <a:t>门户网站发布</a:t>
            </a:r>
            <a:endParaRPr lang="en-US" altLang="zh-CN" sz="1100" dirty="0">
              <a:solidFill>
                <a:srgbClr val="484848"/>
              </a:solidFill>
              <a:latin typeface="微软雅黑" pitchFamily="34" charset="-122"/>
              <a:ea typeface="微软雅黑" pitchFamily="34" charset="-122"/>
            </a:endParaRPr>
          </a:p>
          <a:p>
            <a:r>
              <a:rPr lang="zh-CN" altLang="en-US" sz="1100" dirty="0">
                <a:solidFill>
                  <a:srgbClr val="484848"/>
                </a:solidFill>
                <a:latin typeface="微软雅黑" pitchFamily="34" charset="-122"/>
                <a:ea typeface="微软雅黑" pitchFamily="34" charset="-122"/>
              </a:rPr>
              <a:t>举办品牌运营大会</a:t>
            </a:r>
            <a:endParaRPr lang="en-US" altLang="zh-CN" sz="1100" dirty="0">
              <a:solidFill>
                <a:srgbClr val="484848"/>
              </a:solidFill>
              <a:latin typeface="微软雅黑" pitchFamily="34" charset="-122"/>
              <a:ea typeface="微软雅黑" pitchFamily="34" charset="-122"/>
            </a:endParaRPr>
          </a:p>
        </p:txBody>
      </p:sp>
      <p:sp>
        <p:nvSpPr>
          <p:cNvPr id="17" name="TextBox 16"/>
          <p:cNvSpPr txBox="1"/>
          <p:nvPr/>
        </p:nvSpPr>
        <p:spPr>
          <a:xfrm>
            <a:off x="6501974" y="2167305"/>
            <a:ext cx="1096775" cy="307777"/>
          </a:xfrm>
          <a:prstGeom prst="rect">
            <a:avLst/>
          </a:prstGeom>
          <a:noFill/>
        </p:spPr>
        <p:txBody>
          <a:bodyPr wrap="none" rtlCol="0">
            <a:spAutoFit/>
          </a:bodyPr>
          <a:lstStyle/>
          <a:p>
            <a:r>
              <a:rPr lang="en-US" altLang="zh-CN" sz="1400" b="1" dirty="0" smtClean="0">
                <a:solidFill>
                  <a:srgbClr val="C00000"/>
                </a:solidFill>
                <a:latin typeface="微软雅黑" pitchFamily="34" charset="-122"/>
                <a:ea typeface="微软雅黑" pitchFamily="34" charset="-122"/>
              </a:rPr>
              <a:t>2013</a:t>
            </a:r>
            <a:r>
              <a:rPr lang="zh-CN" altLang="en-US" sz="1400" b="1" dirty="0" smtClean="0">
                <a:solidFill>
                  <a:srgbClr val="C00000"/>
                </a:solidFill>
                <a:latin typeface="微软雅黑" pitchFamily="34" charset="-122"/>
                <a:ea typeface="微软雅黑" pitchFamily="34" charset="-122"/>
              </a:rPr>
              <a:t>年</a:t>
            </a:r>
            <a:r>
              <a:rPr lang="en-US" altLang="zh-CN" sz="1400" b="1" dirty="0">
                <a:solidFill>
                  <a:srgbClr val="C00000"/>
                </a:solidFill>
                <a:latin typeface="微软雅黑" pitchFamily="34" charset="-122"/>
                <a:ea typeface="微软雅黑" pitchFamily="34" charset="-122"/>
              </a:rPr>
              <a:t>8</a:t>
            </a:r>
            <a:r>
              <a:rPr lang="zh-CN" altLang="en-US" sz="1400" b="1" dirty="0" smtClean="0">
                <a:solidFill>
                  <a:srgbClr val="C00000"/>
                </a:solidFill>
                <a:latin typeface="微软雅黑" pitchFamily="34" charset="-122"/>
                <a:ea typeface="微软雅黑" pitchFamily="34" charset="-122"/>
              </a:rPr>
              <a:t>月</a:t>
            </a:r>
            <a:endParaRPr lang="en-US" altLang="zh-CN" sz="1400" b="1" dirty="0">
              <a:solidFill>
                <a:srgbClr val="C00000"/>
              </a:solidFill>
              <a:latin typeface="微软雅黑" pitchFamily="34" charset="-122"/>
              <a:ea typeface="微软雅黑" pitchFamily="34" charset="-122"/>
            </a:endParaRPr>
          </a:p>
        </p:txBody>
      </p:sp>
      <p:sp>
        <p:nvSpPr>
          <p:cNvPr id="18" name="TextBox 17"/>
          <p:cNvSpPr txBox="1"/>
          <p:nvPr/>
        </p:nvSpPr>
        <p:spPr>
          <a:xfrm>
            <a:off x="6145043" y="3421886"/>
            <a:ext cx="1595309" cy="261610"/>
          </a:xfrm>
          <a:prstGeom prst="rect">
            <a:avLst/>
          </a:prstGeom>
          <a:noFill/>
        </p:spPr>
        <p:txBody>
          <a:bodyPr wrap="none" rtlCol="0">
            <a:spAutoFit/>
          </a:bodyPr>
          <a:lstStyle/>
          <a:p>
            <a:r>
              <a:rPr lang="zh-CN" altLang="en-US" sz="1100" dirty="0">
                <a:solidFill>
                  <a:srgbClr val="484848"/>
                </a:solidFill>
                <a:latin typeface="微软雅黑" pitchFamily="34" charset="-122"/>
                <a:ea typeface="微软雅黑" pitchFamily="34" charset="-122"/>
              </a:rPr>
              <a:t>研制成功自主产权品牌</a:t>
            </a:r>
            <a:endParaRPr lang="en-US" altLang="zh-CN" sz="1100" dirty="0">
              <a:solidFill>
                <a:srgbClr val="484848"/>
              </a:solidFill>
              <a:latin typeface="微软雅黑" pitchFamily="34" charset="-122"/>
              <a:ea typeface="微软雅黑" pitchFamily="34" charset="-122"/>
            </a:endParaRPr>
          </a:p>
        </p:txBody>
      </p:sp>
      <p:sp>
        <p:nvSpPr>
          <p:cNvPr id="19" name="TextBox 18"/>
          <p:cNvSpPr txBox="1"/>
          <p:nvPr/>
        </p:nvSpPr>
        <p:spPr>
          <a:xfrm>
            <a:off x="6124367" y="3104121"/>
            <a:ext cx="1096775" cy="307777"/>
          </a:xfrm>
          <a:prstGeom prst="rect">
            <a:avLst/>
          </a:prstGeom>
          <a:noFill/>
        </p:spPr>
        <p:txBody>
          <a:bodyPr wrap="none" rtlCol="0">
            <a:spAutoFit/>
          </a:bodyPr>
          <a:lstStyle/>
          <a:p>
            <a:r>
              <a:rPr lang="en-US" altLang="zh-CN" sz="1400" b="1" dirty="0" smtClean="0">
                <a:solidFill>
                  <a:srgbClr val="C00000"/>
                </a:solidFill>
                <a:latin typeface="微软雅黑" pitchFamily="34" charset="-122"/>
                <a:ea typeface="微软雅黑" pitchFamily="34" charset="-122"/>
              </a:rPr>
              <a:t>2014</a:t>
            </a:r>
            <a:r>
              <a:rPr lang="zh-CN" altLang="en-US" sz="1400" b="1" dirty="0" smtClean="0">
                <a:solidFill>
                  <a:srgbClr val="C00000"/>
                </a:solidFill>
                <a:latin typeface="微软雅黑" pitchFamily="34" charset="-122"/>
                <a:ea typeface="微软雅黑" pitchFamily="34" charset="-122"/>
              </a:rPr>
              <a:t>年</a:t>
            </a:r>
            <a:r>
              <a:rPr lang="en-US" altLang="zh-CN" sz="1400" b="1" dirty="0">
                <a:solidFill>
                  <a:srgbClr val="C00000"/>
                </a:solidFill>
                <a:latin typeface="微软雅黑" pitchFamily="34" charset="-122"/>
                <a:ea typeface="微软雅黑" pitchFamily="34" charset="-122"/>
              </a:rPr>
              <a:t>4</a:t>
            </a:r>
            <a:r>
              <a:rPr lang="zh-CN" altLang="en-US" sz="1400" b="1" dirty="0" smtClean="0">
                <a:solidFill>
                  <a:srgbClr val="C00000"/>
                </a:solidFill>
                <a:latin typeface="微软雅黑" pitchFamily="34" charset="-122"/>
                <a:ea typeface="微软雅黑" pitchFamily="34" charset="-122"/>
              </a:rPr>
              <a:t>月</a:t>
            </a:r>
            <a:endParaRPr lang="en-US" altLang="zh-CN" sz="1400" b="1" dirty="0">
              <a:solidFill>
                <a:srgbClr val="C00000"/>
              </a:solidFill>
              <a:latin typeface="微软雅黑" pitchFamily="34" charset="-122"/>
              <a:ea typeface="微软雅黑" pitchFamily="34" charset="-122"/>
            </a:endParaRPr>
          </a:p>
        </p:txBody>
      </p:sp>
      <p:sp>
        <p:nvSpPr>
          <p:cNvPr id="20" name="TextBox 19"/>
          <p:cNvSpPr txBox="1"/>
          <p:nvPr/>
        </p:nvSpPr>
        <p:spPr>
          <a:xfrm>
            <a:off x="4842996" y="4371950"/>
            <a:ext cx="1845377" cy="261610"/>
          </a:xfrm>
          <a:prstGeom prst="rect">
            <a:avLst/>
          </a:prstGeom>
          <a:noFill/>
        </p:spPr>
        <p:txBody>
          <a:bodyPr wrap="none" rtlCol="0">
            <a:spAutoFit/>
          </a:bodyPr>
          <a:lstStyle/>
          <a:p>
            <a:r>
              <a:rPr lang="zh-CN" altLang="en-US" sz="1100" dirty="0">
                <a:solidFill>
                  <a:srgbClr val="484848"/>
                </a:solidFill>
                <a:latin typeface="微软雅黑" pitchFamily="34" charset="-122"/>
                <a:ea typeface="微软雅黑" pitchFamily="34" charset="-122"/>
              </a:rPr>
              <a:t>产品同时在线</a:t>
            </a:r>
            <a:r>
              <a:rPr lang="zh-CN" altLang="en-US" sz="1100" dirty="0" smtClean="0">
                <a:solidFill>
                  <a:srgbClr val="484848"/>
                </a:solidFill>
                <a:latin typeface="微软雅黑" pitchFamily="34" charset="-122"/>
                <a:ea typeface="微软雅黑" pitchFamily="34" charset="-122"/>
              </a:rPr>
              <a:t>人数达</a:t>
            </a:r>
            <a:r>
              <a:rPr lang="en-US" altLang="zh-CN" sz="1100" dirty="0">
                <a:solidFill>
                  <a:srgbClr val="484848"/>
                </a:solidFill>
                <a:latin typeface="微软雅黑" pitchFamily="34" charset="-122"/>
                <a:ea typeface="微软雅黑" pitchFamily="34" charset="-122"/>
              </a:rPr>
              <a:t>100</a:t>
            </a:r>
            <a:r>
              <a:rPr lang="zh-CN" altLang="en-US" sz="1100" dirty="0">
                <a:solidFill>
                  <a:srgbClr val="484848"/>
                </a:solidFill>
                <a:latin typeface="微软雅黑" pitchFamily="34" charset="-122"/>
                <a:ea typeface="微软雅黑" pitchFamily="34" charset="-122"/>
              </a:rPr>
              <a:t>万</a:t>
            </a:r>
            <a:endParaRPr lang="en-US" altLang="zh-CN" sz="1100" dirty="0">
              <a:solidFill>
                <a:srgbClr val="484848"/>
              </a:solidFill>
              <a:latin typeface="微软雅黑" pitchFamily="34" charset="-122"/>
              <a:ea typeface="微软雅黑" pitchFamily="34" charset="-122"/>
            </a:endParaRPr>
          </a:p>
        </p:txBody>
      </p:sp>
      <p:sp>
        <p:nvSpPr>
          <p:cNvPr id="21" name="TextBox 20"/>
          <p:cNvSpPr txBox="1"/>
          <p:nvPr/>
        </p:nvSpPr>
        <p:spPr>
          <a:xfrm>
            <a:off x="4846613" y="3999040"/>
            <a:ext cx="1096775" cy="307777"/>
          </a:xfrm>
          <a:prstGeom prst="rect">
            <a:avLst/>
          </a:prstGeom>
          <a:noFill/>
        </p:spPr>
        <p:txBody>
          <a:bodyPr wrap="none" rtlCol="0">
            <a:spAutoFit/>
          </a:bodyPr>
          <a:lstStyle/>
          <a:p>
            <a:r>
              <a:rPr lang="en-US" altLang="zh-CN" sz="1400" b="1" dirty="0" smtClean="0">
                <a:solidFill>
                  <a:srgbClr val="C00000"/>
                </a:solidFill>
                <a:latin typeface="微软雅黑" pitchFamily="34" charset="-122"/>
                <a:ea typeface="微软雅黑" pitchFamily="34" charset="-122"/>
              </a:rPr>
              <a:t>2014</a:t>
            </a:r>
            <a:r>
              <a:rPr lang="zh-CN" altLang="en-US" sz="1400" b="1" dirty="0" smtClean="0">
                <a:solidFill>
                  <a:srgbClr val="C00000"/>
                </a:solidFill>
                <a:latin typeface="微软雅黑" pitchFamily="34" charset="-122"/>
                <a:ea typeface="微软雅黑" pitchFamily="34" charset="-122"/>
              </a:rPr>
              <a:t>年</a:t>
            </a:r>
            <a:r>
              <a:rPr lang="en-US" altLang="zh-CN" sz="1400" b="1" dirty="0" smtClean="0">
                <a:solidFill>
                  <a:srgbClr val="C00000"/>
                </a:solidFill>
                <a:latin typeface="微软雅黑" pitchFamily="34" charset="-122"/>
                <a:ea typeface="微软雅黑" pitchFamily="34" charset="-122"/>
              </a:rPr>
              <a:t>5</a:t>
            </a:r>
            <a:r>
              <a:rPr lang="zh-CN" altLang="en-US" sz="1400" b="1" dirty="0" smtClean="0">
                <a:solidFill>
                  <a:srgbClr val="C00000"/>
                </a:solidFill>
                <a:latin typeface="微软雅黑" pitchFamily="34" charset="-122"/>
                <a:ea typeface="微软雅黑" pitchFamily="34" charset="-122"/>
              </a:rPr>
              <a:t>月</a:t>
            </a:r>
            <a:endParaRPr lang="en-US" altLang="zh-CN" sz="1400" b="1" dirty="0">
              <a:solidFill>
                <a:srgbClr val="C00000"/>
              </a:solidFill>
              <a:latin typeface="微软雅黑" pitchFamily="34" charset="-122"/>
              <a:ea typeface="微软雅黑" pitchFamily="34" charset="-122"/>
            </a:endParaRPr>
          </a:p>
        </p:txBody>
      </p:sp>
      <p:sp>
        <p:nvSpPr>
          <p:cNvPr id="22" name="TextBox 21"/>
          <p:cNvSpPr txBox="1"/>
          <p:nvPr/>
        </p:nvSpPr>
        <p:spPr>
          <a:xfrm>
            <a:off x="1721463" y="3867629"/>
            <a:ext cx="1986441" cy="261610"/>
          </a:xfrm>
          <a:prstGeom prst="rect">
            <a:avLst/>
          </a:prstGeom>
          <a:noFill/>
        </p:spPr>
        <p:txBody>
          <a:bodyPr wrap="none" rtlCol="0">
            <a:spAutoFit/>
          </a:bodyPr>
          <a:lstStyle/>
          <a:p>
            <a:r>
              <a:rPr lang="zh-CN" altLang="en-US" sz="1100" dirty="0">
                <a:solidFill>
                  <a:srgbClr val="484848"/>
                </a:solidFill>
                <a:latin typeface="微软雅黑" pitchFamily="34" charset="-122"/>
                <a:ea typeface="微软雅黑" pitchFamily="34" charset="-122"/>
              </a:rPr>
              <a:t>公司年销售额达</a:t>
            </a:r>
            <a:r>
              <a:rPr lang="en-US" altLang="zh-CN" sz="1100" dirty="0">
                <a:solidFill>
                  <a:srgbClr val="484848"/>
                </a:solidFill>
                <a:latin typeface="微软雅黑" pitchFamily="34" charset="-122"/>
                <a:ea typeface="微软雅黑" pitchFamily="34" charset="-122"/>
              </a:rPr>
              <a:t>120</a:t>
            </a:r>
            <a:r>
              <a:rPr lang="zh-CN" altLang="en-US" sz="1100" dirty="0">
                <a:solidFill>
                  <a:srgbClr val="484848"/>
                </a:solidFill>
                <a:latin typeface="微软雅黑" pitchFamily="34" charset="-122"/>
                <a:ea typeface="微软雅黑" pitchFamily="34" charset="-122"/>
              </a:rPr>
              <a:t>万</a:t>
            </a:r>
            <a:r>
              <a:rPr lang="zh-CN" altLang="en-US" sz="1100" dirty="0" smtClean="0">
                <a:solidFill>
                  <a:srgbClr val="484848"/>
                </a:solidFill>
                <a:latin typeface="微软雅黑" pitchFamily="34" charset="-122"/>
                <a:ea typeface="微软雅黑" pitchFamily="34" charset="-122"/>
              </a:rPr>
              <a:t>人民币</a:t>
            </a:r>
            <a:endParaRPr lang="en-US" altLang="zh-CN" sz="1100" dirty="0">
              <a:solidFill>
                <a:srgbClr val="484848"/>
              </a:solidFill>
              <a:latin typeface="微软雅黑" pitchFamily="34" charset="-122"/>
              <a:ea typeface="微软雅黑" pitchFamily="34" charset="-122"/>
            </a:endParaRPr>
          </a:p>
        </p:txBody>
      </p:sp>
      <p:sp>
        <p:nvSpPr>
          <p:cNvPr id="23" name="TextBox 22"/>
          <p:cNvSpPr txBox="1"/>
          <p:nvPr/>
        </p:nvSpPr>
        <p:spPr>
          <a:xfrm>
            <a:off x="1680237" y="3481167"/>
            <a:ext cx="1207382" cy="307777"/>
          </a:xfrm>
          <a:prstGeom prst="rect">
            <a:avLst/>
          </a:prstGeom>
          <a:noFill/>
        </p:spPr>
        <p:txBody>
          <a:bodyPr wrap="none" rtlCol="0">
            <a:spAutoFit/>
          </a:bodyPr>
          <a:lstStyle/>
          <a:p>
            <a:r>
              <a:rPr lang="en-US" altLang="zh-CN" sz="1400" b="1" dirty="0" smtClean="0">
                <a:solidFill>
                  <a:srgbClr val="C00000"/>
                </a:solidFill>
                <a:latin typeface="微软雅黑" pitchFamily="34" charset="-122"/>
                <a:ea typeface="微软雅黑" pitchFamily="34" charset="-122"/>
              </a:rPr>
              <a:t>2014</a:t>
            </a:r>
            <a:r>
              <a:rPr lang="zh-CN" altLang="en-US" sz="1400" b="1" dirty="0" smtClean="0">
                <a:solidFill>
                  <a:srgbClr val="C00000"/>
                </a:solidFill>
                <a:latin typeface="微软雅黑" pitchFamily="34" charset="-122"/>
                <a:ea typeface="微软雅黑" pitchFamily="34" charset="-122"/>
              </a:rPr>
              <a:t>年</a:t>
            </a:r>
            <a:r>
              <a:rPr lang="en-US" altLang="zh-CN" sz="1400" b="1" dirty="0" smtClean="0">
                <a:solidFill>
                  <a:srgbClr val="C00000"/>
                </a:solidFill>
                <a:latin typeface="微软雅黑" pitchFamily="34" charset="-122"/>
                <a:ea typeface="微软雅黑" pitchFamily="34" charset="-122"/>
              </a:rPr>
              <a:t>12</a:t>
            </a:r>
            <a:r>
              <a:rPr lang="zh-CN" altLang="en-US" sz="1400" b="1" dirty="0" smtClean="0">
                <a:solidFill>
                  <a:srgbClr val="C00000"/>
                </a:solidFill>
                <a:latin typeface="微软雅黑" pitchFamily="34" charset="-122"/>
                <a:ea typeface="微软雅黑" pitchFamily="34" charset="-122"/>
              </a:rPr>
              <a:t>月</a:t>
            </a:r>
            <a:endParaRPr lang="en-US" altLang="zh-CN" sz="1400" b="1" dirty="0">
              <a:solidFill>
                <a:srgbClr val="C00000"/>
              </a:solidFill>
              <a:latin typeface="微软雅黑" pitchFamily="34" charset="-122"/>
              <a:ea typeface="微软雅黑" pitchFamily="34" charset="-122"/>
            </a:endParaRPr>
          </a:p>
        </p:txBody>
      </p:sp>
      <p:sp>
        <p:nvSpPr>
          <p:cNvPr id="24" name="TextBox 23"/>
          <p:cNvSpPr txBox="1"/>
          <p:nvPr/>
        </p:nvSpPr>
        <p:spPr>
          <a:xfrm>
            <a:off x="1199319" y="1924839"/>
            <a:ext cx="1454244" cy="430887"/>
          </a:xfrm>
          <a:prstGeom prst="rect">
            <a:avLst/>
          </a:prstGeom>
          <a:noFill/>
        </p:spPr>
        <p:txBody>
          <a:bodyPr wrap="none" rtlCol="0">
            <a:spAutoFit/>
          </a:bodyPr>
          <a:lstStyle/>
          <a:p>
            <a:r>
              <a:rPr lang="zh-CN" altLang="en-US" sz="1100" dirty="0" smtClean="0">
                <a:solidFill>
                  <a:srgbClr val="484848"/>
                </a:solidFill>
                <a:latin typeface="微软雅黑" pitchFamily="34" charset="-122"/>
                <a:ea typeface="微软雅黑" pitchFamily="34" charset="-122"/>
              </a:rPr>
              <a:t>公司</a:t>
            </a:r>
            <a:r>
              <a:rPr lang="zh-CN" altLang="en-US" sz="1100" dirty="0">
                <a:solidFill>
                  <a:srgbClr val="484848"/>
                </a:solidFill>
                <a:latin typeface="微软雅黑" pitchFamily="34" charset="-122"/>
                <a:ea typeface="微软雅黑" pitchFamily="34" charset="-122"/>
              </a:rPr>
              <a:t>获市科技进步奖</a:t>
            </a:r>
            <a:endParaRPr lang="en-US" altLang="zh-CN" sz="1100" dirty="0">
              <a:solidFill>
                <a:srgbClr val="484848"/>
              </a:solidFill>
              <a:latin typeface="微软雅黑" pitchFamily="34" charset="-122"/>
              <a:ea typeface="微软雅黑" pitchFamily="34" charset="-122"/>
            </a:endParaRPr>
          </a:p>
          <a:p>
            <a:r>
              <a:rPr lang="zh-CN" altLang="en-US" sz="1100" dirty="0">
                <a:solidFill>
                  <a:srgbClr val="484848"/>
                </a:solidFill>
                <a:latin typeface="微软雅黑" pitchFamily="34" charset="-122"/>
                <a:ea typeface="微软雅黑" pitchFamily="34" charset="-122"/>
              </a:rPr>
              <a:t>成立产品</a:t>
            </a:r>
            <a:r>
              <a:rPr lang="zh-CN" altLang="en-US" sz="1100" dirty="0" smtClean="0">
                <a:solidFill>
                  <a:srgbClr val="484848"/>
                </a:solidFill>
                <a:latin typeface="微软雅黑" pitchFamily="34" charset="-122"/>
                <a:ea typeface="微软雅黑" pitchFamily="34" charset="-122"/>
              </a:rPr>
              <a:t>研究院</a:t>
            </a:r>
            <a:endParaRPr lang="en-US" altLang="zh-CN" sz="1100" dirty="0">
              <a:solidFill>
                <a:srgbClr val="484848"/>
              </a:solidFill>
              <a:latin typeface="微软雅黑" pitchFamily="34" charset="-122"/>
              <a:ea typeface="微软雅黑" pitchFamily="34" charset="-122"/>
            </a:endParaRPr>
          </a:p>
        </p:txBody>
      </p:sp>
      <p:sp>
        <p:nvSpPr>
          <p:cNvPr id="25" name="TextBox 24"/>
          <p:cNvSpPr txBox="1"/>
          <p:nvPr/>
        </p:nvSpPr>
        <p:spPr>
          <a:xfrm>
            <a:off x="1194320" y="1571802"/>
            <a:ext cx="1096775" cy="307777"/>
          </a:xfrm>
          <a:prstGeom prst="rect">
            <a:avLst/>
          </a:prstGeom>
          <a:noFill/>
        </p:spPr>
        <p:txBody>
          <a:bodyPr wrap="none" rtlCol="0">
            <a:spAutoFit/>
          </a:bodyPr>
          <a:lstStyle/>
          <a:p>
            <a:r>
              <a:rPr lang="en-US" altLang="zh-CN" sz="1400" b="1" dirty="0" smtClean="0">
                <a:solidFill>
                  <a:srgbClr val="C00000"/>
                </a:solidFill>
                <a:latin typeface="微软雅黑" pitchFamily="34" charset="-122"/>
                <a:ea typeface="微软雅黑" pitchFamily="34" charset="-122"/>
              </a:rPr>
              <a:t>2015</a:t>
            </a:r>
            <a:r>
              <a:rPr lang="zh-CN" altLang="en-US" sz="1400" b="1" dirty="0" smtClean="0">
                <a:solidFill>
                  <a:srgbClr val="C00000"/>
                </a:solidFill>
                <a:latin typeface="微软雅黑" pitchFamily="34" charset="-122"/>
                <a:ea typeface="微软雅黑" pitchFamily="34" charset="-122"/>
              </a:rPr>
              <a:t>年</a:t>
            </a:r>
            <a:r>
              <a:rPr lang="en-US" altLang="zh-CN" sz="1400" b="1" dirty="0">
                <a:solidFill>
                  <a:srgbClr val="C00000"/>
                </a:solidFill>
                <a:latin typeface="微软雅黑" pitchFamily="34" charset="-122"/>
                <a:ea typeface="微软雅黑" pitchFamily="34" charset="-122"/>
              </a:rPr>
              <a:t>2</a:t>
            </a:r>
            <a:r>
              <a:rPr lang="zh-CN" altLang="en-US" sz="1400" b="1" dirty="0" smtClean="0">
                <a:solidFill>
                  <a:srgbClr val="C00000"/>
                </a:solidFill>
                <a:latin typeface="微软雅黑" pitchFamily="34" charset="-122"/>
                <a:ea typeface="微软雅黑" pitchFamily="34" charset="-122"/>
              </a:rPr>
              <a:t>月</a:t>
            </a:r>
            <a:endParaRPr lang="en-US" altLang="zh-CN" sz="1400" b="1" dirty="0">
              <a:solidFill>
                <a:srgbClr val="C00000"/>
              </a:solidFill>
              <a:latin typeface="微软雅黑" pitchFamily="34" charset="-122"/>
              <a:ea typeface="微软雅黑" pitchFamily="34" charset="-122"/>
            </a:endParaRPr>
          </a:p>
        </p:txBody>
      </p:sp>
      <p:cxnSp>
        <p:nvCxnSpPr>
          <p:cNvPr id="26" name="直接连接符 25"/>
          <p:cNvCxnSpPr/>
          <p:nvPr/>
        </p:nvCxnSpPr>
        <p:spPr>
          <a:xfrm flipV="1">
            <a:off x="6568909" y="1255862"/>
            <a:ext cx="0" cy="5448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6119428" y="3104121"/>
            <a:ext cx="4076" cy="61975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flipV="1">
            <a:off x="6499180" y="2239313"/>
            <a:ext cx="3324" cy="62046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4842996" y="3999040"/>
            <a:ext cx="8518" cy="66095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1675336" y="3421886"/>
            <a:ext cx="4901" cy="7340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1187624" y="1539146"/>
            <a:ext cx="0" cy="78204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itchFamily="34" charset="-122"/>
                <a:ea typeface="微软雅黑" pitchFamily="34" charset="-122"/>
              </a:rPr>
              <a:t>公司大事记</a:t>
            </a:r>
            <a:endParaRPr lang="zh-CN" altLang="en-US" sz="1000" dirty="0">
              <a:latin typeface="微软雅黑" pitchFamily="34" charset="-122"/>
              <a:ea typeface="微软雅黑" pitchFamily="34" charset="-122"/>
            </a:endParaRPr>
          </a:p>
        </p:txBody>
      </p:sp>
    </p:spTree>
    <p:extLst>
      <p:ext uri="{BB962C8B-B14F-4D97-AF65-F5344CB8AC3E}">
        <p14:creationId xmlns:p14="http://schemas.microsoft.com/office/powerpoint/2010/main" val="3214012039"/>
      </p:ext>
    </p:extLst>
  </p:cSld>
  <p:clrMapOvr>
    <a:masterClrMapping/>
  </p:clrMapOvr>
  <p:transition spd="slow"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p:tgtEl>
                                              <p:spTgt spid="14"/>
                                            </p:tgtEl>
                                            <p:attrNameLst>
                                              <p:attrName>ppt_x</p:attrName>
                                            </p:attrNameLst>
                                          </p:cBhvr>
                                          <p:tavLst>
                                            <p:tav tm="0">
                                              <p:val>
                                                <p:strVal val="#ppt_x-#ppt_w*1.125000"/>
                                              </p:val>
                                            </p:tav>
                                            <p:tav tm="100000">
                                              <p:val>
                                                <p:strVal val="#ppt_x"/>
                                              </p:val>
                                            </p:tav>
                                          </p:tavLst>
                                        </p:anim>
                                        <p:animEffect transition="in" filter="wipe(right)">
                                          <p:cBhvr>
                                            <p:cTn id="13" dur="500"/>
                                            <p:tgtEl>
                                              <p:spTgt spid="14"/>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p:tgtEl>
                                              <p:spTgt spid="15"/>
                                            </p:tgtEl>
                                            <p:attrNameLst>
                                              <p:attrName>ppt_x</p:attrName>
                                            </p:attrNameLst>
                                          </p:cBhvr>
                                          <p:tavLst>
                                            <p:tav tm="0">
                                              <p:val>
                                                <p:strVal val="#ppt_x-#ppt_w*1.125000"/>
                                              </p:val>
                                            </p:tav>
                                            <p:tav tm="100000">
                                              <p:val>
                                                <p:strVal val="#ppt_x"/>
                                              </p:val>
                                            </p:tav>
                                          </p:tavLst>
                                        </p:anim>
                                        <p:animEffect transition="in" filter="wipe(right)">
                                          <p:cBhvr>
                                            <p:cTn id="17" dur="500"/>
                                            <p:tgtEl>
                                              <p:spTgt spid="15"/>
                                            </p:tgtEl>
                                          </p:cBhvr>
                                        </p:animEffect>
                                      </p:childTnLst>
                                    </p:cTn>
                                  </p:par>
                                  <p:par>
                                    <p:cTn id="18" presetID="12" presetClass="entr" presetSubtype="8"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p:tgtEl>
                                              <p:spTgt spid="26"/>
                                            </p:tgtEl>
                                            <p:attrNameLst>
                                              <p:attrName>ppt_x</p:attrName>
                                            </p:attrNameLst>
                                          </p:cBhvr>
                                          <p:tavLst>
                                            <p:tav tm="0">
                                              <p:val>
                                                <p:strVal val="#ppt_x-#ppt_w*1.125000"/>
                                              </p:val>
                                            </p:tav>
                                            <p:tav tm="100000">
                                              <p:val>
                                                <p:strVal val="#ppt_x"/>
                                              </p:val>
                                            </p:tav>
                                          </p:tavLst>
                                        </p:anim>
                                        <p:animEffect transition="in" filter="wipe(right)">
                                          <p:cBhvr>
                                            <p:cTn id="21" dur="500"/>
                                            <p:tgtEl>
                                              <p:spTgt spid="26"/>
                                            </p:tgtEl>
                                          </p:cBhvr>
                                        </p:animEffect>
                                      </p:childTnLst>
                                    </p:cTn>
                                  </p:par>
                                </p:childTnLst>
                              </p:cTn>
                            </p:par>
                            <p:par>
                              <p:cTn id="22" fill="hold">
                                <p:stCondLst>
                                  <p:cond delay="1000"/>
                                </p:stCondLst>
                                <p:childTnLst>
                                  <p:par>
                                    <p:cTn id="23" presetID="2" presetClass="entr" presetSubtype="4" fill="hold" grpId="0" nodeType="afterEffect" p14:presetBounceEnd="40000">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14:bounceEnd="40000">
                                          <p:cBhvr additive="base">
                                            <p:cTn id="25" dur="5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12" presetClass="entr" presetSubtype="8"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p:tgtEl>
                                              <p:spTgt spid="17"/>
                                            </p:tgtEl>
                                            <p:attrNameLst>
                                              <p:attrName>ppt_x</p:attrName>
                                            </p:attrNameLst>
                                          </p:cBhvr>
                                          <p:tavLst>
                                            <p:tav tm="0">
                                              <p:val>
                                                <p:strVal val="#ppt_x-#ppt_w*1.125000"/>
                                              </p:val>
                                            </p:tav>
                                            <p:tav tm="100000">
                                              <p:val>
                                                <p:strVal val="#ppt_x"/>
                                              </p:val>
                                            </p:tav>
                                          </p:tavLst>
                                        </p:anim>
                                        <p:animEffect transition="in" filter="wipe(right)">
                                          <p:cBhvr>
                                            <p:cTn id="31" dur="500"/>
                                            <p:tgtEl>
                                              <p:spTgt spid="17"/>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p:tgtEl>
                                              <p:spTgt spid="16"/>
                                            </p:tgtEl>
                                            <p:attrNameLst>
                                              <p:attrName>ppt_x</p:attrName>
                                            </p:attrNameLst>
                                          </p:cBhvr>
                                          <p:tavLst>
                                            <p:tav tm="0">
                                              <p:val>
                                                <p:strVal val="#ppt_x-#ppt_w*1.125000"/>
                                              </p:val>
                                            </p:tav>
                                            <p:tav tm="100000">
                                              <p:val>
                                                <p:strVal val="#ppt_x"/>
                                              </p:val>
                                            </p:tav>
                                          </p:tavLst>
                                        </p:anim>
                                        <p:animEffect transition="in" filter="wipe(right)">
                                          <p:cBhvr>
                                            <p:cTn id="35" dur="500"/>
                                            <p:tgtEl>
                                              <p:spTgt spid="16"/>
                                            </p:tgtEl>
                                          </p:cBhvr>
                                        </p:animEffect>
                                      </p:childTnLst>
                                    </p:cTn>
                                  </p:par>
                                  <p:par>
                                    <p:cTn id="36" presetID="12" presetClass="entr" presetSubtype="8"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p:tgtEl>
                                              <p:spTgt spid="28"/>
                                            </p:tgtEl>
                                            <p:attrNameLst>
                                              <p:attrName>ppt_x</p:attrName>
                                            </p:attrNameLst>
                                          </p:cBhvr>
                                          <p:tavLst>
                                            <p:tav tm="0">
                                              <p:val>
                                                <p:strVal val="#ppt_x-#ppt_w*1.125000"/>
                                              </p:val>
                                            </p:tav>
                                            <p:tav tm="100000">
                                              <p:val>
                                                <p:strVal val="#ppt_x"/>
                                              </p:val>
                                            </p:tav>
                                          </p:tavLst>
                                        </p:anim>
                                        <p:animEffect transition="in" filter="wipe(right)">
                                          <p:cBhvr>
                                            <p:cTn id="39" dur="500"/>
                                            <p:tgtEl>
                                              <p:spTgt spid="28"/>
                                            </p:tgtEl>
                                          </p:cBhvr>
                                        </p:animEffect>
                                      </p:childTnLst>
                                    </p:cTn>
                                  </p:par>
                                </p:childTnLst>
                              </p:cTn>
                            </p:par>
                            <p:par>
                              <p:cTn id="40" fill="hold">
                                <p:stCondLst>
                                  <p:cond delay="2000"/>
                                </p:stCondLst>
                                <p:childTnLst>
                                  <p:par>
                                    <p:cTn id="41" presetID="2" presetClass="entr" presetSubtype="4" fill="hold" nodeType="afterEffect" p14:presetBounceEnd="40000">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14:bounceEnd="40000">
                                          <p:cBhvr additive="base">
                                            <p:cTn id="43" dur="5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12" presetClass="entr" presetSubtype="8"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p:tgtEl>
                                              <p:spTgt spid="18"/>
                                            </p:tgtEl>
                                            <p:attrNameLst>
                                              <p:attrName>ppt_x</p:attrName>
                                            </p:attrNameLst>
                                          </p:cBhvr>
                                          <p:tavLst>
                                            <p:tav tm="0">
                                              <p:val>
                                                <p:strVal val="#ppt_x-#ppt_w*1.125000"/>
                                              </p:val>
                                            </p:tav>
                                            <p:tav tm="100000">
                                              <p:val>
                                                <p:strVal val="#ppt_x"/>
                                              </p:val>
                                            </p:tav>
                                          </p:tavLst>
                                        </p:anim>
                                        <p:animEffect transition="in" filter="wipe(right)">
                                          <p:cBhvr>
                                            <p:cTn id="49" dur="500"/>
                                            <p:tgtEl>
                                              <p:spTgt spid="18"/>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p:tgtEl>
                                              <p:spTgt spid="19"/>
                                            </p:tgtEl>
                                            <p:attrNameLst>
                                              <p:attrName>ppt_x</p:attrName>
                                            </p:attrNameLst>
                                          </p:cBhvr>
                                          <p:tavLst>
                                            <p:tav tm="0">
                                              <p:val>
                                                <p:strVal val="#ppt_x-#ppt_w*1.125000"/>
                                              </p:val>
                                            </p:tav>
                                            <p:tav tm="100000">
                                              <p:val>
                                                <p:strVal val="#ppt_x"/>
                                              </p:val>
                                            </p:tav>
                                          </p:tavLst>
                                        </p:anim>
                                        <p:animEffect transition="in" filter="wipe(right)">
                                          <p:cBhvr>
                                            <p:cTn id="53" dur="500"/>
                                            <p:tgtEl>
                                              <p:spTgt spid="19"/>
                                            </p:tgtEl>
                                          </p:cBhvr>
                                        </p:animEffect>
                                      </p:childTnLst>
                                    </p:cTn>
                                  </p:par>
                                  <p:par>
                                    <p:cTn id="54" presetID="12" presetClass="entr" presetSubtype="8" fill="hold" nodeType="with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500"/>
                                            <p:tgtEl>
                                              <p:spTgt spid="27"/>
                                            </p:tgtEl>
                                            <p:attrNameLst>
                                              <p:attrName>ppt_x</p:attrName>
                                            </p:attrNameLst>
                                          </p:cBhvr>
                                          <p:tavLst>
                                            <p:tav tm="0">
                                              <p:val>
                                                <p:strVal val="#ppt_x-#ppt_w*1.125000"/>
                                              </p:val>
                                            </p:tav>
                                            <p:tav tm="100000">
                                              <p:val>
                                                <p:strVal val="#ppt_x"/>
                                              </p:val>
                                            </p:tav>
                                          </p:tavLst>
                                        </p:anim>
                                        <p:animEffect transition="in" filter="wipe(right)">
                                          <p:cBhvr>
                                            <p:cTn id="57" dur="500"/>
                                            <p:tgtEl>
                                              <p:spTgt spid="27"/>
                                            </p:tgtEl>
                                          </p:cBhvr>
                                        </p:animEffect>
                                      </p:childTnLst>
                                    </p:cTn>
                                  </p:par>
                                </p:childTnLst>
                              </p:cTn>
                            </p:par>
                            <p:par>
                              <p:cTn id="58" fill="hold">
                                <p:stCondLst>
                                  <p:cond delay="3000"/>
                                </p:stCondLst>
                                <p:childTnLst>
                                  <p:par>
                                    <p:cTn id="59" presetID="2" presetClass="entr" presetSubtype="4" fill="hold" grpId="0" nodeType="afterEffect" p14:presetBounceEnd="40000">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14:bounceEnd="40000">
                                          <p:cBhvr additive="base">
                                            <p:cTn id="61" dur="50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12" presetClass="entr" presetSubtype="8"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additive="base">
                                            <p:cTn id="66" dur="500"/>
                                            <p:tgtEl>
                                              <p:spTgt spid="20"/>
                                            </p:tgtEl>
                                            <p:attrNameLst>
                                              <p:attrName>ppt_x</p:attrName>
                                            </p:attrNameLst>
                                          </p:cBhvr>
                                          <p:tavLst>
                                            <p:tav tm="0">
                                              <p:val>
                                                <p:strVal val="#ppt_x-#ppt_w*1.125000"/>
                                              </p:val>
                                            </p:tav>
                                            <p:tav tm="100000">
                                              <p:val>
                                                <p:strVal val="#ppt_x"/>
                                              </p:val>
                                            </p:tav>
                                          </p:tavLst>
                                        </p:anim>
                                        <p:animEffect transition="in" filter="wipe(right)">
                                          <p:cBhvr>
                                            <p:cTn id="67" dur="500"/>
                                            <p:tgtEl>
                                              <p:spTgt spid="20"/>
                                            </p:tgtEl>
                                          </p:cBhvr>
                                        </p:animEffect>
                                      </p:childTnLst>
                                    </p:cTn>
                                  </p:par>
                                  <p:par>
                                    <p:cTn id="68" presetID="12" presetClass="entr" presetSubtype="8"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additive="base">
                                            <p:cTn id="70" dur="500"/>
                                            <p:tgtEl>
                                              <p:spTgt spid="29"/>
                                            </p:tgtEl>
                                            <p:attrNameLst>
                                              <p:attrName>ppt_x</p:attrName>
                                            </p:attrNameLst>
                                          </p:cBhvr>
                                          <p:tavLst>
                                            <p:tav tm="0">
                                              <p:val>
                                                <p:strVal val="#ppt_x-#ppt_w*1.125000"/>
                                              </p:val>
                                            </p:tav>
                                            <p:tav tm="100000">
                                              <p:val>
                                                <p:strVal val="#ppt_x"/>
                                              </p:val>
                                            </p:tav>
                                          </p:tavLst>
                                        </p:anim>
                                        <p:animEffect transition="in" filter="wipe(right)">
                                          <p:cBhvr>
                                            <p:cTn id="71" dur="500"/>
                                            <p:tgtEl>
                                              <p:spTgt spid="29"/>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additive="base">
                                            <p:cTn id="74" dur="500"/>
                                            <p:tgtEl>
                                              <p:spTgt spid="21"/>
                                            </p:tgtEl>
                                            <p:attrNameLst>
                                              <p:attrName>ppt_x</p:attrName>
                                            </p:attrNameLst>
                                          </p:cBhvr>
                                          <p:tavLst>
                                            <p:tav tm="0">
                                              <p:val>
                                                <p:strVal val="#ppt_x-#ppt_w*1.125000"/>
                                              </p:val>
                                            </p:tav>
                                            <p:tav tm="100000">
                                              <p:val>
                                                <p:strVal val="#ppt_x"/>
                                              </p:val>
                                            </p:tav>
                                          </p:tavLst>
                                        </p:anim>
                                        <p:animEffect transition="in" filter="wipe(right)">
                                          <p:cBhvr>
                                            <p:cTn id="75" dur="500"/>
                                            <p:tgtEl>
                                              <p:spTgt spid="21"/>
                                            </p:tgtEl>
                                          </p:cBhvr>
                                        </p:animEffect>
                                      </p:childTnLst>
                                    </p:cTn>
                                  </p:par>
                                </p:childTnLst>
                              </p:cTn>
                            </p:par>
                            <p:par>
                              <p:cTn id="76" fill="hold">
                                <p:stCondLst>
                                  <p:cond delay="4000"/>
                                </p:stCondLst>
                                <p:childTnLst>
                                  <p:par>
                                    <p:cTn id="77" presetID="2" presetClass="entr" presetSubtype="4" fill="hold" nodeType="afterEffect" p14:presetBounceEnd="40000">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14:bounceEnd="40000">
                                          <p:cBhvr additive="base">
                                            <p:cTn id="79" dur="5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80" dur="500" fill="hold"/>
                                            <p:tgtEl>
                                              <p:spTgt spid="10"/>
                                            </p:tgtEl>
                                            <p:attrNameLst>
                                              <p:attrName>ppt_y</p:attrName>
                                            </p:attrNameLst>
                                          </p:cBhvr>
                                          <p:tavLst>
                                            <p:tav tm="0">
                                              <p:val>
                                                <p:strVal val="1+#ppt_h/2"/>
                                              </p:val>
                                            </p:tav>
                                            <p:tav tm="100000">
                                              <p:val>
                                                <p:strVal val="#ppt_y"/>
                                              </p:val>
                                            </p:tav>
                                          </p:tavLst>
                                        </p:anim>
                                      </p:childTnLst>
                                    </p:cTn>
                                  </p:par>
                                </p:childTnLst>
                              </p:cTn>
                            </p:par>
                            <p:par>
                              <p:cTn id="81" fill="hold">
                                <p:stCondLst>
                                  <p:cond delay="4500"/>
                                </p:stCondLst>
                                <p:childTnLst>
                                  <p:par>
                                    <p:cTn id="82" presetID="12" presetClass="entr" presetSubtype="8" fill="hold" grpId="0" nodeType="after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additive="base">
                                            <p:cTn id="84" dur="500"/>
                                            <p:tgtEl>
                                              <p:spTgt spid="22"/>
                                            </p:tgtEl>
                                            <p:attrNameLst>
                                              <p:attrName>ppt_x</p:attrName>
                                            </p:attrNameLst>
                                          </p:cBhvr>
                                          <p:tavLst>
                                            <p:tav tm="0">
                                              <p:val>
                                                <p:strVal val="#ppt_x-#ppt_w*1.125000"/>
                                              </p:val>
                                            </p:tav>
                                            <p:tav tm="100000">
                                              <p:val>
                                                <p:strVal val="#ppt_x"/>
                                              </p:val>
                                            </p:tav>
                                          </p:tavLst>
                                        </p:anim>
                                        <p:animEffect transition="in" filter="wipe(right)">
                                          <p:cBhvr>
                                            <p:cTn id="85" dur="500"/>
                                            <p:tgtEl>
                                              <p:spTgt spid="22"/>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 calcmode="lin" valueType="num">
                                          <p:cBhvr additive="base">
                                            <p:cTn id="88" dur="500"/>
                                            <p:tgtEl>
                                              <p:spTgt spid="23"/>
                                            </p:tgtEl>
                                            <p:attrNameLst>
                                              <p:attrName>ppt_x</p:attrName>
                                            </p:attrNameLst>
                                          </p:cBhvr>
                                          <p:tavLst>
                                            <p:tav tm="0">
                                              <p:val>
                                                <p:strVal val="#ppt_x-#ppt_w*1.125000"/>
                                              </p:val>
                                            </p:tav>
                                            <p:tav tm="100000">
                                              <p:val>
                                                <p:strVal val="#ppt_x"/>
                                              </p:val>
                                            </p:tav>
                                          </p:tavLst>
                                        </p:anim>
                                        <p:animEffect transition="in" filter="wipe(right)">
                                          <p:cBhvr>
                                            <p:cTn id="89" dur="500"/>
                                            <p:tgtEl>
                                              <p:spTgt spid="23"/>
                                            </p:tgtEl>
                                          </p:cBhvr>
                                        </p:animEffect>
                                      </p:childTnLst>
                                    </p:cTn>
                                  </p:par>
                                  <p:par>
                                    <p:cTn id="90" presetID="12" presetClass="entr" presetSubtype="2" fill="hold" nodeType="withEffect">
                                      <p:stCondLst>
                                        <p:cond delay="0"/>
                                      </p:stCondLst>
                                      <p:childTnLst>
                                        <p:set>
                                          <p:cBhvr>
                                            <p:cTn id="91" dur="1" fill="hold">
                                              <p:stCondLst>
                                                <p:cond delay="0"/>
                                              </p:stCondLst>
                                            </p:cTn>
                                            <p:tgtEl>
                                              <p:spTgt spid="30"/>
                                            </p:tgtEl>
                                            <p:attrNameLst>
                                              <p:attrName>style.visibility</p:attrName>
                                            </p:attrNameLst>
                                          </p:cBhvr>
                                          <p:to>
                                            <p:strVal val="visible"/>
                                          </p:to>
                                        </p:set>
                                        <p:anim calcmode="lin" valueType="num">
                                          <p:cBhvr additive="base">
                                            <p:cTn id="92" dur="500"/>
                                            <p:tgtEl>
                                              <p:spTgt spid="30"/>
                                            </p:tgtEl>
                                            <p:attrNameLst>
                                              <p:attrName>ppt_x</p:attrName>
                                            </p:attrNameLst>
                                          </p:cBhvr>
                                          <p:tavLst>
                                            <p:tav tm="0">
                                              <p:val>
                                                <p:strVal val="#ppt_x+#ppt_w*1.125000"/>
                                              </p:val>
                                            </p:tav>
                                            <p:tav tm="100000">
                                              <p:val>
                                                <p:strVal val="#ppt_x"/>
                                              </p:val>
                                            </p:tav>
                                          </p:tavLst>
                                        </p:anim>
                                        <p:animEffect transition="in" filter="wipe(left)">
                                          <p:cBhvr>
                                            <p:cTn id="93" dur="500"/>
                                            <p:tgtEl>
                                              <p:spTgt spid="30"/>
                                            </p:tgtEl>
                                          </p:cBhvr>
                                        </p:animEffect>
                                      </p:childTnLst>
                                    </p:cTn>
                                  </p:par>
                                </p:childTnLst>
                              </p:cTn>
                            </p:par>
                            <p:par>
                              <p:cTn id="94" fill="hold">
                                <p:stCondLst>
                                  <p:cond delay="5000"/>
                                </p:stCondLst>
                                <p:childTnLst>
                                  <p:par>
                                    <p:cTn id="95" presetID="2" presetClass="entr" presetSubtype="4" fill="hold" grpId="0" nodeType="afterEffect" p14:presetBounceEnd="40000">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14:bounceEnd="40000">
                                          <p:cBhvr additive="base">
                                            <p:cTn id="97" dur="50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98" dur="500" fill="hold"/>
                                            <p:tgtEl>
                                              <p:spTgt spid="13"/>
                                            </p:tgtEl>
                                            <p:attrNameLst>
                                              <p:attrName>ppt_y</p:attrName>
                                            </p:attrNameLst>
                                          </p:cBhvr>
                                          <p:tavLst>
                                            <p:tav tm="0">
                                              <p:val>
                                                <p:strVal val="1+#ppt_h/2"/>
                                              </p:val>
                                            </p:tav>
                                            <p:tav tm="100000">
                                              <p:val>
                                                <p:strVal val="#ppt_y"/>
                                              </p:val>
                                            </p:tav>
                                          </p:tavLst>
                                        </p:anim>
                                      </p:childTnLst>
                                    </p:cTn>
                                  </p:par>
                                </p:childTnLst>
                              </p:cTn>
                            </p:par>
                            <p:par>
                              <p:cTn id="99" fill="hold">
                                <p:stCondLst>
                                  <p:cond delay="5500"/>
                                </p:stCondLst>
                                <p:childTnLst>
                                  <p:par>
                                    <p:cTn id="100" presetID="12" presetClass="entr" presetSubtype="8"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 calcmode="lin" valueType="num">
                                          <p:cBhvr additive="base">
                                            <p:cTn id="102" dur="500"/>
                                            <p:tgtEl>
                                              <p:spTgt spid="24"/>
                                            </p:tgtEl>
                                            <p:attrNameLst>
                                              <p:attrName>ppt_x</p:attrName>
                                            </p:attrNameLst>
                                          </p:cBhvr>
                                          <p:tavLst>
                                            <p:tav tm="0">
                                              <p:val>
                                                <p:strVal val="#ppt_x-#ppt_w*1.125000"/>
                                              </p:val>
                                            </p:tav>
                                            <p:tav tm="100000">
                                              <p:val>
                                                <p:strVal val="#ppt_x"/>
                                              </p:val>
                                            </p:tav>
                                          </p:tavLst>
                                        </p:anim>
                                        <p:animEffect transition="in" filter="wipe(right)">
                                          <p:cBhvr>
                                            <p:cTn id="103" dur="500"/>
                                            <p:tgtEl>
                                              <p:spTgt spid="24"/>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25"/>
                                            </p:tgtEl>
                                            <p:attrNameLst>
                                              <p:attrName>style.visibility</p:attrName>
                                            </p:attrNameLst>
                                          </p:cBhvr>
                                          <p:to>
                                            <p:strVal val="visible"/>
                                          </p:to>
                                        </p:set>
                                        <p:anim calcmode="lin" valueType="num">
                                          <p:cBhvr additive="base">
                                            <p:cTn id="106" dur="500"/>
                                            <p:tgtEl>
                                              <p:spTgt spid="25"/>
                                            </p:tgtEl>
                                            <p:attrNameLst>
                                              <p:attrName>ppt_x</p:attrName>
                                            </p:attrNameLst>
                                          </p:cBhvr>
                                          <p:tavLst>
                                            <p:tav tm="0">
                                              <p:val>
                                                <p:strVal val="#ppt_x-#ppt_w*1.125000"/>
                                              </p:val>
                                            </p:tav>
                                            <p:tav tm="100000">
                                              <p:val>
                                                <p:strVal val="#ppt_x"/>
                                              </p:val>
                                            </p:tav>
                                          </p:tavLst>
                                        </p:anim>
                                        <p:animEffect transition="in" filter="wipe(right)">
                                          <p:cBhvr>
                                            <p:cTn id="107" dur="500"/>
                                            <p:tgtEl>
                                              <p:spTgt spid="25"/>
                                            </p:tgtEl>
                                          </p:cBhvr>
                                        </p:animEffect>
                                      </p:childTnLst>
                                    </p:cTn>
                                  </p:par>
                                  <p:par>
                                    <p:cTn id="108" presetID="12" presetClass="entr" presetSubtype="2" fill="hold" nodeType="with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additive="base">
                                            <p:cTn id="110" dur="500"/>
                                            <p:tgtEl>
                                              <p:spTgt spid="31"/>
                                            </p:tgtEl>
                                            <p:attrNameLst>
                                              <p:attrName>ppt_x</p:attrName>
                                            </p:attrNameLst>
                                          </p:cBhvr>
                                          <p:tavLst>
                                            <p:tav tm="0">
                                              <p:val>
                                                <p:strVal val="#ppt_x+#ppt_w*1.125000"/>
                                              </p:val>
                                            </p:tav>
                                            <p:tav tm="100000">
                                              <p:val>
                                                <p:strVal val="#ppt_x"/>
                                              </p:val>
                                            </p:tav>
                                          </p:tavLst>
                                        </p:anim>
                                        <p:animEffect transition="in" filter="wipe(left)">
                                          <p:cBhvr>
                                            <p:cTn id="11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3" grpId="0" animBg="1"/>
          <p:bldP spid="14" grpId="0"/>
          <p:bldP spid="15" grpId="0"/>
          <p:bldP spid="16" grpId="0"/>
          <p:bldP spid="17" grpId="0"/>
          <p:bldP spid="18" grpId="0"/>
          <p:bldP spid="19" grpId="0"/>
          <p:bldP spid="20" grpId="0"/>
          <p:bldP spid="21" grpId="0"/>
          <p:bldP spid="22" grpId="0"/>
          <p:bldP spid="23" grpId="0"/>
          <p:bldP spid="24"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p:tgtEl>
                                              <p:spTgt spid="14"/>
                                            </p:tgtEl>
                                            <p:attrNameLst>
                                              <p:attrName>ppt_x</p:attrName>
                                            </p:attrNameLst>
                                          </p:cBhvr>
                                          <p:tavLst>
                                            <p:tav tm="0">
                                              <p:val>
                                                <p:strVal val="#ppt_x-#ppt_w*1.125000"/>
                                              </p:val>
                                            </p:tav>
                                            <p:tav tm="100000">
                                              <p:val>
                                                <p:strVal val="#ppt_x"/>
                                              </p:val>
                                            </p:tav>
                                          </p:tavLst>
                                        </p:anim>
                                        <p:animEffect transition="in" filter="wipe(right)">
                                          <p:cBhvr>
                                            <p:cTn id="13" dur="500"/>
                                            <p:tgtEl>
                                              <p:spTgt spid="14"/>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p:tgtEl>
                                              <p:spTgt spid="15"/>
                                            </p:tgtEl>
                                            <p:attrNameLst>
                                              <p:attrName>ppt_x</p:attrName>
                                            </p:attrNameLst>
                                          </p:cBhvr>
                                          <p:tavLst>
                                            <p:tav tm="0">
                                              <p:val>
                                                <p:strVal val="#ppt_x-#ppt_w*1.125000"/>
                                              </p:val>
                                            </p:tav>
                                            <p:tav tm="100000">
                                              <p:val>
                                                <p:strVal val="#ppt_x"/>
                                              </p:val>
                                            </p:tav>
                                          </p:tavLst>
                                        </p:anim>
                                        <p:animEffect transition="in" filter="wipe(right)">
                                          <p:cBhvr>
                                            <p:cTn id="17" dur="500"/>
                                            <p:tgtEl>
                                              <p:spTgt spid="15"/>
                                            </p:tgtEl>
                                          </p:cBhvr>
                                        </p:animEffect>
                                      </p:childTnLst>
                                    </p:cTn>
                                  </p:par>
                                  <p:par>
                                    <p:cTn id="18" presetID="12" presetClass="entr" presetSubtype="8"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p:tgtEl>
                                              <p:spTgt spid="26"/>
                                            </p:tgtEl>
                                            <p:attrNameLst>
                                              <p:attrName>ppt_x</p:attrName>
                                            </p:attrNameLst>
                                          </p:cBhvr>
                                          <p:tavLst>
                                            <p:tav tm="0">
                                              <p:val>
                                                <p:strVal val="#ppt_x-#ppt_w*1.125000"/>
                                              </p:val>
                                            </p:tav>
                                            <p:tav tm="100000">
                                              <p:val>
                                                <p:strVal val="#ppt_x"/>
                                              </p:val>
                                            </p:tav>
                                          </p:tavLst>
                                        </p:anim>
                                        <p:animEffect transition="in" filter="wipe(right)">
                                          <p:cBhvr>
                                            <p:cTn id="21" dur="500"/>
                                            <p:tgtEl>
                                              <p:spTgt spid="26"/>
                                            </p:tgtEl>
                                          </p:cBhvr>
                                        </p:animEffect>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12" presetClass="entr" presetSubtype="8"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p:tgtEl>
                                              <p:spTgt spid="17"/>
                                            </p:tgtEl>
                                            <p:attrNameLst>
                                              <p:attrName>ppt_x</p:attrName>
                                            </p:attrNameLst>
                                          </p:cBhvr>
                                          <p:tavLst>
                                            <p:tav tm="0">
                                              <p:val>
                                                <p:strVal val="#ppt_x-#ppt_w*1.125000"/>
                                              </p:val>
                                            </p:tav>
                                            <p:tav tm="100000">
                                              <p:val>
                                                <p:strVal val="#ppt_x"/>
                                              </p:val>
                                            </p:tav>
                                          </p:tavLst>
                                        </p:anim>
                                        <p:animEffect transition="in" filter="wipe(right)">
                                          <p:cBhvr>
                                            <p:cTn id="31" dur="500"/>
                                            <p:tgtEl>
                                              <p:spTgt spid="17"/>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p:tgtEl>
                                              <p:spTgt spid="16"/>
                                            </p:tgtEl>
                                            <p:attrNameLst>
                                              <p:attrName>ppt_x</p:attrName>
                                            </p:attrNameLst>
                                          </p:cBhvr>
                                          <p:tavLst>
                                            <p:tav tm="0">
                                              <p:val>
                                                <p:strVal val="#ppt_x-#ppt_w*1.125000"/>
                                              </p:val>
                                            </p:tav>
                                            <p:tav tm="100000">
                                              <p:val>
                                                <p:strVal val="#ppt_x"/>
                                              </p:val>
                                            </p:tav>
                                          </p:tavLst>
                                        </p:anim>
                                        <p:animEffect transition="in" filter="wipe(right)">
                                          <p:cBhvr>
                                            <p:cTn id="35" dur="500"/>
                                            <p:tgtEl>
                                              <p:spTgt spid="16"/>
                                            </p:tgtEl>
                                          </p:cBhvr>
                                        </p:animEffect>
                                      </p:childTnLst>
                                    </p:cTn>
                                  </p:par>
                                  <p:par>
                                    <p:cTn id="36" presetID="12" presetClass="entr" presetSubtype="8"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p:tgtEl>
                                              <p:spTgt spid="28"/>
                                            </p:tgtEl>
                                            <p:attrNameLst>
                                              <p:attrName>ppt_x</p:attrName>
                                            </p:attrNameLst>
                                          </p:cBhvr>
                                          <p:tavLst>
                                            <p:tav tm="0">
                                              <p:val>
                                                <p:strVal val="#ppt_x-#ppt_w*1.125000"/>
                                              </p:val>
                                            </p:tav>
                                            <p:tav tm="100000">
                                              <p:val>
                                                <p:strVal val="#ppt_x"/>
                                              </p:val>
                                            </p:tav>
                                          </p:tavLst>
                                        </p:anim>
                                        <p:animEffect transition="in" filter="wipe(right)">
                                          <p:cBhvr>
                                            <p:cTn id="39" dur="500"/>
                                            <p:tgtEl>
                                              <p:spTgt spid="28"/>
                                            </p:tgtEl>
                                          </p:cBhvr>
                                        </p:animEffect>
                                      </p:childTnLst>
                                    </p:cTn>
                                  </p:par>
                                </p:childTnLst>
                              </p:cTn>
                            </p:par>
                            <p:par>
                              <p:cTn id="40" fill="hold">
                                <p:stCondLst>
                                  <p:cond delay="2000"/>
                                </p:stCondLst>
                                <p:childTnLst>
                                  <p:par>
                                    <p:cTn id="41" presetID="2" presetClass="entr" presetSubtype="4"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12" presetClass="entr" presetSubtype="8"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p:tgtEl>
                                              <p:spTgt spid="18"/>
                                            </p:tgtEl>
                                            <p:attrNameLst>
                                              <p:attrName>ppt_x</p:attrName>
                                            </p:attrNameLst>
                                          </p:cBhvr>
                                          <p:tavLst>
                                            <p:tav tm="0">
                                              <p:val>
                                                <p:strVal val="#ppt_x-#ppt_w*1.125000"/>
                                              </p:val>
                                            </p:tav>
                                            <p:tav tm="100000">
                                              <p:val>
                                                <p:strVal val="#ppt_x"/>
                                              </p:val>
                                            </p:tav>
                                          </p:tavLst>
                                        </p:anim>
                                        <p:animEffect transition="in" filter="wipe(right)">
                                          <p:cBhvr>
                                            <p:cTn id="49" dur="500"/>
                                            <p:tgtEl>
                                              <p:spTgt spid="18"/>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p:tgtEl>
                                              <p:spTgt spid="19"/>
                                            </p:tgtEl>
                                            <p:attrNameLst>
                                              <p:attrName>ppt_x</p:attrName>
                                            </p:attrNameLst>
                                          </p:cBhvr>
                                          <p:tavLst>
                                            <p:tav tm="0">
                                              <p:val>
                                                <p:strVal val="#ppt_x-#ppt_w*1.125000"/>
                                              </p:val>
                                            </p:tav>
                                            <p:tav tm="100000">
                                              <p:val>
                                                <p:strVal val="#ppt_x"/>
                                              </p:val>
                                            </p:tav>
                                          </p:tavLst>
                                        </p:anim>
                                        <p:animEffect transition="in" filter="wipe(right)">
                                          <p:cBhvr>
                                            <p:cTn id="53" dur="500"/>
                                            <p:tgtEl>
                                              <p:spTgt spid="19"/>
                                            </p:tgtEl>
                                          </p:cBhvr>
                                        </p:animEffect>
                                      </p:childTnLst>
                                    </p:cTn>
                                  </p:par>
                                  <p:par>
                                    <p:cTn id="54" presetID="12" presetClass="entr" presetSubtype="8" fill="hold" nodeType="with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500"/>
                                            <p:tgtEl>
                                              <p:spTgt spid="27"/>
                                            </p:tgtEl>
                                            <p:attrNameLst>
                                              <p:attrName>ppt_x</p:attrName>
                                            </p:attrNameLst>
                                          </p:cBhvr>
                                          <p:tavLst>
                                            <p:tav tm="0">
                                              <p:val>
                                                <p:strVal val="#ppt_x-#ppt_w*1.125000"/>
                                              </p:val>
                                            </p:tav>
                                            <p:tav tm="100000">
                                              <p:val>
                                                <p:strVal val="#ppt_x"/>
                                              </p:val>
                                            </p:tav>
                                          </p:tavLst>
                                        </p:anim>
                                        <p:animEffect transition="in" filter="wipe(right)">
                                          <p:cBhvr>
                                            <p:cTn id="57" dur="500"/>
                                            <p:tgtEl>
                                              <p:spTgt spid="27"/>
                                            </p:tgtEl>
                                          </p:cBhvr>
                                        </p:animEffect>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12" presetClass="entr" presetSubtype="8"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additive="base">
                                            <p:cTn id="66" dur="500"/>
                                            <p:tgtEl>
                                              <p:spTgt spid="20"/>
                                            </p:tgtEl>
                                            <p:attrNameLst>
                                              <p:attrName>ppt_x</p:attrName>
                                            </p:attrNameLst>
                                          </p:cBhvr>
                                          <p:tavLst>
                                            <p:tav tm="0">
                                              <p:val>
                                                <p:strVal val="#ppt_x-#ppt_w*1.125000"/>
                                              </p:val>
                                            </p:tav>
                                            <p:tav tm="100000">
                                              <p:val>
                                                <p:strVal val="#ppt_x"/>
                                              </p:val>
                                            </p:tav>
                                          </p:tavLst>
                                        </p:anim>
                                        <p:animEffect transition="in" filter="wipe(right)">
                                          <p:cBhvr>
                                            <p:cTn id="67" dur="500"/>
                                            <p:tgtEl>
                                              <p:spTgt spid="20"/>
                                            </p:tgtEl>
                                          </p:cBhvr>
                                        </p:animEffect>
                                      </p:childTnLst>
                                    </p:cTn>
                                  </p:par>
                                  <p:par>
                                    <p:cTn id="68" presetID="12" presetClass="entr" presetSubtype="8"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additive="base">
                                            <p:cTn id="70" dur="500"/>
                                            <p:tgtEl>
                                              <p:spTgt spid="29"/>
                                            </p:tgtEl>
                                            <p:attrNameLst>
                                              <p:attrName>ppt_x</p:attrName>
                                            </p:attrNameLst>
                                          </p:cBhvr>
                                          <p:tavLst>
                                            <p:tav tm="0">
                                              <p:val>
                                                <p:strVal val="#ppt_x-#ppt_w*1.125000"/>
                                              </p:val>
                                            </p:tav>
                                            <p:tav tm="100000">
                                              <p:val>
                                                <p:strVal val="#ppt_x"/>
                                              </p:val>
                                            </p:tav>
                                          </p:tavLst>
                                        </p:anim>
                                        <p:animEffect transition="in" filter="wipe(right)">
                                          <p:cBhvr>
                                            <p:cTn id="71" dur="500"/>
                                            <p:tgtEl>
                                              <p:spTgt spid="29"/>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additive="base">
                                            <p:cTn id="74" dur="500"/>
                                            <p:tgtEl>
                                              <p:spTgt spid="21"/>
                                            </p:tgtEl>
                                            <p:attrNameLst>
                                              <p:attrName>ppt_x</p:attrName>
                                            </p:attrNameLst>
                                          </p:cBhvr>
                                          <p:tavLst>
                                            <p:tav tm="0">
                                              <p:val>
                                                <p:strVal val="#ppt_x-#ppt_w*1.125000"/>
                                              </p:val>
                                            </p:tav>
                                            <p:tav tm="100000">
                                              <p:val>
                                                <p:strVal val="#ppt_x"/>
                                              </p:val>
                                            </p:tav>
                                          </p:tavLst>
                                        </p:anim>
                                        <p:animEffect transition="in" filter="wipe(right)">
                                          <p:cBhvr>
                                            <p:cTn id="75" dur="500"/>
                                            <p:tgtEl>
                                              <p:spTgt spid="21"/>
                                            </p:tgtEl>
                                          </p:cBhvr>
                                        </p:animEffect>
                                      </p:childTnLst>
                                    </p:cTn>
                                  </p:par>
                                </p:childTnLst>
                              </p:cTn>
                            </p:par>
                            <p:par>
                              <p:cTn id="76" fill="hold">
                                <p:stCondLst>
                                  <p:cond delay="4000"/>
                                </p:stCondLst>
                                <p:childTnLst>
                                  <p:par>
                                    <p:cTn id="77" presetID="2" presetClass="entr" presetSubtype="4"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additive="base">
                                            <p:cTn id="79" dur="500" fill="hold"/>
                                            <p:tgtEl>
                                              <p:spTgt spid="10"/>
                                            </p:tgtEl>
                                            <p:attrNameLst>
                                              <p:attrName>ppt_x</p:attrName>
                                            </p:attrNameLst>
                                          </p:cBhvr>
                                          <p:tavLst>
                                            <p:tav tm="0">
                                              <p:val>
                                                <p:strVal val="#ppt_x"/>
                                              </p:val>
                                            </p:tav>
                                            <p:tav tm="100000">
                                              <p:val>
                                                <p:strVal val="#ppt_x"/>
                                              </p:val>
                                            </p:tav>
                                          </p:tavLst>
                                        </p:anim>
                                        <p:anim calcmode="lin" valueType="num">
                                          <p:cBhvr additive="base">
                                            <p:cTn id="80" dur="500" fill="hold"/>
                                            <p:tgtEl>
                                              <p:spTgt spid="10"/>
                                            </p:tgtEl>
                                            <p:attrNameLst>
                                              <p:attrName>ppt_y</p:attrName>
                                            </p:attrNameLst>
                                          </p:cBhvr>
                                          <p:tavLst>
                                            <p:tav tm="0">
                                              <p:val>
                                                <p:strVal val="1+#ppt_h/2"/>
                                              </p:val>
                                            </p:tav>
                                            <p:tav tm="100000">
                                              <p:val>
                                                <p:strVal val="#ppt_y"/>
                                              </p:val>
                                            </p:tav>
                                          </p:tavLst>
                                        </p:anim>
                                      </p:childTnLst>
                                    </p:cTn>
                                  </p:par>
                                </p:childTnLst>
                              </p:cTn>
                            </p:par>
                            <p:par>
                              <p:cTn id="81" fill="hold">
                                <p:stCondLst>
                                  <p:cond delay="4500"/>
                                </p:stCondLst>
                                <p:childTnLst>
                                  <p:par>
                                    <p:cTn id="82" presetID="12" presetClass="entr" presetSubtype="8" fill="hold" grpId="0" nodeType="after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additive="base">
                                            <p:cTn id="84" dur="500"/>
                                            <p:tgtEl>
                                              <p:spTgt spid="22"/>
                                            </p:tgtEl>
                                            <p:attrNameLst>
                                              <p:attrName>ppt_x</p:attrName>
                                            </p:attrNameLst>
                                          </p:cBhvr>
                                          <p:tavLst>
                                            <p:tav tm="0">
                                              <p:val>
                                                <p:strVal val="#ppt_x-#ppt_w*1.125000"/>
                                              </p:val>
                                            </p:tav>
                                            <p:tav tm="100000">
                                              <p:val>
                                                <p:strVal val="#ppt_x"/>
                                              </p:val>
                                            </p:tav>
                                          </p:tavLst>
                                        </p:anim>
                                        <p:animEffect transition="in" filter="wipe(right)">
                                          <p:cBhvr>
                                            <p:cTn id="85" dur="500"/>
                                            <p:tgtEl>
                                              <p:spTgt spid="22"/>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 calcmode="lin" valueType="num">
                                          <p:cBhvr additive="base">
                                            <p:cTn id="88" dur="500"/>
                                            <p:tgtEl>
                                              <p:spTgt spid="23"/>
                                            </p:tgtEl>
                                            <p:attrNameLst>
                                              <p:attrName>ppt_x</p:attrName>
                                            </p:attrNameLst>
                                          </p:cBhvr>
                                          <p:tavLst>
                                            <p:tav tm="0">
                                              <p:val>
                                                <p:strVal val="#ppt_x-#ppt_w*1.125000"/>
                                              </p:val>
                                            </p:tav>
                                            <p:tav tm="100000">
                                              <p:val>
                                                <p:strVal val="#ppt_x"/>
                                              </p:val>
                                            </p:tav>
                                          </p:tavLst>
                                        </p:anim>
                                        <p:animEffect transition="in" filter="wipe(right)">
                                          <p:cBhvr>
                                            <p:cTn id="89" dur="500"/>
                                            <p:tgtEl>
                                              <p:spTgt spid="23"/>
                                            </p:tgtEl>
                                          </p:cBhvr>
                                        </p:animEffect>
                                      </p:childTnLst>
                                    </p:cTn>
                                  </p:par>
                                  <p:par>
                                    <p:cTn id="90" presetID="12" presetClass="entr" presetSubtype="2" fill="hold" nodeType="withEffect">
                                      <p:stCondLst>
                                        <p:cond delay="0"/>
                                      </p:stCondLst>
                                      <p:childTnLst>
                                        <p:set>
                                          <p:cBhvr>
                                            <p:cTn id="91" dur="1" fill="hold">
                                              <p:stCondLst>
                                                <p:cond delay="0"/>
                                              </p:stCondLst>
                                            </p:cTn>
                                            <p:tgtEl>
                                              <p:spTgt spid="30"/>
                                            </p:tgtEl>
                                            <p:attrNameLst>
                                              <p:attrName>style.visibility</p:attrName>
                                            </p:attrNameLst>
                                          </p:cBhvr>
                                          <p:to>
                                            <p:strVal val="visible"/>
                                          </p:to>
                                        </p:set>
                                        <p:anim calcmode="lin" valueType="num">
                                          <p:cBhvr additive="base">
                                            <p:cTn id="92" dur="500"/>
                                            <p:tgtEl>
                                              <p:spTgt spid="30"/>
                                            </p:tgtEl>
                                            <p:attrNameLst>
                                              <p:attrName>ppt_x</p:attrName>
                                            </p:attrNameLst>
                                          </p:cBhvr>
                                          <p:tavLst>
                                            <p:tav tm="0">
                                              <p:val>
                                                <p:strVal val="#ppt_x+#ppt_w*1.125000"/>
                                              </p:val>
                                            </p:tav>
                                            <p:tav tm="100000">
                                              <p:val>
                                                <p:strVal val="#ppt_x"/>
                                              </p:val>
                                            </p:tav>
                                          </p:tavLst>
                                        </p:anim>
                                        <p:animEffect transition="in" filter="wipe(left)">
                                          <p:cBhvr>
                                            <p:cTn id="93" dur="500"/>
                                            <p:tgtEl>
                                              <p:spTgt spid="30"/>
                                            </p:tgtEl>
                                          </p:cBhvr>
                                        </p:animEffect>
                                      </p:childTnLst>
                                    </p:cTn>
                                  </p:par>
                                </p:childTnLst>
                              </p:cTn>
                            </p:par>
                            <p:par>
                              <p:cTn id="94" fill="hold">
                                <p:stCondLst>
                                  <p:cond delay="5000"/>
                                </p:stCondLst>
                                <p:childTnLst>
                                  <p:par>
                                    <p:cTn id="95" presetID="2" presetClass="entr" presetSubtype="4" fill="hold" grpId="0" nodeType="after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additive="base">
                                            <p:cTn id="97" dur="500" fill="hold"/>
                                            <p:tgtEl>
                                              <p:spTgt spid="13"/>
                                            </p:tgtEl>
                                            <p:attrNameLst>
                                              <p:attrName>ppt_x</p:attrName>
                                            </p:attrNameLst>
                                          </p:cBhvr>
                                          <p:tavLst>
                                            <p:tav tm="0">
                                              <p:val>
                                                <p:strVal val="#ppt_x"/>
                                              </p:val>
                                            </p:tav>
                                            <p:tav tm="100000">
                                              <p:val>
                                                <p:strVal val="#ppt_x"/>
                                              </p:val>
                                            </p:tav>
                                          </p:tavLst>
                                        </p:anim>
                                        <p:anim calcmode="lin" valueType="num">
                                          <p:cBhvr additive="base">
                                            <p:cTn id="98" dur="500" fill="hold"/>
                                            <p:tgtEl>
                                              <p:spTgt spid="13"/>
                                            </p:tgtEl>
                                            <p:attrNameLst>
                                              <p:attrName>ppt_y</p:attrName>
                                            </p:attrNameLst>
                                          </p:cBhvr>
                                          <p:tavLst>
                                            <p:tav tm="0">
                                              <p:val>
                                                <p:strVal val="1+#ppt_h/2"/>
                                              </p:val>
                                            </p:tav>
                                            <p:tav tm="100000">
                                              <p:val>
                                                <p:strVal val="#ppt_y"/>
                                              </p:val>
                                            </p:tav>
                                          </p:tavLst>
                                        </p:anim>
                                      </p:childTnLst>
                                    </p:cTn>
                                  </p:par>
                                </p:childTnLst>
                              </p:cTn>
                            </p:par>
                            <p:par>
                              <p:cTn id="99" fill="hold">
                                <p:stCondLst>
                                  <p:cond delay="5500"/>
                                </p:stCondLst>
                                <p:childTnLst>
                                  <p:par>
                                    <p:cTn id="100" presetID="12" presetClass="entr" presetSubtype="8"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 calcmode="lin" valueType="num">
                                          <p:cBhvr additive="base">
                                            <p:cTn id="102" dur="500"/>
                                            <p:tgtEl>
                                              <p:spTgt spid="24"/>
                                            </p:tgtEl>
                                            <p:attrNameLst>
                                              <p:attrName>ppt_x</p:attrName>
                                            </p:attrNameLst>
                                          </p:cBhvr>
                                          <p:tavLst>
                                            <p:tav tm="0">
                                              <p:val>
                                                <p:strVal val="#ppt_x-#ppt_w*1.125000"/>
                                              </p:val>
                                            </p:tav>
                                            <p:tav tm="100000">
                                              <p:val>
                                                <p:strVal val="#ppt_x"/>
                                              </p:val>
                                            </p:tav>
                                          </p:tavLst>
                                        </p:anim>
                                        <p:animEffect transition="in" filter="wipe(right)">
                                          <p:cBhvr>
                                            <p:cTn id="103" dur="500"/>
                                            <p:tgtEl>
                                              <p:spTgt spid="24"/>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25"/>
                                            </p:tgtEl>
                                            <p:attrNameLst>
                                              <p:attrName>style.visibility</p:attrName>
                                            </p:attrNameLst>
                                          </p:cBhvr>
                                          <p:to>
                                            <p:strVal val="visible"/>
                                          </p:to>
                                        </p:set>
                                        <p:anim calcmode="lin" valueType="num">
                                          <p:cBhvr additive="base">
                                            <p:cTn id="106" dur="500"/>
                                            <p:tgtEl>
                                              <p:spTgt spid="25"/>
                                            </p:tgtEl>
                                            <p:attrNameLst>
                                              <p:attrName>ppt_x</p:attrName>
                                            </p:attrNameLst>
                                          </p:cBhvr>
                                          <p:tavLst>
                                            <p:tav tm="0">
                                              <p:val>
                                                <p:strVal val="#ppt_x-#ppt_w*1.125000"/>
                                              </p:val>
                                            </p:tav>
                                            <p:tav tm="100000">
                                              <p:val>
                                                <p:strVal val="#ppt_x"/>
                                              </p:val>
                                            </p:tav>
                                          </p:tavLst>
                                        </p:anim>
                                        <p:animEffect transition="in" filter="wipe(right)">
                                          <p:cBhvr>
                                            <p:cTn id="107" dur="500"/>
                                            <p:tgtEl>
                                              <p:spTgt spid="25"/>
                                            </p:tgtEl>
                                          </p:cBhvr>
                                        </p:animEffect>
                                      </p:childTnLst>
                                    </p:cTn>
                                  </p:par>
                                  <p:par>
                                    <p:cTn id="108" presetID="12" presetClass="entr" presetSubtype="2" fill="hold" nodeType="with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additive="base">
                                            <p:cTn id="110" dur="500"/>
                                            <p:tgtEl>
                                              <p:spTgt spid="31"/>
                                            </p:tgtEl>
                                            <p:attrNameLst>
                                              <p:attrName>ppt_x</p:attrName>
                                            </p:attrNameLst>
                                          </p:cBhvr>
                                          <p:tavLst>
                                            <p:tav tm="0">
                                              <p:val>
                                                <p:strVal val="#ppt_x+#ppt_w*1.125000"/>
                                              </p:val>
                                            </p:tav>
                                            <p:tav tm="100000">
                                              <p:val>
                                                <p:strVal val="#ppt_x"/>
                                              </p:val>
                                            </p:tav>
                                          </p:tavLst>
                                        </p:anim>
                                        <p:animEffect transition="in" filter="wipe(left)">
                                          <p:cBhvr>
                                            <p:cTn id="11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3" grpId="0" animBg="1"/>
          <p:bldP spid="14" grpId="0"/>
          <p:bldP spid="15" grpId="0"/>
          <p:bldP spid="16" grpId="0"/>
          <p:bldP spid="17" grpId="0"/>
          <p:bldP spid="18" grpId="0"/>
          <p:bldP spid="19" grpId="0"/>
          <p:bldP spid="20" grpId="0"/>
          <p:bldP spid="21" grpId="0"/>
          <p:bldP spid="22" grpId="0"/>
          <p:bldP spid="23" grpId="0"/>
          <p:bldP spid="24" grpId="0"/>
          <p:bldP spid="25"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bf32b21c57e606988ab10ec694d2e32676a8b"/>
  <p:tag name="ISPRING_UUID" val="{377BD289-7DD0-4517-98A4-3B48467A2D55}"/>
  <p:tag name="ISPRING_RESOURCE_FOLDER" val="C:\Users\WeiMei\Desktop\T026-创业融资投资洽谈商务合作计划书PPT模\T026-创业融资投资洽谈商务合作计划书PPT模板\"/>
  <p:tag name="ISPRING_PRESENTATION_PATH" val="C:\Users\WeiMei\Desktop\T026-创业融资投资洽谈商务合作计划书PPT模\T026-创业融资投资洽谈商务合作计划书PPT模板.pptx"/>
  <p:tag name="ISPRING_PROJECT_FOLDER_UPDATED" val="1"/>
  <p:tag name="ISPRING_PRESENTATION_TITLE" val="72.pptx"/>
</p:tagLst>
</file>

<file path=ppt/tags/tag2.xml><?xml version="1.0" encoding="utf-8"?>
<p:tagLst xmlns:a="http://schemas.openxmlformats.org/drawingml/2006/main" xmlns:r="http://schemas.openxmlformats.org/officeDocument/2006/relationships" xmlns:p="http://schemas.openxmlformats.org/presentationml/2006/main">
  <p:tag name="SELECTED" val="True"/>
</p:tagLst>
</file>

<file path=ppt/theme/theme1.xml><?xml version="1.0" encoding="utf-8"?>
<a:theme xmlns:a="http://schemas.openxmlformats.org/drawingml/2006/main" name="清风素材 12sc.taobao.com">
  <a:themeElements>
    <a:clrScheme name="自定义 2">
      <a:dk1>
        <a:sysClr val="windowText" lastClr="000000"/>
      </a:dk1>
      <a:lt1>
        <a:sysClr val="window" lastClr="FFFFFF"/>
      </a:lt1>
      <a:dk2>
        <a:srgbClr val="FFFFFF"/>
      </a:dk2>
      <a:lt2>
        <a:srgbClr val="FFFFFF"/>
      </a:lt2>
      <a:accent1>
        <a:srgbClr val="0E647C"/>
      </a:accent1>
      <a:accent2>
        <a:srgbClr val="2DB2A4"/>
      </a:accent2>
      <a:accent3>
        <a:srgbClr val="74AF47"/>
      </a:accent3>
      <a:accent4>
        <a:srgbClr val="755DA1"/>
      </a:accent4>
      <a:accent5>
        <a:srgbClr val="4BACC6"/>
      </a:accent5>
      <a:accent6>
        <a:srgbClr val="F87A08"/>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itchFamily="34" charset="-122"/>
            <a:ea typeface="微软雅黑" pitchFamily="34" charset="-122"/>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6360</Words>
  <Application>Microsoft Office PowerPoint</Application>
  <PresentationFormat>On-screen Show (16:9)</PresentationFormat>
  <Paragraphs>531</Paragraphs>
  <Slides>40</Slides>
  <Notes>40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宋体</vt:lpstr>
      <vt:lpstr>微软雅黑</vt:lpstr>
      <vt:lpstr>微软雅黑 Light</vt:lpstr>
      <vt:lpstr>造字工房劲黑（非商用）常规体</vt:lpstr>
      <vt:lpstr>造字工房俊雅锐宋体验版常规体</vt:lpstr>
      <vt:lpstr>Arial</vt:lpstr>
      <vt:lpstr>Calibri</vt:lpstr>
      <vt:lpstr>Wingdings</vt:lpstr>
      <vt:lpstr>清风素材 12sc.taobao.com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72.pptx</dc:title>
  <cp:lastModifiedBy/>
  <cp:revision>1</cp:revision>
  <dcterms:created xsi:type="dcterms:W3CDTF">2016-11-25T09:14:00Z</dcterms:created>
  <dcterms:modified xsi:type="dcterms:W3CDTF">2016-11-25T09:16:31Z</dcterms:modified>
  <cp:contentStatus/>
</cp:coreProperties>
</file>