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ks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9" r:id="rId4"/>
    <p:sldId id="261" r:id="rId5"/>
    <p:sldId id="260" r:id="rId6"/>
    <p:sldId id="262" r:id="rId7"/>
    <p:sldId id="263" r:id="rId8"/>
    <p:sldId id="269" r:id="rId9"/>
    <p:sldId id="284" r:id="rId10"/>
    <p:sldId id="265" r:id="rId11"/>
    <p:sldId id="266" r:id="rId12"/>
    <p:sldId id="267" r:id="rId13"/>
    <p:sldId id="268" r:id="rId14"/>
    <p:sldId id="272" r:id="rId15"/>
    <p:sldId id="273" r:id="rId16"/>
    <p:sldId id="285" r:id="rId17"/>
    <p:sldId id="290" r:id="rId18"/>
    <p:sldId id="291" r:id="rId19"/>
    <p:sldId id="275" r:id="rId20"/>
    <p:sldId id="276" r:id="rId21"/>
    <p:sldId id="286" r:id="rId22"/>
    <p:sldId id="279" r:id="rId23"/>
    <p:sldId id="280" r:id="rId24"/>
    <p:sldId id="28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53D"/>
    <a:srgbClr val="4B6C7E"/>
    <a:srgbClr val="F2F2F2"/>
    <a:srgbClr val="233443"/>
    <a:srgbClr val="324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111111111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标题一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9C-48D8-A8D9-73E36BD1F2E8}"/>
              </c:ext>
            </c:extLst>
          </c:dPt>
          <c:cat>
            <c:strRef>
              <c:f>Sheet1!$A$2</c:f>
              <c:strCache>
                <c:ptCount val="1"/>
                <c:pt idx="0">
                  <c:v>类别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9C-48D8-A8D9-73E36BD1F2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标题二</c:v>
                </c:pt>
              </c:strCache>
            </c:strRef>
          </c:tx>
          <c:spPr>
            <a:solidFill>
              <a:srgbClr val="1A273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9C-48D8-A8D9-73E36BD1F2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标题三</c:v>
                </c:pt>
              </c:strCache>
            </c:strRef>
          </c:tx>
          <c:spPr>
            <a:solidFill>
              <a:srgbClr val="86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9C-48D8-A8D9-73E36BD1F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3"/>
        <c:axId val="421175832"/>
        <c:axId val="421176224"/>
      </c:barChart>
      <c:catAx>
        <c:axId val="421175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1176224"/>
        <c:crosses val="autoZero"/>
        <c:auto val="1"/>
        <c:lblAlgn val="ctr"/>
        <c:lblOffset val="100"/>
        <c:noMultiLvlLbl val="0"/>
      </c:catAx>
      <c:valAx>
        <c:axId val="421176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1175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553505997830393E-3"/>
          <c:y val="0.83740260445952264"/>
          <c:w val="0.47448552179706122"/>
          <c:h val="0.16259739554047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438151"/>
            <a:ext cx="12192000" cy="1057652"/>
          </a:xfrm>
          <a:prstGeom prst="rect">
            <a:avLst/>
          </a:prstGeom>
          <a:solidFill>
            <a:srgbClr val="23353D"/>
          </a:solidFill>
          <a:ln>
            <a:noFill/>
          </a:ln>
          <a:effectLst>
            <a:innerShdw blurRad="635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68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B7DE-D27D-4679-A3AA-CF7ABABB30D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7A30-B676-493A-BC8E-01ECDBAC8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72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B7DE-D27D-4679-A3AA-CF7ABABB30D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7A30-B676-493A-BC8E-01ECDBAC8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54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B7DE-D27D-4679-A3AA-CF7ABABB30D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7A30-B676-493A-BC8E-01ECDBAC8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01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B7DE-D27D-4679-A3AA-CF7ABABB30D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7A30-B676-493A-BC8E-01ECDBAC8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51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B7DE-D27D-4679-A3AA-CF7ABABB30D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7A30-B676-493A-BC8E-01ECDBAC8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93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B7DE-D27D-4679-A3AA-CF7ABABB30D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7A30-B676-493A-BC8E-01ECDBAC8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2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B7DE-D27D-4679-A3AA-CF7ABABB30D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7A30-B676-493A-BC8E-01ECDBAC8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56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B7DE-D27D-4679-A3AA-CF7ABABB30D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7A30-B676-493A-BC8E-01ECDBAC8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37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B7DE-D27D-4679-A3AA-CF7ABABB30D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7A30-B676-493A-BC8E-01ECDBAC8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2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B7DE-D27D-4679-A3AA-CF7ABABB30D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7A30-B676-493A-BC8E-01ECDBAC8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32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BB7DE-D27D-4679-A3AA-CF7ABABB30D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37A30-B676-493A-BC8E-01ECDBAC8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00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51435"/>
            <a:ext cx="12192000" cy="1942129"/>
          </a:xfrm>
          <a:prstGeom prst="rect">
            <a:avLst/>
          </a:prstGeom>
          <a:solidFill>
            <a:srgbClr val="23353D"/>
          </a:solidFill>
          <a:ln>
            <a:noFill/>
          </a:ln>
          <a:effectLst>
            <a:innerShdw blurRad="635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2957567" y="1661892"/>
            <a:ext cx="445101" cy="445099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1259008" y="3671821"/>
            <a:ext cx="445101" cy="445099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613126" y="3249998"/>
            <a:ext cx="445101" cy="445099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2376">
            <a:off x="1007089" y="1837256"/>
            <a:ext cx="3183672" cy="3510882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grpSp>
        <p:nvGrpSpPr>
          <p:cNvPr id="54" name="组合 53"/>
          <p:cNvGrpSpPr/>
          <p:nvPr/>
        </p:nvGrpSpPr>
        <p:grpSpPr>
          <a:xfrm>
            <a:off x="753558" y="1673354"/>
            <a:ext cx="844049" cy="844049"/>
            <a:chOff x="955326" y="2222697"/>
            <a:chExt cx="1979467" cy="1979467"/>
          </a:xfr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同心圆 54"/>
            <p:cNvSpPr/>
            <p:nvPr/>
          </p:nvSpPr>
          <p:spPr>
            <a:xfrm>
              <a:off x="955326" y="2222697"/>
              <a:ext cx="1979467" cy="1979467"/>
            </a:xfrm>
            <a:prstGeom prst="donut">
              <a:avLst>
                <a:gd name="adj" fmla="val 61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011595" y="2278967"/>
              <a:ext cx="1866930" cy="186692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TextBox 24"/>
          <p:cNvSpPr txBox="1"/>
          <p:nvPr/>
        </p:nvSpPr>
        <p:spPr>
          <a:xfrm>
            <a:off x="4337088" y="2603500"/>
            <a:ext cx="6267412" cy="102387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2117218" y="4585589"/>
            <a:ext cx="515232" cy="515232"/>
            <a:chOff x="955326" y="2222697"/>
            <a:chExt cx="1979467" cy="1979467"/>
          </a:xfr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955326" y="2222697"/>
              <a:ext cx="1979467" cy="1979467"/>
            </a:xfrm>
            <a:prstGeom prst="donut">
              <a:avLst>
                <a:gd name="adj" fmla="val 61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1011595" y="2278967"/>
              <a:ext cx="1866930" cy="186692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1282084" y="2544306"/>
            <a:ext cx="2448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LOGO</a:t>
            </a:r>
            <a:endParaRPr lang="zh-CN" altLang="en-US" sz="6000" b="1" dirty="0">
              <a:solidFill>
                <a:srgbClr val="99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438110" y="4872511"/>
            <a:ext cx="2384406" cy="390056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23353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dirty="0">
              <a:solidFill>
                <a:srgbClr val="233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24"/>
          <p:cNvSpPr txBox="1"/>
          <p:nvPr/>
        </p:nvSpPr>
        <p:spPr>
          <a:xfrm>
            <a:off x="4337088" y="3625293"/>
            <a:ext cx="6419812" cy="48473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适用于计划总结 </a:t>
            </a:r>
            <a:r>
              <a:rPr lang="en-US" altLang="zh-CN" sz="2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 </a:t>
            </a:r>
            <a:r>
              <a:rPr lang="en-US" altLang="zh-CN" sz="2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述职报告等</a:t>
            </a:r>
          </a:p>
        </p:txBody>
      </p:sp>
      <p:pic>
        <p:nvPicPr>
          <p:cNvPr id="4" name="tears - 泪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62665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6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65" grpId="0" animBg="1"/>
      <p:bldP spid="57" grpId="0" animBg="1"/>
      <p:bldP spid="60" grpId="0" animBg="1"/>
      <p:bldP spid="61" grpId="0"/>
      <p:bldP spid="66" grpId="0"/>
      <p:bldP spid="66" grpId="1"/>
      <p:bldP spid="3" grpId="0" animBg="1"/>
      <p:bldP spid="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093" flipH="1">
            <a:off x="633389" y="539074"/>
            <a:ext cx="897524" cy="989770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832819" y="58855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b="1" dirty="0">
              <a:solidFill>
                <a:srgbClr val="99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COMPLETED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645459" y="4068213"/>
            <a:ext cx="5193898" cy="1903510"/>
            <a:chOff x="645459" y="3415877"/>
            <a:chExt cx="5193898" cy="1903510"/>
          </a:xfrm>
        </p:grpSpPr>
        <p:grpSp>
          <p:nvGrpSpPr>
            <p:cNvPr id="34" name="组合 33"/>
            <p:cNvGrpSpPr/>
            <p:nvPr/>
          </p:nvGrpSpPr>
          <p:grpSpPr>
            <a:xfrm>
              <a:off x="3935847" y="3415877"/>
              <a:ext cx="1903510" cy="1903510"/>
              <a:chOff x="5126607" y="1896035"/>
              <a:chExt cx="1903510" cy="1903510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5126607" y="1896035"/>
                <a:ext cx="1903510" cy="1903510"/>
                <a:chOff x="955326" y="2222697"/>
                <a:chExt cx="1979467" cy="1979467"/>
              </a:xfrm>
              <a:effectLst>
                <a:outerShdw blurRad="381000" dist="2286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40" name="同心圆 39"/>
                <p:cNvSpPr/>
                <p:nvPr/>
              </p:nvSpPr>
              <p:spPr>
                <a:xfrm>
                  <a:off x="955326" y="2222697"/>
                  <a:ext cx="1979467" cy="1979467"/>
                </a:xfrm>
                <a:prstGeom prst="donut">
                  <a:avLst>
                    <a:gd name="adj" fmla="val 61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1011595" y="2278967"/>
                  <a:ext cx="1866930" cy="186692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9" name="文本框 38"/>
              <p:cNvSpPr txBox="1"/>
              <p:nvPr/>
            </p:nvSpPr>
            <p:spPr>
              <a:xfrm>
                <a:off x="5278445" y="2586180"/>
                <a:ext cx="1620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645459" y="3547938"/>
              <a:ext cx="3008056" cy="1678128"/>
              <a:chOff x="389966" y="3830325"/>
              <a:chExt cx="3008056" cy="1678128"/>
            </a:xfrm>
          </p:grpSpPr>
          <p:sp>
            <p:nvSpPr>
              <p:cNvPr id="36" name="TextBox 84"/>
              <p:cNvSpPr txBox="1"/>
              <p:nvPr/>
            </p:nvSpPr>
            <p:spPr>
              <a:xfrm>
                <a:off x="1254519" y="3830325"/>
                <a:ext cx="2003296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ctr">
                  <a:defRPr sz="1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lvl="0" algn="r"/>
                <a:r>
                  <a:rPr lang="zh-CN" altLang="en-US" sz="2500" dirty="0">
                    <a:solidFill>
                      <a:srgbClr val="1A2732"/>
                    </a:solidFill>
                    <a:cs typeface="宋体" pitchFamily="2" charset="-122"/>
                  </a:rPr>
                  <a:t>添加副标题</a:t>
                </a:r>
                <a:endParaRPr lang="zh-CN" altLang="zh-CN" sz="2500" dirty="0">
                  <a:solidFill>
                    <a:srgbClr val="1A2732"/>
                  </a:solidFill>
                  <a:cs typeface="宋体" pitchFamily="2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389966" y="4335824"/>
                <a:ext cx="3008056" cy="1172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请在此处添加说明文字，请在此处添加说明文字，请在此处添加说明文字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6350289" y="4068213"/>
            <a:ext cx="5251340" cy="1903510"/>
            <a:chOff x="6350289" y="3415877"/>
            <a:chExt cx="5251340" cy="1903510"/>
          </a:xfrm>
        </p:grpSpPr>
        <p:grpSp>
          <p:nvGrpSpPr>
            <p:cNvPr id="43" name="组合 42"/>
            <p:cNvGrpSpPr/>
            <p:nvPr/>
          </p:nvGrpSpPr>
          <p:grpSpPr>
            <a:xfrm>
              <a:off x="6350289" y="3415877"/>
              <a:ext cx="1903510" cy="1903510"/>
              <a:chOff x="5126607" y="1896035"/>
              <a:chExt cx="1903510" cy="1903510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5126607" y="1896035"/>
                <a:ext cx="1903510" cy="1903510"/>
                <a:chOff x="955326" y="2222697"/>
                <a:chExt cx="1979467" cy="1979467"/>
              </a:xfrm>
              <a:effectLst>
                <a:outerShdw blurRad="381000" dist="2286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49" name="同心圆 48"/>
                <p:cNvSpPr/>
                <p:nvPr/>
              </p:nvSpPr>
              <p:spPr>
                <a:xfrm>
                  <a:off x="955326" y="2222697"/>
                  <a:ext cx="1979467" cy="1979467"/>
                </a:xfrm>
                <a:prstGeom prst="donut">
                  <a:avLst>
                    <a:gd name="adj" fmla="val 61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1011595" y="2278967"/>
                  <a:ext cx="1866930" cy="186692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8" name="文本框 47"/>
              <p:cNvSpPr txBox="1"/>
              <p:nvPr/>
            </p:nvSpPr>
            <p:spPr>
              <a:xfrm>
                <a:off x="5278445" y="2586180"/>
                <a:ext cx="1620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8593573" y="3547938"/>
              <a:ext cx="3008056" cy="1678128"/>
              <a:chOff x="8593573" y="3588279"/>
              <a:chExt cx="3008056" cy="1678128"/>
            </a:xfrm>
          </p:grpSpPr>
          <p:sp>
            <p:nvSpPr>
              <p:cNvPr id="45" name="TextBox 84"/>
              <p:cNvSpPr txBox="1"/>
              <p:nvPr/>
            </p:nvSpPr>
            <p:spPr>
              <a:xfrm>
                <a:off x="8593573" y="3588279"/>
                <a:ext cx="2003296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ctr">
                  <a:defRPr sz="1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lvl="0" algn="l"/>
                <a:r>
                  <a:rPr lang="zh-CN" altLang="en-US" sz="2500" dirty="0">
                    <a:solidFill>
                      <a:srgbClr val="1A2732"/>
                    </a:solidFill>
                    <a:cs typeface="宋体" pitchFamily="2" charset="-122"/>
                  </a:rPr>
                  <a:t>添加副标题</a:t>
                </a:r>
                <a:endParaRPr lang="zh-CN" altLang="zh-CN" sz="2500" dirty="0">
                  <a:solidFill>
                    <a:srgbClr val="1A2732"/>
                  </a:solidFill>
                  <a:cs typeface="宋体" pitchFamily="2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8593573" y="4093778"/>
                <a:ext cx="3008056" cy="1172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请在此处添加说明文字，请在此处添加说明文字，请在此处添加说明文字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133330" y="2077726"/>
            <a:ext cx="6471481" cy="1903510"/>
            <a:chOff x="5133330" y="1425390"/>
            <a:chExt cx="6471481" cy="1903510"/>
          </a:xfrm>
        </p:grpSpPr>
        <p:grpSp>
          <p:nvGrpSpPr>
            <p:cNvPr id="52" name="组合 51"/>
            <p:cNvGrpSpPr/>
            <p:nvPr/>
          </p:nvGrpSpPr>
          <p:grpSpPr>
            <a:xfrm>
              <a:off x="5133330" y="1425390"/>
              <a:ext cx="1903510" cy="1903510"/>
              <a:chOff x="5126607" y="1896035"/>
              <a:chExt cx="1903510" cy="1903510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5126607" y="1896035"/>
                <a:ext cx="1903510" cy="1903510"/>
                <a:chOff x="955326" y="2222697"/>
                <a:chExt cx="1979467" cy="1979467"/>
              </a:xfrm>
              <a:effectLst>
                <a:outerShdw blurRad="381000" dist="2286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57" name="同心圆 56"/>
                <p:cNvSpPr/>
                <p:nvPr/>
              </p:nvSpPr>
              <p:spPr>
                <a:xfrm>
                  <a:off x="955326" y="2222697"/>
                  <a:ext cx="1979467" cy="1979467"/>
                </a:xfrm>
                <a:prstGeom prst="donut">
                  <a:avLst>
                    <a:gd name="adj" fmla="val 61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1011595" y="2278967"/>
                  <a:ext cx="1866930" cy="186692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6" name="文本框 55"/>
              <p:cNvSpPr txBox="1"/>
              <p:nvPr/>
            </p:nvSpPr>
            <p:spPr>
              <a:xfrm>
                <a:off x="5278445" y="2586180"/>
                <a:ext cx="1620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</p:grpSp>
        <p:sp>
          <p:nvSpPr>
            <p:cNvPr id="53" name="TextBox 84"/>
            <p:cNvSpPr txBox="1"/>
            <p:nvPr/>
          </p:nvSpPr>
          <p:spPr>
            <a:xfrm>
              <a:off x="7256403" y="1522386"/>
              <a:ext cx="2003296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 algn="l"/>
              <a:r>
                <a:rPr lang="zh-CN" altLang="en-US" sz="2500" dirty="0">
                  <a:solidFill>
                    <a:srgbClr val="1A2732"/>
                  </a:solidFill>
                  <a:cs typeface="宋体" pitchFamily="2" charset="-122"/>
                </a:rPr>
                <a:t>添加副标题</a:t>
              </a:r>
              <a:endParaRPr lang="zh-CN" altLang="zh-CN" sz="2500" dirty="0">
                <a:solidFill>
                  <a:srgbClr val="1A2732"/>
                </a:solidFill>
                <a:cs typeface="宋体" pitchFamily="2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256402" y="2027885"/>
              <a:ext cx="4348409" cy="113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请在此处添加说明文字，请在此处添加说明文字，请在此处添加说明文字，请在此处添加说明文字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506669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0000" fill="hold" nodeType="withEffect" p14:presetBounceEnd="66667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40000" fill="hold" nodeType="withEffect" p14:presetBounceEnd="66667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0000" fill="hold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40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3772811" y="3172194"/>
            <a:ext cx="480298" cy="626316"/>
          </a:xfrm>
          <a:custGeom>
            <a:avLst/>
            <a:gdLst>
              <a:gd name="connsiteX0" fmla="*/ 0 w 665079"/>
              <a:gd name="connsiteY0" fmla="*/ 0 h 867273"/>
              <a:gd name="connsiteX1" fmla="*/ 231443 w 665079"/>
              <a:gd name="connsiteY1" fmla="*/ 0 h 867273"/>
              <a:gd name="connsiteX2" fmla="*/ 665079 w 665079"/>
              <a:gd name="connsiteY2" fmla="*/ 433637 h 867273"/>
              <a:gd name="connsiteX3" fmla="*/ 231443 w 665079"/>
              <a:gd name="connsiteY3" fmla="*/ 867273 h 867273"/>
              <a:gd name="connsiteX4" fmla="*/ 0 w 665079"/>
              <a:gd name="connsiteY4" fmla="*/ 867273 h 867273"/>
              <a:gd name="connsiteX5" fmla="*/ 433636 w 665079"/>
              <a:gd name="connsiteY5" fmla="*/ 433637 h 867273"/>
              <a:gd name="connsiteX6" fmla="*/ 0 w 665079"/>
              <a:gd name="connsiteY6" fmla="*/ 0 h 86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079" h="867273">
                <a:moveTo>
                  <a:pt x="0" y="0"/>
                </a:moveTo>
                <a:lnTo>
                  <a:pt x="231443" y="0"/>
                </a:lnTo>
                <a:lnTo>
                  <a:pt x="665079" y="433637"/>
                </a:lnTo>
                <a:lnTo>
                  <a:pt x="231443" y="867273"/>
                </a:lnTo>
                <a:lnTo>
                  <a:pt x="0" y="867273"/>
                </a:lnTo>
                <a:lnTo>
                  <a:pt x="433636" y="4336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7832229" y="3172194"/>
            <a:ext cx="480298" cy="626316"/>
          </a:xfrm>
          <a:custGeom>
            <a:avLst/>
            <a:gdLst>
              <a:gd name="connsiteX0" fmla="*/ 0 w 665079"/>
              <a:gd name="connsiteY0" fmla="*/ 0 h 867273"/>
              <a:gd name="connsiteX1" fmla="*/ 231443 w 665079"/>
              <a:gd name="connsiteY1" fmla="*/ 0 h 867273"/>
              <a:gd name="connsiteX2" fmla="*/ 665079 w 665079"/>
              <a:gd name="connsiteY2" fmla="*/ 433637 h 867273"/>
              <a:gd name="connsiteX3" fmla="*/ 231443 w 665079"/>
              <a:gd name="connsiteY3" fmla="*/ 867273 h 867273"/>
              <a:gd name="connsiteX4" fmla="*/ 0 w 665079"/>
              <a:gd name="connsiteY4" fmla="*/ 867273 h 867273"/>
              <a:gd name="connsiteX5" fmla="*/ 433636 w 665079"/>
              <a:gd name="connsiteY5" fmla="*/ 433637 h 867273"/>
              <a:gd name="connsiteX6" fmla="*/ 0 w 665079"/>
              <a:gd name="connsiteY6" fmla="*/ 0 h 86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079" h="867273">
                <a:moveTo>
                  <a:pt x="0" y="0"/>
                </a:moveTo>
                <a:lnTo>
                  <a:pt x="231443" y="0"/>
                </a:lnTo>
                <a:lnTo>
                  <a:pt x="665079" y="433637"/>
                </a:lnTo>
                <a:lnTo>
                  <a:pt x="231443" y="867273"/>
                </a:lnTo>
                <a:lnTo>
                  <a:pt x="0" y="867273"/>
                </a:lnTo>
                <a:lnTo>
                  <a:pt x="433636" y="4336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71735" y="4810957"/>
            <a:ext cx="2990401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10819" y="2444605"/>
            <a:ext cx="1979467" cy="1979467"/>
            <a:chOff x="955326" y="2266239"/>
            <a:chExt cx="1979467" cy="1979467"/>
          </a:xfrm>
        </p:grpSpPr>
        <p:sp>
          <p:nvSpPr>
            <p:cNvPr id="12" name="文本框 11"/>
            <p:cNvSpPr txBox="1"/>
            <p:nvPr/>
          </p:nvSpPr>
          <p:spPr>
            <a:xfrm>
              <a:off x="1031989" y="3015758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955326" y="2266239"/>
              <a:ext cx="1979467" cy="1979467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14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031989" y="3015758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598798" y="4810957"/>
            <a:ext cx="2990401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105617" y="2444605"/>
            <a:ext cx="1979467" cy="1979467"/>
            <a:chOff x="3768864" y="2266239"/>
            <a:chExt cx="1979467" cy="1979467"/>
          </a:xfrm>
        </p:grpSpPr>
        <p:sp>
          <p:nvSpPr>
            <p:cNvPr id="19" name="文本框 18"/>
            <p:cNvSpPr txBox="1"/>
            <p:nvPr/>
          </p:nvSpPr>
          <p:spPr>
            <a:xfrm>
              <a:off x="3792177" y="3015758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3768864" y="2266239"/>
              <a:ext cx="1979467" cy="1979467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21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3845527" y="3015758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525860" y="4810957"/>
            <a:ext cx="2990401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9000415" y="2444605"/>
            <a:ext cx="1982726" cy="1979467"/>
            <a:chOff x="6552365" y="2266239"/>
            <a:chExt cx="1982726" cy="1979467"/>
          </a:xfrm>
        </p:grpSpPr>
        <p:sp>
          <p:nvSpPr>
            <p:cNvPr id="26" name="文本框 25"/>
            <p:cNvSpPr txBox="1"/>
            <p:nvPr/>
          </p:nvSpPr>
          <p:spPr>
            <a:xfrm>
              <a:off x="6552365" y="3015758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6555624" y="2266239"/>
              <a:ext cx="1979467" cy="1979467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6632287" y="3015758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093" flipH="1">
            <a:off x="633389" y="539074"/>
            <a:ext cx="897524" cy="989770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sp>
        <p:nvSpPr>
          <p:cNvPr id="35" name="文本框 34"/>
          <p:cNvSpPr txBox="1"/>
          <p:nvPr/>
        </p:nvSpPr>
        <p:spPr>
          <a:xfrm>
            <a:off x="832819" y="58855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b="1" dirty="0">
              <a:solidFill>
                <a:srgbClr val="99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COMPLETED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45834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2" presetClass="entr" presetSubtype="8" accel="40000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1" presetID="2" presetClass="entr" presetSubtype="8" accel="40000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/>
          <p:bldP spid="17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1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/>
          <p:bldP spid="17" grpId="0"/>
          <p:bldP spid="2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5883804" y="2626701"/>
            <a:ext cx="387327" cy="505080"/>
          </a:xfrm>
          <a:custGeom>
            <a:avLst/>
            <a:gdLst>
              <a:gd name="connsiteX0" fmla="*/ 0 w 665079"/>
              <a:gd name="connsiteY0" fmla="*/ 0 h 867273"/>
              <a:gd name="connsiteX1" fmla="*/ 231443 w 665079"/>
              <a:gd name="connsiteY1" fmla="*/ 0 h 867273"/>
              <a:gd name="connsiteX2" fmla="*/ 665079 w 665079"/>
              <a:gd name="connsiteY2" fmla="*/ 433637 h 867273"/>
              <a:gd name="connsiteX3" fmla="*/ 231443 w 665079"/>
              <a:gd name="connsiteY3" fmla="*/ 867273 h 867273"/>
              <a:gd name="connsiteX4" fmla="*/ 0 w 665079"/>
              <a:gd name="connsiteY4" fmla="*/ 867273 h 867273"/>
              <a:gd name="connsiteX5" fmla="*/ 433636 w 665079"/>
              <a:gd name="connsiteY5" fmla="*/ 433637 h 867273"/>
              <a:gd name="connsiteX6" fmla="*/ 0 w 665079"/>
              <a:gd name="connsiteY6" fmla="*/ 0 h 86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079" h="867273">
                <a:moveTo>
                  <a:pt x="0" y="0"/>
                </a:moveTo>
                <a:lnTo>
                  <a:pt x="231443" y="0"/>
                </a:lnTo>
                <a:lnTo>
                  <a:pt x="665079" y="433637"/>
                </a:lnTo>
                <a:lnTo>
                  <a:pt x="231443" y="867273"/>
                </a:lnTo>
                <a:lnTo>
                  <a:pt x="0" y="867273"/>
                </a:lnTo>
                <a:lnTo>
                  <a:pt x="433636" y="4336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5400000">
            <a:off x="7122996" y="3803555"/>
            <a:ext cx="387327" cy="505080"/>
          </a:xfrm>
          <a:custGeom>
            <a:avLst/>
            <a:gdLst>
              <a:gd name="connsiteX0" fmla="*/ 0 w 665079"/>
              <a:gd name="connsiteY0" fmla="*/ 0 h 867273"/>
              <a:gd name="connsiteX1" fmla="*/ 231443 w 665079"/>
              <a:gd name="connsiteY1" fmla="*/ 0 h 867273"/>
              <a:gd name="connsiteX2" fmla="*/ 665079 w 665079"/>
              <a:gd name="connsiteY2" fmla="*/ 433637 h 867273"/>
              <a:gd name="connsiteX3" fmla="*/ 231443 w 665079"/>
              <a:gd name="connsiteY3" fmla="*/ 867273 h 867273"/>
              <a:gd name="connsiteX4" fmla="*/ 0 w 665079"/>
              <a:gd name="connsiteY4" fmla="*/ 867273 h 867273"/>
              <a:gd name="connsiteX5" fmla="*/ 433636 w 665079"/>
              <a:gd name="connsiteY5" fmla="*/ 433637 h 867273"/>
              <a:gd name="connsiteX6" fmla="*/ 0 w 665079"/>
              <a:gd name="connsiteY6" fmla="*/ 0 h 86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079" h="867273">
                <a:moveTo>
                  <a:pt x="0" y="0"/>
                </a:moveTo>
                <a:lnTo>
                  <a:pt x="231443" y="0"/>
                </a:lnTo>
                <a:lnTo>
                  <a:pt x="665079" y="433637"/>
                </a:lnTo>
                <a:lnTo>
                  <a:pt x="231443" y="867273"/>
                </a:lnTo>
                <a:lnTo>
                  <a:pt x="0" y="867273"/>
                </a:lnTo>
                <a:lnTo>
                  <a:pt x="433636" y="4336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flipH="1">
            <a:off x="5919731" y="4998233"/>
            <a:ext cx="387327" cy="505080"/>
          </a:xfrm>
          <a:custGeom>
            <a:avLst/>
            <a:gdLst>
              <a:gd name="connsiteX0" fmla="*/ 0 w 665079"/>
              <a:gd name="connsiteY0" fmla="*/ 0 h 867273"/>
              <a:gd name="connsiteX1" fmla="*/ 231443 w 665079"/>
              <a:gd name="connsiteY1" fmla="*/ 0 h 867273"/>
              <a:gd name="connsiteX2" fmla="*/ 665079 w 665079"/>
              <a:gd name="connsiteY2" fmla="*/ 433637 h 867273"/>
              <a:gd name="connsiteX3" fmla="*/ 231443 w 665079"/>
              <a:gd name="connsiteY3" fmla="*/ 867273 h 867273"/>
              <a:gd name="connsiteX4" fmla="*/ 0 w 665079"/>
              <a:gd name="connsiteY4" fmla="*/ 867273 h 867273"/>
              <a:gd name="connsiteX5" fmla="*/ 433636 w 665079"/>
              <a:gd name="connsiteY5" fmla="*/ 433637 h 867273"/>
              <a:gd name="connsiteX6" fmla="*/ 0 w 665079"/>
              <a:gd name="connsiteY6" fmla="*/ 0 h 86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079" h="867273">
                <a:moveTo>
                  <a:pt x="0" y="0"/>
                </a:moveTo>
                <a:lnTo>
                  <a:pt x="231443" y="0"/>
                </a:lnTo>
                <a:lnTo>
                  <a:pt x="665079" y="433637"/>
                </a:lnTo>
                <a:lnTo>
                  <a:pt x="231443" y="867273"/>
                </a:lnTo>
                <a:lnTo>
                  <a:pt x="0" y="867273"/>
                </a:lnTo>
                <a:lnTo>
                  <a:pt x="433636" y="4336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5400000" flipH="1">
            <a:off x="4667608" y="3803555"/>
            <a:ext cx="387327" cy="505080"/>
          </a:xfrm>
          <a:custGeom>
            <a:avLst/>
            <a:gdLst>
              <a:gd name="connsiteX0" fmla="*/ 0 w 665079"/>
              <a:gd name="connsiteY0" fmla="*/ 0 h 867273"/>
              <a:gd name="connsiteX1" fmla="*/ 231443 w 665079"/>
              <a:gd name="connsiteY1" fmla="*/ 0 h 867273"/>
              <a:gd name="connsiteX2" fmla="*/ 665079 w 665079"/>
              <a:gd name="connsiteY2" fmla="*/ 433637 h 867273"/>
              <a:gd name="connsiteX3" fmla="*/ 231443 w 665079"/>
              <a:gd name="connsiteY3" fmla="*/ 867273 h 867273"/>
              <a:gd name="connsiteX4" fmla="*/ 0 w 665079"/>
              <a:gd name="connsiteY4" fmla="*/ 867273 h 867273"/>
              <a:gd name="connsiteX5" fmla="*/ 433636 w 665079"/>
              <a:gd name="connsiteY5" fmla="*/ 433637 h 867273"/>
              <a:gd name="connsiteX6" fmla="*/ 0 w 665079"/>
              <a:gd name="connsiteY6" fmla="*/ 0 h 86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079" h="867273">
                <a:moveTo>
                  <a:pt x="0" y="0"/>
                </a:moveTo>
                <a:lnTo>
                  <a:pt x="231443" y="0"/>
                </a:lnTo>
                <a:lnTo>
                  <a:pt x="665079" y="433637"/>
                </a:lnTo>
                <a:lnTo>
                  <a:pt x="231443" y="867273"/>
                </a:lnTo>
                <a:lnTo>
                  <a:pt x="0" y="867273"/>
                </a:lnTo>
                <a:lnTo>
                  <a:pt x="433636" y="4336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20167" y="2432531"/>
            <a:ext cx="3261260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07945" y="2432531"/>
            <a:ext cx="3261260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0167" y="5035338"/>
            <a:ext cx="3261260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07945" y="5035338"/>
            <a:ext cx="3261260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43080" y="1987194"/>
            <a:ext cx="1763764" cy="1763764"/>
            <a:chOff x="4043080" y="1987194"/>
            <a:chExt cx="1763764" cy="1763764"/>
          </a:xfrm>
        </p:grpSpPr>
        <p:grpSp>
          <p:nvGrpSpPr>
            <p:cNvPr id="17" name="组合 16"/>
            <p:cNvGrpSpPr/>
            <p:nvPr/>
          </p:nvGrpSpPr>
          <p:grpSpPr>
            <a:xfrm>
              <a:off x="4043080" y="1987194"/>
              <a:ext cx="1763764" cy="1763764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8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4114484" y="2607466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31189" y="1987194"/>
            <a:ext cx="1763764" cy="1763764"/>
            <a:chOff x="6431189" y="1987194"/>
            <a:chExt cx="1763764" cy="1763764"/>
          </a:xfrm>
        </p:grpSpPr>
        <p:grpSp>
          <p:nvGrpSpPr>
            <p:cNvPr id="22" name="组合 21"/>
            <p:cNvGrpSpPr/>
            <p:nvPr/>
          </p:nvGrpSpPr>
          <p:grpSpPr>
            <a:xfrm>
              <a:off x="6431189" y="1987194"/>
              <a:ext cx="1763764" cy="1763764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6502593" y="2607466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431189" y="4341708"/>
            <a:ext cx="1763764" cy="1763764"/>
            <a:chOff x="6431189" y="4341708"/>
            <a:chExt cx="1763764" cy="1763764"/>
          </a:xfrm>
        </p:grpSpPr>
        <p:grpSp>
          <p:nvGrpSpPr>
            <p:cNvPr id="27" name="组合 26"/>
            <p:cNvGrpSpPr/>
            <p:nvPr/>
          </p:nvGrpSpPr>
          <p:grpSpPr>
            <a:xfrm>
              <a:off x="6431189" y="4341708"/>
              <a:ext cx="1763764" cy="1763764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6502593" y="496198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43080" y="4341708"/>
            <a:ext cx="1763764" cy="1763764"/>
            <a:chOff x="4043080" y="4341708"/>
            <a:chExt cx="1763764" cy="1763764"/>
          </a:xfrm>
        </p:grpSpPr>
        <p:grpSp>
          <p:nvGrpSpPr>
            <p:cNvPr id="32" name="组合 31"/>
            <p:cNvGrpSpPr/>
            <p:nvPr/>
          </p:nvGrpSpPr>
          <p:grpSpPr>
            <a:xfrm>
              <a:off x="4043080" y="4341708"/>
              <a:ext cx="1763764" cy="1763764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4" name="同心圆 33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4114484" y="496198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093" flipH="1">
            <a:off x="633389" y="539074"/>
            <a:ext cx="897524" cy="989770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sp>
        <p:nvSpPr>
          <p:cNvPr id="40" name="文本框 39"/>
          <p:cNvSpPr txBox="1"/>
          <p:nvPr/>
        </p:nvSpPr>
        <p:spPr>
          <a:xfrm>
            <a:off x="832819" y="58855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b="1" dirty="0">
              <a:solidFill>
                <a:srgbClr val="99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42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COMPLETED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031977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7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3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2" presetClass="entr" presetSubtype="8" accel="40000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accel="40000" fill="hold" grpId="0" nodeType="withEffect" p14:presetBounceEnd="66667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accel="40000" fill="hold" grpId="0" nodeType="withEffect" p14:presetBounceEnd="66667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5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5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accel="40000" fill="hold" grpId="0" nodeType="withEffect" p14:presetBounceEnd="66667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5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5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7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3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2" presetClass="entr" presetSubtype="8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accel="4000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accel="4000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accel="4000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14" grpId="0"/>
          <p:bldP spid="1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51485" y="3719283"/>
            <a:ext cx="1399643" cy="1399643"/>
            <a:chOff x="6505889" y="4033708"/>
            <a:chExt cx="1763764" cy="1763764"/>
          </a:xfrm>
        </p:grpSpPr>
        <p:grpSp>
          <p:nvGrpSpPr>
            <p:cNvPr id="9" name="组合 8"/>
            <p:cNvGrpSpPr/>
            <p:nvPr/>
          </p:nvGrpSpPr>
          <p:grpSpPr>
            <a:xfrm>
              <a:off x="6505889" y="4033708"/>
              <a:ext cx="1763764" cy="1763764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6624014" y="4653980"/>
              <a:ext cx="1525526" cy="504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667376" y="3719283"/>
            <a:ext cx="1399643" cy="1399643"/>
            <a:chOff x="6505889" y="4033708"/>
            <a:chExt cx="1763764" cy="1763764"/>
          </a:xfrm>
        </p:grpSpPr>
        <p:grpSp>
          <p:nvGrpSpPr>
            <p:cNvPr id="14" name="组合 13"/>
            <p:cNvGrpSpPr/>
            <p:nvPr/>
          </p:nvGrpSpPr>
          <p:grpSpPr>
            <a:xfrm>
              <a:off x="6505889" y="4033708"/>
              <a:ext cx="1763764" cy="1763764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6624014" y="4653980"/>
              <a:ext cx="1525526" cy="504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26570" y="3946620"/>
            <a:ext cx="1763764" cy="1763764"/>
            <a:chOff x="6505889" y="4033708"/>
            <a:chExt cx="1763764" cy="1763764"/>
          </a:xfrm>
        </p:grpSpPr>
        <p:grpSp>
          <p:nvGrpSpPr>
            <p:cNvPr id="19" name="组合 18"/>
            <p:cNvGrpSpPr/>
            <p:nvPr/>
          </p:nvGrpSpPr>
          <p:grpSpPr>
            <a:xfrm>
              <a:off x="6505889" y="4033708"/>
              <a:ext cx="1763764" cy="1763764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6678891" y="465398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128170" y="3946620"/>
            <a:ext cx="1763764" cy="1763764"/>
            <a:chOff x="6505889" y="4033708"/>
            <a:chExt cx="1763764" cy="1763764"/>
          </a:xfrm>
        </p:grpSpPr>
        <p:grpSp>
          <p:nvGrpSpPr>
            <p:cNvPr id="24" name="组合 23"/>
            <p:cNvGrpSpPr/>
            <p:nvPr/>
          </p:nvGrpSpPr>
          <p:grpSpPr>
            <a:xfrm>
              <a:off x="6505889" y="4033708"/>
              <a:ext cx="1763764" cy="1763764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6678891" y="465398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865776" y="3817255"/>
            <a:ext cx="2486952" cy="2486952"/>
            <a:chOff x="5214118" y="4033708"/>
            <a:chExt cx="1763764" cy="1763764"/>
          </a:xfrm>
        </p:grpSpPr>
        <p:grpSp>
          <p:nvGrpSpPr>
            <p:cNvPr id="29" name="组合 28"/>
            <p:cNvGrpSpPr/>
            <p:nvPr/>
          </p:nvGrpSpPr>
          <p:grpSpPr>
            <a:xfrm>
              <a:off x="5214118" y="4033708"/>
              <a:ext cx="1763764" cy="1763764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5367871" y="4653980"/>
              <a:ext cx="1440630" cy="458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45066" y="2077231"/>
            <a:ext cx="831653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请在此处添加说明文字，请在此处添加说明文字，请在此处添加说明文字，请在此处添加说明文字，请在此处添加说明文字，请在此处添加说明文字，请在此处添加说明文字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093" flipH="1">
            <a:off x="633389" y="539074"/>
            <a:ext cx="897524" cy="989770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sp>
        <p:nvSpPr>
          <p:cNvPr id="38" name="文本框 37"/>
          <p:cNvSpPr txBox="1"/>
          <p:nvPr/>
        </p:nvSpPr>
        <p:spPr>
          <a:xfrm>
            <a:off x="832819" y="58855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b="1" dirty="0">
              <a:solidFill>
                <a:srgbClr val="99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40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COMPLETED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54701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40000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40000" fill="hold" nodeType="withEffect" p14:presetBounceEnd="6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40000" fill="hold" nodeType="withEffect" p14:presetBounceEnd="6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accel="40000" fill="hold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40000" fill="hold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2002028" y="1944198"/>
            <a:ext cx="1420990" cy="1420990"/>
            <a:chOff x="1033562" y="2085746"/>
            <a:chExt cx="1881004" cy="1881004"/>
          </a:xfrm>
        </p:grpSpPr>
        <p:sp>
          <p:nvSpPr>
            <p:cNvPr id="38" name="饼形 37"/>
            <p:cNvSpPr/>
            <p:nvPr/>
          </p:nvSpPr>
          <p:spPr>
            <a:xfrm>
              <a:off x="1033562" y="2085746"/>
              <a:ext cx="1881004" cy="1881004"/>
            </a:xfrm>
            <a:prstGeom prst="pie">
              <a:avLst>
                <a:gd name="adj1" fmla="val 8046840"/>
                <a:gd name="adj2" fmla="val 14372323"/>
              </a:avLst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226910" y="2279094"/>
              <a:ext cx="1494308" cy="1494308"/>
              <a:chOff x="955326" y="2222697"/>
              <a:chExt cx="1979467" cy="1979467"/>
            </a:xfrm>
            <a:effectLst>
              <a:outerShdw blurRad="381000" dist="228600" dir="54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40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011596" y="2278966"/>
                <a:ext cx="1866929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257361" y="2633833"/>
              <a:ext cx="1568538" cy="855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  <a:endParaRPr lang="zh-CN" altLang="en-US" sz="3500" b="1" dirty="0">
                <a:solidFill>
                  <a:srgbClr val="1925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030885" y="3419684"/>
            <a:ext cx="1420990" cy="1420990"/>
            <a:chOff x="1033562" y="2085746"/>
            <a:chExt cx="1881004" cy="1881004"/>
          </a:xfrm>
        </p:grpSpPr>
        <p:sp>
          <p:nvSpPr>
            <p:cNvPr id="44" name="饼形 43"/>
            <p:cNvSpPr/>
            <p:nvPr/>
          </p:nvSpPr>
          <p:spPr>
            <a:xfrm>
              <a:off x="1033562" y="2085746"/>
              <a:ext cx="1881004" cy="1881004"/>
            </a:xfrm>
            <a:prstGeom prst="pie">
              <a:avLst>
                <a:gd name="adj1" fmla="val 6533393"/>
                <a:gd name="adj2" fmla="val 13785920"/>
              </a:avLst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226910" y="2279094"/>
              <a:ext cx="1494307" cy="1494307"/>
              <a:chOff x="955326" y="2222697"/>
              <a:chExt cx="1979467" cy="1979467"/>
            </a:xfrm>
            <a:effectLst>
              <a:outerShdw blurRad="381000" dist="228600" dir="54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7" name="同心圆 46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011596" y="2278966"/>
                <a:ext cx="1866929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1257361" y="2633833"/>
              <a:ext cx="1532465" cy="835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  <a:endParaRPr lang="zh-CN" altLang="en-US" sz="3500" b="1" dirty="0">
                <a:solidFill>
                  <a:srgbClr val="1925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078812" y="4895170"/>
            <a:ext cx="1420990" cy="1420990"/>
            <a:chOff x="1033562" y="2085746"/>
            <a:chExt cx="1881004" cy="1881004"/>
          </a:xfrm>
        </p:grpSpPr>
        <p:sp>
          <p:nvSpPr>
            <p:cNvPr id="50" name="饼形 49"/>
            <p:cNvSpPr/>
            <p:nvPr/>
          </p:nvSpPr>
          <p:spPr>
            <a:xfrm>
              <a:off x="1033562" y="2085746"/>
              <a:ext cx="1881004" cy="1881004"/>
            </a:xfrm>
            <a:prstGeom prst="pie">
              <a:avLst>
                <a:gd name="adj1" fmla="val 855959"/>
                <a:gd name="adj2" fmla="val 13487423"/>
              </a:avLst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226910" y="2279094"/>
              <a:ext cx="1494308" cy="1494308"/>
              <a:chOff x="955326" y="2222697"/>
              <a:chExt cx="1979467" cy="1979467"/>
            </a:xfrm>
            <a:effectLst>
              <a:outerShdw blurRad="381000" dist="228600" dir="54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3" name="同心圆 52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011596" y="2278966"/>
                <a:ext cx="1866929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1257361" y="2633833"/>
              <a:ext cx="1532465" cy="835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62%</a:t>
              </a:r>
              <a:endParaRPr lang="zh-CN" altLang="en-US" sz="3500" b="1" dirty="0">
                <a:solidFill>
                  <a:srgbClr val="1925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TextBox 84"/>
          <p:cNvSpPr txBox="1"/>
          <p:nvPr/>
        </p:nvSpPr>
        <p:spPr>
          <a:xfrm>
            <a:off x="3562187" y="1973525"/>
            <a:ext cx="200329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z="2500" dirty="0">
                <a:solidFill>
                  <a:srgbClr val="1A2732"/>
                </a:solidFill>
                <a:cs typeface="宋体" pitchFamily="2" charset="-122"/>
              </a:rPr>
              <a:t>添加副标题</a:t>
            </a:r>
            <a:endParaRPr lang="zh-CN" altLang="zh-CN" sz="2500" dirty="0">
              <a:solidFill>
                <a:srgbClr val="1A2732"/>
              </a:solidFill>
              <a:cs typeface="宋体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685629" y="2479024"/>
            <a:ext cx="5051971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84"/>
          <p:cNvSpPr txBox="1"/>
          <p:nvPr/>
        </p:nvSpPr>
        <p:spPr>
          <a:xfrm>
            <a:off x="4707803" y="3466150"/>
            <a:ext cx="200329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z="2500" dirty="0">
                <a:solidFill>
                  <a:srgbClr val="1A2732"/>
                </a:solidFill>
                <a:cs typeface="宋体" pitchFamily="2" charset="-122"/>
              </a:rPr>
              <a:t>添加副标题</a:t>
            </a:r>
            <a:endParaRPr lang="zh-CN" altLang="zh-CN" sz="2500" dirty="0">
              <a:solidFill>
                <a:srgbClr val="1A2732"/>
              </a:solidFill>
              <a:cs typeface="宋体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831245" y="3971649"/>
            <a:ext cx="5051971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84"/>
          <p:cNvSpPr txBox="1"/>
          <p:nvPr/>
        </p:nvSpPr>
        <p:spPr>
          <a:xfrm>
            <a:off x="5743958" y="5073075"/>
            <a:ext cx="200329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z="2500" dirty="0">
                <a:solidFill>
                  <a:srgbClr val="1A2732"/>
                </a:solidFill>
                <a:cs typeface="宋体" pitchFamily="2" charset="-122"/>
              </a:rPr>
              <a:t>添加副标题</a:t>
            </a:r>
            <a:endParaRPr lang="zh-CN" altLang="zh-CN" sz="2500" dirty="0">
              <a:solidFill>
                <a:srgbClr val="1A2732"/>
              </a:solidFill>
              <a:cs typeface="宋体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867400" y="5578574"/>
            <a:ext cx="5051971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093" flipH="1">
            <a:off x="633389" y="539074"/>
            <a:ext cx="897524" cy="989770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832819" y="58855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b="1" dirty="0">
              <a:solidFill>
                <a:srgbClr val="99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61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COMPLETED</a:t>
            </a:r>
          </a:p>
        </p:txBody>
      </p:sp>
      <p:cxnSp>
        <p:nvCxnSpPr>
          <p:cNvPr id="62" name="直接连接符 61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8831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1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1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33562" y="2085746"/>
            <a:ext cx="1881004" cy="1881004"/>
            <a:chOff x="1033562" y="2085746"/>
            <a:chExt cx="1881004" cy="1881004"/>
          </a:xfrm>
        </p:grpSpPr>
        <p:sp>
          <p:nvSpPr>
            <p:cNvPr id="8" name="饼形 7"/>
            <p:cNvSpPr/>
            <p:nvPr/>
          </p:nvSpPr>
          <p:spPr>
            <a:xfrm>
              <a:off x="1033562" y="2085746"/>
              <a:ext cx="1881004" cy="1881004"/>
            </a:xfrm>
            <a:prstGeom prst="pie">
              <a:avLst>
                <a:gd name="adj1" fmla="val 21142281"/>
                <a:gd name="adj2" fmla="val 4847059"/>
              </a:avLst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226910" y="2279094"/>
              <a:ext cx="1494308" cy="1494308"/>
              <a:chOff x="955326" y="2222697"/>
              <a:chExt cx="1979467" cy="1979467"/>
            </a:xfrm>
            <a:effectLst>
              <a:outerShdw blurRad="381000" dist="228600" dir="54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011596" y="2278966"/>
                <a:ext cx="1866929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1257361" y="2633833"/>
              <a:ext cx="1433406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  <a:endParaRPr lang="zh-CN" altLang="en-US" sz="4500" b="1" dirty="0">
                <a:solidFill>
                  <a:srgbClr val="1925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828927" y="2085746"/>
            <a:ext cx="1881004" cy="1881004"/>
            <a:chOff x="3828927" y="2085746"/>
            <a:chExt cx="1881004" cy="1881004"/>
          </a:xfrm>
        </p:grpSpPr>
        <p:sp>
          <p:nvSpPr>
            <p:cNvPr id="14" name="饼形 13"/>
            <p:cNvSpPr/>
            <p:nvPr/>
          </p:nvSpPr>
          <p:spPr>
            <a:xfrm>
              <a:off x="3828927" y="2085746"/>
              <a:ext cx="1881004" cy="1881004"/>
            </a:xfrm>
            <a:prstGeom prst="pie">
              <a:avLst>
                <a:gd name="adj1" fmla="val 18636106"/>
                <a:gd name="adj2" fmla="val 4847059"/>
              </a:avLst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022275" y="2279094"/>
              <a:ext cx="1494308" cy="1494308"/>
              <a:chOff x="955326" y="2222697"/>
              <a:chExt cx="1979467" cy="1979467"/>
            </a:xfrm>
            <a:effectLst>
              <a:outerShdw blurRad="381000" dist="228600" dir="54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011596" y="2278966"/>
                <a:ext cx="1866929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4052726" y="2633833"/>
              <a:ext cx="1433406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  <a:endParaRPr lang="zh-CN" altLang="en-US" sz="4500" b="1" dirty="0">
                <a:solidFill>
                  <a:srgbClr val="1925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41605" y="2085746"/>
            <a:ext cx="1881004" cy="1881004"/>
            <a:chOff x="6641605" y="2085746"/>
            <a:chExt cx="1881004" cy="1881004"/>
          </a:xfrm>
        </p:grpSpPr>
        <p:sp>
          <p:nvSpPr>
            <p:cNvPr id="20" name="饼形 19"/>
            <p:cNvSpPr/>
            <p:nvPr/>
          </p:nvSpPr>
          <p:spPr>
            <a:xfrm>
              <a:off x="6641605" y="2085746"/>
              <a:ext cx="1881004" cy="1881004"/>
            </a:xfrm>
            <a:prstGeom prst="pie">
              <a:avLst>
                <a:gd name="adj1" fmla="val 15200692"/>
                <a:gd name="adj2" fmla="val 4847059"/>
              </a:avLst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834953" y="2279094"/>
              <a:ext cx="1494308" cy="1494308"/>
              <a:chOff x="955326" y="2222697"/>
              <a:chExt cx="1979467" cy="1979467"/>
            </a:xfrm>
            <a:effectLst>
              <a:outerShdw blurRad="381000" dist="228600" dir="54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011596" y="2278966"/>
                <a:ext cx="1866929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6865404" y="2633833"/>
              <a:ext cx="1433406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52%</a:t>
              </a:r>
              <a:endParaRPr lang="zh-CN" altLang="en-US" sz="4500" b="1" dirty="0">
                <a:solidFill>
                  <a:srgbClr val="1925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454284" y="2085746"/>
            <a:ext cx="1881004" cy="1881004"/>
            <a:chOff x="9454284" y="2085746"/>
            <a:chExt cx="1881004" cy="1881004"/>
          </a:xfrm>
        </p:grpSpPr>
        <p:sp>
          <p:nvSpPr>
            <p:cNvPr id="26" name="饼形 25"/>
            <p:cNvSpPr/>
            <p:nvPr/>
          </p:nvSpPr>
          <p:spPr>
            <a:xfrm>
              <a:off x="9454284" y="2085746"/>
              <a:ext cx="1881004" cy="1881004"/>
            </a:xfrm>
            <a:prstGeom prst="pie">
              <a:avLst>
                <a:gd name="adj1" fmla="val 10078402"/>
                <a:gd name="adj2" fmla="val 4847059"/>
              </a:avLst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9647632" y="2279094"/>
              <a:ext cx="1494308" cy="1494308"/>
              <a:chOff x="955326" y="2222697"/>
              <a:chExt cx="1979467" cy="1979467"/>
            </a:xfrm>
            <a:effectLst>
              <a:outerShdw blurRad="381000" dist="228600" dir="54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011596" y="2278966"/>
                <a:ext cx="1866929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9678083" y="2633833"/>
              <a:ext cx="1433406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77%</a:t>
              </a:r>
              <a:endParaRPr lang="zh-CN" altLang="en-US" sz="4500" b="1" dirty="0">
                <a:solidFill>
                  <a:srgbClr val="1925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TextBox 84"/>
          <p:cNvSpPr txBox="1"/>
          <p:nvPr/>
        </p:nvSpPr>
        <p:spPr>
          <a:xfrm>
            <a:off x="972132" y="4247182"/>
            <a:ext cx="200329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z="2500" dirty="0">
                <a:solidFill>
                  <a:srgbClr val="1A2732"/>
                </a:solidFill>
                <a:cs typeface="宋体" pitchFamily="2" charset="-122"/>
              </a:rPr>
              <a:t>添加副标题</a:t>
            </a:r>
            <a:endParaRPr lang="zh-CN" altLang="zh-CN" sz="2500" dirty="0">
              <a:solidFill>
                <a:srgbClr val="1A2732"/>
              </a:solidFill>
              <a:cs typeface="宋体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41574" y="4752681"/>
            <a:ext cx="224716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84"/>
          <p:cNvSpPr txBox="1"/>
          <p:nvPr/>
        </p:nvSpPr>
        <p:spPr>
          <a:xfrm>
            <a:off x="3770871" y="4247182"/>
            <a:ext cx="200329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z="2500" dirty="0">
                <a:solidFill>
                  <a:srgbClr val="1A2732"/>
                </a:solidFill>
                <a:cs typeface="宋体" pitchFamily="2" charset="-122"/>
              </a:rPr>
              <a:t>添加副标题</a:t>
            </a:r>
            <a:endParaRPr lang="zh-CN" altLang="zh-CN" sz="2500" dirty="0">
              <a:solidFill>
                <a:srgbClr val="1A2732"/>
              </a:solidFill>
              <a:cs typeface="宋体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640313" y="4752681"/>
            <a:ext cx="224716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84"/>
          <p:cNvSpPr txBox="1"/>
          <p:nvPr/>
        </p:nvSpPr>
        <p:spPr>
          <a:xfrm>
            <a:off x="6570727" y="4247182"/>
            <a:ext cx="200329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z="2500" dirty="0">
                <a:solidFill>
                  <a:srgbClr val="1A2732"/>
                </a:solidFill>
                <a:cs typeface="宋体" pitchFamily="2" charset="-122"/>
              </a:rPr>
              <a:t>添加副标题</a:t>
            </a:r>
            <a:endParaRPr lang="zh-CN" altLang="zh-CN" sz="2500" dirty="0">
              <a:solidFill>
                <a:srgbClr val="1A2732"/>
              </a:solidFill>
              <a:cs typeface="宋体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440169" y="4752681"/>
            <a:ext cx="224716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84"/>
          <p:cNvSpPr txBox="1"/>
          <p:nvPr/>
        </p:nvSpPr>
        <p:spPr>
          <a:xfrm>
            <a:off x="9381714" y="4247182"/>
            <a:ext cx="200329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z="2500" dirty="0">
                <a:solidFill>
                  <a:srgbClr val="1A2732"/>
                </a:solidFill>
                <a:cs typeface="宋体" pitchFamily="2" charset="-122"/>
              </a:rPr>
              <a:t>添加副标题</a:t>
            </a:r>
            <a:endParaRPr lang="zh-CN" altLang="zh-CN" sz="2500" dirty="0">
              <a:solidFill>
                <a:srgbClr val="1A2732"/>
              </a:solidFill>
              <a:cs typeface="宋体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251156" y="4752681"/>
            <a:ext cx="224716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093" flipH="1">
            <a:off x="633389" y="539074"/>
            <a:ext cx="897524" cy="989770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sp>
        <p:nvSpPr>
          <p:cNvPr id="43" name="文本框 42"/>
          <p:cNvSpPr txBox="1"/>
          <p:nvPr/>
        </p:nvSpPr>
        <p:spPr>
          <a:xfrm>
            <a:off x="832819" y="58855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b="1" dirty="0">
              <a:solidFill>
                <a:srgbClr val="99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45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COMPLETED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9948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1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1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65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65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7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7" grpId="0"/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362201"/>
            <a:ext cx="12192000" cy="2111098"/>
          </a:xfrm>
          <a:prstGeom prst="rect">
            <a:avLst/>
          </a:prstGeom>
          <a:solidFill>
            <a:srgbClr val="23353D"/>
          </a:solidFill>
          <a:ln>
            <a:noFill/>
          </a:ln>
          <a:effectLst>
            <a:innerShdw blurRad="635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093" flipH="1">
            <a:off x="2965423" y="2506061"/>
            <a:ext cx="1950236" cy="2150678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534141" y="2671359"/>
            <a:ext cx="14414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8800" b="1" dirty="0">
              <a:solidFill>
                <a:srgbClr val="99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5417893" y="2642332"/>
            <a:ext cx="3831800" cy="807903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7" name="矩形 6"/>
          <p:cNvSpPr/>
          <p:nvPr/>
        </p:nvSpPr>
        <p:spPr>
          <a:xfrm>
            <a:off x="5475949" y="3566886"/>
            <a:ext cx="3726114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TextBox 24"/>
          <p:cNvSpPr txBox="1"/>
          <p:nvPr/>
        </p:nvSpPr>
        <p:spPr>
          <a:xfrm>
            <a:off x="5417893" y="3809815"/>
            <a:ext cx="3784170" cy="50012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 CASES</a:t>
            </a:r>
          </a:p>
        </p:txBody>
      </p:sp>
    </p:spTree>
    <p:extLst>
      <p:ext uri="{BB962C8B-B14F-4D97-AF65-F5344CB8AC3E}">
        <p14:creationId xmlns:p14="http://schemas.microsoft.com/office/powerpoint/2010/main" val="30646899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5" grpId="1"/>
      <p:bldP spid="6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矩形 123"/>
          <p:cNvSpPr/>
          <p:nvPr/>
        </p:nvSpPr>
        <p:spPr>
          <a:xfrm rot="5400000">
            <a:off x="3395049" y="4168143"/>
            <a:ext cx="5397499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093" flipH="1">
            <a:off x="633389" y="539074"/>
            <a:ext cx="897524" cy="989770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sp>
        <p:nvSpPr>
          <p:cNvPr id="76" name="文本框 75"/>
          <p:cNvSpPr txBox="1"/>
          <p:nvPr/>
        </p:nvSpPr>
        <p:spPr>
          <a:xfrm>
            <a:off x="832819" y="58855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b="1" dirty="0">
              <a:solidFill>
                <a:srgbClr val="99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78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 CASES</a:t>
            </a:r>
          </a:p>
        </p:txBody>
      </p:sp>
      <p:cxnSp>
        <p:nvCxnSpPr>
          <p:cNvPr id="79" name="直接连接符 78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>
            <a:off x="5559038" y="5006618"/>
            <a:ext cx="1069524" cy="1027728"/>
            <a:chOff x="5544524" y="1553030"/>
            <a:chExt cx="1069524" cy="1027728"/>
          </a:xfrm>
        </p:grpSpPr>
        <p:grpSp>
          <p:nvGrpSpPr>
            <p:cNvPr id="134" name="组合 133"/>
            <p:cNvGrpSpPr/>
            <p:nvPr/>
          </p:nvGrpSpPr>
          <p:grpSpPr>
            <a:xfrm>
              <a:off x="5565420" y="1553030"/>
              <a:ext cx="1027732" cy="1027728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6" name="同心圆 135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5" name="文本框 134"/>
            <p:cNvSpPr txBox="1"/>
            <p:nvPr/>
          </p:nvSpPr>
          <p:spPr>
            <a:xfrm>
              <a:off x="5544524" y="1805284"/>
              <a:ext cx="1069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zh-CN" altLang="en-US" sz="28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6752208" y="4854744"/>
            <a:ext cx="4212854" cy="1289584"/>
            <a:chOff x="6810264" y="1589840"/>
            <a:chExt cx="4212854" cy="1289584"/>
          </a:xfrm>
        </p:grpSpPr>
        <p:sp>
          <p:nvSpPr>
            <p:cNvPr id="139" name="文本框 138"/>
            <p:cNvSpPr txBox="1"/>
            <p:nvPr/>
          </p:nvSpPr>
          <p:spPr>
            <a:xfrm>
              <a:off x="6836330" y="2066894"/>
              <a:ext cx="4186788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请在此处添加说明文字，请在此处添加说明文字，请在此处添加说明文字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6810264" y="1589840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5559038" y="2899272"/>
            <a:ext cx="1069524" cy="1027728"/>
            <a:chOff x="5544524" y="1553030"/>
            <a:chExt cx="1069524" cy="1027728"/>
          </a:xfrm>
        </p:grpSpPr>
        <p:grpSp>
          <p:nvGrpSpPr>
            <p:cNvPr id="142" name="组合 141"/>
            <p:cNvGrpSpPr/>
            <p:nvPr/>
          </p:nvGrpSpPr>
          <p:grpSpPr>
            <a:xfrm>
              <a:off x="5565420" y="1553030"/>
              <a:ext cx="1027732" cy="1027728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4" name="同心圆 143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3" name="文本框 142"/>
            <p:cNvSpPr txBox="1"/>
            <p:nvPr/>
          </p:nvSpPr>
          <p:spPr>
            <a:xfrm>
              <a:off x="5544524" y="1805284"/>
              <a:ext cx="1069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endParaRPr lang="zh-CN" altLang="en-US" sz="28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6" name="等腰三角形 145"/>
          <p:cNvSpPr/>
          <p:nvPr/>
        </p:nvSpPr>
        <p:spPr>
          <a:xfrm flipH="1" flipV="1">
            <a:off x="5905572" y="2199304"/>
            <a:ext cx="379112" cy="26926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等腰三角形 146"/>
          <p:cNvSpPr/>
          <p:nvPr/>
        </p:nvSpPr>
        <p:spPr>
          <a:xfrm flipH="1" flipV="1">
            <a:off x="5905572" y="4334502"/>
            <a:ext cx="379112" cy="26926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48" name="组合 147"/>
          <p:cNvGrpSpPr/>
          <p:nvPr/>
        </p:nvGrpSpPr>
        <p:grpSpPr>
          <a:xfrm>
            <a:off x="986273" y="2860736"/>
            <a:ext cx="4186788" cy="1289584"/>
            <a:chOff x="986273" y="3186412"/>
            <a:chExt cx="4186788" cy="1289584"/>
          </a:xfrm>
        </p:grpSpPr>
        <p:sp>
          <p:nvSpPr>
            <p:cNvPr id="149" name="文本框 148"/>
            <p:cNvSpPr txBox="1"/>
            <p:nvPr/>
          </p:nvSpPr>
          <p:spPr>
            <a:xfrm>
              <a:off x="986273" y="3663466"/>
              <a:ext cx="4186788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请在此处添加说明文字，请在此处添加说明文字，请在此处添加说明文字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3705993" y="3186412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6571378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accel="40000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8" accel="40000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40000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2" presetClass="entr" presetSubtype="2" accel="40000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2" dur="1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3" dur="1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4" grpId="0" animBg="1"/>
          <p:bldP spid="146" grpId="0" animBg="1"/>
          <p:bldP spid="1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4" grpId="0" animBg="1"/>
          <p:bldP spid="146" grpId="0" animBg="1"/>
          <p:bldP spid="147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808497" y="-290287"/>
            <a:ext cx="563275" cy="563275"/>
            <a:chOff x="955326" y="2222697"/>
            <a:chExt cx="1979467" cy="1979467"/>
          </a:xfr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955326" y="2222697"/>
              <a:ext cx="1979467" cy="1979467"/>
            </a:xfrm>
            <a:prstGeom prst="donut">
              <a:avLst>
                <a:gd name="adj" fmla="val 61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011595" y="2278967"/>
              <a:ext cx="1866930" cy="186692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 rot="5400000">
            <a:off x="2805615" y="3521252"/>
            <a:ext cx="6601969" cy="715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559038" y="1117602"/>
            <a:ext cx="1069524" cy="1027728"/>
            <a:chOff x="5544524" y="1553030"/>
            <a:chExt cx="1069524" cy="1027728"/>
          </a:xfrm>
        </p:grpSpPr>
        <p:grpSp>
          <p:nvGrpSpPr>
            <p:cNvPr id="9" name="组合 8"/>
            <p:cNvGrpSpPr/>
            <p:nvPr/>
          </p:nvGrpSpPr>
          <p:grpSpPr>
            <a:xfrm>
              <a:off x="5565420" y="1553030"/>
              <a:ext cx="1027732" cy="1027728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5544524" y="1805284"/>
              <a:ext cx="1069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lang="zh-CN" altLang="en-US" sz="28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752208" y="965728"/>
            <a:ext cx="4212854" cy="1289584"/>
            <a:chOff x="6810264" y="1589840"/>
            <a:chExt cx="4212854" cy="1289584"/>
          </a:xfrm>
        </p:grpSpPr>
        <p:sp>
          <p:nvSpPr>
            <p:cNvPr id="14" name="文本框 13"/>
            <p:cNvSpPr txBox="1"/>
            <p:nvPr/>
          </p:nvSpPr>
          <p:spPr>
            <a:xfrm>
              <a:off x="6836330" y="2066894"/>
              <a:ext cx="4186788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请在此处添加说明文字，请在此处添加说明文字，请在此处添加说明文字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810264" y="1589840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559038" y="5332294"/>
            <a:ext cx="1069524" cy="1027728"/>
            <a:chOff x="5544524" y="1553030"/>
            <a:chExt cx="1069524" cy="1027728"/>
          </a:xfrm>
        </p:grpSpPr>
        <p:grpSp>
          <p:nvGrpSpPr>
            <p:cNvPr id="17" name="组合 16"/>
            <p:cNvGrpSpPr/>
            <p:nvPr/>
          </p:nvGrpSpPr>
          <p:grpSpPr>
            <a:xfrm>
              <a:off x="5565420" y="1553030"/>
              <a:ext cx="1027732" cy="1027728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8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544524" y="1805284"/>
              <a:ext cx="1069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  <a:endParaRPr lang="zh-CN" altLang="en-US" sz="28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752208" y="5180420"/>
            <a:ext cx="4212854" cy="1289584"/>
            <a:chOff x="6810264" y="1589840"/>
            <a:chExt cx="4212854" cy="1289584"/>
          </a:xfrm>
        </p:grpSpPr>
        <p:sp>
          <p:nvSpPr>
            <p:cNvPr id="22" name="文本框 21"/>
            <p:cNvSpPr txBox="1"/>
            <p:nvPr/>
          </p:nvSpPr>
          <p:spPr>
            <a:xfrm>
              <a:off x="6836330" y="2066894"/>
              <a:ext cx="4186788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请在此处添加说明文字，请在此处添加说明文字，请在此处添加说明文字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810264" y="1589840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59038" y="3224948"/>
            <a:ext cx="1069524" cy="1027728"/>
            <a:chOff x="5544524" y="1553030"/>
            <a:chExt cx="1069524" cy="1027728"/>
          </a:xfrm>
        </p:grpSpPr>
        <p:grpSp>
          <p:nvGrpSpPr>
            <p:cNvPr id="25" name="组合 24"/>
            <p:cNvGrpSpPr/>
            <p:nvPr/>
          </p:nvGrpSpPr>
          <p:grpSpPr>
            <a:xfrm>
              <a:off x="5565420" y="1553030"/>
              <a:ext cx="1027732" cy="1027728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7" name="同心圆 26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5544524" y="1805284"/>
              <a:ext cx="1069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endParaRPr lang="zh-CN" altLang="en-US" sz="28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等腰三角形 28"/>
          <p:cNvSpPr/>
          <p:nvPr/>
        </p:nvSpPr>
        <p:spPr>
          <a:xfrm flipH="1" flipV="1">
            <a:off x="5905572" y="2524980"/>
            <a:ext cx="379112" cy="26926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flipH="1" flipV="1">
            <a:off x="5905572" y="4660178"/>
            <a:ext cx="379112" cy="26926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1" name="组合 30"/>
          <p:cNvGrpSpPr/>
          <p:nvPr/>
        </p:nvGrpSpPr>
        <p:grpSpPr>
          <a:xfrm>
            <a:off x="986273" y="3186412"/>
            <a:ext cx="4186788" cy="1289584"/>
            <a:chOff x="986273" y="3186412"/>
            <a:chExt cx="4186788" cy="1289584"/>
          </a:xfrm>
        </p:grpSpPr>
        <p:sp>
          <p:nvSpPr>
            <p:cNvPr id="32" name="文本框 31"/>
            <p:cNvSpPr txBox="1"/>
            <p:nvPr/>
          </p:nvSpPr>
          <p:spPr>
            <a:xfrm>
              <a:off x="986273" y="3663466"/>
              <a:ext cx="4186788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请在此处添加说明文字，请在此处添加说明文字，请在此处添加说明文字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705993" y="3186412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924236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accel="40000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2" accel="40000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40000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0" presetID="2" presetClass="entr" presetSubtype="8" accel="40000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2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3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accel="40000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3" presetID="2" presetClass="entr" presetSubtype="2" accel="40000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9" grpId="0" animBg="1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0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3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9" grpId="0" animBg="1"/>
          <p:bldP spid="30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093" flipH="1">
            <a:off x="633389" y="539074"/>
            <a:ext cx="897524" cy="989770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832819" y="58855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b="1" dirty="0">
              <a:solidFill>
                <a:srgbClr val="99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 CASES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弧形 144"/>
          <p:cNvSpPr/>
          <p:nvPr/>
        </p:nvSpPr>
        <p:spPr>
          <a:xfrm rot="15423410">
            <a:off x="5737056" y="1659244"/>
            <a:ext cx="2246128" cy="3980544"/>
          </a:xfrm>
          <a:prstGeom prst="arc">
            <a:avLst>
              <a:gd name="adj1" fmla="val 18596161"/>
              <a:gd name="adj2" fmla="val 210907"/>
            </a:avLst>
          </a:prstGeom>
          <a:ln w="79375">
            <a:solidFill>
              <a:schemeClr val="bg1">
                <a:lumMod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6" name="弧形 145"/>
          <p:cNvSpPr/>
          <p:nvPr/>
        </p:nvSpPr>
        <p:spPr>
          <a:xfrm rot="18869395" flipH="1" flipV="1">
            <a:off x="5329046" y="644020"/>
            <a:ext cx="2246128" cy="3980544"/>
          </a:xfrm>
          <a:prstGeom prst="arc">
            <a:avLst>
              <a:gd name="adj1" fmla="val 18596161"/>
              <a:gd name="adj2" fmla="val 210907"/>
            </a:avLst>
          </a:prstGeom>
          <a:ln w="79375">
            <a:solidFill>
              <a:schemeClr val="bg1">
                <a:lumMod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弧形 146"/>
          <p:cNvSpPr/>
          <p:nvPr/>
        </p:nvSpPr>
        <p:spPr>
          <a:xfrm rot="18869395" flipH="1" flipV="1">
            <a:off x="5294069" y="2688182"/>
            <a:ext cx="2246128" cy="3980544"/>
          </a:xfrm>
          <a:prstGeom prst="arc">
            <a:avLst>
              <a:gd name="adj1" fmla="val 18596161"/>
              <a:gd name="adj2" fmla="val 210907"/>
            </a:avLst>
          </a:prstGeom>
          <a:ln w="79375">
            <a:solidFill>
              <a:schemeClr val="bg1">
                <a:lumMod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8" name="弧形 147"/>
          <p:cNvSpPr/>
          <p:nvPr/>
        </p:nvSpPr>
        <p:spPr>
          <a:xfrm rot="15423410">
            <a:off x="5737056" y="3743606"/>
            <a:ext cx="2246128" cy="3980544"/>
          </a:xfrm>
          <a:prstGeom prst="arc">
            <a:avLst>
              <a:gd name="adj1" fmla="val 18596161"/>
              <a:gd name="adj2" fmla="val 210907"/>
            </a:avLst>
          </a:prstGeom>
          <a:ln w="79375">
            <a:solidFill>
              <a:schemeClr val="bg1">
                <a:lumMod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9" name="组合 148"/>
          <p:cNvGrpSpPr/>
          <p:nvPr/>
        </p:nvGrpSpPr>
        <p:grpSpPr>
          <a:xfrm>
            <a:off x="6810009" y="5315962"/>
            <a:ext cx="4380952" cy="1289584"/>
            <a:chOff x="6810009" y="4630162"/>
            <a:chExt cx="4380952" cy="1289584"/>
          </a:xfrm>
        </p:grpSpPr>
        <p:grpSp>
          <p:nvGrpSpPr>
            <p:cNvPr id="150" name="组合 149"/>
            <p:cNvGrpSpPr/>
            <p:nvPr/>
          </p:nvGrpSpPr>
          <p:grpSpPr>
            <a:xfrm>
              <a:off x="6810009" y="4782036"/>
              <a:ext cx="1069524" cy="1027728"/>
              <a:chOff x="5544524" y="1553030"/>
              <a:chExt cx="1069524" cy="1027728"/>
            </a:xfrm>
          </p:grpSpPr>
          <p:grpSp>
            <p:nvGrpSpPr>
              <p:cNvPr id="154" name="组合 153"/>
              <p:cNvGrpSpPr/>
              <p:nvPr/>
            </p:nvGrpSpPr>
            <p:grpSpPr>
              <a:xfrm>
                <a:off x="5565420" y="1553030"/>
                <a:ext cx="1027732" cy="1027728"/>
                <a:chOff x="955326" y="2222697"/>
                <a:chExt cx="1979467" cy="1979467"/>
              </a:xfrm>
              <a:effectLst>
                <a:outerShdw blurRad="381000" dist="2286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56" name="同心圆 155"/>
                <p:cNvSpPr/>
                <p:nvPr/>
              </p:nvSpPr>
              <p:spPr>
                <a:xfrm>
                  <a:off x="955326" y="2222697"/>
                  <a:ext cx="1979467" cy="1979467"/>
                </a:xfrm>
                <a:prstGeom prst="donut">
                  <a:avLst>
                    <a:gd name="adj" fmla="val 61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椭圆 156"/>
                <p:cNvSpPr/>
                <p:nvPr/>
              </p:nvSpPr>
              <p:spPr>
                <a:xfrm>
                  <a:off x="1011595" y="2278967"/>
                  <a:ext cx="1866930" cy="186692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5" name="文本框 154"/>
              <p:cNvSpPr txBox="1"/>
              <p:nvPr/>
            </p:nvSpPr>
            <p:spPr>
              <a:xfrm>
                <a:off x="5544524" y="1805284"/>
                <a:ext cx="10695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2017</a:t>
                </a:r>
                <a:endPara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1" name="组合 150"/>
            <p:cNvGrpSpPr/>
            <p:nvPr/>
          </p:nvGrpSpPr>
          <p:grpSpPr>
            <a:xfrm>
              <a:off x="8003179" y="4630162"/>
              <a:ext cx="3187782" cy="1289584"/>
              <a:chOff x="6810264" y="1589840"/>
              <a:chExt cx="3187782" cy="1289584"/>
            </a:xfrm>
          </p:grpSpPr>
          <p:sp>
            <p:nvSpPr>
              <p:cNvPr id="152" name="文本框 151"/>
              <p:cNvSpPr txBox="1"/>
              <p:nvPr/>
            </p:nvSpPr>
            <p:spPr>
              <a:xfrm>
                <a:off x="6836330" y="2066894"/>
                <a:ext cx="3161716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请在此处添加说明文字，请在此处添加说明文字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文本框 152"/>
              <p:cNvSpPr txBox="1"/>
              <p:nvPr/>
            </p:nvSpPr>
            <p:spPr>
              <a:xfrm>
                <a:off x="6810264" y="1589840"/>
                <a:ext cx="146706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500" b="1" dirty="0">
                    <a:solidFill>
                      <a:srgbClr val="1925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</p:grpSp>
      </p:grpSp>
      <p:grpSp>
        <p:nvGrpSpPr>
          <p:cNvPr id="158" name="组合 157"/>
          <p:cNvGrpSpPr/>
          <p:nvPr/>
        </p:nvGrpSpPr>
        <p:grpSpPr>
          <a:xfrm>
            <a:off x="893211" y="2635877"/>
            <a:ext cx="4489054" cy="1289584"/>
            <a:chOff x="893211" y="2839462"/>
            <a:chExt cx="4489054" cy="1289584"/>
          </a:xfrm>
        </p:grpSpPr>
        <p:sp>
          <p:nvSpPr>
            <p:cNvPr id="159" name="文本框 158"/>
            <p:cNvSpPr txBox="1"/>
            <p:nvPr/>
          </p:nvSpPr>
          <p:spPr>
            <a:xfrm>
              <a:off x="893211" y="3316516"/>
              <a:ext cx="31617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请在此处添加说明文字，请在此处添加说明文字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文本框 159"/>
            <p:cNvSpPr txBox="1"/>
            <p:nvPr/>
          </p:nvSpPr>
          <p:spPr>
            <a:xfrm>
              <a:off x="2587859" y="2839462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grpSp>
          <p:nvGrpSpPr>
            <p:cNvPr id="161" name="组合 160"/>
            <p:cNvGrpSpPr/>
            <p:nvPr/>
          </p:nvGrpSpPr>
          <p:grpSpPr>
            <a:xfrm>
              <a:off x="4312741" y="2898253"/>
              <a:ext cx="1069524" cy="1027728"/>
              <a:chOff x="5544524" y="1553030"/>
              <a:chExt cx="1069524" cy="1027728"/>
            </a:xfrm>
          </p:grpSpPr>
          <p:grpSp>
            <p:nvGrpSpPr>
              <p:cNvPr id="162" name="组合 161"/>
              <p:cNvGrpSpPr/>
              <p:nvPr/>
            </p:nvGrpSpPr>
            <p:grpSpPr>
              <a:xfrm>
                <a:off x="5565420" y="1553030"/>
                <a:ext cx="1027732" cy="1027728"/>
                <a:chOff x="955326" y="2222697"/>
                <a:chExt cx="1979467" cy="1979467"/>
              </a:xfrm>
              <a:effectLst>
                <a:outerShdw blurRad="381000" dist="2286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64" name="同心圆 163"/>
                <p:cNvSpPr/>
                <p:nvPr/>
              </p:nvSpPr>
              <p:spPr>
                <a:xfrm>
                  <a:off x="955326" y="2222697"/>
                  <a:ext cx="1979467" cy="1979467"/>
                </a:xfrm>
                <a:prstGeom prst="donut">
                  <a:avLst>
                    <a:gd name="adj" fmla="val 61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5" name="椭圆 164"/>
                <p:cNvSpPr/>
                <p:nvPr/>
              </p:nvSpPr>
              <p:spPr>
                <a:xfrm>
                  <a:off x="1011595" y="2278967"/>
                  <a:ext cx="1866930" cy="186692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63" name="文本框 162"/>
              <p:cNvSpPr txBox="1"/>
              <p:nvPr/>
            </p:nvSpPr>
            <p:spPr>
              <a:xfrm>
                <a:off x="5544524" y="1805284"/>
                <a:ext cx="10695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2014</a:t>
                </a:r>
                <a:endPara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6" name="组合 165"/>
          <p:cNvGrpSpPr/>
          <p:nvPr/>
        </p:nvGrpSpPr>
        <p:grpSpPr>
          <a:xfrm>
            <a:off x="6810009" y="3529239"/>
            <a:ext cx="4380952" cy="1289584"/>
            <a:chOff x="6810009" y="2741289"/>
            <a:chExt cx="4380952" cy="1289584"/>
          </a:xfrm>
        </p:grpSpPr>
        <p:grpSp>
          <p:nvGrpSpPr>
            <p:cNvPr id="167" name="组合 166"/>
            <p:cNvGrpSpPr/>
            <p:nvPr/>
          </p:nvGrpSpPr>
          <p:grpSpPr>
            <a:xfrm>
              <a:off x="6810009" y="2893163"/>
              <a:ext cx="1069524" cy="1027728"/>
              <a:chOff x="5544524" y="1553030"/>
              <a:chExt cx="1069524" cy="1027728"/>
            </a:xfrm>
          </p:grpSpPr>
          <p:grpSp>
            <p:nvGrpSpPr>
              <p:cNvPr id="171" name="组合 170"/>
              <p:cNvGrpSpPr/>
              <p:nvPr/>
            </p:nvGrpSpPr>
            <p:grpSpPr>
              <a:xfrm>
                <a:off x="5565420" y="1553030"/>
                <a:ext cx="1027732" cy="1027728"/>
                <a:chOff x="955326" y="2222697"/>
                <a:chExt cx="1979467" cy="1979467"/>
              </a:xfrm>
              <a:effectLst>
                <a:outerShdw blurRad="381000" dist="2286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73" name="同心圆 172"/>
                <p:cNvSpPr/>
                <p:nvPr/>
              </p:nvSpPr>
              <p:spPr>
                <a:xfrm>
                  <a:off x="955326" y="2222697"/>
                  <a:ext cx="1979467" cy="1979467"/>
                </a:xfrm>
                <a:prstGeom prst="donut">
                  <a:avLst>
                    <a:gd name="adj" fmla="val 61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4" name="椭圆 173"/>
                <p:cNvSpPr/>
                <p:nvPr/>
              </p:nvSpPr>
              <p:spPr>
                <a:xfrm>
                  <a:off x="1011595" y="2278967"/>
                  <a:ext cx="1866930" cy="186692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72" name="文本框 171"/>
              <p:cNvSpPr txBox="1"/>
              <p:nvPr/>
            </p:nvSpPr>
            <p:spPr>
              <a:xfrm>
                <a:off x="5544524" y="1805284"/>
                <a:ext cx="10695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2015</a:t>
                </a:r>
                <a:endPara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8" name="组合 167"/>
            <p:cNvGrpSpPr/>
            <p:nvPr/>
          </p:nvGrpSpPr>
          <p:grpSpPr>
            <a:xfrm>
              <a:off x="8003179" y="2741289"/>
              <a:ext cx="3187782" cy="1289584"/>
              <a:chOff x="6810264" y="1589840"/>
              <a:chExt cx="3187782" cy="1289584"/>
            </a:xfrm>
          </p:grpSpPr>
          <p:sp>
            <p:nvSpPr>
              <p:cNvPr id="169" name="文本框 168"/>
              <p:cNvSpPr txBox="1"/>
              <p:nvPr/>
            </p:nvSpPr>
            <p:spPr>
              <a:xfrm>
                <a:off x="6836330" y="2066894"/>
                <a:ext cx="3161716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请在此处添加说明文字，请在此处添加说明文字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文本框 169"/>
              <p:cNvSpPr txBox="1"/>
              <p:nvPr/>
            </p:nvSpPr>
            <p:spPr>
              <a:xfrm>
                <a:off x="6810264" y="1589840"/>
                <a:ext cx="146706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500" b="1" dirty="0">
                    <a:solidFill>
                      <a:srgbClr val="1925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</p:grpSp>
      </p:grpSp>
      <p:grpSp>
        <p:nvGrpSpPr>
          <p:cNvPr id="175" name="组合 174"/>
          <p:cNvGrpSpPr/>
          <p:nvPr/>
        </p:nvGrpSpPr>
        <p:grpSpPr>
          <a:xfrm>
            <a:off x="6810009" y="1742516"/>
            <a:ext cx="4380952" cy="1289584"/>
            <a:chOff x="6810009" y="1056716"/>
            <a:chExt cx="4380952" cy="1289584"/>
          </a:xfrm>
        </p:grpSpPr>
        <p:grpSp>
          <p:nvGrpSpPr>
            <p:cNvPr id="176" name="组合 175"/>
            <p:cNvGrpSpPr/>
            <p:nvPr/>
          </p:nvGrpSpPr>
          <p:grpSpPr>
            <a:xfrm>
              <a:off x="6810009" y="1208590"/>
              <a:ext cx="1069524" cy="1027728"/>
              <a:chOff x="5544524" y="1553030"/>
              <a:chExt cx="1069524" cy="1027728"/>
            </a:xfrm>
          </p:grpSpPr>
          <p:grpSp>
            <p:nvGrpSpPr>
              <p:cNvPr id="180" name="组合 179"/>
              <p:cNvGrpSpPr/>
              <p:nvPr/>
            </p:nvGrpSpPr>
            <p:grpSpPr>
              <a:xfrm>
                <a:off x="5565420" y="1553030"/>
                <a:ext cx="1027732" cy="1027728"/>
                <a:chOff x="955326" y="2222697"/>
                <a:chExt cx="1979467" cy="1979467"/>
              </a:xfrm>
              <a:effectLst>
                <a:outerShdw blurRad="381000" dist="2286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82" name="同心圆 181"/>
                <p:cNvSpPr/>
                <p:nvPr/>
              </p:nvSpPr>
              <p:spPr>
                <a:xfrm>
                  <a:off x="955326" y="2222697"/>
                  <a:ext cx="1979467" cy="1979467"/>
                </a:xfrm>
                <a:prstGeom prst="donut">
                  <a:avLst>
                    <a:gd name="adj" fmla="val 61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3" name="椭圆 182"/>
                <p:cNvSpPr/>
                <p:nvPr/>
              </p:nvSpPr>
              <p:spPr>
                <a:xfrm>
                  <a:off x="1011595" y="2278967"/>
                  <a:ext cx="1866930" cy="186692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1" name="文本框 180"/>
              <p:cNvSpPr txBox="1"/>
              <p:nvPr/>
            </p:nvSpPr>
            <p:spPr>
              <a:xfrm>
                <a:off x="5544524" y="1805284"/>
                <a:ext cx="10695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2013</a:t>
                </a:r>
                <a:endPara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7" name="组合 176"/>
            <p:cNvGrpSpPr/>
            <p:nvPr/>
          </p:nvGrpSpPr>
          <p:grpSpPr>
            <a:xfrm>
              <a:off x="8003179" y="1056716"/>
              <a:ext cx="3187782" cy="1289584"/>
              <a:chOff x="6810264" y="1589840"/>
              <a:chExt cx="3187782" cy="1289584"/>
            </a:xfrm>
          </p:grpSpPr>
          <p:sp>
            <p:nvSpPr>
              <p:cNvPr id="178" name="文本框 177"/>
              <p:cNvSpPr txBox="1"/>
              <p:nvPr/>
            </p:nvSpPr>
            <p:spPr>
              <a:xfrm>
                <a:off x="6836330" y="2066894"/>
                <a:ext cx="3161716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请在此处添加说明文字，请在此处添加说明文字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文本框 178"/>
              <p:cNvSpPr txBox="1"/>
              <p:nvPr/>
            </p:nvSpPr>
            <p:spPr>
              <a:xfrm>
                <a:off x="6810264" y="1589840"/>
                <a:ext cx="146706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500" b="1" dirty="0">
                    <a:solidFill>
                      <a:srgbClr val="1925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</p:grpSp>
      </p:grpSp>
      <p:grpSp>
        <p:nvGrpSpPr>
          <p:cNvPr id="184" name="组合 183"/>
          <p:cNvGrpSpPr/>
          <p:nvPr/>
        </p:nvGrpSpPr>
        <p:grpSpPr>
          <a:xfrm>
            <a:off x="893211" y="4422600"/>
            <a:ext cx="4489054" cy="1289584"/>
            <a:chOff x="893211" y="2839462"/>
            <a:chExt cx="4489054" cy="1289584"/>
          </a:xfrm>
        </p:grpSpPr>
        <p:sp>
          <p:nvSpPr>
            <p:cNvPr id="185" name="文本框 184"/>
            <p:cNvSpPr txBox="1"/>
            <p:nvPr/>
          </p:nvSpPr>
          <p:spPr>
            <a:xfrm>
              <a:off x="893211" y="3316516"/>
              <a:ext cx="31617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请在此处添加说明文字，请在此处添加说明文字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文本框 185"/>
            <p:cNvSpPr txBox="1"/>
            <p:nvPr/>
          </p:nvSpPr>
          <p:spPr>
            <a:xfrm>
              <a:off x="2587859" y="2839462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grpSp>
          <p:nvGrpSpPr>
            <p:cNvPr id="187" name="组合 186"/>
            <p:cNvGrpSpPr/>
            <p:nvPr/>
          </p:nvGrpSpPr>
          <p:grpSpPr>
            <a:xfrm>
              <a:off x="4312741" y="2898253"/>
              <a:ext cx="1069524" cy="1027728"/>
              <a:chOff x="5544524" y="1553030"/>
              <a:chExt cx="1069524" cy="1027728"/>
            </a:xfrm>
          </p:grpSpPr>
          <p:grpSp>
            <p:nvGrpSpPr>
              <p:cNvPr id="188" name="组合 187"/>
              <p:cNvGrpSpPr/>
              <p:nvPr/>
            </p:nvGrpSpPr>
            <p:grpSpPr>
              <a:xfrm>
                <a:off x="5565420" y="1553030"/>
                <a:ext cx="1027732" cy="1027728"/>
                <a:chOff x="955326" y="2222697"/>
                <a:chExt cx="1979467" cy="1979467"/>
              </a:xfrm>
              <a:effectLst>
                <a:outerShdw blurRad="381000" dist="2286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90" name="同心圆 189"/>
                <p:cNvSpPr/>
                <p:nvPr/>
              </p:nvSpPr>
              <p:spPr>
                <a:xfrm>
                  <a:off x="955326" y="2222697"/>
                  <a:ext cx="1979467" cy="1979467"/>
                </a:xfrm>
                <a:prstGeom prst="donut">
                  <a:avLst>
                    <a:gd name="adj" fmla="val 61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椭圆 190"/>
                <p:cNvSpPr/>
                <p:nvPr/>
              </p:nvSpPr>
              <p:spPr>
                <a:xfrm>
                  <a:off x="1011595" y="2278967"/>
                  <a:ext cx="1866930" cy="186692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9" name="文本框 188"/>
              <p:cNvSpPr txBox="1"/>
              <p:nvPr/>
            </p:nvSpPr>
            <p:spPr>
              <a:xfrm>
                <a:off x="5544524" y="1805284"/>
                <a:ext cx="10695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2016</a:t>
                </a:r>
                <a:endPara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2783549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8" accel="40000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7" dur="1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3" presetID="2" presetClass="entr" presetSubtype="2" accel="40000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5" dur="1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6" dur="1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2" presetID="2" presetClass="entr" presetSubtype="8" accel="40000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4" dur="1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5" dur="1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1" presetID="2" presetClass="entr" presetSubtype="2" accel="40000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3" dur="1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4" dur="1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5" grpId="0" animBg="1"/>
          <p:bldP spid="146" grpId="0" animBg="1"/>
          <p:bldP spid="147" grpId="0" animBg="1"/>
          <p:bldP spid="14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3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2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1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5" grpId="0" animBg="1"/>
          <p:bldP spid="146" grpId="0" animBg="1"/>
          <p:bldP spid="147" grpId="0" animBg="1"/>
          <p:bldP spid="148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0" y="2351435"/>
            <a:ext cx="4024367" cy="1942129"/>
          </a:xfrm>
          <a:prstGeom prst="rect">
            <a:avLst/>
          </a:prstGeom>
          <a:solidFill>
            <a:srgbClr val="23353D"/>
          </a:solidFill>
          <a:ln>
            <a:noFill/>
          </a:ln>
          <a:effectLst>
            <a:innerShdw blurRad="635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4462517" y="1661892"/>
            <a:ext cx="445101" cy="445099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2763958" y="3671821"/>
            <a:ext cx="445101" cy="445099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4867825" y="3249998"/>
            <a:ext cx="445101" cy="445099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2376">
            <a:off x="2512039" y="1837256"/>
            <a:ext cx="3183672" cy="3510882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grpSp>
        <p:nvGrpSpPr>
          <p:cNvPr id="59" name="组合 58"/>
          <p:cNvGrpSpPr/>
          <p:nvPr/>
        </p:nvGrpSpPr>
        <p:grpSpPr>
          <a:xfrm>
            <a:off x="2258508" y="1673354"/>
            <a:ext cx="844049" cy="844049"/>
            <a:chOff x="955326" y="2222697"/>
            <a:chExt cx="1979467" cy="1979467"/>
          </a:xfr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" name="同心圆 59"/>
            <p:cNvSpPr/>
            <p:nvPr/>
          </p:nvSpPr>
          <p:spPr>
            <a:xfrm>
              <a:off x="955326" y="2222697"/>
              <a:ext cx="1979467" cy="1979467"/>
            </a:xfrm>
            <a:prstGeom prst="donut">
              <a:avLst>
                <a:gd name="adj" fmla="val 61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1011595" y="2278967"/>
              <a:ext cx="1866930" cy="186692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622168" y="4585589"/>
            <a:ext cx="515232" cy="515232"/>
            <a:chOff x="955326" y="2222697"/>
            <a:chExt cx="1979467" cy="1979467"/>
          </a:xfr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955326" y="2222697"/>
              <a:ext cx="1979467" cy="1979467"/>
            </a:xfrm>
            <a:prstGeom prst="donut">
              <a:avLst>
                <a:gd name="adj" fmla="val 61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1011595" y="2278967"/>
              <a:ext cx="1866930" cy="186692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2787034" y="2544306"/>
            <a:ext cx="2165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0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090344" y="1114898"/>
            <a:ext cx="3527305" cy="861774"/>
            <a:chOff x="6035795" y="1229198"/>
            <a:chExt cx="3527305" cy="861774"/>
          </a:xfrm>
        </p:grpSpPr>
        <p:grpSp>
          <p:nvGrpSpPr>
            <p:cNvPr id="2" name="组合 1"/>
            <p:cNvGrpSpPr/>
            <p:nvPr/>
          </p:nvGrpSpPr>
          <p:grpSpPr>
            <a:xfrm>
              <a:off x="6489087" y="1301012"/>
              <a:ext cx="3074013" cy="721760"/>
              <a:chOff x="4609660" y="5348846"/>
              <a:chExt cx="3004886" cy="565087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4720322" y="5348846"/>
                <a:ext cx="2783564" cy="565087"/>
                <a:chOff x="4304042" y="1286668"/>
                <a:chExt cx="3837944" cy="2757793"/>
              </a:xfrm>
              <a:effectLst>
                <a:outerShdw blurRad="317500" dist="76200" dir="8100000" algn="tr" rotWithShape="0">
                  <a:prstClr val="black">
                    <a:alpha val="65000"/>
                  </a:prstClr>
                </a:outerShdw>
              </a:effectLst>
            </p:grpSpPr>
            <p:sp>
              <p:nvSpPr>
                <p:cNvPr id="67" name="圆角矩形 66"/>
                <p:cNvSpPr/>
                <p:nvPr/>
              </p:nvSpPr>
              <p:spPr>
                <a:xfrm>
                  <a:off x="4304042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圆角矩形 67"/>
                <p:cNvSpPr/>
                <p:nvPr/>
              </p:nvSpPr>
              <p:spPr>
                <a:xfrm>
                  <a:off x="4351927" y="1373342"/>
                  <a:ext cx="3742173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9" name="TextBox 84"/>
              <p:cNvSpPr txBox="1"/>
              <p:nvPr/>
            </p:nvSpPr>
            <p:spPr>
              <a:xfrm>
                <a:off x="4609660" y="5495767"/>
                <a:ext cx="3004886" cy="3012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ctr">
                  <a:defRPr sz="1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lvl="0"/>
                <a:r>
                  <a:rPr lang="zh-CN" altLang="en-US" sz="2500" dirty="0">
                    <a:solidFill>
                      <a:srgbClr val="23353D"/>
                    </a:solidFill>
                    <a:cs typeface="宋体" pitchFamily="2" charset="-122"/>
                  </a:rPr>
                  <a:t>年度工作概述</a:t>
                </a: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6039236" y="1232262"/>
              <a:ext cx="871025" cy="802903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1" name="同心圆 70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6035795" y="1229198"/>
              <a:ext cx="8963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dirty="0">
                  <a:solidFill>
                    <a:srgbClr val="23353D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5000" b="1" dirty="0">
                <a:solidFill>
                  <a:srgbClr val="23353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738044" y="2369760"/>
            <a:ext cx="3527305" cy="861774"/>
            <a:chOff x="6035795" y="1229198"/>
            <a:chExt cx="3527305" cy="861774"/>
          </a:xfrm>
        </p:grpSpPr>
        <p:grpSp>
          <p:nvGrpSpPr>
            <p:cNvPr id="85" name="组合 84"/>
            <p:cNvGrpSpPr/>
            <p:nvPr/>
          </p:nvGrpSpPr>
          <p:grpSpPr>
            <a:xfrm>
              <a:off x="6489087" y="1301012"/>
              <a:ext cx="3074013" cy="721760"/>
              <a:chOff x="4609660" y="5348846"/>
              <a:chExt cx="3004886" cy="565087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4720322" y="5348846"/>
                <a:ext cx="2783564" cy="565087"/>
                <a:chOff x="4304042" y="1286668"/>
                <a:chExt cx="3837944" cy="2757793"/>
              </a:xfrm>
              <a:effectLst>
                <a:outerShdw blurRad="317500" dist="76200" dir="8100000" algn="tr" rotWithShape="0">
                  <a:prstClr val="black">
                    <a:alpha val="65000"/>
                  </a:prstClr>
                </a:outerShdw>
              </a:effectLst>
            </p:grpSpPr>
            <p:sp>
              <p:nvSpPr>
                <p:cNvPr id="92" name="圆角矩形 91"/>
                <p:cNvSpPr/>
                <p:nvPr/>
              </p:nvSpPr>
              <p:spPr>
                <a:xfrm>
                  <a:off x="4304042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圆角矩形 92"/>
                <p:cNvSpPr/>
                <p:nvPr/>
              </p:nvSpPr>
              <p:spPr>
                <a:xfrm>
                  <a:off x="4351927" y="1373342"/>
                  <a:ext cx="3742173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1" name="TextBox 84"/>
              <p:cNvSpPr txBox="1"/>
              <p:nvPr/>
            </p:nvSpPr>
            <p:spPr>
              <a:xfrm>
                <a:off x="4609660" y="5495767"/>
                <a:ext cx="3004886" cy="3012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ctr">
                  <a:defRPr sz="1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lvl="0"/>
                <a:r>
                  <a:rPr lang="zh-CN" altLang="en-US" sz="2500" dirty="0">
                    <a:solidFill>
                      <a:srgbClr val="23353D"/>
                    </a:solidFill>
                    <a:cs typeface="宋体" pitchFamily="2" charset="-122"/>
                  </a:rPr>
                  <a:t>工作完成情况</a:t>
                </a:r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6039236" y="1232262"/>
              <a:ext cx="871025" cy="802903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8" name="同心圆 87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7" name="文本框 86"/>
            <p:cNvSpPr txBox="1"/>
            <p:nvPr/>
          </p:nvSpPr>
          <p:spPr>
            <a:xfrm>
              <a:off x="6035795" y="1229198"/>
              <a:ext cx="8963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dirty="0">
                  <a:solidFill>
                    <a:srgbClr val="23353D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5000" b="1" dirty="0">
                <a:solidFill>
                  <a:srgbClr val="23353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738044" y="3624622"/>
            <a:ext cx="3527305" cy="861774"/>
            <a:chOff x="6035795" y="1229198"/>
            <a:chExt cx="3527305" cy="861774"/>
          </a:xfrm>
        </p:grpSpPr>
        <p:grpSp>
          <p:nvGrpSpPr>
            <p:cNvPr id="95" name="组合 94"/>
            <p:cNvGrpSpPr/>
            <p:nvPr/>
          </p:nvGrpSpPr>
          <p:grpSpPr>
            <a:xfrm>
              <a:off x="6489087" y="1301012"/>
              <a:ext cx="3074013" cy="721760"/>
              <a:chOff x="4609660" y="5348846"/>
              <a:chExt cx="3004886" cy="565087"/>
            </a:xfrm>
          </p:grpSpPr>
          <p:grpSp>
            <p:nvGrpSpPr>
              <p:cNvPr id="100" name="组合 99"/>
              <p:cNvGrpSpPr/>
              <p:nvPr/>
            </p:nvGrpSpPr>
            <p:grpSpPr>
              <a:xfrm>
                <a:off x="4720322" y="5348846"/>
                <a:ext cx="2783564" cy="565087"/>
                <a:chOff x="4304042" y="1286668"/>
                <a:chExt cx="3837944" cy="2757793"/>
              </a:xfrm>
              <a:effectLst>
                <a:outerShdw blurRad="317500" dist="76200" dir="8100000" algn="tr" rotWithShape="0">
                  <a:prstClr val="black">
                    <a:alpha val="65000"/>
                  </a:prstClr>
                </a:outerShdw>
              </a:effectLst>
            </p:grpSpPr>
            <p:sp>
              <p:nvSpPr>
                <p:cNvPr id="102" name="圆角矩形 101"/>
                <p:cNvSpPr/>
                <p:nvPr/>
              </p:nvSpPr>
              <p:spPr>
                <a:xfrm>
                  <a:off x="4304042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" name="圆角矩形 102"/>
                <p:cNvSpPr/>
                <p:nvPr/>
              </p:nvSpPr>
              <p:spPr>
                <a:xfrm>
                  <a:off x="4351927" y="1373342"/>
                  <a:ext cx="3742173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1" name="TextBox 84"/>
              <p:cNvSpPr txBox="1"/>
              <p:nvPr/>
            </p:nvSpPr>
            <p:spPr>
              <a:xfrm>
                <a:off x="4609660" y="5495767"/>
                <a:ext cx="3004886" cy="3012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ctr">
                  <a:defRPr sz="1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lvl="0"/>
                <a:r>
                  <a:rPr lang="zh-CN" altLang="en-US" sz="2500" dirty="0">
                    <a:solidFill>
                      <a:srgbClr val="23353D"/>
                    </a:solidFill>
                    <a:cs typeface="宋体" pitchFamily="2" charset="-122"/>
                  </a:rPr>
                  <a:t>成功项目展示</a:t>
                </a:r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6039236" y="1232262"/>
              <a:ext cx="871025" cy="802903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8" name="同心圆 97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7" name="文本框 96"/>
            <p:cNvSpPr txBox="1"/>
            <p:nvPr/>
          </p:nvSpPr>
          <p:spPr>
            <a:xfrm>
              <a:off x="6035795" y="1229198"/>
              <a:ext cx="8963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dirty="0">
                  <a:solidFill>
                    <a:srgbClr val="23353D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5000" b="1" dirty="0">
                <a:solidFill>
                  <a:srgbClr val="23353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6090344" y="4879484"/>
            <a:ext cx="3527305" cy="861774"/>
            <a:chOff x="6035795" y="1229198"/>
            <a:chExt cx="3527305" cy="861774"/>
          </a:xfrm>
        </p:grpSpPr>
        <p:grpSp>
          <p:nvGrpSpPr>
            <p:cNvPr id="105" name="组合 104"/>
            <p:cNvGrpSpPr/>
            <p:nvPr/>
          </p:nvGrpSpPr>
          <p:grpSpPr>
            <a:xfrm>
              <a:off x="6489087" y="1301012"/>
              <a:ext cx="3074013" cy="721760"/>
              <a:chOff x="4609660" y="5348846"/>
              <a:chExt cx="3004886" cy="565087"/>
            </a:xfrm>
          </p:grpSpPr>
          <p:grpSp>
            <p:nvGrpSpPr>
              <p:cNvPr id="110" name="组合 109"/>
              <p:cNvGrpSpPr/>
              <p:nvPr/>
            </p:nvGrpSpPr>
            <p:grpSpPr>
              <a:xfrm>
                <a:off x="4720322" y="5348846"/>
                <a:ext cx="2783564" cy="565087"/>
                <a:chOff x="4304042" y="1286668"/>
                <a:chExt cx="3837944" cy="2757793"/>
              </a:xfrm>
              <a:effectLst>
                <a:outerShdw blurRad="317500" dist="76200" dir="8100000" algn="tr" rotWithShape="0">
                  <a:prstClr val="black">
                    <a:alpha val="65000"/>
                  </a:prstClr>
                </a:outerShdw>
              </a:effectLst>
            </p:grpSpPr>
            <p:sp>
              <p:nvSpPr>
                <p:cNvPr id="112" name="圆角矩形 111"/>
                <p:cNvSpPr/>
                <p:nvPr/>
              </p:nvSpPr>
              <p:spPr>
                <a:xfrm>
                  <a:off x="4304042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圆角矩形 112"/>
                <p:cNvSpPr/>
                <p:nvPr/>
              </p:nvSpPr>
              <p:spPr>
                <a:xfrm>
                  <a:off x="4351927" y="1373342"/>
                  <a:ext cx="3742173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1" name="TextBox 84"/>
              <p:cNvSpPr txBox="1"/>
              <p:nvPr/>
            </p:nvSpPr>
            <p:spPr>
              <a:xfrm>
                <a:off x="4609660" y="5495767"/>
                <a:ext cx="3004886" cy="3012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ctr">
                  <a:defRPr sz="1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lvl="0"/>
                <a:r>
                  <a:rPr lang="zh-CN" altLang="en-US" sz="2500" dirty="0">
                    <a:solidFill>
                      <a:srgbClr val="23353D"/>
                    </a:solidFill>
                    <a:cs typeface="宋体" pitchFamily="2" charset="-122"/>
                  </a:rPr>
                  <a:t>明年工作计划</a:t>
                </a:r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6039236" y="1232262"/>
              <a:ext cx="871025" cy="802903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8" name="同心圆 107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7" name="文本框 106"/>
            <p:cNvSpPr txBox="1"/>
            <p:nvPr/>
          </p:nvSpPr>
          <p:spPr>
            <a:xfrm>
              <a:off x="6035795" y="1229198"/>
              <a:ext cx="8963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dirty="0">
                  <a:solidFill>
                    <a:srgbClr val="23353D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5000" b="1" dirty="0">
                <a:solidFill>
                  <a:srgbClr val="23353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6967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65" grpId="0"/>
      <p:bldP spid="6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弧形 40"/>
          <p:cNvSpPr/>
          <p:nvPr/>
        </p:nvSpPr>
        <p:spPr>
          <a:xfrm rot="10160570">
            <a:off x="-4903722" y="-1555458"/>
            <a:ext cx="18505081" cy="6199342"/>
          </a:xfrm>
          <a:prstGeom prst="arc">
            <a:avLst>
              <a:gd name="adj1" fmla="val 11621137"/>
              <a:gd name="adj2" fmla="val 20077051"/>
            </a:avLst>
          </a:prstGeom>
          <a:ln w="85725">
            <a:solidFill>
              <a:schemeClr val="bg1">
                <a:lumMod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2" name="组合 41"/>
          <p:cNvGrpSpPr/>
          <p:nvPr/>
        </p:nvGrpSpPr>
        <p:grpSpPr>
          <a:xfrm>
            <a:off x="6709648" y="3485156"/>
            <a:ext cx="3721297" cy="2387714"/>
            <a:chOff x="6709648" y="3072200"/>
            <a:chExt cx="3721297" cy="2387714"/>
          </a:xfrm>
        </p:grpSpPr>
        <p:sp>
          <p:nvSpPr>
            <p:cNvPr id="43" name="TextBox 84"/>
            <p:cNvSpPr txBox="1"/>
            <p:nvPr/>
          </p:nvSpPr>
          <p:spPr>
            <a:xfrm>
              <a:off x="7302823" y="4217328"/>
              <a:ext cx="2003296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 algn="l"/>
              <a:r>
                <a:rPr lang="zh-CN" altLang="en-US" sz="2500" dirty="0">
                  <a:solidFill>
                    <a:srgbClr val="1A2732"/>
                  </a:solidFill>
                  <a:cs typeface="宋体" pitchFamily="2" charset="-122"/>
                </a:rPr>
                <a:t>添加副标题</a:t>
              </a:r>
              <a:endParaRPr lang="zh-CN" altLang="zh-CN" sz="2500" dirty="0">
                <a:solidFill>
                  <a:srgbClr val="1A2732"/>
                </a:solidFill>
                <a:cs typeface="宋体" pitchFamily="2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709648" y="3072200"/>
              <a:ext cx="3721297" cy="2387714"/>
              <a:chOff x="6709648" y="3072200"/>
              <a:chExt cx="3721297" cy="2387714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6709648" y="3072200"/>
                <a:ext cx="1069524" cy="1027728"/>
                <a:chOff x="5544524" y="1553030"/>
                <a:chExt cx="1069524" cy="1027728"/>
              </a:xfrm>
            </p:grpSpPr>
            <p:grpSp>
              <p:nvGrpSpPr>
                <p:cNvPr id="47" name="组合 46"/>
                <p:cNvGrpSpPr/>
                <p:nvPr/>
              </p:nvGrpSpPr>
              <p:grpSpPr>
                <a:xfrm>
                  <a:off x="5565420" y="1553030"/>
                  <a:ext cx="1027732" cy="1027728"/>
                  <a:chOff x="955326" y="2222697"/>
                  <a:chExt cx="1979467" cy="1979467"/>
                </a:xfrm>
                <a:effectLst>
                  <a:outerShdw blurRad="381000" dist="2286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49" name="同心圆 48"/>
                  <p:cNvSpPr/>
                  <p:nvPr/>
                </p:nvSpPr>
                <p:spPr>
                  <a:xfrm>
                    <a:off x="955326" y="2222697"/>
                    <a:ext cx="1979467" cy="1979467"/>
                  </a:xfrm>
                  <a:prstGeom prst="donut">
                    <a:avLst>
                      <a:gd name="adj" fmla="val 6179"/>
                    </a:avLst>
                  </a:prstGeom>
                  <a:gradFill>
                    <a:gsLst>
                      <a:gs pos="0">
                        <a:schemeClr val="bg1"/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" name="椭圆 49"/>
                  <p:cNvSpPr/>
                  <p:nvPr/>
                </p:nvSpPr>
                <p:spPr>
                  <a:xfrm>
                    <a:off x="1011595" y="2278967"/>
                    <a:ext cx="1866930" cy="1866928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8" name="文本框 47"/>
                <p:cNvSpPr txBox="1"/>
                <p:nvPr/>
              </p:nvSpPr>
              <p:spPr>
                <a:xfrm>
                  <a:off x="5544524" y="1805284"/>
                  <a:ext cx="106952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b="1" dirty="0">
                      <a:solidFill>
                        <a:srgbClr val="8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2016</a:t>
                  </a:r>
                  <a:endParaRPr lang="zh-CN" altLang="en-US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6" name="文本框 45"/>
              <p:cNvSpPr txBox="1"/>
              <p:nvPr/>
            </p:nvSpPr>
            <p:spPr>
              <a:xfrm>
                <a:off x="7245673" y="4647384"/>
                <a:ext cx="3185272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请在此处添加说明文字，请在此处添加说明文字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6811912" y="1842704"/>
            <a:ext cx="4460951" cy="1207513"/>
            <a:chOff x="6251472" y="1429750"/>
            <a:chExt cx="4460951" cy="1207513"/>
          </a:xfrm>
        </p:grpSpPr>
        <p:grpSp>
          <p:nvGrpSpPr>
            <p:cNvPr id="52" name="组合 51"/>
            <p:cNvGrpSpPr/>
            <p:nvPr/>
          </p:nvGrpSpPr>
          <p:grpSpPr>
            <a:xfrm>
              <a:off x="9642899" y="1539904"/>
              <a:ext cx="1069524" cy="1027728"/>
              <a:chOff x="5544524" y="1553030"/>
              <a:chExt cx="1069524" cy="1027728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5565420" y="1553030"/>
                <a:ext cx="1027732" cy="1027728"/>
                <a:chOff x="955326" y="2222697"/>
                <a:chExt cx="1979467" cy="1979467"/>
              </a:xfrm>
              <a:effectLst>
                <a:outerShdw blurRad="381000" dist="2286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57" name="同心圆 56"/>
                <p:cNvSpPr/>
                <p:nvPr/>
              </p:nvSpPr>
              <p:spPr>
                <a:xfrm>
                  <a:off x="955326" y="2222697"/>
                  <a:ext cx="1979467" cy="1979467"/>
                </a:xfrm>
                <a:prstGeom prst="donut">
                  <a:avLst>
                    <a:gd name="adj" fmla="val 61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1011595" y="2278967"/>
                  <a:ext cx="1866930" cy="186692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6" name="文本框 55"/>
              <p:cNvSpPr txBox="1"/>
              <p:nvPr/>
            </p:nvSpPr>
            <p:spPr>
              <a:xfrm>
                <a:off x="5544524" y="1805284"/>
                <a:ext cx="10695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2017</a:t>
                </a:r>
                <a:endPara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" name="TextBox 84"/>
            <p:cNvSpPr txBox="1"/>
            <p:nvPr/>
          </p:nvSpPr>
          <p:spPr>
            <a:xfrm>
              <a:off x="7376298" y="1429750"/>
              <a:ext cx="2003296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 algn="r"/>
              <a:r>
                <a:rPr lang="zh-CN" altLang="en-US" sz="2500" dirty="0">
                  <a:solidFill>
                    <a:srgbClr val="1A2732"/>
                  </a:solidFill>
                  <a:cs typeface="宋体" pitchFamily="2" charset="-122"/>
                </a:rPr>
                <a:t>添加副标题</a:t>
              </a:r>
              <a:endParaRPr lang="zh-CN" altLang="zh-CN" sz="2500" dirty="0">
                <a:solidFill>
                  <a:srgbClr val="1A2732"/>
                </a:solidFill>
                <a:cs typeface="宋体" pitchFamily="2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251472" y="1859806"/>
              <a:ext cx="3185272" cy="77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请在此处添加说明文字，请在此处添加说明文字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143467" y="4048471"/>
            <a:ext cx="3185272" cy="2423389"/>
            <a:chOff x="3290952" y="3900986"/>
            <a:chExt cx="3185272" cy="2423389"/>
          </a:xfrm>
        </p:grpSpPr>
        <p:grpSp>
          <p:nvGrpSpPr>
            <p:cNvPr id="60" name="组合 59"/>
            <p:cNvGrpSpPr/>
            <p:nvPr/>
          </p:nvGrpSpPr>
          <p:grpSpPr>
            <a:xfrm>
              <a:off x="4297096" y="3900986"/>
              <a:ext cx="1069524" cy="1027728"/>
              <a:chOff x="5544524" y="1553030"/>
              <a:chExt cx="1069524" cy="1027728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5565420" y="1553030"/>
                <a:ext cx="1027732" cy="1027728"/>
                <a:chOff x="955326" y="2222697"/>
                <a:chExt cx="1979467" cy="1979467"/>
              </a:xfrm>
              <a:effectLst>
                <a:outerShdw blurRad="381000" dist="2286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65" name="同心圆 64"/>
                <p:cNvSpPr/>
                <p:nvPr/>
              </p:nvSpPr>
              <p:spPr>
                <a:xfrm>
                  <a:off x="955326" y="2222697"/>
                  <a:ext cx="1979467" cy="1979467"/>
                </a:xfrm>
                <a:prstGeom prst="donut">
                  <a:avLst>
                    <a:gd name="adj" fmla="val 61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1011595" y="2278967"/>
                  <a:ext cx="1866930" cy="186692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4" name="文本框 63"/>
              <p:cNvSpPr txBox="1"/>
              <p:nvPr/>
            </p:nvSpPr>
            <p:spPr>
              <a:xfrm>
                <a:off x="5544524" y="1805284"/>
                <a:ext cx="10695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2015</a:t>
                </a:r>
                <a:endPara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1" name="TextBox 84"/>
            <p:cNvSpPr txBox="1"/>
            <p:nvPr/>
          </p:nvSpPr>
          <p:spPr>
            <a:xfrm>
              <a:off x="3881940" y="5116862"/>
              <a:ext cx="2003296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zh-CN" altLang="en-US" sz="2500" dirty="0">
                  <a:solidFill>
                    <a:srgbClr val="1A2732"/>
                  </a:solidFill>
                  <a:cs typeface="宋体" pitchFamily="2" charset="-122"/>
                </a:rPr>
                <a:t>添加副标题</a:t>
              </a:r>
              <a:endParaRPr lang="zh-CN" altLang="zh-CN" sz="2500" dirty="0">
                <a:solidFill>
                  <a:srgbClr val="1A2732"/>
                </a:solidFill>
                <a:cs typeface="宋体" pitchFamily="2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3290952" y="5546918"/>
              <a:ext cx="3185272" cy="77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请在此处添加说明文字，请在此处添加说明文字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72860" y="3093057"/>
            <a:ext cx="3332670" cy="2323991"/>
            <a:chOff x="667830" y="3417523"/>
            <a:chExt cx="3332670" cy="2323991"/>
          </a:xfrm>
        </p:grpSpPr>
        <p:grpSp>
          <p:nvGrpSpPr>
            <p:cNvPr id="68" name="组合 67"/>
            <p:cNvGrpSpPr/>
            <p:nvPr/>
          </p:nvGrpSpPr>
          <p:grpSpPr>
            <a:xfrm>
              <a:off x="1795644" y="4713786"/>
              <a:ext cx="1069524" cy="1027728"/>
              <a:chOff x="5544524" y="1553030"/>
              <a:chExt cx="1069524" cy="1027728"/>
            </a:xfrm>
          </p:grpSpPr>
          <p:grpSp>
            <p:nvGrpSpPr>
              <p:cNvPr id="71" name="组合 70"/>
              <p:cNvGrpSpPr/>
              <p:nvPr/>
            </p:nvGrpSpPr>
            <p:grpSpPr>
              <a:xfrm>
                <a:off x="5565420" y="1553030"/>
                <a:ext cx="1027732" cy="1027728"/>
                <a:chOff x="955326" y="2222697"/>
                <a:chExt cx="1979467" cy="1979467"/>
              </a:xfrm>
              <a:effectLst>
                <a:outerShdw blurRad="381000" dist="2286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73" name="同心圆 72"/>
                <p:cNvSpPr/>
                <p:nvPr/>
              </p:nvSpPr>
              <p:spPr>
                <a:xfrm>
                  <a:off x="955326" y="2222697"/>
                  <a:ext cx="1979467" cy="1979467"/>
                </a:xfrm>
                <a:prstGeom prst="donut">
                  <a:avLst>
                    <a:gd name="adj" fmla="val 61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1011595" y="2278967"/>
                  <a:ext cx="1866930" cy="186692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文本框 71"/>
              <p:cNvSpPr txBox="1"/>
              <p:nvPr/>
            </p:nvSpPr>
            <p:spPr>
              <a:xfrm>
                <a:off x="5544524" y="1805284"/>
                <a:ext cx="10695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2014</a:t>
                </a:r>
                <a:endPara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9" name="TextBox 84"/>
            <p:cNvSpPr txBox="1"/>
            <p:nvPr/>
          </p:nvSpPr>
          <p:spPr>
            <a:xfrm>
              <a:off x="1370638" y="3417523"/>
              <a:ext cx="2003296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zh-CN" altLang="en-US" sz="2500" dirty="0">
                  <a:solidFill>
                    <a:srgbClr val="1A2732"/>
                  </a:solidFill>
                  <a:cs typeface="宋体" pitchFamily="2" charset="-122"/>
                </a:rPr>
                <a:t>添加副标题</a:t>
              </a:r>
              <a:endParaRPr lang="zh-CN" altLang="zh-CN" sz="2500" dirty="0">
                <a:solidFill>
                  <a:srgbClr val="1A2732"/>
                </a:solidFill>
                <a:cs typeface="宋体" pitchFamily="2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7830" y="3812319"/>
              <a:ext cx="333267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请在此处添加说明文字，请在此处添加说明文字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5" name="图片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093" flipH="1">
            <a:off x="633389" y="539074"/>
            <a:ext cx="897524" cy="989770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sp>
        <p:nvSpPr>
          <p:cNvPr id="76" name="文本框 75"/>
          <p:cNvSpPr txBox="1"/>
          <p:nvPr/>
        </p:nvSpPr>
        <p:spPr>
          <a:xfrm>
            <a:off x="832819" y="58855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b="1" dirty="0">
              <a:solidFill>
                <a:srgbClr val="99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78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 CASES</a:t>
            </a:r>
          </a:p>
        </p:txBody>
      </p:sp>
      <p:cxnSp>
        <p:nvCxnSpPr>
          <p:cNvPr id="79" name="直接连接符 78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4477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362201"/>
            <a:ext cx="12192000" cy="2111098"/>
          </a:xfrm>
          <a:prstGeom prst="rect">
            <a:avLst/>
          </a:prstGeom>
          <a:solidFill>
            <a:srgbClr val="23353D"/>
          </a:solidFill>
          <a:ln>
            <a:noFill/>
          </a:ln>
          <a:effectLst>
            <a:innerShdw blurRad="635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093" flipH="1">
            <a:off x="2965423" y="2506061"/>
            <a:ext cx="1950236" cy="2150678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534141" y="2671359"/>
            <a:ext cx="14414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8800" b="1" dirty="0">
              <a:solidFill>
                <a:srgbClr val="99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5417893" y="2642332"/>
            <a:ext cx="3831800" cy="807903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7" name="矩形 6"/>
          <p:cNvSpPr/>
          <p:nvPr/>
        </p:nvSpPr>
        <p:spPr>
          <a:xfrm>
            <a:off x="5475949" y="3566886"/>
            <a:ext cx="3726114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TextBox 24"/>
          <p:cNvSpPr txBox="1"/>
          <p:nvPr/>
        </p:nvSpPr>
        <p:spPr>
          <a:xfrm>
            <a:off x="5417893" y="3809815"/>
            <a:ext cx="3784170" cy="50012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WORKING PLAN</a:t>
            </a:r>
          </a:p>
        </p:txBody>
      </p:sp>
    </p:spTree>
    <p:extLst>
      <p:ext uri="{BB962C8B-B14F-4D97-AF65-F5344CB8AC3E}">
        <p14:creationId xmlns:p14="http://schemas.microsoft.com/office/powerpoint/2010/main" val="20866318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5" grpId="1"/>
      <p:bldP spid="6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093" flipH="1">
            <a:off x="633389" y="539074"/>
            <a:ext cx="897524" cy="989770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832819" y="58855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b="1" dirty="0">
              <a:solidFill>
                <a:srgbClr val="99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 CASES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/>
          <p:cNvGrpSpPr/>
          <p:nvPr/>
        </p:nvGrpSpPr>
        <p:grpSpPr>
          <a:xfrm>
            <a:off x="1696200" y="2015670"/>
            <a:ext cx="8799610" cy="4324742"/>
            <a:chOff x="1417947" y="915566"/>
            <a:chExt cx="6964102" cy="3422646"/>
          </a:xfrm>
          <a:solidFill>
            <a:srgbClr val="25374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7303195" y="4316179"/>
              <a:ext cx="15741" cy="6295"/>
            </a:xfrm>
            <a:custGeom>
              <a:avLst/>
              <a:gdLst>
                <a:gd name="T0" fmla="*/ 0 w 2"/>
                <a:gd name="T1" fmla="*/ 0 h 1"/>
                <a:gd name="T2" fmla="*/ 83 w 2"/>
                <a:gd name="T3" fmla="*/ 0 h 1"/>
                <a:gd name="T4" fmla="*/ 0 w 2"/>
                <a:gd name="T5" fmla="*/ 16 h 1"/>
                <a:gd name="T6" fmla="*/ 0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7"/>
            <p:cNvSpPr>
              <a:spLocks/>
            </p:cNvSpPr>
            <p:nvPr/>
          </p:nvSpPr>
          <p:spPr bwMode="auto">
            <a:xfrm>
              <a:off x="7296897" y="4306737"/>
              <a:ext cx="44075" cy="15738"/>
            </a:xfrm>
            <a:custGeom>
              <a:avLst/>
              <a:gdLst>
                <a:gd name="T0" fmla="*/ 0 w 6"/>
                <a:gd name="T1" fmla="*/ 83 h 2"/>
                <a:gd name="T2" fmla="*/ 0 w 6"/>
                <a:gd name="T3" fmla="*/ 50 h 2"/>
                <a:gd name="T4" fmla="*/ 28 w 6"/>
                <a:gd name="T5" fmla="*/ 50 h 2"/>
                <a:gd name="T6" fmla="*/ 28 w 6"/>
                <a:gd name="T7" fmla="*/ 50 h 2"/>
                <a:gd name="T8" fmla="*/ 28 w 6"/>
                <a:gd name="T9" fmla="*/ 0 h 2"/>
                <a:gd name="T10" fmla="*/ 65 w 6"/>
                <a:gd name="T11" fmla="*/ 0 h 2"/>
                <a:gd name="T12" fmla="*/ 86 w 6"/>
                <a:gd name="T13" fmla="*/ 0 h 2"/>
                <a:gd name="T14" fmla="*/ 180 w 6"/>
                <a:gd name="T15" fmla="*/ 0 h 2"/>
                <a:gd name="T16" fmla="*/ 86 w 6"/>
                <a:gd name="T17" fmla="*/ 50 h 2"/>
                <a:gd name="T18" fmla="*/ 28 w 6"/>
                <a:gd name="T19" fmla="*/ 83 h 2"/>
                <a:gd name="T20" fmla="*/ 0 w 6"/>
                <a:gd name="T21" fmla="*/ 83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7230785" y="4256377"/>
              <a:ext cx="66113" cy="81835"/>
            </a:xfrm>
            <a:custGeom>
              <a:avLst/>
              <a:gdLst>
                <a:gd name="T0" fmla="*/ 0 w 9"/>
                <a:gd name="T1" fmla="*/ 0 h 11"/>
                <a:gd name="T2" fmla="*/ 28 w 9"/>
                <a:gd name="T3" fmla="*/ 279 h 11"/>
                <a:gd name="T4" fmla="*/ 266 w 9"/>
                <a:gd name="T5" fmla="*/ 251 h 11"/>
                <a:gd name="T6" fmla="*/ 28 w 9"/>
                <a:gd name="T7" fmla="*/ 66 h 11"/>
                <a:gd name="T8" fmla="*/ 65 w 9"/>
                <a:gd name="T9" fmla="*/ 28 h 11"/>
                <a:gd name="T10" fmla="*/ 0 w 9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cubicBezTo>
                    <a:pt x="1" y="3"/>
                    <a:pt x="1" y="6"/>
                    <a:pt x="1" y="9"/>
                  </a:cubicBezTo>
                  <a:cubicBezTo>
                    <a:pt x="3" y="7"/>
                    <a:pt x="7" y="11"/>
                    <a:pt x="9" y="8"/>
                  </a:cubicBezTo>
                  <a:cubicBezTo>
                    <a:pt x="5" y="7"/>
                    <a:pt x="3" y="5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>
              <a:off x="7230785" y="4240638"/>
              <a:ext cx="72410" cy="88131"/>
            </a:xfrm>
            <a:custGeom>
              <a:avLst/>
              <a:gdLst>
                <a:gd name="T0" fmla="*/ 170 w 10"/>
                <a:gd name="T1" fmla="*/ 355 h 12"/>
                <a:gd name="T2" fmla="*/ 170 w 10"/>
                <a:gd name="T3" fmla="*/ 355 h 12"/>
                <a:gd name="T4" fmla="*/ 110 w 10"/>
                <a:gd name="T5" fmla="*/ 331 h 12"/>
                <a:gd name="T6" fmla="*/ 28 w 10"/>
                <a:gd name="T7" fmla="*/ 331 h 12"/>
                <a:gd name="T8" fmla="*/ 0 w 10"/>
                <a:gd name="T9" fmla="*/ 331 h 12"/>
                <a:gd name="T10" fmla="*/ 0 w 10"/>
                <a:gd name="T11" fmla="*/ 331 h 12"/>
                <a:gd name="T12" fmla="*/ 0 w 10"/>
                <a:gd name="T13" fmla="*/ 86 h 12"/>
                <a:gd name="T14" fmla="*/ 0 w 10"/>
                <a:gd name="T15" fmla="*/ 86 h 12"/>
                <a:gd name="T16" fmla="*/ 0 w 10"/>
                <a:gd name="T17" fmla="*/ 86 h 12"/>
                <a:gd name="T18" fmla="*/ 0 w 10"/>
                <a:gd name="T19" fmla="*/ 65 h 12"/>
                <a:gd name="T20" fmla="*/ 0 w 10"/>
                <a:gd name="T21" fmla="*/ 0 h 12"/>
                <a:gd name="T22" fmla="*/ 28 w 10"/>
                <a:gd name="T23" fmla="*/ 28 h 12"/>
                <a:gd name="T24" fmla="*/ 64 w 10"/>
                <a:gd name="T25" fmla="*/ 86 h 12"/>
                <a:gd name="T26" fmla="*/ 64 w 10"/>
                <a:gd name="T27" fmla="*/ 86 h 12"/>
                <a:gd name="T28" fmla="*/ 85 w 10"/>
                <a:gd name="T29" fmla="*/ 114 h 12"/>
                <a:gd name="T30" fmla="*/ 64 w 10"/>
                <a:gd name="T31" fmla="*/ 114 h 12"/>
                <a:gd name="T32" fmla="*/ 64 w 10"/>
                <a:gd name="T33" fmla="*/ 114 h 12"/>
                <a:gd name="T34" fmla="*/ 253 w 10"/>
                <a:gd name="T35" fmla="*/ 266 h 12"/>
                <a:gd name="T36" fmla="*/ 281 w 10"/>
                <a:gd name="T37" fmla="*/ 266 h 12"/>
                <a:gd name="T38" fmla="*/ 253 w 10"/>
                <a:gd name="T39" fmla="*/ 294 h 12"/>
                <a:gd name="T40" fmla="*/ 170 w 10"/>
                <a:gd name="T41" fmla="*/ 355 h 12"/>
                <a:gd name="T42" fmla="*/ 64 w 10"/>
                <a:gd name="T43" fmla="*/ 294 h 12"/>
                <a:gd name="T44" fmla="*/ 110 w 10"/>
                <a:gd name="T45" fmla="*/ 294 h 12"/>
                <a:gd name="T46" fmla="*/ 170 w 10"/>
                <a:gd name="T47" fmla="*/ 294 h 12"/>
                <a:gd name="T48" fmla="*/ 170 w 10"/>
                <a:gd name="T49" fmla="*/ 294 h 12"/>
                <a:gd name="T50" fmla="*/ 216 w 10"/>
                <a:gd name="T51" fmla="*/ 294 h 12"/>
                <a:gd name="T52" fmla="*/ 28 w 10"/>
                <a:gd name="T53" fmla="*/ 152 h 12"/>
                <a:gd name="T54" fmla="*/ 28 w 10"/>
                <a:gd name="T55" fmla="*/ 294 h 12"/>
                <a:gd name="T56" fmla="*/ 64 w 10"/>
                <a:gd name="T57" fmla="*/ 294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" h="12"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1"/>
                    <a:pt x="4" y="11"/>
                  </a:cubicBezTo>
                  <a:cubicBezTo>
                    <a:pt x="3" y="11"/>
                    <a:pt x="2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7"/>
                    <a:pt x="6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8" y="12"/>
                    <a:pt x="6" y="12"/>
                  </a:cubicBezTo>
                  <a:close/>
                  <a:moveTo>
                    <a:pt x="2" y="10"/>
                  </a:moveTo>
                  <a:cubicBezTo>
                    <a:pt x="3" y="10"/>
                    <a:pt x="4" y="10"/>
                    <a:pt x="4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5" y="9"/>
                    <a:pt x="3" y="8"/>
                    <a:pt x="1" y="5"/>
                  </a:cubicBezTo>
                  <a:cubicBezTo>
                    <a:pt x="1" y="7"/>
                    <a:pt x="1" y="8"/>
                    <a:pt x="1" y="10"/>
                  </a:cubicBezTo>
                  <a:cubicBezTo>
                    <a:pt x="1" y="10"/>
                    <a:pt x="2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10"/>
            <p:cNvSpPr>
              <a:spLocks/>
            </p:cNvSpPr>
            <p:nvPr/>
          </p:nvSpPr>
          <p:spPr bwMode="auto">
            <a:xfrm>
              <a:off x="7177265" y="4246934"/>
              <a:ext cx="59817" cy="81835"/>
            </a:xfrm>
            <a:custGeom>
              <a:avLst/>
              <a:gdLst>
                <a:gd name="T0" fmla="*/ 226 w 8"/>
                <a:gd name="T1" fmla="*/ 28 h 11"/>
                <a:gd name="T2" fmla="*/ 185 w 8"/>
                <a:gd name="T3" fmla="*/ 0 h 11"/>
                <a:gd name="T4" fmla="*/ 95 w 8"/>
                <a:gd name="T5" fmla="*/ 28 h 11"/>
                <a:gd name="T6" fmla="*/ 135 w 8"/>
                <a:gd name="T7" fmla="*/ 66 h 11"/>
                <a:gd name="T8" fmla="*/ 185 w 8"/>
                <a:gd name="T9" fmla="*/ 118 h 11"/>
                <a:gd name="T10" fmla="*/ 185 w 8"/>
                <a:gd name="T11" fmla="*/ 225 h 11"/>
                <a:gd name="T12" fmla="*/ 135 w 8"/>
                <a:gd name="T13" fmla="*/ 225 h 11"/>
                <a:gd name="T14" fmla="*/ 135 w 8"/>
                <a:gd name="T15" fmla="*/ 225 h 11"/>
                <a:gd name="T16" fmla="*/ 135 w 8"/>
                <a:gd name="T17" fmla="*/ 251 h 11"/>
                <a:gd name="T18" fmla="*/ 69 w 8"/>
                <a:gd name="T19" fmla="*/ 184 h 11"/>
                <a:gd name="T20" fmla="*/ 95 w 8"/>
                <a:gd name="T21" fmla="*/ 225 h 11"/>
                <a:gd name="T22" fmla="*/ 69 w 8"/>
                <a:gd name="T23" fmla="*/ 279 h 11"/>
                <a:gd name="T24" fmla="*/ 69 w 8"/>
                <a:gd name="T25" fmla="*/ 279 h 11"/>
                <a:gd name="T26" fmla="*/ 254 w 8"/>
                <a:gd name="T27" fmla="*/ 279 h 11"/>
                <a:gd name="T28" fmla="*/ 226 w 8"/>
                <a:gd name="T29" fmla="*/ 28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1">
                  <a:moveTo>
                    <a:pt x="7" y="1"/>
                  </a:moveTo>
                  <a:cubicBezTo>
                    <a:pt x="7" y="1"/>
                    <a:pt x="6" y="1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2" y="3"/>
                    <a:pt x="5" y="4"/>
                    <a:pt x="6" y="4"/>
                  </a:cubicBezTo>
                  <a:cubicBezTo>
                    <a:pt x="5" y="5"/>
                    <a:pt x="3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3" y="7"/>
                    <a:pt x="2" y="6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1" y="7"/>
                    <a:pt x="0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8" y="11"/>
                    <a:pt x="8" y="9"/>
                  </a:cubicBezTo>
                  <a:cubicBezTo>
                    <a:pt x="8" y="6"/>
                    <a:pt x="8" y="3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7177265" y="4240639"/>
              <a:ext cx="75558" cy="81835"/>
            </a:xfrm>
            <a:custGeom>
              <a:avLst/>
              <a:gdLst>
                <a:gd name="T0" fmla="*/ 197 w 10"/>
                <a:gd name="T1" fmla="*/ 340 h 11"/>
                <a:gd name="T2" fmla="*/ 197 w 10"/>
                <a:gd name="T3" fmla="*/ 340 h 11"/>
                <a:gd name="T4" fmla="*/ 98 w 10"/>
                <a:gd name="T5" fmla="*/ 340 h 11"/>
                <a:gd name="T6" fmla="*/ 70 w 10"/>
                <a:gd name="T7" fmla="*/ 340 h 11"/>
                <a:gd name="T8" fmla="*/ 70 w 10"/>
                <a:gd name="T9" fmla="*/ 340 h 11"/>
                <a:gd name="T10" fmla="*/ 70 w 10"/>
                <a:gd name="T11" fmla="*/ 319 h 11"/>
                <a:gd name="T12" fmla="*/ 29 w 10"/>
                <a:gd name="T13" fmla="*/ 279 h 11"/>
                <a:gd name="T14" fmla="*/ 70 w 10"/>
                <a:gd name="T15" fmla="*/ 251 h 11"/>
                <a:gd name="T16" fmla="*/ 0 w 10"/>
                <a:gd name="T17" fmla="*/ 156 h 11"/>
                <a:gd name="T18" fmla="*/ 98 w 10"/>
                <a:gd name="T19" fmla="*/ 251 h 11"/>
                <a:gd name="T20" fmla="*/ 98 w 10"/>
                <a:gd name="T21" fmla="*/ 225 h 11"/>
                <a:gd name="T22" fmla="*/ 139 w 10"/>
                <a:gd name="T23" fmla="*/ 225 h 11"/>
                <a:gd name="T24" fmla="*/ 168 w 10"/>
                <a:gd name="T25" fmla="*/ 156 h 11"/>
                <a:gd name="T26" fmla="*/ 98 w 10"/>
                <a:gd name="T27" fmla="*/ 118 h 11"/>
                <a:gd name="T28" fmla="*/ 98 w 10"/>
                <a:gd name="T29" fmla="*/ 95 h 11"/>
                <a:gd name="T30" fmla="*/ 70 w 10"/>
                <a:gd name="T31" fmla="*/ 28 h 11"/>
                <a:gd name="T32" fmla="*/ 98 w 10"/>
                <a:gd name="T33" fmla="*/ 66 h 11"/>
                <a:gd name="T34" fmla="*/ 168 w 10"/>
                <a:gd name="T35" fmla="*/ 28 h 11"/>
                <a:gd name="T36" fmla="*/ 197 w 10"/>
                <a:gd name="T37" fmla="*/ 0 h 11"/>
                <a:gd name="T38" fmla="*/ 197 w 10"/>
                <a:gd name="T39" fmla="*/ 28 h 11"/>
                <a:gd name="T40" fmla="*/ 235 w 10"/>
                <a:gd name="T41" fmla="*/ 28 h 11"/>
                <a:gd name="T42" fmla="*/ 264 w 10"/>
                <a:gd name="T43" fmla="*/ 28 h 11"/>
                <a:gd name="T44" fmla="*/ 264 w 10"/>
                <a:gd name="T45" fmla="*/ 28 h 11"/>
                <a:gd name="T46" fmla="*/ 264 w 10"/>
                <a:gd name="T47" fmla="*/ 279 h 11"/>
                <a:gd name="T48" fmla="*/ 334 w 10"/>
                <a:gd name="T49" fmla="*/ 319 h 11"/>
                <a:gd name="T50" fmla="*/ 264 w 10"/>
                <a:gd name="T51" fmla="*/ 279 h 11"/>
                <a:gd name="T52" fmla="*/ 264 w 10"/>
                <a:gd name="T53" fmla="*/ 319 h 11"/>
                <a:gd name="T54" fmla="*/ 264 w 10"/>
                <a:gd name="T55" fmla="*/ 340 h 11"/>
                <a:gd name="T56" fmla="*/ 197 w 10"/>
                <a:gd name="T57" fmla="*/ 340 h 11"/>
                <a:gd name="T58" fmla="*/ 98 w 10"/>
                <a:gd name="T59" fmla="*/ 319 h 11"/>
                <a:gd name="T60" fmla="*/ 139 w 10"/>
                <a:gd name="T61" fmla="*/ 319 h 11"/>
                <a:gd name="T62" fmla="*/ 197 w 10"/>
                <a:gd name="T63" fmla="*/ 319 h 11"/>
                <a:gd name="T64" fmla="*/ 197 w 10"/>
                <a:gd name="T65" fmla="*/ 319 h 11"/>
                <a:gd name="T66" fmla="*/ 235 w 10"/>
                <a:gd name="T67" fmla="*/ 319 h 11"/>
                <a:gd name="T68" fmla="*/ 235 w 10"/>
                <a:gd name="T69" fmla="*/ 319 h 11"/>
                <a:gd name="T70" fmla="*/ 235 w 10"/>
                <a:gd name="T71" fmla="*/ 279 h 11"/>
                <a:gd name="T72" fmla="*/ 197 w 10"/>
                <a:gd name="T73" fmla="*/ 279 h 11"/>
                <a:gd name="T74" fmla="*/ 168 w 10"/>
                <a:gd name="T75" fmla="*/ 279 h 11"/>
                <a:gd name="T76" fmla="*/ 139 w 10"/>
                <a:gd name="T77" fmla="*/ 279 h 11"/>
                <a:gd name="T78" fmla="*/ 139 w 10"/>
                <a:gd name="T79" fmla="*/ 319 h 11"/>
                <a:gd name="T80" fmla="*/ 98 w 10"/>
                <a:gd name="T81" fmla="*/ 279 h 11"/>
                <a:gd name="T82" fmla="*/ 98 w 10"/>
                <a:gd name="T83" fmla="*/ 279 h 11"/>
                <a:gd name="T84" fmla="*/ 70 w 10"/>
                <a:gd name="T85" fmla="*/ 279 h 11"/>
                <a:gd name="T86" fmla="*/ 70 w 10"/>
                <a:gd name="T87" fmla="*/ 279 h 11"/>
                <a:gd name="T88" fmla="*/ 98 w 10"/>
                <a:gd name="T89" fmla="*/ 279 h 11"/>
                <a:gd name="T90" fmla="*/ 98 w 10"/>
                <a:gd name="T91" fmla="*/ 319 h 11"/>
                <a:gd name="T92" fmla="*/ 98 w 10"/>
                <a:gd name="T93" fmla="*/ 319 h 11"/>
                <a:gd name="T94" fmla="*/ 168 w 10"/>
                <a:gd name="T95" fmla="*/ 225 h 11"/>
                <a:gd name="T96" fmla="*/ 197 w 10"/>
                <a:gd name="T97" fmla="*/ 251 h 11"/>
                <a:gd name="T98" fmla="*/ 235 w 10"/>
                <a:gd name="T99" fmla="*/ 251 h 11"/>
                <a:gd name="T100" fmla="*/ 235 w 10"/>
                <a:gd name="T101" fmla="*/ 156 h 11"/>
                <a:gd name="T102" fmla="*/ 197 w 10"/>
                <a:gd name="T103" fmla="*/ 156 h 11"/>
                <a:gd name="T104" fmla="*/ 168 w 10"/>
                <a:gd name="T105" fmla="*/ 225 h 11"/>
                <a:gd name="T106" fmla="*/ 168 w 10"/>
                <a:gd name="T107" fmla="*/ 225 h 11"/>
                <a:gd name="T108" fmla="*/ 139 w 10"/>
                <a:gd name="T109" fmla="*/ 95 h 11"/>
                <a:gd name="T110" fmla="*/ 197 w 10"/>
                <a:gd name="T111" fmla="*/ 118 h 11"/>
                <a:gd name="T112" fmla="*/ 235 w 10"/>
                <a:gd name="T113" fmla="*/ 118 h 11"/>
                <a:gd name="T114" fmla="*/ 235 w 10"/>
                <a:gd name="T115" fmla="*/ 66 h 11"/>
                <a:gd name="T116" fmla="*/ 197 w 10"/>
                <a:gd name="T117" fmla="*/ 66 h 11"/>
                <a:gd name="T118" fmla="*/ 168 w 10"/>
                <a:gd name="T119" fmla="*/ 95 h 11"/>
                <a:gd name="T120" fmla="*/ 168 w 10"/>
                <a:gd name="T121" fmla="*/ 95 h 11"/>
                <a:gd name="T122" fmla="*/ 139 w 10"/>
                <a:gd name="T123" fmla="*/ 95 h 11"/>
                <a:gd name="T124" fmla="*/ 139 w 10"/>
                <a:gd name="T125" fmla="*/ 95 h 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" h="11">
                  <a:moveTo>
                    <a:pt x="6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9"/>
                    <a:pt x="1" y="8"/>
                    <a:pt x="2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5" y="5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7" y="11"/>
                    <a:pt x="7" y="11"/>
                    <a:pt x="6" y="11"/>
                  </a:cubicBezTo>
                  <a:close/>
                  <a:moveTo>
                    <a:pt x="3" y="10"/>
                  </a:move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5" y="7"/>
                  </a:move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lose/>
                  <a:moveTo>
                    <a:pt x="4" y="3"/>
                  </a:move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12"/>
            <p:cNvSpPr>
              <a:spLocks/>
            </p:cNvSpPr>
            <p:nvPr/>
          </p:nvSpPr>
          <p:spPr bwMode="auto">
            <a:xfrm>
              <a:off x="7193006" y="4278409"/>
              <a:ext cx="6296" cy="22033"/>
            </a:xfrm>
            <a:custGeom>
              <a:avLst/>
              <a:gdLst>
                <a:gd name="T0" fmla="*/ 16 w 1"/>
                <a:gd name="T1" fmla="*/ 0 h 3"/>
                <a:gd name="T2" fmla="*/ 16 w 1"/>
                <a:gd name="T3" fmla="*/ 65 h 3"/>
                <a:gd name="T4" fmla="*/ 16 w 1"/>
                <a:gd name="T5" fmla="*/ 65 h 3"/>
                <a:gd name="T6" fmla="*/ 16 w 1"/>
                <a:gd name="T7" fmla="*/ 86 h 3"/>
                <a:gd name="T8" fmla="*/ 16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13"/>
            <p:cNvSpPr>
              <a:spLocks/>
            </p:cNvSpPr>
            <p:nvPr/>
          </p:nvSpPr>
          <p:spPr bwMode="auto">
            <a:xfrm>
              <a:off x="7193006" y="4268966"/>
              <a:ext cx="28334" cy="37771"/>
            </a:xfrm>
            <a:custGeom>
              <a:avLst/>
              <a:gdLst>
                <a:gd name="T0" fmla="*/ 101 w 4"/>
                <a:gd name="T1" fmla="*/ 168 h 5"/>
                <a:gd name="T2" fmla="*/ 25 w 4"/>
                <a:gd name="T3" fmla="*/ 139 h 5"/>
                <a:gd name="T4" fmla="*/ 0 w 4"/>
                <a:gd name="T5" fmla="*/ 98 h 5"/>
                <a:gd name="T6" fmla="*/ 0 w 4"/>
                <a:gd name="T7" fmla="*/ 98 h 5"/>
                <a:gd name="T8" fmla="*/ 0 w 4"/>
                <a:gd name="T9" fmla="*/ 98 h 5"/>
                <a:gd name="T10" fmla="*/ 25 w 4"/>
                <a:gd name="T11" fmla="*/ 29 h 5"/>
                <a:gd name="T12" fmla="*/ 25 w 4"/>
                <a:gd name="T13" fmla="*/ 0 h 5"/>
                <a:gd name="T14" fmla="*/ 56 w 4"/>
                <a:gd name="T15" fmla="*/ 29 h 5"/>
                <a:gd name="T16" fmla="*/ 56 w 4"/>
                <a:gd name="T17" fmla="*/ 70 h 5"/>
                <a:gd name="T18" fmla="*/ 56 w 4"/>
                <a:gd name="T19" fmla="*/ 98 h 5"/>
                <a:gd name="T20" fmla="*/ 56 w 4"/>
                <a:gd name="T21" fmla="*/ 139 h 5"/>
                <a:gd name="T22" fmla="*/ 56 w 4"/>
                <a:gd name="T23" fmla="*/ 139 h 5"/>
                <a:gd name="T24" fmla="*/ 101 w 4"/>
                <a:gd name="T25" fmla="*/ 168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7161524" y="4284704"/>
              <a:ext cx="31482" cy="15738"/>
            </a:xfrm>
            <a:custGeom>
              <a:avLst/>
              <a:gdLst>
                <a:gd name="T0" fmla="*/ 83 w 4"/>
                <a:gd name="T1" fmla="*/ 0 h 2"/>
                <a:gd name="T2" fmla="*/ 158 w 4"/>
                <a:gd name="T3" fmla="*/ 83 h 2"/>
                <a:gd name="T4" fmla="*/ 83 w 4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1"/>
                    <a:pt x="3" y="2"/>
                    <a:pt x="4" y="2"/>
                  </a:cubicBezTo>
                  <a:cubicBezTo>
                    <a:pt x="3" y="2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15"/>
            <p:cNvSpPr>
              <a:spLocks/>
            </p:cNvSpPr>
            <p:nvPr/>
          </p:nvSpPr>
          <p:spPr bwMode="auto">
            <a:xfrm>
              <a:off x="7170968" y="4284704"/>
              <a:ext cx="37779" cy="22033"/>
            </a:xfrm>
            <a:custGeom>
              <a:avLst/>
              <a:gdLst>
                <a:gd name="T0" fmla="*/ 168 w 5"/>
                <a:gd name="T1" fmla="*/ 86 h 3"/>
                <a:gd name="T2" fmla="*/ 70 w 5"/>
                <a:gd name="T3" fmla="*/ 86 h 3"/>
                <a:gd name="T4" fmla="*/ 0 w 5"/>
                <a:gd name="T5" fmla="*/ 28 h 3"/>
                <a:gd name="T6" fmla="*/ 29 w 5"/>
                <a:gd name="T7" fmla="*/ 0 h 3"/>
                <a:gd name="T8" fmla="*/ 29 w 5"/>
                <a:gd name="T9" fmla="*/ 0 h 3"/>
                <a:gd name="T10" fmla="*/ 29 w 5"/>
                <a:gd name="T11" fmla="*/ 0 h 3"/>
                <a:gd name="T12" fmla="*/ 98 w 5"/>
                <a:gd name="T13" fmla="*/ 28 h 3"/>
                <a:gd name="T14" fmla="*/ 168 w 5"/>
                <a:gd name="T15" fmla="*/ 86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16"/>
            <p:cNvSpPr>
              <a:spLocks/>
            </p:cNvSpPr>
            <p:nvPr/>
          </p:nvSpPr>
          <p:spPr bwMode="auto">
            <a:xfrm>
              <a:off x="7148931" y="4268966"/>
              <a:ext cx="28334" cy="37771"/>
            </a:xfrm>
            <a:custGeom>
              <a:avLst/>
              <a:gdLst>
                <a:gd name="T0" fmla="*/ 0 w 4"/>
                <a:gd name="T1" fmla="*/ 29 h 5"/>
                <a:gd name="T2" fmla="*/ 81 w 4"/>
                <a:gd name="T3" fmla="*/ 98 h 5"/>
                <a:gd name="T4" fmla="*/ 0 w 4"/>
                <a:gd name="T5" fmla="*/ 29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1" y="0"/>
                    <a:pt x="4" y="1"/>
                    <a:pt x="3" y="3"/>
                  </a:cubicBezTo>
                  <a:cubicBezTo>
                    <a:pt x="2" y="5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17"/>
            <p:cNvSpPr>
              <a:spLocks noEditPoints="1"/>
            </p:cNvSpPr>
            <p:nvPr/>
          </p:nvSpPr>
          <p:spPr bwMode="auto">
            <a:xfrm>
              <a:off x="7139486" y="4268966"/>
              <a:ext cx="37779" cy="31475"/>
            </a:xfrm>
            <a:custGeom>
              <a:avLst/>
              <a:gdLst>
                <a:gd name="T0" fmla="*/ 98 w 5"/>
                <a:gd name="T1" fmla="*/ 158 h 4"/>
                <a:gd name="T2" fmla="*/ 0 w 5"/>
                <a:gd name="T3" fmla="*/ 50 h 4"/>
                <a:gd name="T4" fmla="*/ 0 w 5"/>
                <a:gd name="T5" fmla="*/ 0 h 4"/>
                <a:gd name="T6" fmla="*/ 29 w 5"/>
                <a:gd name="T7" fmla="*/ 0 h 4"/>
                <a:gd name="T8" fmla="*/ 139 w 5"/>
                <a:gd name="T9" fmla="*/ 83 h 4"/>
                <a:gd name="T10" fmla="*/ 168 w 5"/>
                <a:gd name="T11" fmla="*/ 125 h 4"/>
                <a:gd name="T12" fmla="*/ 98 w 5"/>
                <a:gd name="T13" fmla="*/ 158 h 4"/>
                <a:gd name="T14" fmla="*/ 70 w 5"/>
                <a:gd name="T15" fmla="*/ 50 h 4"/>
                <a:gd name="T16" fmla="*/ 98 w 5"/>
                <a:gd name="T17" fmla="*/ 125 h 4"/>
                <a:gd name="T18" fmla="*/ 139 w 5"/>
                <a:gd name="T19" fmla="*/ 125 h 4"/>
                <a:gd name="T20" fmla="*/ 98 w 5"/>
                <a:gd name="T21" fmla="*/ 83 h 4"/>
                <a:gd name="T22" fmla="*/ 70 w 5"/>
                <a:gd name="T23" fmla="*/ 5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4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4"/>
                    <a:pt x="3" y="4"/>
                  </a:cubicBezTo>
                  <a:close/>
                  <a:moveTo>
                    <a:pt x="2" y="1"/>
                  </a:moveTo>
                  <a:cubicBezTo>
                    <a:pt x="2" y="2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18"/>
            <p:cNvSpPr>
              <a:spLocks/>
            </p:cNvSpPr>
            <p:nvPr/>
          </p:nvSpPr>
          <p:spPr bwMode="auto">
            <a:xfrm>
              <a:off x="7133189" y="4256377"/>
              <a:ext cx="22038" cy="22033"/>
            </a:xfrm>
            <a:custGeom>
              <a:avLst/>
              <a:gdLst>
                <a:gd name="T0" fmla="*/ 0 w 3"/>
                <a:gd name="T1" fmla="*/ 0 h 3"/>
                <a:gd name="T2" fmla="*/ 86 w 3"/>
                <a:gd name="T3" fmla="*/ 86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19"/>
            <p:cNvSpPr>
              <a:spLocks/>
            </p:cNvSpPr>
            <p:nvPr/>
          </p:nvSpPr>
          <p:spPr bwMode="auto">
            <a:xfrm>
              <a:off x="7117448" y="4246934"/>
              <a:ext cx="37779" cy="31475"/>
            </a:xfrm>
            <a:custGeom>
              <a:avLst/>
              <a:gdLst>
                <a:gd name="T0" fmla="*/ 168 w 5"/>
                <a:gd name="T1" fmla="*/ 158 h 4"/>
                <a:gd name="T2" fmla="*/ 139 w 5"/>
                <a:gd name="T3" fmla="*/ 158 h 4"/>
                <a:gd name="T4" fmla="*/ 29 w 5"/>
                <a:gd name="T5" fmla="*/ 50 h 4"/>
                <a:gd name="T6" fmla="*/ 0 w 5"/>
                <a:gd name="T7" fmla="*/ 0 h 4"/>
                <a:gd name="T8" fmla="*/ 70 w 5"/>
                <a:gd name="T9" fmla="*/ 50 h 4"/>
                <a:gd name="T10" fmla="*/ 168 w 5"/>
                <a:gd name="T11" fmla="*/ 125 h 4"/>
                <a:gd name="T12" fmla="*/ 168 w 5"/>
                <a:gd name="T13" fmla="*/ 125 h 4"/>
                <a:gd name="T14" fmla="*/ 168 w 5"/>
                <a:gd name="T15" fmla="*/ 158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cubicBezTo>
                    <a:pt x="5" y="4"/>
                    <a:pt x="4" y="4"/>
                    <a:pt x="4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20"/>
            <p:cNvSpPr>
              <a:spLocks/>
            </p:cNvSpPr>
            <p:nvPr/>
          </p:nvSpPr>
          <p:spPr bwMode="auto">
            <a:xfrm>
              <a:off x="4705334" y="3815719"/>
              <a:ext cx="103892" cy="163672"/>
            </a:xfrm>
            <a:custGeom>
              <a:avLst/>
              <a:gdLst>
                <a:gd name="T0" fmla="*/ 28 w 14"/>
                <a:gd name="T1" fmla="*/ 0 h 22"/>
                <a:gd name="T2" fmla="*/ 118 w 14"/>
                <a:gd name="T3" fmla="*/ 118 h 22"/>
                <a:gd name="T4" fmla="*/ 118 w 14"/>
                <a:gd name="T5" fmla="*/ 118 h 22"/>
                <a:gd name="T6" fmla="*/ 156 w 14"/>
                <a:gd name="T7" fmla="*/ 225 h 22"/>
                <a:gd name="T8" fmla="*/ 184 w 14"/>
                <a:gd name="T9" fmla="*/ 251 h 22"/>
                <a:gd name="T10" fmla="*/ 184 w 14"/>
                <a:gd name="T11" fmla="*/ 184 h 22"/>
                <a:gd name="T12" fmla="*/ 316 w 14"/>
                <a:gd name="T13" fmla="*/ 319 h 22"/>
                <a:gd name="T14" fmla="*/ 405 w 14"/>
                <a:gd name="T15" fmla="*/ 319 h 22"/>
                <a:gd name="T16" fmla="*/ 368 w 14"/>
                <a:gd name="T17" fmla="*/ 409 h 22"/>
                <a:gd name="T18" fmla="*/ 316 w 14"/>
                <a:gd name="T19" fmla="*/ 435 h 22"/>
                <a:gd name="T20" fmla="*/ 316 w 14"/>
                <a:gd name="T21" fmla="*/ 503 h 22"/>
                <a:gd name="T22" fmla="*/ 156 w 14"/>
                <a:gd name="T23" fmla="*/ 619 h 22"/>
                <a:gd name="T24" fmla="*/ 94 w 14"/>
                <a:gd name="T25" fmla="*/ 409 h 22"/>
                <a:gd name="T26" fmla="*/ 156 w 14"/>
                <a:gd name="T27" fmla="*/ 340 h 22"/>
                <a:gd name="T28" fmla="*/ 156 w 14"/>
                <a:gd name="T29" fmla="*/ 225 h 22"/>
                <a:gd name="T30" fmla="*/ 94 w 14"/>
                <a:gd name="T31" fmla="*/ 156 h 22"/>
                <a:gd name="T32" fmla="*/ 94 w 14"/>
                <a:gd name="T33" fmla="*/ 156 h 22"/>
                <a:gd name="T34" fmla="*/ 66 w 14"/>
                <a:gd name="T35" fmla="*/ 66 h 22"/>
                <a:gd name="T36" fmla="*/ 66 w 14"/>
                <a:gd name="T37" fmla="*/ 95 h 22"/>
                <a:gd name="T38" fmla="*/ 28 w 14"/>
                <a:gd name="T39" fmla="*/ 0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" h="22">
                  <a:moveTo>
                    <a:pt x="1" y="0"/>
                  </a:moveTo>
                  <a:cubicBezTo>
                    <a:pt x="1" y="2"/>
                    <a:pt x="4" y="1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6"/>
                    <a:pt x="5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7"/>
                    <a:pt x="7" y="7"/>
                    <a:pt x="6" y="6"/>
                  </a:cubicBezTo>
                  <a:cubicBezTo>
                    <a:pt x="8" y="7"/>
                    <a:pt x="8" y="11"/>
                    <a:pt x="10" y="10"/>
                  </a:cubicBezTo>
                  <a:cubicBezTo>
                    <a:pt x="11" y="10"/>
                    <a:pt x="14" y="8"/>
                    <a:pt x="13" y="10"/>
                  </a:cubicBezTo>
                  <a:cubicBezTo>
                    <a:pt x="13" y="10"/>
                    <a:pt x="12" y="12"/>
                    <a:pt x="12" y="13"/>
                  </a:cubicBezTo>
                  <a:cubicBezTo>
                    <a:pt x="12" y="15"/>
                    <a:pt x="11" y="13"/>
                    <a:pt x="10" y="14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9" y="18"/>
                    <a:pt x="7" y="22"/>
                    <a:pt x="5" y="20"/>
                  </a:cubicBezTo>
                  <a:cubicBezTo>
                    <a:pt x="8" y="16"/>
                    <a:pt x="3" y="16"/>
                    <a:pt x="3" y="13"/>
                  </a:cubicBezTo>
                  <a:cubicBezTo>
                    <a:pt x="3" y="14"/>
                    <a:pt x="6" y="10"/>
                    <a:pt x="5" y="11"/>
                  </a:cubicBezTo>
                  <a:cubicBezTo>
                    <a:pt x="6" y="10"/>
                    <a:pt x="5" y="8"/>
                    <a:pt x="5" y="7"/>
                  </a:cubicBezTo>
                  <a:cubicBezTo>
                    <a:pt x="3" y="7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2" y="4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21"/>
            <p:cNvSpPr>
              <a:spLocks noEditPoints="1"/>
            </p:cNvSpPr>
            <p:nvPr/>
          </p:nvSpPr>
          <p:spPr bwMode="auto">
            <a:xfrm>
              <a:off x="4699037" y="3809425"/>
              <a:ext cx="110189" cy="163672"/>
            </a:xfrm>
            <a:custGeom>
              <a:avLst/>
              <a:gdLst>
                <a:gd name="T0" fmla="*/ 152 w 15"/>
                <a:gd name="T1" fmla="*/ 659 h 22"/>
                <a:gd name="T2" fmla="*/ 152 w 15"/>
                <a:gd name="T3" fmla="*/ 659 h 22"/>
                <a:gd name="T4" fmla="*/ 152 w 15"/>
                <a:gd name="T5" fmla="*/ 532 h 22"/>
                <a:gd name="T6" fmla="*/ 86 w 15"/>
                <a:gd name="T7" fmla="*/ 463 h 22"/>
                <a:gd name="T8" fmla="*/ 114 w 15"/>
                <a:gd name="T9" fmla="*/ 435 h 22"/>
                <a:gd name="T10" fmla="*/ 114 w 15"/>
                <a:gd name="T11" fmla="*/ 435 h 22"/>
                <a:gd name="T12" fmla="*/ 114 w 15"/>
                <a:gd name="T13" fmla="*/ 435 h 22"/>
                <a:gd name="T14" fmla="*/ 180 w 15"/>
                <a:gd name="T15" fmla="*/ 369 h 22"/>
                <a:gd name="T16" fmla="*/ 180 w 15"/>
                <a:gd name="T17" fmla="*/ 340 h 22"/>
                <a:gd name="T18" fmla="*/ 152 w 15"/>
                <a:gd name="T19" fmla="*/ 279 h 22"/>
                <a:gd name="T20" fmla="*/ 114 w 15"/>
                <a:gd name="T21" fmla="*/ 225 h 22"/>
                <a:gd name="T22" fmla="*/ 114 w 15"/>
                <a:gd name="T23" fmla="*/ 225 h 22"/>
                <a:gd name="T24" fmla="*/ 65 w 15"/>
                <a:gd name="T25" fmla="*/ 156 h 22"/>
                <a:gd name="T26" fmla="*/ 28 w 15"/>
                <a:gd name="T27" fmla="*/ 28 h 22"/>
                <a:gd name="T28" fmla="*/ 65 w 15"/>
                <a:gd name="T29" fmla="*/ 28 h 22"/>
                <a:gd name="T30" fmla="*/ 152 w 15"/>
                <a:gd name="T31" fmla="*/ 0 h 22"/>
                <a:gd name="T32" fmla="*/ 180 w 15"/>
                <a:gd name="T33" fmla="*/ 156 h 22"/>
                <a:gd name="T34" fmla="*/ 201 w 15"/>
                <a:gd name="T35" fmla="*/ 251 h 22"/>
                <a:gd name="T36" fmla="*/ 201 w 15"/>
                <a:gd name="T37" fmla="*/ 225 h 22"/>
                <a:gd name="T38" fmla="*/ 240 w 15"/>
                <a:gd name="T39" fmla="*/ 225 h 22"/>
                <a:gd name="T40" fmla="*/ 331 w 15"/>
                <a:gd name="T41" fmla="*/ 340 h 22"/>
                <a:gd name="T42" fmla="*/ 420 w 15"/>
                <a:gd name="T43" fmla="*/ 279 h 22"/>
                <a:gd name="T44" fmla="*/ 446 w 15"/>
                <a:gd name="T45" fmla="*/ 340 h 22"/>
                <a:gd name="T46" fmla="*/ 420 w 15"/>
                <a:gd name="T47" fmla="*/ 435 h 22"/>
                <a:gd name="T48" fmla="*/ 355 w 15"/>
                <a:gd name="T49" fmla="*/ 463 h 22"/>
                <a:gd name="T50" fmla="*/ 355 w 15"/>
                <a:gd name="T51" fmla="*/ 463 h 22"/>
                <a:gd name="T52" fmla="*/ 331 w 15"/>
                <a:gd name="T53" fmla="*/ 570 h 22"/>
                <a:gd name="T54" fmla="*/ 201 w 15"/>
                <a:gd name="T55" fmla="*/ 659 h 22"/>
                <a:gd name="T56" fmla="*/ 294 w 15"/>
                <a:gd name="T57" fmla="*/ 532 h 22"/>
                <a:gd name="T58" fmla="*/ 331 w 15"/>
                <a:gd name="T59" fmla="*/ 435 h 22"/>
                <a:gd name="T60" fmla="*/ 380 w 15"/>
                <a:gd name="T61" fmla="*/ 435 h 22"/>
                <a:gd name="T62" fmla="*/ 420 w 15"/>
                <a:gd name="T63" fmla="*/ 319 h 22"/>
                <a:gd name="T64" fmla="*/ 240 w 15"/>
                <a:gd name="T65" fmla="*/ 319 h 22"/>
                <a:gd name="T66" fmla="*/ 201 w 15"/>
                <a:gd name="T67" fmla="*/ 279 h 22"/>
                <a:gd name="T68" fmla="*/ 201 w 15"/>
                <a:gd name="T69" fmla="*/ 279 h 22"/>
                <a:gd name="T70" fmla="*/ 201 w 15"/>
                <a:gd name="T71" fmla="*/ 319 h 22"/>
                <a:gd name="T72" fmla="*/ 201 w 15"/>
                <a:gd name="T73" fmla="*/ 369 h 22"/>
                <a:gd name="T74" fmla="*/ 180 w 15"/>
                <a:gd name="T75" fmla="*/ 503 h 22"/>
                <a:gd name="T76" fmla="*/ 201 w 15"/>
                <a:gd name="T77" fmla="*/ 659 h 22"/>
                <a:gd name="T78" fmla="*/ 152 w 15"/>
                <a:gd name="T79" fmla="*/ 156 h 22"/>
                <a:gd name="T80" fmla="*/ 114 w 15"/>
                <a:gd name="T81" fmla="*/ 118 h 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" h="22">
                  <a:moveTo>
                    <a:pt x="7" y="22"/>
                  </a:moveTo>
                  <a:cubicBezTo>
                    <a:pt x="7" y="22"/>
                    <a:pt x="6" y="22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6" y="18"/>
                    <a:pt x="6" y="18"/>
                    <a:pt x="5" y="17"/>
                  </a:cubicBezTo>
                  <a:cubicBezTo>
                    <a:pt x="4" y="17"/>
                    <a:pt x="3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5" y="12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8"/>
                    <a:pt x="9" y="8"/>
                  </a:cubicBezTo>
                  <a:cubicBezTo>
                    <a:pt x="9" y="9"/>
                    <a:pt x="10" y="11"/>
                    <a:pt x="11" y="11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3" y="10"/>
                    <a:pt x="13" y="9"/>
                    <a:pt x="14" y="9"/>
                  </a:cubicBezTo>
                  <a:cubicBezTo>
                    <a:pt x="14" y="9"/>
                    <a:pt x="15" y="9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2"/>
                    <a:pt x="14" y="13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15"/>
                    <a:pt x="13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6"/>
                    <a:pt x="11" y="16"/>
                  </a:cubicBezTo>
                  <a:cubicBezTo>
                    <a:pt x="11" y="17"/>
                    <a:pt x="12" y="17"/>
                    <a:pt x="11" y="18"/>
                  </a:cubicBezTo>
                  <a:cubicBezTo>
                    <a:pt x="10" y="20"/>
                    <a:pt x="9" y="22"/>
                    <a:pt x="7" y="22"/>
                  </a:cubicBez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9" y="20"/>
                    <a:pt x="10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10" y="16"/>
                    <a:pt x="10" y="15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0" y="13"/>
                    <a:pt x="9" y="11"/>
                    <a:pt x="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2"/>
                  </a:cubicBezTo>
                  <a:cubicBezTo>
                    <a:pt x="7" y="12"/>
                    <a:pt x="5" y="14"/>
                    <a:pt x="5" y="15"/>
                  </a:cubicBezTo>
                  <a:cubicBezTo>
                    <a:pt x="5" y="15"/>
                    <a:pt x="5" y="16"/>
                    <a:pt x="6" y="16"/>
                  </a:cubicBezTo>
                  <a:cubicBezTo>
                    <a:pt x="7" y="17"/>
                    <a:pt x="7" y="18"/>
                    <a:pt x="7" y="19"/>
                  </a:cubicBezTo>
                  <a:cubicBezTo>
                    <a:pt x="7" y="19"/>
                    <a:pt x="7" y="20"/>
                    <a:pt x="7" y="21"/>
                  </a:cubicBezTo>
                  <a:close/>
                  <a:moveTo>
                    <a:pt x="4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22"/>
            <p:cNvSpPr>
              <a:spLocks/>
            </p:cNvSpPr>
            <p:nvPr/>
          </p:nvSpPr>
          <p:spPr bwMode="auto">
            <a:xfrm>
              <a:off x="4601442" y="3951065"/>
              <a:ext cx="135375" cy="154230"/>
            </a:xfrm>
            <a:custGeom>
              <a:avLst/>
              <a:gdLst>
                <a:gd name="T0" fmla="*/ 423 w 18"/>
                <a:gd name="T1" fmla="*/ 28 h 21"/>
                <a:gd name="T2" fmla="*/ 452 w 18"/>
                <a:gd name="T3" fmla="*/ 0 h 21"/>
                <a:gd name="T4" fmla="*/ 490 w 18"/>
                <a:gd name="T5" fmla="*/ 65 h 21"/>
                <a:gd name="T6" fmla="*/ 559 w 18"/>
                <a:gd name="T7" fmla="*/ 28 h 21"/>
                <a:gd name="T8" fmla="*/ 559 w 18"/>
                <a:gd name="T9" fmla="*/ 65 h 21"/>
                <a:gd name="T10" fmla="*/ 559 w 18"/>
                <a:gd name="T11" fmla="*/ 28 h 21"/>
                <a:gd name="T12" fmla="*/ 588 w 18"/>
                <a:gd name="T13" fmla="*/ 28 h 21"/>
                <a:gd name="T14" fmla="*/ 588 w 18"/>
                <a:gd name="T15" fmla="*/ 114 h 21"/>
                <a:gd name="T16" fmla="*/ 518 w 18"/>
                <a:gd name="T17" fmla="*/ 180 h 21"/>
                <a:gd name="T18" fmla="*/ 490 w 18"/>
                <a:gd name="T19" fmla="*/ 294 h 21"/>
                <a:gd name="T20" fmla="*/ 354 w 18"/>
                <a:gd name="T21" fmla="*/ 331 h 21"/>
                <a:gd name="T22" fmla="*/ 258 w 18"/>
                <a:gd name="T23" fmla="*/ 560 h 21"/>
                <a:gd name="T24" fmla="*/ 0 w 18"/>
                <a:gd name="T25" fmla="*/ 534 h 21"/>
                <a:gd name="T26" fmla="*/ 29 w 18"/>
                <a:gd name="T27" fmla="*/ 506 h 21"/>
                <a:gd name="T28" fmla="*/ 0 w 18"/>
                <a:gd name="T29" fmla="*/ 506 h 21"/>
                <a:gd name="T30" fmla="*/ 0 w 18"/>
                <a:gd name="T31" fmla="*/ 506 h 21"/>
                <a:gd name="T32" fmla="*/ 69 w 18"/>
                <a:gd name="T33" fmla="*/ 446 h 21"/>
                <a:gd name="T34" fmla="*/ 69 w 18"/>
                <a:gd name="T35" fmla="*/ 420 h 21"/>
                <a:gd name="T36" fmla="*/ 258 w 18"/>
                <a:gd name="T37" fmla="*/ 240 h 21"/>
                <a:gd name="T38" fmla="*/ 354 w 18"/>
                <a:gd name="T39" fmla="*/ 152 h 21"/>
                <a:gd name="T40" fmla="*/ 423 w 18"/>
                <a:gd name="T41" fmla="*/ 28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" h="21">
                  <a:moveTo>
                    <a:pt x="13" y="1"/>
                  </a:moveTo>
                  <a:cubicBezTo>
                    <a:pt x="13" y="1"/>
                    <a:pt x="14" y="0"/>
                    <a:pt x="14" y="0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6" y="2"/>
                    <a:pt x="17" y="1"/>
                    <a:pt x="17" y="1"/>
                  </a:cubicBezTo>
                  <a:cubicBezTo>
                    <a:pt x="17" y="1"/>
                    <a:pt x="17" y="2"/>
                    <a:pt x="17" y="2"/>
                  </a:cubicBezTo>
                  <a:cubicBezTo>
                    <a:pt x="17" y="2"/>
                    <a:pt x="17" y="2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7" y="2"/>
                    <a:pt x="18" y="3"/>
                    <a:pt x="18" y="4"/>
                  </a:cubicBezTo>
                  <a:cubicBezTo>
                    <a:pt x="17" y="5"/>
                    <a:pt x="17" y="6"/>
                    <a:pt x="16" y="6"/>
                  </a:cubicBezTo>
                  <a:cubicBezTo>
                    <a:pt x="15" y="7"/>
                    <a:pt x="13" y="9"/>
                    <a:pt x="15" y="10"/>
                  </a:cubicBezTo>
                  <a:cubicBezTo>
                    <a:pt x="13" y="9"/>
                    <a:pt x="13" y="11"/>
                    <a:pt x="11" y="11"/>
                  </a:cubicBezTo>
                  <a:cubicBezTo>
                    <a:pt x="10" y="14"/>
                    <a:pt x="10" y="17"/>
                    <a:pt x="8" y="19"/>
                  </a:cubicBezTo>
                  <a:cubicBezTo>
                    <a:pt x="5" y="21"/>
                    <a:pt x="3" y="17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0" y="17"/>
                  </a:cubicBezTo>
                  <a:cubicBezTo>
                    <a:pt x="2" y="16"/>
                    <a:pt x="0" y="15"/>
                    <a:pt x="2" y="15"/>
                  </a:cubicBezTo>
                  <a:cubicBezTo>
                    <a:pt x="1" y="14"/>
                    <a:pt x="1" y="13"/>
                    <a:pt x="2" y="14"/>
                  </a:cubicBezTo>
                  <a:cubicBezTo>
                    <a:pt x="2" y="11"/>
                    <a:pt x="6" y="10"/>
                    <a:pt x="8" y="8"/>
                  </a:cubicBezTo>
                  <a:cubicBezTo>
                    <a:pt x="10" y="7"/>
                    <a:pt x="10" y="6"/>
                    <a:pt x="11" y="5"/>
                  </a:cubicBezTo>
                  <a:cubicBezTo>
                    <a:pt x="11" y="3"/>
                    <a:pt x="13" y="3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23"/>
            <p:cNvSpPr>
              <a:spLocks noEditPoints="1"/>
            </p:cNvSpPr>
            <p:nvPr/>
          </p:nvSpPr>
          <p:spPr bwMode="auto">
            <a:xfrm>
              <a:off x="4595145" y="3941622"/>
              <a:ext cx="141671" cy="157377"/>
            </a:xfrm>
            <a:custGeom>
              <a:avLst/>
              <a:gdLst>
                <a:gd name="T0" fmla="*/ 118 w 19"/>
                <a:gd name="T1" fmla="*/ 645 h 21"/>
                <a:gd name="T2" fmla="*/ 28 w 19"/>
                <a:gd name="T3" fmla="*/ 607 h 21"/>
                <a:gd name="T4" fmla="*/ 0 w 19"/>
                <a:gd name="T5" fmla="*/ 645 h 21"/>
                <a:gd name="T6" fmla="*/ 28 w 19"/>
                <a:gd name="T7" fmla="*/ 607 h 21"/>
                <a:gd name="T8" fmla="*/ 0 w 19"/>
                <a:gd name="T9" fmla="*/ 579 h 21"/>
                <a:gd name="T10" fmla="*/ 28 w 19"/>
                <a:gd name="T11" fmla="*/ 510 h 21"/>
                <a:gd name="T12" fmla="*/ 66 w 19"/>
                <a:gd name="T13" fmla="*/ 488 h 21"/>
                <a:gd name="T14" fmla="*/ 95 w 19"/>
                <a:gd name="T15" fmla="*/ 448 h 21"/>
                <a:gd name="T16" fmla="*/ 279 w 19"/>
                <a:gd name="T17" fmla="*/ 283 h 21"/>
                <a:gd name="T18" fmla="*/ 369 w 19"/>
                <a:gd name="T19" fmla="*/ 136 h 21"/>
                <a:gd name="T20" fmla="*/ 410 w 19"/>
                <a:gd name="T21" fmla="*/ 69 h 21"/>
                <a:gd name="T22" fmla="*/ 476 w 19"/>
                <a:gd name="T23" fmla="*/ 0 h 21"/>
                <a:gd name="T24" fmla="*/ 533 w 19"/>
                <a:gd name="T25" fmla="*/ 69 h 21"/>
                <a:gd name="T26" fmla="*/ 573 w 19"/>
                <a:gd name="T27" fmla="*/ 69 h 21"/>
                <a:gd name="T28" fmla="*/ 599 w 19"/>
                <a:gd name="T29" fmla="*/ 69 h 21"/>
                <a:gd name="T30" fmla="*/ 599 w 19"/>
                <a:gd name="T31" fmla="*/ 69 h 21"/>
                <a:gd name="T32" fmla="*/ 599 w 19"/>
                <a:gd name="T33" fmla="*/ 95 h 21"/>
                <a:gd name="T34" fmla="*/ 599 w 19"/>
                <a:gd name="T35" fmla="*/ 164 h 21"/>
                <a:gd name="T36" fmla="*/ 573 w 19"/>
                <a:gd name="T37" fmla="*/ 255 h 21"/>
                <a:gd name="T38" fmla="*/ 504 w 19"/>
                <a:gd name="T39" fmla="*/ 324 h 21"/>
                <a:gd name="T40" fmla="*/ 504 w 19"/>
                <a:gd name="T41" fmla="*/ 352 h 21"/>
                <a:gd name="T42" fmla="*/ 476 w 19"/>
                <a:gd name="T43" fmla="*/ 390 h 21"/>
                <a:gd name="T44" fmla="*/ 410 w 19"/>
                <a:gd name="T45" fmla="*/ 390 h 21"/>
                <a:gd name="T46" fmla="*/ 279 w 19"/>
                <a:gd name="T47" fmla="*/ 645 h 21"/>
                <a:gd name="T48" fmla="*/ 66 w 19"/>
                <a:gd name="T49" fmla="*/ 579 h 21"/>
                <a:gd name="T50" fmla="*/ 253 w 19"/>
                <a:gd name="T51" fmla="*/ 607 h 21"/>
                <a:gd name="T52" fmla="*/ 369 w 19"/>
                <a:gd name="T53" fmla="*/ 390 h 21"/>
                <a:gd name="T54" fmla="*/ 410 w 19"/>
                <a:gd name="T55" fmla="*/ 352 h 21"/>
                <a:gd name="T56" fmla="*/ 476 w 19"/>
                <a:gd name="T57" fmla="*/ 324 h 21"/>
                <a:gd name="T58" fmla="*/ 504 w 19"/>
                <a:gd name="T59" fmla="*/ 255 h 21"/>
                <a:gd name="T60" fmla="*/ 533 w 19"/>
                <a:gd name="T61" fmla="*/ 226 h 21"/>
                <a:gd name="T62" fmla="*/ 533 w 19"/>
                <a:gd name="T63" fmla="*/ 95 h 21"/>
                <a:gd name="T64" fmla="*/ 476 w 19"/>
                <a:gd name="T65" fmla="*/ 69 h 21"/>
                <a:gd name="T66" fmla="*/ 410 w 19"/>
                <a:gd name="T67" fmla="*/ 164 h 21"/>
                <a:gd name="T68" fmla="*/ 320 w 19"/>
                <a:gd name="T69" fmla="*/ 324 h 21"/>
                <a:gd name="T70" fmla="*/ 118 w 19"/>
                <a:gd name="T71" fmla="*/ 488 h 21"/>
                <a:gd name="T72" fmla="*/ 95 w 19"/>
                <a:gd name="T73" fmla="*/ 488 h 21"/>
                <a:gd name="T74" fmla="*/ 118 w 19"/>
                <a:gd name="T75" fmla="*/ 510 h 21"/>
                <a:gd name="T76" fmla="*/ 66 w 19"/>
                <a:gd name="T77" fmla="*/ 579 h 21"/>
                <a:gd name="T78" fmla="*/ 533 w 19"/>
                <a:gd name="T79" fmla="*/ 188 h 21"/>
                <a:gd name="T80" fmla="*/ 573 w 19"/>
                <a:gd name="T81" fmla="*/ 136 h 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" h="21">
                  <a:moveTo>
                    <a:pt x="7" y="21"/>
                  </a:moveTo>
                  <a:cubicBezTo>
                    <a:pt x="6" y="21"/>
                    <a:pt x="5" y="20"/>
                    <a:pt x="4" y="20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3" y="12"/>
                    <a:pt x="5" y="11"/>
                    <a:pt x="7" y="10"/>
                  </a:cubicBezTo>
                  <a:cubicBezTo>
                    <a:pt x="8" y="10"/>
                    <a:pt x="8" y="9"/>
                    <a:pt x="9" y="9"/>
                  </a:cubicBezTo>
                  <a:cubicBezTo>
                    <a:pt x="10" y="8"/>
                    <a:pt x="11" y="7"/>
                    <a:pt x="11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8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4"/>
                  </a:cubicBezTo>
                  <a:cubicBezTo>
                    <a:pt x="19" y="4"/>
                    <a:pt x="19" y="4"/>
                    <a:pt x="19" y="5"/>
                  </a:cubicBezTo>
                  <a:cubicBezTo>
                    <a:pt x="19" y="6"/>
                    <a:pt x="19" y="6"/>
                    <a:pt x="18" y="7"/>
                  </a:cubicBezTo>
                  <a:cubicBezTo>
                    <a:pt x="18" y="7"/>
                    <a:pt x="18" y="7"/>
                    <a:pt x="18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5" y="11"/>
                    <a:pt x="15" y="11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3" y="13"/>
                    <a:pt x="13" y="13"/>
                    <a:pt x="12" y="14"/>
                  </a:cubicBezTo>
                  <a:cubicBezTo>
                    <a:pt x="12" y="16"/>
                    <a:pt x="11" y="18"/>
                    <a:pt x="9" y="20"/>
                  </a:cubicBezTo>
                  <a:cubicBezTo>
                    <a:pt x="8" y="21"/>
                    <a:pt x="8" y="21"/>
                    <a:pt x="7" y="21"/>
                  </a:cubicBezTo>
                  <a:close/>
                  <a:moveTo>
                    <a:pt x="2" y="18"/>
                  </a:moveTo>
                  <a:cubicBezTo>
                    <a:pt x="3" y="18"/>
                    <a:pt x="4" y="19"/>
                    <a:pt x="5" y="19"/>
                  </a:cubicBezTo>
                  <a:cubicBezTo>
                    <a:pt x="6" y="20"/>
                    <a:pt x="7" y="20"/>
                    <a:pt x="8" y="19"/>
                  </a:cubicBezTo>
                  <a:cubicBezTo>
                    <a:pt x="10" y="18"/>
                    <a:pt x="11" y="16"/>
                    <a:pt x="11" y="13"/>
                  </a:cubicBezTo>
                  <a:cubicBezTo>
                    <a:pt x="11" y="13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4" y="11"/>
                    <a:pt x="14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8"/>
                    <a:pt x="16" y="8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4" y="4"/>
                    <a:pt x="14" y="4"/>
                    <a:pt x="13" y="5"/>
                  </a:cubicBezTo>
                  <a:cubicBezTo>
                    <a:pt x="13" y="5"/>
                    <a:pt x="13" y="5"/>
                    <a:pt x="12" y="6"/>
                  </a:cubicBezTo>
                  <a:cubicBezTo>
                    <a:pt x="12" y="8"/>
                    <a:pt x="11" y="8"/>
                    <a:pt x="10" y="10"/>
                  </a:cubicBezTo>
                  <a:cubicBezTo>
                    <a:pt x="9" y="10"/>
                    <a:pt x="8" y="11"/>
                    <a:pt x="7" y="11"/>
                  </a:cubicBezTo>
                  <a:cubicBezTo>
                    <a:pt x="6" y="12"/>
                    <a:pt x="4" y="13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lnTo>
                    <a:pt x="2" y="18"/>
                  </a:lnTo>
                  <a:close/>
                  <a:moveTo>
                    <a:pt x="18" y="4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24"/>
            <p:cNvSpPr>
              <a:spLocks/>
            </p:cNvSpPr>
            <p:nvPr/>
          </p:nvSpPr>
          <p:spPr bwMode="auto">
            <a:xfrm>
              <a:off x="4617183" y="4099000"/>
              <a:ext cx="12593" cy="6295"/>
            </a:xfrm>
            <a:custGeom>
              <a:avLst/>
              <a:gdLst>
                <a:gd name="T0" fmla="*/ 16 w 2"/>
                <a:gd name="T1" fmla="*/ 0 h 1"/>
                <a:gd name="T2" fmla="*/ 0 w 2"/>
                <a:gd name="T3" fmla="*/ 16 h 1"/>
                <a:gd name="T4" fmla="*/ 16 w 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25"/>
            <p:cNvSpPr>
              <a:spLocks/>
            </p:cNvSpPr>
            <p:nvPr/>
          </p:nvSpPr>
          <p:spPr bwMode="auto">
            <a:xfrm>
              <a:off x="4617183" y="4092704"/>
              <a:ext cx="12593" cy="22033"/>
            </a:xfrm>
            <a:custGeom>
              <a:avLst/>
              <a:gdLst>
                <a:gd name="T0" fmla="*/ 0 w 2"/>
                <a:gd name="T1" fmla="*/ 86 h 3"/>
                <a:gd name="T2" fmla="*/ 0 w 2"/>
                <a:gd name="T3" fmla="*/ 65 h 3"/>
                <a:gd name="T4" fmla="*/ 16 w 2"/>
                <a:gd name="T5" fmla="*/ 0 h 3"/>
                <a:gd name="T6" fmla="*/ 16 w 2"/>
                <a:gd name="T7" fmla="*/ 0 h 3"/>
                <a:gd name="T8" fmla="*/ 32 w 2"/>
                <a:gd name="T9" fmla="*/ 0 h 3"/>
                <a:gd name="T10" fmla="*/ 32 w 2"/>
                <a:gd name="T11" fmla="*/ 65 h 3"/>
                <a:gd name="T12" fmla="*/ 0 w 2"/>
                <a:gd name="T13" fmla="*/ 86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26"/>
            <p:cNvSpPr>
              <a:spLocks/>
            </p:cNvSpPr>
            <p:nvPr/>
          </p:nvSpPr>
          <p:spPr bwMode="auto">
            <a:xfrm>
              <a:off x="3099729" y="3022540"/>
              <a:ext cx="66113" cy="66098"/>
            </a:xfrm>
            <a:custGeom>
              <a:avLst/>
              <a:gdLst>
                <a:gd name="T0" fmla="*/ 65 w 9"/>
                <a:gd name="T1" fmla="*/ 0 h 9"/>
                <a:gd name="T2" fmla="*/ 65 w 9"/>
                <a:gd name="T3" fmla="*/ 28 h 9"/>
                <a:gd name="T4" fmla="*/ 86 w 9"/>
                <a:gd name="T5" fmla="*/ 266 h 9"/>
                <a:gd name="T6" fmla="*/ 65 w 9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0" y="2"/>
                    <a:pt x="0" y="9"/>
                    <a:pt x="3" y="9"/>
                  </a:cubicBezTo>
                  <a:cubicBezTo>
                    <a:pt x="9" y="8"/>
                    <a:pt x="4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27"/>
            <p:cNvSpPr>
              <a:spLocks noEditPoints="1"/>
            </p:cNvSpPr>
            <p:nvPr/>
          </p:nvSpPr>
          <p:spPr bwMode="auto">
            <a:xfrm>
              <a:off x="3099729" y="3006802"/>
              <a:ext cx="50372" cy="81835"/>
            </a:xfrm>
            <a:custGeom>
              <a:avLst/>
              <a:gdLst>
                <a:gd name="T0" fmla="*/ 85 w 7"/>
                <a:gd name="T1" fmla="*/ 340 h 11"/>
                <a:gd name="T2" fmla="*/ 25 w 7"/>
                <a:gd name="T3" fmla="*/ 279 h 11"/>
                <a:gd name="T4" fmla="*/ 25 w 7"/>
                <a:gd name="T5" fmla="*/ 95 h 11"/>
                <a:gd name="T6" fmla="*/ 25 w 7"/>
                <a:gd name="T7" fmla="*/ 66 h 11"/>
                <a:gd name="T8" fmla="*/ 0 w 7"/>
                <a:gd name="T9" fmla="*/ 0 h 11"/>
                <a:gd name="T10" fmla="*/ 57 w 7"/>
                <a:gd name="T11" fmla="*/ 28 h 11"/>
                <a:gd name="T12" fmla="*/ 167 w 7"/>
                <a:gd name="T13" fmla="*/ 279 h 11"/>
                <a:gd name="T14" fmla="*/ 85 w 7"/>
                <a:gd name="T15" fmla="*/ 340 h 11"/>
                <a:gd name="T16" fmla="*/ 85 w 7"/>
                <a:gd name="T17" fmla="*/ 95 h 11"/>
                <a:gd name="T18" fmla="*/ 57 w 7"/>
                <a:gd name="T19" fmla="*/ 279 h 11"/>
                <a:gd name="T20" fmla="*/ 85 w 7"/>
                <a:gd name="T21" fmla="*/ 319 h 11"/>
                <a:gd name="T22" fmla="*/ 85 w 7"/>
                <a:gd name="T23" fmla="*/ 340 h 11"/>
                <a:gd name="T24" fmla="*/ 85 w 7"/>
                <a:gd name="T25" fmla="*/ 319 h 11"/>
                <a:gd name="T26" fmla="*/ 130 w 7"/>
                <a:gd name="T27" fmla="*/ 279 h 11"/>
                <a:gd name="T28" fmla="*/ 85 w 7"/>
                <a:gd name="T29" fmla="*/ 95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cubicBezTo>
                    <a:pt x="2" y="11"/>
                    <a:pt x="1" y="11"/>
                    <a:pt x="1" y="9"/>
                  </a:cubicBezTo>
                  <a:cubicBezTo>
                    <a:pt x="0" y="7"/>
                    <a:pt x="0" y="4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2"/>
                    <a:pt x="7" y="6"/>
                    <a:pt x="6" y="9"/>
                  </a:cubicBezTo>
                  <a:cubicBezTo>
                    <a:pt x="6" y="10"/>
                    <a:pt x="6" y="11"/>
                    <a:pt x="3" y="11"/>
                  </a:cubicBezTo>
                  <a:close/>
                  <a:moveTo>
                    <a:pt x="3" y="3"/>
                  </a:moveTo>
                  <a:cubicBezTo>
                    <a:pt x="2" y="4"/>
                    <a:pt x="1" y="7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6" y="7"/>
                    <a:pt x="4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28"/>
            <p:cNvSpPr>
              <a:spLocks/>
            </p:cNvSpPr>
            <p:nvPr/>
          </p:nvSpPr>
          <p:spPr bwMode="auto">
            <a:xfrm>
              <a:off x="7230785" y="2865163"/>
              <a:ext cx="50372" cy="15738"/>
            </a:xfrm>
            <a:custGeom>
              <a:avLst/>
              <a:gdLst>
                <a:gd name="T0" fmla="*/ 194 w 7"/>
                <a:gd name="T1" fmla="*/ 0 h 2"/>
                <a:gd name="T2" fmla="*/ 194 w 7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7" y="2"/>
                    <a:pt x="0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29"/>
            <p:cNvSpPr>
              <a:spLocks/>
            </p:cNvSpPr>
            <p:nvPr/>
          </p:nvSpPr>
          <p:spPr bwMode="auto">
            <a:xfrm>
              <a:off x="7252823" y="2865163"/>
              <a:ext cx="22038" cy="15738"/>
            </a:xfrm>
            <a:custGeom>
              <a:avLst/>
              <a:gdLst>
                <a:gd name="T0" fmla="*/ 86 w 3"/>
                <a:gd name="T1" fmla="*/ 83 h 2"/>
                <a:gd name="T2" fmla="*/ 28 w 3"/>
                <a:gd name="T3" fmla="*/ 50 h 2"/>
                <a:gd name="T4" fmla="*/ 0 w 3"/>
                <a:gd name="T5" fmla="*/ 50 h 2"/>
                <a:gd name="T6" fmla="*/ 86 w 3"/>
                <a:gd name="T7" fmla="*/ 0 h 2"/>
                <a:gd name="T8" fmla="*/ 86 w 3"/>
                <a:gd name="T9" fmla="*/ 50 h 2"/>
                <a:gd name="T10" fmla="*/ 86 w 3"/>
                <a:gd name="T11" fmla="*/ 50 h 2"/>
                <a:gd name="T12" fmla="*/ 86 w 3"/>
                <a:gd name="T13" fmla="*/ 83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2" y="2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30"/>
            <p:cNvSpPr>
              <a:spLocks/>
            </p:cNvSpPr>
            <p:nvPr/>
          </p:nvSpPr>
          <p:spPr bwMode="auto">
            <a:xfrm>
              <a:off x="6261125" y="2210473"/>
              <a:ext cx="997994" cy="535082"/>
            </a:xfrm>
            <a:custGeom>
              <a:avLst/>
              <a:gdLst>
                <a:gd name="T0" fmla="*/ 2791 w 134"/>
                <a:gd name="T1" fmla="*/ 319 h 72"/>
                <a:gd name="T2" fmla="*/ 2687 w 134"/>
                <a:gd name="T3" fmla="*/ 222 h 72"/>
                <a:gd name="T4" fmla="*/ 2385 w 134"/>
                <a:gd name="T5" fmla="*/ 319 h 72"/>
                <a:gd name="T6" fmla="*/ 2344 w 134"/>
                <a:gd name="T7" fmla="*/ 94 h 72"/>
                <a:gd name="T8" fmla="*/ 2160 w 134"/>
                <a:gd name="T9" fmla="*/ 0 h 72"/>
                <a:gd name="T10" fmla="*/ 1192 w 134"/>
                <a:gd name="T11" fmla="*/ 66 h 72"/>
                <a:gd name="T12" fmla="*/ 185 w 134"/>
                <a:gd name="T13" fmla="*/ 118 h 72"/>
                <a:gd name="T14" fmla="*/ 156 w 134"/>
                <a:gd name="T15" fmla="*/ 118 h 72"/>
                <a:gd name="T16" fmla="*/ 95 w 134"/>
                <a:gd name="T17" fmla="*/ 319 h 72"/>
                <a:gd name="T18" fmla="*/ 118 w 134"/>
                <a:gd name="T19" fmla="*/ 340 h 72"/>
                <a:gd name="T20" fmla="*/ 95 w 134"/>
                <a:gd name="T21" fmla="*/ 959 h 72"/>
                <a:gd name="T22" fmla="*/ 225 w 134"/>
                <a:gd name="T23" fmla="*/ 1122 h 72"/>
                <a:gd name="T24" fmla="*/ 185 w 134"/>
                <a:gd name="T25" fmla="*/ 1143 h 72"/>
                <a:gd name="T26" fmla="*/ 251 w 134"/>
                <a:gd name="T27" fmla="*/ 1306 h 72"/>
                <a:gd name="T28" fmla="*/ 319 w 134"/>
                <a:gd name="T29" fmla="*/ 1433 h 72"/>
                <a:gd name="T30" fmla="*/ 570 w 134"/>
                <a:gd name="T31" fmla="*/ 1577 h 72"/>
                <a:gd name="T32" fmla="*/ 1008 w 134"/>
                <a:gd name="T33" fmla="*/ 1740 h 72"/>
                <a:gd name="T34" fmla="*/ 1311 w 134"/>
                <a:gd name="T35" fmla="*/ 1683 h 72"/>
                <a:gd name="T36" fmla="*/ 1561 w 134"/>
                <a:gd name="T37" fmla="*/ 1924 h 72"/>
                <a:gd name="T38" fmla="*/ 1881 w 134"/>
                <a:gd name="T39" fmla="*/ 2118 h 72"/>
                <a:gd name="T40" fmla="*/ 1999 w 134"/>
                <a:gd name="T41" fmla="*/ 2052 h 72"/>
                <a:gd name="T42" fmla="*/ 2065 w 134"/>
                <a:gd name="T43" fmla="*/ 1924 h 72"/>
                <a:gd name="T44" fmla="*/ 2200 w 134"/>
                <a:gd name="T45" fmla="*/ 1868 h 72"/>
                <a:gd name="T46" fmla="*/ 2385 w 134"/>
                <a:gd name="T47" fmla="*/ 1868 h 72"/>
                <a:gd name="T48" fmla="*/ 2474 w 134"/>
                <a:gd name="T49" fmla="*/ 1896 h 72"/>
                <a:gd name="T50" fmla="*/ 2598 w 134"/>
                <a:gd name="T51" fmla="*/ 1896 h 72"/>
                <a:gd name="T52" fmla="*/ 2501 w 134"/>
                <a:gd name="T53" fmla="*/ 1802 h 72"/>
                <a:gd name="T54" fmla="*/ 2687 w 134"/>
                <a:gd name="T55" fmla="*/ 1802 h 72"/>
                <a:gd name="T56" fmla="*/ 2910 w 134"/>
                <a:gd name="T57" fmla="*/ 1828 h 72"/>
                <a:gd name="T58" fmla="*/ 3073 w 134"/>
                <a:gd name="T59" fmla="*/ 2012 h 72"/>
                <a:gd name="T60" fmla="*/ 3229 w 134"/>
                <a:gd name="T61" fmla="*/ 2212 h 72"/>
                <a:gd name="T62" fmla="*/ 3163 w 134"/>
                <a:gd name="T63" fmla="*/ 1802 h 72"/>
                <a:gd name="T64" fmla="*/ 3376 w 134"/>
                <a:gd name="T65" fmla="*/ 1488 h 72"/>
                <a:gd name="T66" fmla="*/ 3537 w 134"/>
                <a:gd name="T67" fmla="*/ 1393 h 72"/>
                <a:gd name="T68" fmla="*/ 3577 w 134"/>
                <a:gd name="T69" fmla="*/ 1343 h 72"/>
                <a:gd name="T70" fmla="*/ 3508 w 134"/>
                <a:gd name="T71" fmla="*/ 1343 h 72"/>
                <a:gd name="T72" fmla="*/ 3577 w 134"/>
                <a:gd name="T73" fmla="*/ 1306 h 72"/>
                <a:gd name="T74" fmla="*/ 3480 w 134"/>
                <a:gd name="T75" fmla="*/ 1093 h 72"/>
                <a:gd name="T76" fmla="*/ 3577 w 134"/>
                <a:gd name="T77" fmla="*/ 999 h 72"/>
                <a:gd name="T78" fmla="*/ 3577 w 134"/>
                <a:gd name="T79" fmla="*/ 1143 h 72"/>
                <a:gd name="T80" fmla="*/ 3598 w 134"/>
                <a:gd name="T81" fmla="*/ 999 h 72"/>
                <a:gd name="T82" fmla="*/ 3693 w 134"/>
                <a:gd name="T83" fmla="*/ 959 h 72"/>
                <a:gd name="T84" fmla="*/ 3790 w 134"/>
                <a:gd name="T85" fmla="*/ 843 h 72"/>
                <a:gd name="T86" fmla="*/ 4012 w 134"/>
                <a:gd name="T87" fmla="*/ 774 h 72"/>
                <a:gd name="T88" fmla="*/ 3946 w 134"/>
                <a:gd name="T89" fmla="*/ 685 h 72"/>
                <a:gd name="T90" fmla="*/ 4081 w 134"/>
                <a:gd name="T91" fmla="*/ 524 h 72"/>
                <a:gd name="T92" fmla="*/ 4197 w 134"/>
                <a:gd name="T93" fmla="*/ 463 h 72"/>
                <a:gd name="T94" fmla="*/ 4130 w 134"/>
                <a:gd name="T95" fmla="*/ 279 h 72"/>
                <a:gd name="T96" fmla="*/ 3946 w 134"/>
                <a:gd name="T97" fmla="*/ 368 h 72"/>
                <a:gd name="T98" fmla="*/ 3877 w 134"/>
                <a:gd name="T99" fmla="*/ 463 h 72"/>
                <a:gd name="T100" fmla="*/ 3537 w 134"/>
                <a:gd name="T101" fmla="*/ 569 h 72"/>
                <a:gd name="T102" fmla="*/ 3004 w 134"/>
                <a:gd name="T103" fmla="*/ 803 h 72"/>
                <a:gd name="T104" fmla="*/ 2978 w 134"/>
                <a:gd name="T105" fmla="*/ 590 h 72"/>
                <a:gd name="T106" fmla="*/ 2848 w 134"/>
                <a:gd name="T107" fmla="*/ 503 h 72"/>
                <a:gd name="T108" fmla="*/ 2791 w 134"/>
                <a:gd name="T109" fmla="*/ 619 h 72"/>
                <a:gd name="T110" fmla="*/ 2754 w 134"/>
                <a:gd name="T111" fmla="*/ 434 h 72"/>
                <a:gd name="T112" fmla="*/ 2791 w 134"/>
                <a:gd name="T113" fmla="*/ 368 h 72"/>
                <a:gd name="T114" fmla="*/ 2888 w 134"/>
                <a:gd name="T115" fmla="*/ 368 h 72"/>
                <a:gd name="T116" fmla="*/ 2938 w 134"/>
                <a:gd name="T117" fmla="*/ 319 h 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4" h="72">
                  <a:moveTo>
                    <a:pt x="94" y="10"/>
                  </a:moveTo>
                  <a:cubicBezTo>
                    <a:pt x="92" y="10"/>
                    <a:pt x="91" y="9"/>
                    <a:pt x="89" y="10"/>
                  </a:cubicBezTo>
                  <a:cubicBezTo>
                    <a:pt x="87" y="12"/>
                    <a:pt x="86" y="8"/>
                    <a:pt x="84" y="9"/>
                  </a:cubicBezTo>
                  <a:cubicBezTo>
                    <a:pt x="85" y="8"/>
                    <a:pt x="85" y="8"/>
                    <a:pt x="86" y="7"/>
                  </a:cubicBezTo>
                  <a:cubicBezTo>
                    <a:pt x="85" y="7"/>
                    <a:pt x="78" y="12"/>
                    <a:pt x="79" y="9"/>
                  </a:cubicBezTo>
                  <a:cubicBezTo>
                    <a:pt x="78" y="9"/>
                    <a:pt x="77" y="9"/>
                    <a:pt x="76" y="10"/>
                  </a:cubicBezTo>
                  <a:cubicBezTo>
                    <a:pt x="78" y="8"/>
                    <a:pt x="79" y="7"/>
                    <a:pt x="82" y="5"/>
                  </a:cubicBezTo>
                  <a:cubicBezTo>
                    <a:pt x="79" y="5"/>
                    <a:pt x="78" y="5"/>
                    <a:pt x="75" y="3"/>
                  </a:cubicBezTo>
                  <a:cubicBezTo>
                    <a:pt x="74" y="3"/>
                    <a:pt x="73" y="3"/>
                    <a:pt x="71" y="3"/>
                  </a:cubicBezTo>
                  <a:cubicBezTo>
                    <a:pt x="70" y="3"/>
                    <a:pt x="70" y="1"/>
                    <a:pt x="69" y="0"/>
                  </a:cubicBezTo>
                  <a:cubicBezTo>
                    <a:pt x="70" y="3"/>
                    <a:pt x="62" y="2"/>
                    <a:pt x="61" y="2"/>
                  </a:cubicBezTo>
                  <a:cubicBezTo>
                    <a:pt x="53" y="2"/>
                    <a:pt x="46" y="2"/>
                    <a:pt x="38" y="2"/>
                  </a:cubicBezTo>
                  <a:cubicBezTo>
                    <a:pt x="27" y="2"/>
                    <a:pt x="16" y="2"/>
                    <a:pt x="5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5" y="7"/>
                  </a:cubicBezTo>
                  <a:cubicBezTo>
                    <a:pt x="5" y="7"/>
                    <a:pt x="6" y="5"/>
                    <a:pt x="5" y="4"/>
                  </a:cubicBezTo>
                  <a:cubicBezTo>
                    <a:pt x="4" y="4"/>
                    <a:pt x="1" y="3"/>
                    <a:pt x="1" y="4"/>
                  </a:cubicBezTo>
                  <a:cubicBezTo>
                    <a:pt x="0" y="5"/>
                    <a:pt x="2" y="9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1" y="11"/>
                    <a:pt x="2" y="22"/>
                    <a:pt x="2" y="25"/>
                  </a:cubicBezTo>
                  <a:cubicBezTo>
                    <a:pt x="2" y="27"/>
                    <a:pt x="1" y="29"/>
                    <a:pt x="3" y="31"/>
                  </a:cubicBezTo>
                  <a:cubicBezTo>
                    <a:pt x="4" y="33"/>
                    <a:pt x="3" y="35"/>
                    <a:pt x="6" y="37"/>
                  </a:cubicBezTo>
                  <a:cubicBezTo>
                    <a:pt x="6" y="36"/>
                    <a:pt x="6" y="36"/>
                    <a:pt x="7" y="36"/>
                  </a:cubicBezTo>
                  <a:cubicBezTo>
                    <a:pt x="6" y="37"/>
                    <a:pt x="6" y="37"/>
                    <a:pt x="7" y="38"/>
                  </a:cubicBezTo>
                  <a:cubicBezTo>
                    <a:pt x="7" y="38"/>
                    <a:pt x="6" y="38"/>
                    <a:pt x="6" y="37"/>
                  </a:cubicBezTo>
                  <a:cubicBezTo>
                    <a:pt x="6" y="38"/>
                    <a:pt x="6" y="39"/>
                    <a:pt x="7" y="39"/>
                  </a:cubicBezTo>
                  <a:cubicBezTo>
                    <a:pt x="8" y="40"/>
                    <a:pt x="7" y="41"/>
                    <a:pt x="8" y="42"/>
                  </a:cubicBezTo>
                  <a:cubicBezTo>
                    <a:pt x="9" y="43"/>
                    <a:pt x="10" y="44"/>
                    <a:pt x="10" y="45"/>
                  </a:cubicBezTo>
                  <a:cubicBezTo>
                    <a:pt x="11" y="45"/>
                    <a:pt x="10" y="46"/>
                    <a:pt x="10" y="46"/>
                  </a:cubicBezTo>
                  <a:cubicBezTo>
                    <a:pt x="11" y="47"/>
                    <a:pt x="12" y="47"/>
                    <a:pt x="13" y="47"/>
                  </a:cubicBezTo>
                  <a:cubicBezTo>
                    <a:pt x="14" y="48"/>
                    <a:pt x="18" y="49"/>
                    <a:pt x="18" y="51"/>
                  </a:cubicBezTo>
                  <a:cubicBezTo>
                    <a:pt x="19" y="54"/>
                    <a:pt x="22" y="51"/>
                    <a:pt x="24" y="52"/>
                  </a:cubicBezTo>
                  <a:cubicBezTo>
                    <a:pt x="27" y="53"/>
                    <a:pt x="29" y="54"/>
                    <a:pt x="32" y="56"/>
                  </a:cubicBezTo>
                  <a:cubicBezTo>
                    <a:pt x="33" y="56"/>
                    <a:pt x="39" y="56"/>
                    <a:pt x="39" y="55"/>
                  </a:cubicBezTo>
                  <a:cubicBezTo>
                    <a:pt x="39" y="54"/>
                    <a:pt x="41" y="54"/>
                    <a:pt x="42" y="54"/>
                  </a:cubicBezTo>
                  <a:cubicBezTo>
                    <a:pt x="43" y="54"/>
                    <a:pt x="44" y="55"/>
                    <a:pt x="45" y="56"/>
                  </a:cubicBezTo>
                  <a:cubicBezTo>
                    <a:pt x="47" y="58"/>
                    <a:pt x="48" y="60"/>
                    <a:pt x="50" y="62"/>
                  </a:cubicBezTo>
                  <a:cubicBezTo>
                    <a:pt x="53" y="57"/>
                    <a:pt x="55" y="60"/>
                    <a:pt x="57" y="63"/>
                  </a:cubicBezTo>
                  <a:cubicBezTo>
                    <a:pt x="58" y="65"/>
                    <a:pt x="59" y="66"/>
                    <a:pt x="60" y="68"/>
                  </a:cubicBezTo>
                  <a:cubicBezTo>
                    <a:pt x="60" y="69"/>
                    <a:pt x="64" y="69"/>
                    <a:pt x="65" y="70"/>
                  </a:cubicBezTo>
                  <a:cubicBezTo>
                    <a:pt x="64" y="69"/>
                    <a:pt x="64" y="67"/>
                    <a:pt x="64" y="66"/>
                  </a:cubicBezTo>
                  <a:cubicBezTo>
                    <a:pt x="65" y="66"/>
                    <a:pt x="64" y="65"/>
                    <a:pt x="64" y="65"/>
                  </a:cubicBezTo>
                  <a:cubicBezTo>
                    <a:pt x="65" y="64"/>
                    <a:pt x="66" y="64"/>
                    <a:pt x="66" y="62"/>
                  </a:cubicBezTo>
                  <a:cubicBezTo>
                    <a:pt x="69" y="63"/>
                    <a:pt x="69" y="62"/>
                    <a:pt x="70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2" y="59"/>
                    <a:pt x="73" y="60"/>
                    <a:pt x="76" y="60"/>
                  </a:cubicBezTo>
                  <a:cubicBezTo>
                    <a:pt x="76" y="60"/>
                    <a:pt x="76" y="59"/>
                    <a:pt x="77" y="60"/>
                  </a:cubicBezTo>
                  <a:cubicBezTo>
                    <a:pt x="77" y="60"/>
                    <a:pt x="78" y="61"/>
                    <a:pt x="79" y="61"/>
                  </a:cubicBezTo>
                  <a:cubicBezTo>
                    <a:pt x="80" y="61"/>
                    <a:pt x="81" y="61"/>
                    <a:pt x="81" y="60"/>
                  </a:cubicBezTo>
                  <a:cubicBezTo>
                    <a:pt x="81" y="61"/>
                    <a:pt x="82" y="62"/>
                    <a:pt x="83" y="61"/>
                  </a:cubicBezTo>
                  <a:cubicBezTo>
                    <a:pt x="82" y="61"/>
                    <a:pt x="81" y="60"/>
                    <a:pt x="82" y="59"/>
                  </a:cubicBezTo>
                  <a:cubicBezTo>
                    <a:pt x="81" y="59"/>
                    <a:pt x="80" y="59"/>
                    <a:pt x="80" y="58"/>
                  </a:cubicBezTo>
                  <a:cubicBezTo>
                    <a:pt x="82" y="58"/>
                    <a:pt x="85" y="59"/>
                    <a:pt x="86" y="56"/>
                  </a:cubicBezTo>
                  <a:cubicBezTo>
                    <a:pt x="85" y="57"/>
                    <a:pt x="86" y="58"/>
                    <a:pt x="86" y="58"/>
                  </a:cubicBezTo>
                  <a:cubicBezTo>
                    <a:pt x="87" y="58"/>
                    <a:pt x="88" y="57"/>
                    <a:pt x="89" y="58"/>
                  </a:cubicBezTo>
                  <a:cubicBezTo>
                    <a:pt x="91" y="58"/>
                    <a:pt x="91" y="60"/>
                    <a:pt x="93" y="59"/>
                  </a:cubicBezTo>
                  <a:cubicBezTo>
                    <a:pt x="97" y="58"/>
                    <a:pt x="98" y="61"/>
                    <a:pt x="98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65"/>
                    <a:pt x="100" y="69"/>
                    <a:pt x="100" y="70"/>
                  </a:cubicBezTo>
                  <a:cubicBezTo>
                    <a:pt x="102" y="71"/>
                    <a:pt x="101" y="72"/>
                    <a:pt x="103" y="71"/>
                  </a:cubicBezTo>
                  <a:cubicBezTo>
                    <a:pt x="104" y="71"/>
                    <a:pt x="104" y="68"/>
                    <a:pt x="104" y="67"/>
                  </a:cubicBezTo>
                  <a:cubicBezTo>
                    <a:pt x="103" y="64"/>
                    <a:pt x="102" y="61"/>
                    <a:pt x="101" y="58"/>
                  </a:cubicBezTo>
                  <a:cubicBezTo>
                    <a:pt x="100" y="56"/>
                    <a:pt x="103" y="54"/>
                    <a:pt x="103" y="52"/>
                  </a:cubicBezTo>
                  <a:cubicBezTo>
                    <a:pt x="105" y="53"/>
                    <a:pt x="106" y="49"/>
                    <a:pt x="108" y="48"/>
                  </a:cubicBezTo>
                  <a:cubicBezTo>
                    <a:pt x="110" y="48"/>
                    <a:pt x="113" y="46"/>
                    <a:pt x="112" y="45"/>
                  </a:cubicBezTo>
                  <a:cubicBezTo>
                    <a:pt x="112" y="45"/>
                    <a:pt x="112" y="45"/>
                    <a:pt x="113" y="45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3" y="44"/>
                    <a:pt x="115" y="44"/>
                    <a:pt x="114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3" y="43"/>
                    <a:pt x="113" y="43"/>
                    <a:pt x="112" y="43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3" y="42"/>
                    <a:pt x="114" y="42"/>
                  </a:cubicBezTo>
                  <a:cubicBezTo>
                    <a:pt x="114" y="41"/>
                    <a:pt x="114" y="40"/>
                    <a:pt x="112" y="40"/>
                  </a:cubicBezTo>
                  <a:cubicBezTo>
                    <a:pt x="115" y="38"/>
                    <a:pt x="111" y="36"/>
                    <a:pt x="111" y="35"/>
                  </a:cubicBezTo>
                  <a:cubicBezTo>
                    <a:pt x="111" y="35"/>
                    <a:pt x="112" y="36"/>
                    <a:pt x="113" y="36"/>
                  </a:cubicBezTo>
                  <a:cubicBezTo>
                    <a:pt x="112" y="35"/>
                    <a:pt x="112" y="33"/>
                    <a:pt x="114" y="32"/>
                  </a:cubicBezTo>
                  <a:cubicBezTo>
                    <a:pt x="113" y="33"/>
                    <a:pt x="113" y="34"/>
                    <a:pt x="113" y="35"/>
                  </a:cubicBezTo>
                  <a:cubicBezTo>
                    <a:pt x="113" y="36"/>
                    <a:pt x="114" y="36"/>
                    <a:pt x="114" y="37"/>
                  </a:cubicBezTo>
                  <a:cubicBezTo>
                    <a:pt x="114" y="38"/>
                    <a:pt x="113" y="38"/>
                    <a:pt x="114" y="39"/>
                  </a:cubicBezTo>
                  <a:cubicBezTo>
                    <a:pt x="115" y="36"/>
                    <a:pt x="116" y="35"/>
                    <a:pt x="115" y="32"/>
                  </a:cubicBezTo>
                  <a:cubicBezTo>
                    <a:pt x="115" y="32"/>
                    <a:pt x="116" y="33"/>
                    <a:pt x="116" y="34"/>
                  </a:cubicBezTo>
                  <a:cubicBezTo>
                    <a:pt x="117" y="33"/>
                    <a:pt x="117" y="32"/>
                    <a:pt x="118" y="31"/>
                  </a:cubicBezTo>
                  <a:cubicBezTo>
                    <a:pt x="118" y="31"/>
                    <a:pt x="117" y="29"/>
                    <a:pt x="118" y="29"/>
                  </a:cubicBezTo>
                  <a:cubicBezTo>
                    <a:pt x="119" y="28"/>
                    <a:pt x="120" y="27"/>
                    <a:pt x="121" y="27"/>
                  </a:cubicBezTo>
                  <a:cubicBezTo>
                    <a:pt x="123" y="27"/>
                    <a:pt x="124" y="27"/>
                    <a:pt x="125" y="26"/>
                  </a:cubicBezTo>
                  <a:cubicBezTo>
                    <a:pt x="125" y="26"/>
                    <a:pt x="128" y="26"/>
                    <a:pt x="128" y="25"/>
                  </a:cubicBezTo>
                  <a:cubicBezTo>
                    <a:pt x="127" y="26"/>
                    <a:pt x="127" y="26"/>
                    <a:pt x="126" y="25"/>
                  </a:cubicBezTo>
                  <a:cubicBezTo>
                    <a:pt x="125" y="23"/>
                    <a:pt x="125" y="23"/>
                    <a:pt x="126" y="22"/>
                  </a:cubicBezTo>
                  <a:cubicBezTo>
                    <a:pt x="127" y="20"/>
                    <a:pt x="127" y="19"/>
                    <a:pt x="128" y="19"/>
                  </a:cubicBezTo>
                  <a:cubicBezTo>
                    <a:pt x="129" y="18"/>
                    <a:pt x="130" y="18"/>
                    <a:pt x="130" y="17"/>
                  </a:cubicBezTo>
                  <a:cubicBezTo>
                    <a:pt x="131" y="18"/>
                    <a:pt x="133" y="17"/>
                    <a:pt x="134" y="16"/>
                  </a:cubicBezTo>
                  <a:cubicBezTo>
                    <a:pt x="134" y="16"/>
                    <a:pt x="134" y="16"/>
                    <a:pt x="134" y="15"/>
                  </a:cubicBezTo>
                  <a:cubicBezTo>
                    <a:pt x="134" y="15"/>
                    <a:pt x="133" y="14"/>
                    <a:pt x="133" y="13"/>
                  </a:cubicBezTo>
                  <a:cubicBezTo>
                    <a:pt x="132" y="12"/>
                    <a:pt x="132" y="10"/>
                    <a:pt x="132" y="9"/>
                  </a:cubicBezTo>
                  <a:cubicBezTo>
                    <a:pt x="132" y="7"/>
                    <a:pt x="130" y="8"/>
                    <a:pt x="129" y="7"/>
                  </a:cubicBezTo>
                  <a:cubicBezTo>
                    <a:pt x="128" y="9"/>
                    <a:pt x="127" y="10"/>
                    <a:pt x="126" y="12"/>
                  </a:cubicBezTo>
                  <a:cubicBezTo>
                    <a:pt x="126" y="13"/>
                    <a:pt x="126" y="14"/>
                    <a:pt x="125" y="14"/>
                  </a:cubicBezTo>
                  <a:cubicBezTo>
                    <a:pt x="125" y="14"/>
                    <a:pt x="124" y="15"/>
                    <a:pt x="124" y="15"/>
                  </a:cubicBezTo>
                  <a:cubicBezTo>
                    <a:pt x="119" y="15"/>
                    <a:pt x="116" y="14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21"/>
                    <a:pt x="109" y="20"/>
                    <a:pt x="106" y="21"/>
                  </a:cubicBezTo>
                  <a:cubicBezTo>
                    <a:pt x="108" y="24"/>
                    <a:pt x="99" y="27"/>
                    <a:pt x="96" y="26"/>
                  </a:cubicBezTo>
                  <a:cubicBezTo>
                    <a:pt x="98" y="23"/>
                    <a:pt x="98" y="21"/>
                    <a:pt x="97" y="18"/>
                  </a:cubicBezTo>
                  <a:cubicBezTo>
                    <a:pt x="96" y="19"/>
                    <a:pt x="96" y="19"/>
                    <a:pt x="95" y="19"/>
                  </a:cubicBezTo>
                  <a:cubicBezTo>
                    <a:pt x="96" y="17"/>
                    <a:pt x="97" y="15"/>
                    <a:pt x="95" y="13"/>
                  </a:cubicBezTo>
                  <a:cubicBezTo>
                    <a:pt x="93" y="12"/>
                    <a:pt x="92" y="14"/>
                    <a:pt x="91" y="16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89" y="16"/>
                    <a:pt x="89" y="19"/>
                    <a:pt x="89" y="20"/>
                  </a:cubicBezTo>
                  <a:cubicBezTo>
                    <a:pt x="90" y="22"/>
                    <a:pt x="90" y="26"/>
                    <a:pt x="88" y="26"/>
                  </a:cubicBezTo>
                  <a:cubicBezTo>
                    <a:pt x="83" y="26"/>
                    <a:pt x="88" y="15"/>
                    <a:pt x="88" y="14"/>
                  </a:cubicBezTo>
                  <a:cubicBezTo>
                    <a:pt x="87" y="15"/>
                    <a:pt x="87" y="16"/>
                    <a:pt x="86" y="17"/>
                  </a:cubicBezTo>
                  <a:cubicBezTo>
                    <a:pt x="86" y="15"/>
                    <a:pt x="87" y="13"/>
                    <a:pt x="89" y="12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91" y="11"/>
                    <a:pt x="92" y="12"/>
                  </a:cubicBezTo>
                  <a:cubicBezTo>
                    <a:pt x="93" y="13"/>
                    <a:pt x="93" y="11"/>
                    <a:pt x="95" y="12"/>
                  </a:cubicBezTo>
                  <a:cubicBezTo>
                    <a:pt x="95" y="11"/>
                    <a:pt x="94" y="11"/>
                    <a:pt x="9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31"/>
            <p:cNvSpPr>
              <a:spLocks noEditPoints="1"/>
            </p:cNvSpPr>
            <p:nvPr/>
          </p:nvSpPr>
          <p:spPr bwMode="auto">
            <a:xfrm>
              <a:off x="6261125" y="2210473"/>
              <a:ext cx="1004290" cy="535082"/>
            </a:xfrm>
            <a:custGeom>
              <a:avLst/>
              <a:gdLst>
                <a:gd name="T0" fmla="*/ 2904 w 135"/>
                <a:gd name="T1" fmla="*/ 1868 h 72"/>
                <a:gd name="T2" fmla="*/ 2585 w 135"/>
                <a:gd name="T3" fmla="*/ 1828 h 72"/>
                <a:gd name="T4" fmla="*/ 2401 w 135"/>
                <a:gd name="T5" fmla="*/ 1868 h 72"/>
                <a:gd name="T6" fmla="*/ 2032 w 135"/>
                <a:gd name="T7" fmla="*/ 2012 h 72"/>
                <a:gd name="T8" fmla="*/ 1831 w 135"/>
                <a:gd name="T9" fmla="*/ 2118 h 72"/>
                <a:gd name="T10" fmla="*/ 1397 w 135"/>
                <a:gd name="T11" fmla="*/ 1778 h 72"/>
                <a:gd name="T12" fmla="*/ 754 w 135"/>
                <a:gd name="T13" fmla="*/ 1617 h 72"/>
                <a:gd name="T14" fmla="*/ 319 w 135"/>
                <a:gd name="T15" fmla="*/ 1393 h 72"/>
                <a:gd name="T16" fmla="*/ 66 w 135"/>
                <a:gd name="T17" fmla="*/ 999 h 72"/>
                <a:gd name="T18" fmla="*/ 66 w 135"/>
                <a:gd name="T19" fmla="*/ 94 h 72"/>
                <a:gd name="T20" fmla="*/ 156 w 135"/>
                <a:gd name="T21" fmla="*/ 28 h 72"/>
                <a:gd name="T22" fmla="*/ 2179 w 135"/>
                <a:gd name="T23" fmla="*/ 28 h 72"/>
                <a:gd name="T24" fmla="*/ 2467 w 135"/>
                <a:gd name="T25" fmla="*/ 250 h 72"/>
                <a:gd name="T26" fmla="*/ 2680 w 135"/>
                <a:gd name="T27" fmla="*/ 184 h 72"/>
                <a:gd name="T28" fmla="*/ 2932 w 135"/>
                <a:gd name="T29" fmla="*/ 319 h 72"/>
                <a:gd name="T30" fmla="*/ 3020 w 135"/>
                <a:gd name="T31" fmla="*/ 463 h 72"/>
                <a:gd name="T32" fmla="*/ 3301 w 135"/>
                <a:gd name="T33" fmla="*/ 659 h 72"/>
                <a:gd name="T34" fmla="*/ 3774 w 135"/>
                <a:gd name="T35" fmla="*/ 463 h 72"/>
                <a:gd name="T36" fmla="*/ 4026 w 135"/>
                <a:gd name="T37" fmla="*/ 222 h 72"/>
                <a:gd name="T38" fmla="*/ 4211 w 135"/>
                <a:gd name="T39" fmla="*/ 463 h 72"/>
                <a:gd name="T40" fmla="*/ 3958 w 135"/>
                <a:gd name="T41" fmla="*/ 685 h 72"/>
                <a:gd name="T42" fmla="*/ 3892 w 135"/>
                <a:gd name="T43" fmla="*/ 803 h 72"/>
                <a:gd name="T44" fmla="*/ 3641 w 135"/>
                <a:gd name="T45" fmla="*/ 1053 h 72"/>
                <a:gd name="T46" fmla="*/ 3589 w 135"/>
                <a:gd name="T47" fmla="*/ 1372 h 72"/>
                <a:gd name="T48" fmla="*/ 3204 w 135"/>
                <a:gd name="T49" fmla="*/ 1646 h 72"/>
                <a:gd name="T50" fmla="*/ 3088 w 135"/>
                <a:gd name="T51" fmla="*/ 2012 h 72"/>
                <a:gd name="T52" fmla="*/ 3155 w 135"/>
                <a:gd name="T53" fmla="*/ 1683 h 72"/>
                <a:gd name="T54" fmla="*/ 3457 w 135"/>
                <a:gd name="T55" fmla="*/ 1393 h 72"/>
                <a:gd name="T56" fmla="*/ 3495 w 135"/>
                <a:gd name="T57" fmla="*/ 1343 h 72"/>
                <a:gd name="T58" fmla="*/ 3457 w 135"/>
                <a:gd name="T59" fmla="*/ 1143 h 72"/>
                <a:gd name="T60" fmla="*/ 3589 w 135"/>
                <a:gd name="T61" fmla="*/ 959 h 72"/>
                <a:gd name="T62" fmla="*/ 3679 w 135"/>
                <a:gd name="T63" fmla="*/ 869 h 72"/>
                <a:gd name="T64" fmla="*/ 3892 w 135"/>
                <a:gd name="T65" fmla="*/ 685 h 72"/>
                <a:gd name="T66" fmla="*/ 4116 w 135"/>
                <a:gd name="T67" fmla="*/ 524 h 72"/>
                <a:gd name="T68" fmla="*/ 4093 w 135"/>
                <a:gd name="T69" fmla="*/ 250 h 72"/>
                <a:gd name="T70" fmla="*/ 3774 w 135"/>
                <a:gd name="T71" fmla="*/ 503 h 72"/>
                <a:gd name="T72" fmla="*/ 3339 w 135"/>
                <a:gd name="T73" fmla="*/ 713 h 72"/>
                <a:gd name="T74" fmla="*/ 2932 w 135"/>
                <a:gd name="T75" fmla="*/ 619 h 72"/>
                <a:gd name="T76" fmla="*/ 2810 w 135"/>
                <a:gd name="T77" fmla="*/ 619 h 72"/>
                <a:gd name="T78" fmla="*/ 2651 w 135"/>
                <a:gd name="T79" fmla="*/ 503 h 72"/>
                <a:gd name="T80" fmla="*/ 2904 w 135"/>
                <a:gd name="T81" fmla="*/ 340 h 72"/>
                <a:gd name="T82" fmla="*/ 2651 w 135"/>
                <a:gd name="T83" fmla="*/ 319 h 72"/>
                <a:gd name="T84" fmla="*/ 2372 w 135"/>
                <a:gd name="T85" fmla="*/ 279 h 72"/>
                <a:gd name="T86" fmla="*/ 1938 w 135"/>
                <a:gd name="T87" fmla="*/ 66 h 72"/>
                <a:gd name="T88" fmla="*/ 118 w 135"/>
                <a:gd name="T89" fmla="*/ 222 h 72"/>
                <a:gd name="T90" fmla="*/ 95 w 135"/>
                <a:gd name="T91" fmla="*/ 319 h 72"/>
                <a:gd name="T92" fmla="*/ 184 w 135"/>
                <a:gd name="T93" fmla="*/ 1122 h 72"/>
                <a:gd name="T94" fmla="*/ 224 w 135"/>
                <a:gd name="T95" fmla="*/ 1188 h 72"/>
                <a:gd name="T96" fmla="*/ 369 w 135"/>
                <a:gd name="T97" fmla="*/ 1433 h 72"/>
                <a:gd name="T98" fmla="*/ 1189 w 135"/>
                <a:gd name="T99" fmla="*/ 1712 h 72"/>
                <a:gd name="T100" fmla="*/ 1647 w 135"/>
                <a:gd name="T101" fmla="*/ 1828 h 72"/>
                <a:gd name="T102" fmla="*/ 1966 w 135"/>
                <a:gd name="T103" fmla="*/ 2052 h 72"/>
                <a:gd name="T104" fmla="*/ 2061 w 135"/>
                <a:gd name="T105" fmla="*/ 1924 h 72"/>
                <a:gd name="T106" fmla="*/ 2467 w 135"/>
                <a:gd name="T107" fmla="*/ 1868 h 72"/>
                <a:gd name="T108" fmla="*/ 2651 w 135"/>
                <a:gd name="T109" fmla="*/ 1778 h 72"/>
                <a:gd name="T110" fmla="*/ 2864 w 135"/>
                <a:gd name="T111" fmla="*/ 1828 h 72"/>
                <a:gd name="T112" fmla="*/ 3552 w 135"/>
                <a:gd name="T113" fmla="*/ 999 h 72"/>
                <a:gd name="T114" fmla="*/ 2720 w 135"/>
                <a:gd name="T115" fmla="*/ 524 h 72"/>
                <a:gd name="T116" fmla="*/ 2836 w 135"/>
                <a:gd name="T117" fmla="*/ 434 h 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5" h="72">
                  <a:moveTo>
                    <a:pt x="102" y="72"/>
                  </a:moveTo>
                  <a:cubicBezTo>
                    <a:pt x="101" y="72"/>
                    <a:pt x="101" y="71"/>
                    <a:pt x="101" y="71"/>
                  </a:cubicBezTo>
                  <a:cubicBezTo>
                    <a:pt x="101" y="71"/>
                    <a:pt x="101" y="70"/>
                    <a:pt x="100" y="70"/>
                  </a:cubicBezTo>
                  <a:cubicBezTo>
                    <a:pt x="99" y="70"/>
                    <a:pt x="98" y="67"/>
                    <a:pt x="98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0"/>
                    <a:pt x="95" y="60"/>
                    <a:pt x="94" y="60"/>
                  </a:cubicBezTo>
                  <a:cubicBezTo>
                    <a:pt x="94" y="60"/>
                    <a:pt x="93" y="60"/>
                    <a:pt x="93" y="60"/>
                  </a:cubicBezTo>
                  <a:cubicBezTo>
                    <a:pt x="93" y="60"/>
                    <a:pt x="92" y="60"/>
                    <a:pt x="92" y="60"/>
                  </a:cubicBezTo>
                  <a:cubicBezTo>
                    <a:pt x="91" y="60"/>
                    <a:pt x="91" y="60"/>
                    <a:pt x="90" y="59"/>
                  </a:cubicBezTo>
                  <a:cubicBezTo>
                    <a:pt x="90" y="59"/>
                    <a:pt x="90" y="58"/>
                    <a:pt x="89" y="58"/>
                  </a:cubicBezTo>
                  <a:cubicBezTo>
                    <a:pt x="88" y="58"/>
                    <a:pt x="87" y="58"/>
                    <a:pt x="86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4" y="59"/>
                    <a:pt x="84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2" y="60"/>
                    <a:pt x="82" y="60"/>
                  </a:cubicBezTo>
                  <a:cubicBezTo>
                    <a:pt x="82" y="60"/>
                    <a:pt x="83" y="60"/>
                    <a:pt x="83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3" y="62"/>
                    <a:pt x="83" y="62"/>
                    <a:pt x="82" y="62"/>
                  </a:cubicBezTo>
                  <a:cubicBezTo>
                    <a:pt x="82" y="62"/>
                    <a:pt x="81" y="62"/>
                    <a:pt x="81" y="61"/>
                  </a:cubicBezTo>
                  <a:cubicBezTo>
                    <a:pt x="80" y="62"/>
                    <a:pt x="79" y="62"/>
                    <a:pt x="79" y="61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6" y="60"/>
                    <a:pt x="76" y="61"/>
                    <a:pt x="76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3" y="60"/>
                    <a:pt x="72" y="60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69" y="62"/>
                    <a:pt x="69" y="63"/>
                    <a:pt x="67" y="63"/>
                  </a:cubicBezTo>
                  <a:cubicBezTo>
                    <a:pt x="66" y="64"/>
                    <a:pt x="66" y="64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6"/>
                    <a:pt x="65" y="66"/>
                    <a:pt x="64" y="67"/>
                  </a:cubicBezTo>
                  <a:cubicBezTo>
                    <a:pt x="64" y="67"/>
                    <a:pt x="65" y="67"/>
                    <a:pt x="65" y="68"/>
                  </a:cubicBezTo>
                  <a:cubicBezTo>
                    <a:pt x="65" y="68"/>
                    <a:pt x="65" y="69"/>
                    <a:pt x="65" y="70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4" y="70"/>
                    <a:pt x="64" y="70"/>
                    <a:pt x="63" y="70"/>
                  </a:cubicBezTo>
                  <a:cubicBezTo>
                    <a:pt x="61" y="70"/>
                    <a:pt x="60" y="69"/>
                    <a:pt x="59" y="68"/>
                  </a:cubicBezTo>
                  <a:cubicBezTo>
                    <a:pt x="59" y="67"/>
                    <a:pt x="58" y="66"/>
                    <a:pt x="58" y="65"/>
                  </a:cubicBezTo>
                  <a:cubicBezTo>
                    <a:pt x="57" y="65"/>
                    <a:pt x="57" y="64"/>
                    <a:pt x="56" y="64"/>
                  </a:cubicBezTo>
                  <a:cubicBezTo>
                    <a:pt x="55" y="62"/>
                    <a:pt x="54" y="60"/>
                    <a:pt x="53" y="60"/>
                  </a:cubicBezTo>
                  <a:cubicBezTo>
                    <a:pt x="52" y="60"/>
                    <a:pt x="51" y="61"/>
                    <a:pt x="51" y="62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8" y="61"/>
                    <a:pt x="47" y="60"/>
                    <a:pt x="47" y="59"/>
                  </a:cubicBezTo>
                  <a:cubicBezTo>
                    <a:pt x="46" y="58"/>
                    <a:pt x="46" y="57"/>
                    <a:pt x="45" y="57"/>
                  </a:cubicBezTo>
                  <a:cubicBezTo>
                    <a:pt x="45" y="57"/>
                    <a:pt x="44" y="56"/>
                    <a:pt x="44" y="56"/>
                  </a:cubicBezTo>
                  <a:cubicBezTo>
                    <a:pt x="43" y="55"/>
                    <a:pt x="43" y="55"/>
                    <a:pt x="42" y="55"/>
                  </a:cubicBezTo>
                  <a:cubicBezTo>
                    <a:pt x="42" y="55"/>
                    <a:pt x="42" y="55"/>
                    <a:pt x="41" y="55"/>
                  </a:cubicBezTo>
                  <a:cubicBezTo>
                    <a:pt x="41" y="55"/>
                    <a:pt x="40" y="55"/>
                    <a:pt x="40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6"/>
                    <a:pt x="35" y="56"/>
                    <a:pt x="34" y="56"/>
                  </a:cubicBezTo>
                  <a:cubicBezTo>
                    <a:pt x="33" y="56"/>
                    <a:pt x="32" y="56"/>
                    <a:pt x="32" y="56"/>
                  </a:cubicBezTo>
                  <a:cubicBezTo>
                    <a:pt x="29" y="55"/>
                    <a:pt x="27" y="54"/>
                    <a:pt x="24" y="52"/>
                  </a:cubicBezTo>
                  <a:cubicBezTo>
                    <a:pt x="23" y="52"/>
                    <a:pt x="22" y="52"/>
                    <a:pt x="21" y="53"/>
                  </a:cubicBezTo>
                  <a:cubicBezTo>
                    <a:pt x="21" y="53"/>
                    <a:pt x="20" y="53"/>
                    <a:pt x="19" y="53"/>
                  </a:cubicBezTo>
                  <a:cubicBezTo>
                    <a:pt x="18" y="53"/>
                    <a:pt x="18" y="52"/>
                    <a:pt x="17" y="51"/>
                  </a:cubicBezTo>
                  <a:cubicBezTo>
                    <a:pt x="17" y="50"/>
                    <a:pt x="15" y="49"/>
                    <a:pt x="13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7"/>
                    <a:pt x="11" y="47"/>
                    <a:pt x="10" y="47"/>
                  </a:cubicBezTo>
                  <a:cubicBezTo>
                    <a:pt x="10" y="47"/>
                    <a:pt x="10" y="46"/>
                    <a:pt x="10" y="46"/>
                  </a:cubicBezTo>
                  <a:cubicBezTo>
                    <a:pt x="10" y="46"/>
                    <a:pt x="10" y="45"/>
                    <a:pt x="10" y="45"/>
                  </a:cubicBezTo>
                  <a:cubicBezTo>
                    <a:pt x="9" y="45"/>
                    <a:pt x="9" y="44"/>
                    <a:pt x="8" y="43"/>
                  </a:cubicBezTo>
                  <a:cubicBezTo>
                    <a:pt x="8" y="43"/>
                    <a:pt x="8" y="43"/>
                    <a:pt x="7" y="42"/>
                  </a:cubicBezTo>
                  <a:cubicBezTo>
                    <a:pt x="7" y="42"/>
                    <a:pt x="7" y="41"/>
                    <a:pt x="7" y="41"/>
                  </a:cubicBezTo>
                  <a:cubicBezTo>
                    <a:pt x="7" y="40"/>
                    <a:pt x="7" y="40"/>
                    <a:pt x="6" y="40"/>
                  </a:cubicBezTo>
                  <a:cubicBezTo>
                    <a:pt x="6" y="39"/>
                    <a:pt x="5" y="38"/>
                    <a:pt x="6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4" y="36"/>
                    <a:pt x="3" y="35"/>
                    <a:pt x="3" y="34"/>
                  </a:cubicBezTo>
                  <a:cubicBezTo>
                    <a:pt x="3" y="33"/>
                    <a:pt x="3" y="32"/>
                    <a:pt x="2" y="32"/>
                  </a:cubicBezTo>
                  <a:cubicBezTo>
                    <a:pt x="1" y="30"/>
                    <a:pt x="1" y="29"/>
                    <a:pt x="1" y="27"/>
                  </a:cubicBezTo>
                  <a:cubicBezTo>
                    <a:pt x="2" y="27"/>
                    <a:pt x="2" y="26"/>
                    <a:pt x="1" y="25"/>
                  </a:cubicBezTo>
                  <a:cubicBezTo>
                    <a:pt x="1" y="23"/>
                    <a:pt x="1" y="14"/>
                    <a:pt x="3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6" y="1"/>
                    <a:pt x="27" y="1"/>
                    <a:pt x="38" y="1"/>
                  </a:cubicBezTo>
                  <a:cubicBezTo>
                    <a:pt x="46" y="1"/>
                    <a:pt x="53" y="1"/>
                    <a:pt x="61" y="1"/>
                  </a:cubicBezTo>
                  <a:cubicBezTo>
                    <a:pt x="61" y="1"/>
                    <a:pt x="61" y="1"/>
                    <a:pt x="62" y="1"/>
                  </a:cubicBezTo>
                  <a:cubicBezTo>
                    <a:pt x="63" y="1"/>
                    <a:pt x="64" y="1"/>
                    <a:pt x="66" y="1"/>
                  </a:cubicBezTo>
                  <a:cubicBezTo>
                    <a:pt x="68" y="1"/>
                    <a:pt x="68" y="1"/>
                    <a:pt x="69" y="1"/>
                  </a:cubicBezTo>
                  <a:cubicBezTo>
                    <a:pt x="69" y="1"/>
                    <a:pt x="69" y="1"/>
                    <a:pt x="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1"/>
                  </a:cubicBezTo>
                  <a:cubicBezTo>
                    <a:pt x="70" y="2"/>
                    <a:pt x="71" y="2"/>
                    <a:pt x="71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3" y="2"/>
                    <a:pt x="74" y="2"/>
                    <a:pt x="75" y="3"/>
                  </a:cubicBezTo>
                  <a:cubicBezTo>
                    <a:pt x="77" y="4"/>
                    <a:pt x="78" y="4"/>
                    <a:pt x="80" y="4"/>
                  </a:cubicBezTo>
                  <a:cubicBezTo>
                    <a:pt x="80" y="4"/>
                    <a:pt x="81" y="4"/>
                    <a:pt x="82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1" y="6"/>
                    <a:pt x="80" y="7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9" y="9"/>
                    <a:pt x="80" y="9"/>
                  </a:cubicBezTo>
                  <a:cubicBezTo>
                    <a:pt x="81" y="9"/>
                    <a:pt x="84" y="7"/>
                    <a:pt x="85" y="7"/>
                  </a:cubicBezTo>
                  <a:cubicBezTo>
                    <a:pt x="85" y="7"/>
                    <a:pt x="86" y="6"/>
                    <a:pt x="86" y="6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7"/>
                    <a:pt x="86" y="8"/>
                    <a:pt x="86" y="8"/>
                  </a:cubicBezTo>
                  <a:cubicBezTo>
                    <a:pt x="86" y="8"/>
                    <a:pt x="86" y="8"/>
                    <a:pt x="85" y="8"/>
                  </a:cubicBezTo>
                  <a:cubicBezTo>
                    <a:pt x="86" y="8"/>
                    <a:pt x="87" y="9"/>
                    <a:pt x="87" y="9"/>
                  </a:cubicBezTo>
                  <a:cubicBezTo>
                    <a:pt x="88" y="10"/>
                    <a:pt x="88" y="10"/>
                    <a:pt x="89" y="10"/>
                  </a:cubicBezTo>
                  <a:cubicBezTo>
                    <a:pt x="90" y="9"/>
                    <a:pt x="91" y="9"/>
                    <a:pt x="93" y="9"/>
                  </a:cubicBezTo>
                  <a:cubicBezTo>
                    <a:pt x="93" y="9"/>
                    <a:pt x="93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5" y="10"/>
                    <a:pt x="95" y="11"/>
                    <a:pt x="95" y="12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3"/>
                    <a:pt x="95" y="13"/>
                  </a:cubicBezTo>
                  <a:cubicBezTo>
                    <a:pt x="96" y="13"/>
                    <a:pt x="97" y="14"/>
                    <a:pt x="97" y="15"/>
                  </a:cubicBezTo>
                  <a:cubicBezTo>
                    <a:pt x="97" y="16"/>
                    <a:pt x="97" y="17"/>
                    <a:pt x="96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9" y="21"/>
                    <a:pt x="99" y="23"/>
                    <a:pt x="97" y="25"/>
                  </a:cubicBezTo>
                  <a:cubicBezTo>
                    <a:pt x="97" y="25"/>
                    <a:pt x="98" y="25"/>
                    <a:pt x="98" y="25"/>
                  </a:cubicBezTo>
                  <a:cubicBezTo>
                    <a:pt x="101" y="25"/>
                    <a:pt x="105" y="24"/>
                    <a:pt x="106" y="22"/>
                  </a:cubicBezTo>
                  <a:cubicBezTo>
                    <a:pt x="106" y="22"/>
                    <a:pt x="106" y="21"/>
                    <a:pt x="106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20"/>
                    <a:pt x="108" y="20"/>
                    <a:pt x="109" y="20"/>
                  </a:cubicBezTo>
                  <a:cubicBezTo>
                    <a:pt x="110" y="20"/>
                    <a:pt x="112" y="20"/>
                    <a:pt x="112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5" y="15"/>
                    <a:pt x="118" y="14"/>
                    <a:pt x="121" y="15"/>
                  </a:cubicBezTo>
                  <a:cubicBezTo>
                    <a:pt x="122" y="15"/>
                    <a:pt x="123" y="15"/>
                    <a:pt x="123" y="15"/>
                  </a:cubicBezTo>
                  <a:cubicBezTo>
                    <a:pt x="123" y="15"/>
                    <a:pt x="124" y="15"/>
                    <a:pt x="124" y="14"/>
                  </a:cubicBezTo>
                  <a:cubicBezTo>
                    <a:pt x="124" y="14"/>
                    <a:pt x="125" y="14"/>
                    <a:pt x="125" y="14"/>
                  </a:cubicBezTo>
                  <a:cubicBezTo>
                    <a:pt x="126" y="14"/>
                    <a:pt x="126" y="13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6" y="10"/>
                    <a:pt x="127" y="9"/>
                    <a:pt x="128" y="7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29" y="7"/>
                    <a:pt x="130" y="7"/>
                    <a:pt x="130" y="7"/>
                  </a:cubicBezTo>
                  <a:cubicBezTo>
                    <a:pt x="130" y="7"/>
                    <a:pt x="131" y="7"/>
                    <a:pt x="131" y="7"/>
                  </a:cubicBezTo>
                  <a:cubicBezTo>
                    <a:pt x="131" y="7"/>
                    <a:pt x="131" y="7"/>
                    <a:pt x="131" y="7"/>
                  </a:cubicBezTo>
                  <a:cubicBezTo>
                    <a:pt x="132" y="7"/>
                    <a:pt x="133" y="7"/>
                    <a:pt x="133" y="9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11"/>
                    <a:pt x="133" y="12"/>
                    <a:pt x="134" y="13"/>
                  </a:cubicBezTo>
                  <a:cubicBezTo>
                    <a:pt x="134" y="13"/>
                    <a:pt x="134" y="13"/>
                    <a:pt x="134" y="14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134" y="17"/>
                    <a:pt x="133" y="18"/>
                    <a:pt x="132" y="18"/>
                  </a:cubicBezTo>
                  <a:cubicBezTo>
                    <a:pt x="131" y="18"/>
                    <a:pt x="131" y="18"/>
                    <a:pt x="130" y="18"/>
                  </a:cubicBezTo>
                  <a:cubicBezTo>
                    <a:pt x="130" y="19"/>
                    <a:pt x="129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20"/>
                    <a:pt x="127" y="20"/>
                    <a:pt x="127" y="21"/>
                  </a:cubicBezTo>
                  <a:cubicBezTo>
                    <a:pt x="127" y="21"/>
                    <a:pt x="127" y="21"/>
                    <a:pt x="127" y="22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23"/>
                    <a:pt x="126" y="24"/>
                    <a:pt x="126" y="24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8" y="23"/>
                    <a:pt x="128" y="23"/>
                    <a:pt x="128" y="23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6"/>
                  </a:cubicBezTo>
                  <a:cubicBezTo>
                    <a:pt x="127" y="27"/>
                    <a:pt x="126" y="27"/>
                    <a:pt x="125" y="26"/>
                  </a:cubicBezTo>
                  <a:cubicBezTo>
                    <a:pt x="124" y="27"/>
                    <a:pt x="123" y="27"/>
                    <a:pt x="122" y="27"/>
                  </a:cubicBezTo>
                  <a:cubicBezTo>
                    <a:pt x="122" y="27"/>
                    <a:pt x="122" y="27"/>
                    <a:pt x="121" y="27"/>
                  </a:cubicBezTo>
                  <a:cubicBezTo>
                    <a:pt x="121" y="28"/>
                    <a:pt x="120" y="28"/>
                    <a:pt x="119" y="29"/>
                  </a:cubicBezTo>
                  <a:cubicBezTo>
                    <a:pt x="119" y="29"/>
                    <a:pt x="119" y="29"/>
                    <a:pt x="118" y="29"/>
                  </a:cubicBezTo>
                  <a:cubicBezTo>
                    <a:pt x="118" y="29"/>
                    <a:pt x="118" y="30"/>
                    <a:pt x="118" y="30"/>
                  </a:cubicBezTo>
                  <a:cubicBezTo>
                    <a:pt x="118" y="30"/>
                    <a:pt x="119" y="31"/>
                    <a:pt x="118" y="32"/>
                  </a:cubicBezTo>
                  <a:cubicBezTo>
                    <a:pt x="118" y="32"/>
                    <a:pt x="118" y="33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6"/>
                    <a:pt x="115" y="37"/>
                    <a:pt x="115" y="39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4" y="40"/>
                    <a:pt x="114" y="41"/>
                    <a:pt x="115" y="41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5" y="44"/>
                    <a:pt x="115" y="44"/>
                  </a:cubicBezTo>
                  <a:cubicBezTo>
                    <a:pt x="114" y="44"/>
                    <a:pt x="114" y="45"/>
                    <a:pt x="113" y="45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3" y="45"/>
                    <a:pt x="113" y="46"/>
                  </a:cubicBezTo>
                  <a:cubicBezTo>
                    <a:pt x="113" y="47"/>
                    <a:pt x="109" y="49"/>
                    <a:pt x="109" y="49"/>
                  </a:cubicBezTo>
                  <a:cubicBezTo>
                    <a:pt x="108" y="49"/>
                    <a:pt x="107" y="50"/>
                    <a:pt x="107" y="51"/>
                  </a:cubicBezTo>
                  <a:cubicBezTo>
                    <a:pt x="106" y="52"/>
                    <a:pt x="105" y="53"/>
                    <a:pt x="103" y="53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3" y="53"/>
                    <a:pt x="103" y="54"/>
                    <a:pt x="102" y="55"/>
                  </a:cubicBezTo>
                  <a:cubicBezTo>
                    <a:pt x="102" y="56"/>
                    <a:pt x="101" y="57"/>
                    <a:pt x="101" y="58"/>
                  </a:cubicBezTo>
                  <a:cubicBezTo>
                    <a:pt x="102" y="59"/>
                    <a:pt x="102" y="60"/>
                    <a:pt x="102" y="61"/>
                  </a:cubicBezTo>
                  <a:cubicBezTo>
                    <a:pt x="103" y="63"/>
                    <a:pt x="104" y="65"/>
                    <a:pt x="104" y="67"/>
                  </a:cubicBezTo>
                  <a:cubicBezTo>
                    <a:pt x="104" y="67"/>
                    <a:pt x="105" y="71"/>
                    <a:pt x="103" y="72"/>
                  </a:cubicBezTo>
                  <a:cubicBezTo>
                    <a:pt x="103" y="72"/>
                    <a:pt x="102" y="72"/>
                    <a:pt x="102" y="72"/>
                  </a:cubicBezTo>
                  <a:close/>
                  <a:moveTo>
                    <a:pt x="99" y="64"/>
                  </a:moveTo>
                  <a:cubicBezTo>
                    <a:pt x="99" y="65"/>
                    <a:pt x="99" y="65"/>
                    <a:pt x="99" y="65"/>
                  </a:cubicBezTo>
                  <a:cubicBezTo>
                    <a:pt x="99" y="65"/>
                    <a:pt x="100" y="69"/>
                    <a:pt x="101" y="69"/>
                  </a:cubicBezTo>
                  <a:cubicBezTo>
                    <a:pt x="102" y="70"/>
                    <a:pt x="102" y="70"/>
                    <a:pt x="102" y="71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1"/>
                    <a:pt x="102" y="71"/>
                    <a:pt x="103" y="71"/>
                  </a:cubicBezTo>
                  <a:cubicBezTo>
                    <a:pt x="103" y="70"/>
                    <a:pt x="103" y="68"/>
                    <a:pt x="103" y="67"/>
                  </a:cubicBezTo>
                  <a:cubicBezTo>
                    <a:pt x="103" y="65"/>
                    <a:pt x="102" y="63"/>
                    <a:pt x="101" y="61"/>
                  </a:cubicBezTo>
                  <a:cubicBezTo>
                    <a:pt x="101" y="60"/>
                    <a:pt x="100" y="59"/>
                    <a:pt x="100" y="58"/>
                  </a:cubicBezTo>
                  <a:cubicBezTo>
                    <a:pt x="100" y="57"/>
                    <a:pt x="100" y="55"/>
                    <a:pt x="101" y="54"/>
                  </a:cubicBezTo>
                  <a:cubicBezTo>
                    <a:pt x="102" y="53"/>
                    <a:pt x="102" y="53"/>
                    <a:pt x="102" y="52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4" y="52"/>
                    <a:pt x="105" y="51"/>
                    <a:pt x="106" y="50"/>
                  </a:cubicBezTo>
                  <a:cubicBezTo>
                    <a:pt x="107" y="49"/>
                    <a:pt x="107" y="48"/>
                    <a:pt x="108" y="48"/>
                  </a:cubicBezTo>
                  <a:cubicBezTo>
                    <a:pt x="109" y="47"/>
                    <a:pt x="111" y="46"/>
                    <a:pt x="111" y="46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1" y="45"/>
                    <a:pt x="111" y="45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2" y="44"/>
                    <a:pt x="113" y="44"/>
                    <a:pt x="113" y="44"/>
                  </a:cubicBezTo>
                  <a:cubicBezTo>
                    <a:pt x="113" y="44"/>
                    <a:pt x="113" y="44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2" y="43"/>
                    <a:pt x="112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3" y="39"/>
                    <a:pt x="113" y="39"/>
                  </a:cubicBezTo>
                  <a:cubicBezTo>
                    <a:pt x="113" y="38"/>
                    <a:pt x="112" y="37"/>
                    <a:pt x="111" y="37"/>
                  </a:cubicBezTo>
                  <a:cubicBezTo>
                    <a:pt x="111" y="36"/>
                    <a:pt x="110" y="36"/>
                    <a:pt x="110" y="35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1" y="34"/>
                    <a:pt x="111" y="34"/>
                    <a:pt x="112" y="33"/>
                  </a:cubicBezTo>
                  <a:cubicBezTo>
                    <a:pt x="112" y="32"/>
                    <a:pt x="113" y="32"/>
                    <a:pt x="114" y="32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6" y="32"/>
                    <a:pt x="116" y="32"/>
                    <a:pt x="116" y="33"/>
                  </a:cubicBezTo>
                  <a:cubicBezTo>
                    <a:pt x="117" y="32"/>
                    <a:pt x="117" y="32"/>
                    <a:pt x="117" y="31"/>
                  </a:cubicBezTo>
                  <a:cubicBezTo>
                    <a:pt x="117" y="31"/>
                    <a:pt x="117" y="30"/>
                    <a:pt x="117" y="30"/>
                  </a:cubicBezTo>
                  <a:cubicBezTo>
                    <a:pt x="117" y="29"/>
                    <a:pt x="117" y="29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9" y="27"/>
                    <a:pt x="120" y="26"/>
                    <a:pt x="121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3" y="26"/>
                    <a:pt x="124" y="26"/>
                    <a:pt x="124" y="2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25"/>
                    <a:pt x="125" y="25"/>
                    <a:pt x="126" y="25"/>
                  </a:cubicBezTo>
                  <a:cubicBezTo>
                    <a:pt x="126" y="25"/>
                    <a:pt x="126" y="25"/>
                    <a:pt x="125" y="25"/>
                  </a:cubicBezTo>
                  <a:cubicBezTo>
                    <a:pt x="125" y="24"/>
                    <a:pt x="125" y="23"/>
                    <a:pt x="125" y="22"/>
                  </a:cubicBezTo>
                  <a:cubicBezTo>
                    <a:pt x="125" y="22"/>
                    <a:pt x="125" y="22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6" y="20"/>
                    <a:pt x="126" y="19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9" y="18"/>
                    <a:pt x="129" y="18"/>
                    <a:pt x="130" y="17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1" y="17"/>
                    <a:pt x="131" y="17"/>
                    <a:pt x="132" y="17"/>
                  </a:cubicBezTo>
                  <a:cubicBezTo>
                    <a:pt x="132" y="17"/>
                    <a:pt x="133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5"/>
                    <a:pt x="134" y="15"/>
                  </a:cubicBezTo>
                  <a:cubicBezTo>
                    <a:pt x="133" y="15"/>
                    <a:pt x="133" y="14"/>
                    <a:pt x="133" y="14"/>
                  </a:cubicBezTo>
                  <a:cubicBezTo>
                    <a:pt x="133" y="14"/>
                    <a:pt x="133" y="14"/>
                    <a:pt x="133" y="13"/>
                  </a:cubicBezTo>
                  <a:cubicBezTo>
                    <a:pt x="132" y="12"/>
                    <a:pt x="132" y="11"/>
                    <a:pt x="132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8"/>
                    <a:pt x="132" y="8"/>
                    <a:pt x="131" y="8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0" y="8"/>
                    <a:pt x="129" y="8"/>
                    <a:pt x="129" y="8"/>
                  </a:cubicBezTo>
                  <a:cubicBezTo>
                    <a:pt x="128" y="9"/>
                    <a:pt x="128" y="10"/>
                    <a:pt x="127" y="12"/>
                  </a:cubicBezTo>
                  <a:cubicBezTo>
                    <a:pt x="127" y="12"/>
                    <a:pt x="127" y="12"/>
                    <a:pt x="127" y="13"/>
                  </a:cubicBezTo>
                  <a:cubicBezTo>
                    <a:pt x="127" y="13"/>
                    <a:pt x="127" y="15"/>
                    <a:pt x="126" y="15"/>
                  </a:cubicBezTo>
                  <a:cubicBezTo>
                    <a:pt x="125" y="15"/>
                    <a:pt x="125" y="15"/>
                    <a:pt x="124" y="15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3" y="16"/>
                    <a:pt x="122" y="16"/>
                    <a:pt x="121" y="16"/>
                  </a:cubicBezTo>
                  <a:cubicBezTo>
                    <a:pt x="121" y="16"/>
                    <a:pt x="120" y="16"/>
                    <a:pt x="119" y="16"/>
                  </a:cubicBezTo>
                  <a:cubicBezTo>
                    <a:pt x="117" y="16"/>
                    <a:pt x="115" y="16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9"/>
                    <a:pt x="114" y="20"/>
                    <a:pt x="113" y="20"/>
                  </a:cubicBezTo>
                  <a:cubicBezTo>
                    <a:pt x="112" y="21"/>
                    <a:pt x="111" y="21"/>
                    <a:pt x="109" y="21"/>
                  </a:cubicBezTo>
                  <a:cubicBezTo>
                    <a:pt x="108" y="21"/>
                    <a:pt x="108" y="21"/>
                    <a:pt x="107" y="21"/>
                  </a:cubicBezTo>
                  <a:cubicBezTo>
                    <a:pt x="107" y="22"/>
                    <a:pt x="107" y="22"/>
                    <a:pt x="107" y="23"/>
                  </a:cubicBezTo>
                  <a:cubicBezTo>
                    <a:pt x="106" y="25"/>
                    <a:pt x="101" y="26"/>
                    <a:pt x="98" y="26"/>
                  </a:cubicBezTo>
                  <a:cubicBezTo>
                    <a:pt x="97" y="26"/>
                    <a:pt x="96" y="26"/>
                    <a:pt x="96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8" y="23"/>
                    <a:pt x="98" y="22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20"/>
                    <a:pt x="95" y="20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18"/>
                    <a:pt x="96" y="16"/>
                    <a:pt x="96" y="15"/>
                  </a:cubicBezTo>
                  <a:cubicBezTo>
                    <a:pt x="96" y="15"/>
                    <a:pt x="95" y="14"/>
                    <a:pt x="94" y="14"/>
                  </a:cubicBezTo>
                  <a:cubicBezTo>
                    <a:pt x="94" y="14"/>
                    <a:pt x="94" y="14"/>
                    <a:pt x="93" y="14"/>
                  </a:cubicBezTo>
                  <a:cubicBezTo>
                    <a:pt x="93" y="14"/>
                    <a:pt x="92" y="15"/>
                    <a:pt x="92" y="16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7"/>
                    <a:pt x="89" y="19"/>
                    <a:pt x="90" y="20"/>
                  </a:cubicBezTo>
                  <a:cubicBezTo>
                    <a:pt x="90" y="21"/>
                    <a:pt x="90" y="24"/>
                    <a:pt x="89" y="25"/>
                  </a:cubicBezTo>
                  <a:cubicBezTo>
                    <a:pt x="89" y="26"/>
                    <a:pt x="88" y="26"/>
                    <a:pt x="88" y="26"/>
                  </a:cubicBezTo>
                  <a:cubicBezTo>
                    <a:pt x="87" y="26"/>
                    <a:pt x="86" y="26"/>
                    <a:pt x="86" y="25"/>
                  </a:cubicBezTo>
                  <a:cubicBezTo>
                    <a:pt x="84" y="24"/>
                    <a:pt x="85" y="20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5"/>
                    <a:pt x="86" y="14"/>
                    <a:pt x="87" y="13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0" y="11"/>
                    <a:pt x="92" y="11"/>
                    <a:pt x="92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4" y="11"/>
                    <a:pt x="94" y="11"/>
                  </a:cubicBezTo>
                  <a:cubicBezTo>
                    <a:pt x="94" y="11"/>
                    <a:pt x="94" y="11"/>
                    <a:pt x="93" y="11"/>
                  </a:cubicBezTo>
                  <a:cubicBezTo>
                    <a:pt x="93" y="11"/>
                    <a:pt x="93" y="11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0" y="10"/>
                    <a:pt x="89" y="11"/>
                  </a:cubicBezTo>
                  <a:cubicBezTo>
                    <a:pt x="89" y="11"/>
                    <a:pt x="88" y="11"/>
                    <a:pt x="88" y="11"/>
                  </a:cubicBezTo>
                  <a:cubicBezTo>
                    <a:pt x="87" y="11"/>
                    <a:pt x="87" y="11"/>
                    <a:pt x="86" y="10"/>
                  </a:cubicBezTo>
                  <a:cubicBezTo>
                    <a:pt x="86" y="10"/>
                    <a:pt x="85" y="9"/>
                    <a:pt x="85" y="10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1" y="10"/>
                    <a:pt x="79" y="11"/>
                    <a:pt x="79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7" y="10"/>
                    <a:pt x="77" y="10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8"/>
                    <a:pt x="79" y="7"/>
                    <a:pt x="80" y="5"/>
                  </a:cubicBezTo>
                  <a:cubicBezTo>
                    <a:pt x="80" y="5"/>
                    <a:pt x="80" y="5"/>
                    <a:pt x="79" y="5"/>
                  </a:cubicBezTo>
                  <a:cubicBezTo>
                    <a:pt x="78" y="5"/>
                    <a:pt x="77" y="5"/>
                    <a:pt x="75" y="4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72" y="3"/>
                    <a:pt x="71" y="3"/>
                    <a:pt x="71" y="3"/>
                  </a:cubicBezTo>
                  <a:cubicBezTo>
                    <a:pt x="70" y="3"/>
                    <a:pt x="70" y="2"/>
                    <a:pt x="69" y="2"/>
                  </a:cubicBezTo>
                  <a:cubicBezTo>
                    <a:pt x="69" y="2"/>
                    <a:pt x="67" y="3"/>
                    <a:pt x="66" y="3"/>
                  </a:cubicBezTo>
                  <a:cubicBezTo>
                    <a:pt x="64" y="3"/>
                    <a:pt x="63" y="2"/>
                    <a:pt x="62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3" y="2"/>
                    <a:pt x="46" y="2"/>
                    <a:pt x="38" y="2"/>
                  </a:cubicBezTo>
                  <a:cubicBezTo>
                    <a:pt x="28" y="2"/>
                    <a:pt x="1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7" y="6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5"/>
                    <a:pt x="2" y="7"/>
                    <a:pt x="3" y="8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4"/>
                    <a:pt x="2" y="22"/>
                    <a:pt x="3" y="25"/>
                  </a:cubicBezTo>
                  <a:cubicBezTo>
                    <a:pt x="3" y="26"/>
                    <a:pt x="3" y="27"/>
                    <a:pt x="3" y="28"/>
                  </a:cubicBezTo>
                  <a:cubicBezTo>
                    <a:pt x="3" y="29"/>
                    <a:pt x="2" y="30"/>
                    <a:pt x="3" y="31"/>
                  </a:cubicBezTo>
                  <a:cubicBezTo>
                    <a:pt x="4" y="32"/>
                    <a:pt x="4" y="33"/>
                    <a:pt x="4" y="34"/>
                  </a:cubicBezTo>
                  <a:cubicBezTo>
                    <a:pt x="4" y="35"/>
                    <a:pt x="5" y="35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40"/>
                    <a:pt x="8" y="40"/>
                    <a:pt x="8" y="41"/>
                  </a:cubicBezTo>
                  <a:cubicBezTo>
                    <a:pt x="8" y="41"/>
                    <a:pt x="8" y="41"/>
                    <a:pt x="8" y="42"/>
                  </a:cubicBezTo>
                  <a:cubicBezTo>
                    <a:pt x="9" y="42"/>
                    <a:pt x="9" y="42"/>
                    <a:pt x="9" y="43"/>
                  </a:cubicBezTo>
                  <a:cubicBezTo>
                    <a:pt x="10" y="43"/>
                    <a:pt x="10" y="44"/>
                    <a:pt x="11" y="45"/>
                  </a:cubicBezTo>
                  <a:cubicBezTo>
                    <a:pt x="11" y="45"/>
                    <a:pt x="11" y="45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2" y="46"/>
                    <a:pt x="12" y="46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8" y="49"/>
                    <a:pt x="19" y="51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1" y="51"/>
                  </a:cubicBezTo>
                  <a:cubicBezTo>
                    <a:pt x="22" y="51"/>
                    <a:pt x="23" y="51"/>
                    <a:pt x="24" y="51"/>
                  </a:cubicBezTo>
                  <a:cubicBezTo>
                    <a:pt x="27" y="53"/>
                    <a:pt x="30" y="54"/>
                    <a:pt x="32" y="55"/>
                  </a:cubicBezTo>
                  <a:cubicBezTo>
                    <a:pt x="33" y="55"/>
                    <a:pt x="33" y="55"/>
                    <a:pt x="34" y="55"/>
                  </a:cubicBezTo>
                  <a:cubicBezTo>
                    <a:pt x="36" y="55"/>
                    <a:pt x="38" y="55"/>
                    <a:pt x="38" y="55"/>
                  </a:cubicBezTo>
                  <a:cubicBezTo>
                    <a:pt x="38" y="54"/>
                    <a:pt x="39" y="53"/>
                    <a:pt x="40" y="53"/>
                  </a:cubicBezTo>
                  <a:cubicBezTo>
                    <a:pt x="40" y="53"/>
                    <a:pt x="41" y="54"/>
                    <a:pt x="41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3" y="54"/>
                    <a:pt x="44" y="54"/>
                    <a:pt x="45" y="55"/>
                  </a:cubicBezTo>
                  <a:cubicBezTo>
                    <a:pt x="45" y="55"/>
                    <a:pt x="45" y="56"/>
                    <a:pt x="46" y="56"/>
                  </a:cubicBezTo>
                  <a:cubicBezTo>
                    <a:pt x="47" y="57"/>
                    <a:pt x="47" y="58"/>
                    <a:pt x="48" y="58"/>
                  </a:cubicBezTo>
                  <a:cubicBezTo>
                    <a:pt x="48" y="59"/>
                    <a:pt x="49" y="60"/>
                    <a:pt x="50" y="61"/>
                  </a:cubicBezTo>
                  <a:cubicBezTo>
                    <a:pt x="51" y="60"/>
                    <a:pt x="52" y="59"/>
                    <a:pt x="53" y="59"/>
                  </a:cubicBezTo>
                  <a:cubicBezTo>
                    <a:pt x="55" y="59"/>
                    <a:pt x="56" y="61"/>
                    <a:pt x="57" y="63"/>
                  </a:cubicBezTo>
                  <a:cubicBezTo>
                    <a:pt x="58" y="64"/>
                    <a:pt x="58" y="64"/>
                    <a:pt x="58" y="65"/>
                  </a:cubicBezTo>
                  <a:cubicBezTo>
                    <a:pt x="59" y="66"/>
                    <a:pt x="60" y="67"/>
                    <a:pt x="60" y="68"/>
                  </a:cubicBezTo>
                  <a:cubicBezTo>
                    <a:pt x="61" y="68"/>
                    <a:pt x="63" y="69"/>
                    <a:pt x="64" y="69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4" y="69"/>
                    <a:pt x="64" y="68"/>
                    <a:pt x="64" y="68"/>
                  </a:cubicBezTo>
                  <a:cubicBezTo>
                    <a:pt x="63" y="67"/>
                    <a:pt x="63" y="67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6"/>
                    <a:pt x="64" y="66"/>
                    <a:pt x="63" y="66"/>
                  </a:cubicBezTo>
                  <a:cubicBezTo>
                    <a:pt x="63" y="65"/>
                    <a:pt x="63" y="65"/>
                    <a:pt x="64" y="64"/>
                  </a:cubicBezTo>
                  <a:cubicBezTo>
                    <a:pt x="64" y="64"/>
                    <a:pt x="64" y="64"/>
                    <a:pt x="65" y="64"/>
                  </a:cubicBezTo>
                  <a:cubicBezTo>
                    <a:pt x="65" y="63"/>
                    <a:pt x="66" y="63"/>
                    <a:pt x="65" y="63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6" y="62"/>
                    <a:pt x="67" y="62"/>
                    <a:pt x="67" y="62"/>
                  </a:cubicBezTo>
                  <a:cubicBezTo>
                    <a:pt x="68" y="62"/>
                    <a:pt x="69" y="62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2" y="59"/>
                    <a:pt x="73" y="59"/>
                    <a:pt x="75" y="59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59"/>
                    <a:pt x="76" y="59"/>
                    <a:pt x="77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0" y="61"/>
                    <a:pt x="80" y="61"/>
                    <a:pt x="80" y="60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0" y="59"/>
                    <a:pt x="80" y="59"/>
                    <a:pt x="80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1" y="57"/>
                    <a:pt x="81" y="58"/>
                    <a:pt x="81" y="58"/>
                  </a:cubicBezTo>
                  <a:cubicBezTo>
                    <a:pt x="82" y="58"/>
                    <a:pt x="82" y="58"/>
                    <a:pt x="83" y="58"/>
                  </a:cubicBezTo>
                  <a:cubicBezTo>
                    <a:pt x="85" y="58"/>
                    <a:pt x="85" y="57"/>
                    <a:pt x="85" y="57"/>
                  </a:cubicBezTo>
                  <a:cubicBezTo>
                    <a:pt x="85" y="57"/>
                    <a:pt x="85" y="56"/>
                    <a:pt x="85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7" y="57"/>
                    <a:pt x="89" y="57"/>
                    <a:pt x="90" y="57"/>
                  </a:cubicBezTo>
                  <a:cubicBezTo>
                    <a:pt x="90" y="57"/>
                    <a:pt x="91" y="58"/>
                    <a:pt x="91" y="58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6" y="58"/>
                    <a:pt x="98" y="59"/>
                    <a:pt x="98" y="64"/>
                  </a:cubicBezTo>
                  <a:lnTo>
                    <a:pt x="99" y="64"/>
                  </a:lnTo>
                  <a:close/>
                  <a:moveTo>
                    <a:pt x="112" y="40"/>
                  </a:moveTo>
                  <a:cubicBezTo>
                    <a:pt x="113" y="41"/>
                    <a:pt x="113" y="41"/>
                    <a:pt x="113" y="41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0"/>
                    <a:pt x="113" y="40"/>
                    <a:pt x="112" y="40"/>
                  </a:cubicBez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4" y="33"/>
                    <a:pt x="113" y="34"/>
                    <a:pt x="114" y="35"/>
                  </a:cubicBezTo>
                  <a:cubicBezTo>
                    <a:pt x="114" y="35"/>
                    <a:pt x="114" y="36"/>
                    <a:pt x="114" y="36"/>
                  </a:cubicBezTo>
                  <a:cubicBezTo>
                    <a:pt x="114" y="36"/>
                    <a:pt x="114" y="36"/>
                    <a:pt x="115" y="36"/>
                  </a:cubicBezTo>
                  <a:cubicBezTo>
                    <a:pt x="115" y="35"/>
                    <a:pt x="115" y="34"/>
                    <a:pt x="114" y="32"/>
                  </a:cubicBezTo>
                  <a:close/>
                  <a:moveTo>
                    <a:pt x="88" y="14"/>
                  </a:moveTo>
                  <a:cubicBezTo>
                    <a:pt x="88" y="14"/>
                    <a:pt x="88" y="14"/>
                    <a:pt x="88" y="14"/>
                  </a:cubicBezTo>
                  <a:cubicBezTo>
                    <a:pt x="88" y="14"/>
                    <a:pt x="88" y="15"/>
                    <a:pt x="87" y="17"/>
                  </a:cubicBezTo>
                  <a:cubicBezTo>
                    <a:pt x="87" y="20"/>
                    <a:pt x="86" y="24"/>
                    <a:pt x="87" y="25"/>
                  </a:cubicBezTo>
                  <a:cubicBezTo>
                    <a:pt x="87" y="25"/>
                    <a:pt x="87" y="25"/>
                    <a:pt x="88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9" y="24"/>
                    <a:pt x="89" y="21"/>
                    <a:pt x="89" y="21"/>
                  </a:cubicBezTo>
                  <a:cubicBezTo>
                    <a:pt x="88" y="19"/>
                    <a:pt x="89" y="16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2" y="13"/>
                    <a:pt x="92" y="13"/>
                    <a:pt x="93" y="13"/>
                  </a:cubicBezTo>
                  <a:cubicBezTo>
                    <a:pt x="92" y="13"/>
                    <a:pt x="92" y="12"/>
                    <a:pt x="92" y="12"/>
                  </a:cubicBezTo>
                  <a:cubicBezTo>
                    <a:pt x="91" y="12"/>
                    <a:pt x="90" y="13"/>
                    <a:pt x="90" y="13"/>
                  </a:cubicBezTo>
                  <a:cubicBezTo>
                    <a:pt x="89" y="13"/>
                    <a:pt x="89" y="13"/>
                    <a:pt x="89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4"/>
                    <a:pt x="8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32"/>
            <p:cNvSpPr>
              <a:spLocks/>
            </p:cNvSpPr>
            <p:nvPr/>
          </p:nvSpPr>
          <p:spPr bwMode="auto">
            <a:xfrm>
              <a:off x="5518139" y="1417294"/>
              <a:ext cx="664280" cy="645247"/>
            </a:xfrm>
            <a:custGeom>
              <a:avLst/>
              <a:gdLst>
                <a:gd name="T0" fmla="*/ 349 w 89"/>
                <a:gd name="T1" fmla="*/ 2616 h 87"/>
                <a:gd name="T2" fmla="*/ 479 w 89"/>
                <a:gd name="T3" fmla="*/ 2566 h 87"/>
                <a:gd name="T4" fmla="*/ 602 w 89"/>
                <a:gd name="T5" fmla="*/ 2592 h 87"/>
                <a:gd name="T6" fmla="*/ 759 w 89"/>
                <a:gd name="T7" fmla="*/ 2472 h 87"/>
                <a:gd name="T8" fmla="*/ 853 w 89"/>
                <a:gd name="T9" fmla="*/ 2342 h 87"/>
                <a:gd name="T10" fmla="*/ 1012 w 89"/>
                <a:gd name="T11" fmla="*/ 2132 h 87"/>
                <a:gd name="T12" fmla="*/ 1292 w 89"/>
                <a:gd name="T13" fmla="*/ 1661 h 87"/>
                <a:gd name="T14" fmla="*/ 1332 w 89"/>
                <a:gd name="T15" fmla="*/ 1821 h 87"/>
                <a:gd name="T16" fmla="*/ 1264 w 89"/>
                <a:gd name="T17" fmla="*/ 2005 h 87"/>
                <a:gd name="T18" fmla="*/ 1292 w 89"/>
                <a:gd name="T19" fmla="*/ 2066 h 87"/>
                <a:gd name="T20" fmla="*/ 1361 w 89"/>
                <a:gd name="T21" fmla="*/ 1977 h 87"/>
                <a:gd name="T22" fmla="*/ 1451 w 89"/>
                <a:gd name="T23" fmla="*/ 1883 h 87"/>
                <a:gd name="T24" fmla="*/ 1479 w 89"/>
                <a:gd name="T25" fmla="*/ 1843 h 87"/>
                <a:gd name="T26" fmla="*/ 1546 w 89"/>
                <a:gd name="T27" fmla="*/ 1843 h 87"/>
                <a:gd name="T28" fmla="*/ 1612 w 89"/>
                <a:gd name="T29" fmla="*/ 1883 h 87"/>
                <a:gd name="T30" fmla="*/ 1702 w 89"/>
                <a:gd name="T31" fmla="*/ 1911 h 87"/>
                <a:gd name="T32" fmla="*/ 1961 w 89"/>
                <a:gd name="T33" fmla="*/ 2005 h 87"/>
                <a:gd name="T34" fmla="*/ 2119 w 89"/>
                <a:gd name="T35" fmla="*/ 2043 h 87"/>
                <a:gd name="T36" fmla="*/ 2148 w 89"/>
                <a:gd name="T37" fmla="*/ 2092 h 87"/>
                <a:gd name="T38" fmla="*/ 2238 w 89"/>
                <a:gd name="T39" fmla="*/ 2187 h 87"/>
                <a:gd name="T40" fmla="*/ 2333 w 89"/>
                <a:gd name="T41" fmla="*/ 2161 h 87"/>
                <a:gd name="T42" fmla="*/ 2371 w 89"/>
                <a:gd name="T43" fmla="*/ 2187 h 87"/>
                <a:gd name="T44" fmla="*/ 2440 w 89"/>
                <a:gd name="T45" fmla="*/ 2187 h 87"/>
                <a:gd name="T46" fmla="*/ 2558 w 89"/>
                <a:gd name="T47" fmla="*/ 2316 h 87"/>
                <a:gd name="T48" fmla="*/ 2558 w 89"/>
                <a:gd name="T49" fmla="*/ 2342 h 87"/>
                <a:gd name="T50" fmla="*/ 2558 w 89"/>
                <a:gd name="T51" fmla="*/ 2366 h 87"/>
                <a:gd name="T52" fmla="*/ 2719 w 89"/>
                <a:gd name="T53" fmla="*/ 2498 h 87"/>
                <a:gd name="T54" fmla="*/ 2743 w 89"/>
                <a:gd name="T55" fmla="*/ 2498 h 87"/>
                <a:gd name="T56" fmla="*/ 2238 w 89"/>
                <a:gd name="T57" fmla="*/ 2132 h 87"/>
                <a:gd name="T58" fmla="*/ 1984 w 89"/>
                <a:gd name="T59" fmla="*/ 1272 h 87"/>
                <a:gd name="T60" fmla="*/ 1641 w 89"/>
                <a:gd name="T61" fmla="*/ 271 h 87"/>
                <a:gd name="T62" fmla="*/ 1174 w 89"/>
                <a:gd name="T63" fmla="*/ 90 h 87"/>
                <a:gd name="T64" fmla="*/ 944 w 89"/>
                <a:gd name="T65" fmla="*/ 28 h 87"/>
                <a:gd name="T66" fmla="*/ 922 w 89"/>
                <a:gd name="T67" fmla="*/ 28 h 87"/>
                <a:gd name="T68" fmla="*/ 624 w 89"/>
                <a:gd name="T69" fmla="*/ 115 h 87"/>
                <a:gd name="T70" fmla="*/ 624 w 89"/>
                <a:gd name="T71" fmla="*/ 184 h 87"/>
                <a:gd name="T72" fmla="*/ 439 w 89"/>
                <a:gd name="T73" fmla="*/ 250 h 87"/>
                <a:gd name="T74" fmla="*/ 479 w 89"/>
                <a:gd name="T75" fmla="*/ 316 h 87"/>
                <a:gd name="T76" fmla="*/ 370 w 89"/>
                <a:gd name="T77" fmla="*/ 339 h 87"/>
                <a:gd name="T78" fmla="*/ 254 w 89"/>
                <a:gd name="T79" fmla="*/ 500 h 87"/>
                <a:gd name="T80" fmla="*/ 95 w 89"/>
                <a:gd name="T81" fmla="*/ 617 h 87"/>
                <a:gd name="T82" fmla="*/ 410 w 89"/>
                <a:gd name="T83" fmla="*/ 867 h 87"/>
                <a:gd name="T84" fmla="*/ 624 w 89"/>
                <a:gd name="T85" fmla="*/ 954 h 87"/>
                <a:gd name="T86" fmla="*/ 533 w 89"/>
                <a:gd name="T87" fmla="*/ 983 h 87"/>
                <a:gd name="T88" fmla="*/ 410 w 89"/>
                <a:gd name="T89" fmla="*/ 1049 h 87"/>
                <a:gd name="T90" fmla="*/ 156 w 89"/>
                <a:gd name="T91" fmla="*/ 983 h 87"/>
                <a:gd name="T92" fmla="*/ 156 w 89"/>
                <a:gd name="T93" fmla="*/ 1178 h 87"/>
                <a:gd name="T94" fmla="*/ 370 w 89"/>
                <a:gd name="T95" fmla="*/ 1322 h 87"/>
                <a:gd name="T96" fmla="*/ 533 w 89"/>
                <a:gd name="T97" fmla="*/ 1272 h 87"/>
                <a:gd name="T98" fmla="*/ 439 w 89"/>
                <a:gd name="T99" fmla="*/ 1454 h 87"/>
                <a:gd name="T100" fmla="*/ 282 w 89"/>
                <a:gd name="T101" fmla="*/ 1572 h 87"/>
                <a:gd name="T102" fmla="*/ 156 w 89"/>
                <a:gd name="T103" fmla="*/ 1727 h 87"/>
                <a:gd name="T104" fmla="*/ 156 w 89"/>
                <a:gd name="T105" fmla="*/ 1793 h 87"/>
                <a:gd name="T106" fmla="*/ 254 w 89"/>
                <a:gd name="T107" fmla="*/ 1843 h 87"/>
                <a:gd name="T108" fmla="*/ 320 w 89"/>
                <a:gd name="T109" fmla="*/ 2005 h 87"/>
                <a:gd name="T110" fmla="*/ 479 w 89"/>
                <a:gd name="T111" fmla="*/ 1843 h 87"/>
                <a:gd name="T112" fmla="*/ 479 w 89"/>
                <a:gd name="T113" fmla="*/ 2092 h 87"/>
                <a:gd name="T114" fmla="*/ 574 w 89"/>
                <a:gd name="T115" fmla="*/ 2092 h 87"/>
                <a:gd name="T116" fmla="*/ 692 w 89"/>
                <a:gd name="T117" fmla="*/ 2132 h 87"/>
                <a:gd name="T118" fmla="*/ 787 w 89"/>
                <a:gd name="T119" fmla="*/ 2227 h 87"/>
                <a:gd name="T120" fmla="*/ 574 w 89"/>
                <a:gd name="T121" fmla="*/ 2566 h 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" h="87">
                  <a:moveTo>
                    <a:pt x="11" y="85"/>
                  </a:moveTo>
                  <a:cubicBezTo>
                    <a:pt x="11" y="85"/>
                    <a:pt x="11" y="86"/>
                    <a:pt x="11" y="86"/>
                  </a:cubicBezTo>
                  <a:cubicBezTo>
                    <a:pt x="11" y="86"/>
                    <a:pt x="11" y="86"/>
                    <a:pt x="11" y="85"/>
                  </a:cubicBezTo>
                  <a:cubicBezTo>
                    <a:pt x="12" y="86"/>
                    <a:pt x="12" y="85"/>
                    <a:pt x="13" y="86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7"/>
                    <a:pt x="15" y="84"/>
                    <a:pt x="15" y="83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7" y="84"/>
                    <a:pt x="18" y="83"/>
                    <a:pt x="19" y="82"/>
                  </a:cubicBezTo>
                  <a:cubicBezTo>
                    <a:pt x="19" y="83"/>
                    <a:pt x="19" y="83"/>
                    <a:pt x="19" y="84"/>
                  </a:cubicBezTo>
                  <a:cubicBezTo>
                    <a:pt x="20" y="82"/>
                    <a:pt x="21" y="82"/>
                    <a:pt x="22" y="82"/>
                  </a:cubicBezTo>
                  <a:cubicBezTo>
                    <a:pt x="21" y="81"/>
                    <a:pt x="21" y="80"/>
                    <a:pt x="21" y="80"/>
                  </a:cubicBezTo>
                  <a:cubicBezTo>
                    <a:pt x="22" y="81"/>
                    <a:pt x="23" y="80"/>
                    <a:pt x="24" y="80"/>
                  </a:cubicBezTo>
                  <a:cubicBezTo>
                    <a:pt x="23" y="80"/>
                    <a:pt x="23" y="80"/>
                    <a:pt x="23" y="79"/>
                  </a:cubicBezTo>
                  <a:cubicBezTo>
                    <a:pt x="25" y="80"/>
                    <a:pt x="24" y="78"/>
                    <a:pt x="25" y="78"/>
                  </a:cubicBezTo>
                  <a:cubicBezTo>
                    <a:pt x="27" y="78"/>
                    <a:pt x="27" y="77"/>
                    <a:pt x="27" y="76"/>
                  </a:cubicBezTo>
                  <a:cubicBezTo>
                    <a:pt x="28" y="76"/>
                    <a:pt x="29" y="75"/>
                    <a:pt x="29" y="74"/>
                  </a:cubicBezTo>
                  <a:cubicBezTo>
                    <a:pt x="31" y="75"/>
                    <a:pt x="33" y="71"/>
                    <a:pt x="34" y="70"/>
                  </a:cubicBezTo>
                  <a:cubicBezTo>
                    <a:pt x="34" y="69"/>
                    <a:pt x="33" y="69"/>
                    <a:pt x="32" y="69"/>
                  </a:cubicBezTo>
                  <a:cubicBezTo>
                    <a:pt x="32" y="66"/>
                    <a:pt x="37" y="65"/>
                    <a:pt x="35" y="63"/>
                  </a:cubicBezTo>
                  <a:cubicBezTo>
                    <a:pt x="36" y="64"/>
                    <a:pt x="37" y="60"/>
                    <a:pt x="39" y="59"/>
                  </a:cubicBezTo>
                  <a:cubicBezTo>
                    <a:pt x="41" y="58"/>
                    <a:pt x="41" y="56"/>
                    <a:pt x="41" y="54"/>
                  </a:cubicBezTo>
                  <a:cubicBezTo>
                    <a:pt x="41" y="55"/>
                    <a:pt x="41" y="57"/>
                    <a:pt x="41" y="58"/>
                  </a:cubicBezTo>
                  <a:cubicBezTo>
                    <a:pt x="42" y="59"/>
                    <a:pt x="43" y="58"/>
                    <a:pt x="43" y="57"/>
                  </a:cubicBezTo>
                  <a:cubicBezTo>
                    <a:pt x="43" y="58"/>
                    <a:pt x="42" y="59"/>
                    <a:pt x="42" y="59"/>
                  </a:cubicBezTo>
                  <a:cubicBezTo>
                    <a:pt x="43" y="60"/>
                    <a:pt x="43" y="60"/>
                    <a:pt x="44" y="60"/>
                  </a:cubicBezTo>
                  <a:cubicBezTo>
                    <a:pt x="42" y="60"/>
                    <a:pt x="39" y="59"/>
                    <a:pt x="39" y="62"/>
                  </a:cubicBezTo>
                  <a:cubicBezTo>
                    <a:pt x="39" y="63"/>
                    <a:pt x="37" y="68"/>
                    <a:pt x="40" y="65"/>
                  </a:cubicBezTo>
                  <a:cubicBezTo>
                    <a:pt x="39" y="67"/>
                    <a:pt x="37" y="67"/>
                    <a:pt x="38" y="68"/>
                  </a:cubicBezTo>
                  <a:cubicBezTo>
                    <a:pt x="39" y="69"/>
                    <a:pt x="41" y="67"/>
                    <a:pt x="41" y="66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6"/>
                    <a:pt x="42" y="66"/>
                    <a:pt x="43" y="65"/>
                  </a:cubicBezTo>
                  <a:cubicBezTo>
                    <a:pt x="43" y="65"/>
                    <a:pt x="43" y="65"/>
                    <a:pt x="43" y="66"/>
                  </a:cubicBezTo>
                  <a:cubicBezTo>
                    <a:pt x="43" y="65"/>
                    <a:pt x="43" y="65"/>
                    <a:pt x="43" y="64"/>
                  </a:cubicBezTo>
                  <a:cubicBezTo>
                    <a:pt x="45" y="65"/>
                    <a:pt x="45" y="64"/>
                    <a:pt x="46" y="62"/>
                  </a:cubicBezTo>
                  <a:cubicBezTo>
                    <a:pt x="46" y="62"/>
                    <a:pt x="45" y="62"/>
                    <a:pt x="45" y="62"/>
                  </a:cubicBezTo>
                  <a:cubicBezTo>
                    <a:pt x="45" y="62"/>
                    <a:pt x="46" y="61"/>
                    <a:pt x="46" y="61"/>
                  </a:cubicBezTo>
                  <a:cubicBezTo>
                    <a:pt x="46" y="61"/>
                    <a:pt x="45" y="61"/>
                    <a:pt x="45" y="61"/>
                  </a:cubicBezTo>
                  <a:cubicBezTo>
                    <a:pt x="46" y="60"/>
                    <a:pt x="46" y="59"/>
                    <a:pt x="47" y="59"/>
                  </a:cubicBezTo>
                  <a:cubicBezTo>
                    <a:pt x="47" y="59"/>
                    <a:pt x="47" y="60"/>
                    <a:pt x="47" y="60"/>
                  </a:cubicBezTo>
                  <a:cubicBezTo>
                    <a:pt x="47" y="60"/>
                    <a:pt x="47" y="60"/>
                    <a:pt x="47" y="59"/>
                  </a:cubicBezTo>
                  <a:cubicBezTo>
                    <a:pt x="48" y="60"/>
                    <a:pt x="49" y="60"/>
                    <a:pt x="50" y="59"/>
                  </a:cubicBezTo>
                  <a:cubicBezTo>
                    <a:pt x="50" y="60"/>
                    <a:pt x="50" y="60"/>
                    <a:pt x="49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1"/>
                    <a:pt x="50" y="61"/>
                    <a:pt x="49" y="61"/>
                  </a:cubicBezTo>
                  <a:cubicBezTo>
                    <a:pt x="50" y="61"/>
                    <a:pt x="50" y="61"/>
                    <a:pt x="51" y="61"/>
                  </a:cubicBezTo>
                  <a:cubicBezTo>
                    <a:pt x="51" y="61"/>
                    <a:pt x="51" y="61"/>
                    <a:pt x="50" y="61"/>
                  </a:cubicBezTo>
                  <a:cubicBezTo>
                    <a:pt x="51" y="61"/>
                    <a:pt x="51" y="61"/>
                    <a:pt x="52" y="61"/>
                  </a:cubicBezTo>
                  <a:cubicBezTo>
                    <a:pt x="52" y="63"/>
                    <a:pt x="53" y="62"/>
                    <a:pt x="54" y="62"/>
                  </a:cubicBezTo>
                  <a:cubicBezTo>
                    <a:pt x="55" y="64"/>
                    <a:pt x="55" y="64"/>
                    <a:pt x="58" y="64"/>
                  </a:cubicBezTo>
                  <a:cubicBezTo>
                    <a:pt x="59" y="64"/>
                    <a:pt x="60" y="64"/>
                    <a:pt x="61" y="64"/>
                  </a:cubicBezTo>
                  <a:cubicBezTo>
                    <a:pt x="62" y="64"/>
                    <a:pt x="61" y="65"/>
                    <a:pt x="62" y="65"/>
                  </a:cubicBezTo>
                  <a:cubicBezTo>
                    <a:pt x="63" y="65"/>
                    <a:pt x="65" y="66"/>
                    <a:pt x="66" y="64"/>
                  </a:cubicBezTo>
                  <a:cubicBezTo>
                    <a:pt x="66" y="64"/>
                    <a:pt x="67" y="65"/>
                    <a:pt x="67" y="65"/>
                  </a:cubicBezTo>
                  <a:cubicBezTo>
                    <a:pt x="67" y="65"/>
                    <a:pt x="67" y="66"/>
                    <a:pt x="67" y="66"/>
                  </a:cubicBezTo>
                  <a:cubicBezTo>
                    <a:pt x="67" y="66"/>
                    <a:pt x="66" y="65"/>
                    <a:pt x="66" y="65"/>
                  </a:cubicBezTo>
                  <a:cubicBezTo>
                    <a:pt x="66" y="65"/>
                    <a:pt x="66" y="66"/>
                    <a:pt x="65" y="67"/>
                  </a:cubicBezTo>
                  <a:cubicBezTo>
                    <a:pt x="66" y="67"/>
                    <a:pt x="68" y="68"/>
                    <a:pt x="68" y="68"/>
                  </a:cubicBezTo>
                  <a:cubicBezTo>
                    <a:pt x="69" y="68"/>
                    <a:pt x="70" y="67"/>
                    <a:pt x="70" y="66"/>
                  </a:cubicBezTo>
                  <a:cubicBezTo>
                    <a:pt x="70" y="67"/>
                    <a:pt x="69" y="67"/>
                    <a:pt x="69" y="69"/>
                  </a:cubicBezTo>
                  <a:cubicBezTo>
                    <a:pt x="69" y="69"/>
                    <a:pt x="71" y="71"/>
                    <a:pt x="71" y="71"/>
                  </a:cubicBezTo>
                  <a:cubicBezTo>
                    <a:pt x="71" y="71"/>
                    <a:pt x="74" y="73"/>
                    <a:pt x="74" y="71"/>
                  </a:cubicBezTo>
                  <a:cubicBezTo>
                    <a:pt x="74" y="70"/>
                    <a:pt x="72" y="70"/>
                    <a:pt x="72" y="69"/>
                  </a:cubicBezTo>
                  <a:cubicBezTo>
                    <a:pt x="73" y="69"/>
                    <a:pt x="73" y="70"/>
                    <a:pt x="74" y="70"/>
                  </a:cubicBezTo>
                  <a:cubicBezTo>
                    <a:pt x="74" y="70"/>
                    <a:pt x="74" y="70"/>
                    <a:pt x="74" y="69"/>
                  </a:cubicBezTo>
                  <a:cubicBezTo>
                    <a:pt x="75" y="70"/>
                    <a:pt x="75" y="71"/>
                    <a:pt x="75" y="72"/>
                  </a:cubicBezTo>
                  <a:cubicBezTo>
                    <a:pt x="75" y="72"/>
                    <a:pt x="75" y="71"/>
                    <a:pt x="75" y="71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7" y="71"/>
                    <a:pt x="75" y="69"/>
                    <a:pt x="76" y="67"/>
                  </a:cubicBezTo>
                  <a:cubicBezTo>
                    <a:pt x="76" y="68"/>
                    <a:pt x="77" y="70"/>
                    <a:pt x="77" y="71"/>
                  </a:cubicBezTo>
                  <a:cubicBezTo>
                    <a:pt x="77" y="72"/>
                    <a:pt x="79" y="72"/>
                    <a:pt x="79" y="73"/>
                  </a:cubicBezTo>
                  <a:cubicBezTo>
                    <a:pt x="79" y="73"/>
                    <a:pt x="80" y="73"/>
                    <a:pt x="80" y="73"/>
                  </a:cubicBezTo>
                  <a:cubicBezTo>
                    <a:pt x="79" y="74"/>
                    <a:pt x="81" y="74"/>
                    <a:pt x="81" y="75"/>
                  </a:cubicBezTo>
                  <a:cubicBezTo>
                    <a:pt x="81" y="75"/>
                    <a:pt x="80" y="75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1" y="76"/>
                    <a:pt x="80" y="76"/>
                    <a:pt x="81" y="76"/>
                  </a:cubicBezTo>
                  <a:cubicBezTo>
                    <a:pt x="81" y="77"/>
                    <a:pt x="81" y="77"/>
                    <a:pt x="80" y="77"/>
                  </a:cubicBezTo>
                  <a:cubicBezTo>
                    <a:pt x="81" y="77"/>
                    <a:pt x="82" y="77"/>
                    <a:pt x="82" y="78"/>
                  </a:cubicBezTo>
                  <a:cubicBezTo>
                    <a:pt x="82" y="78"/>
                    <a:pt x="82" y="78"/>
                    <a:pt x="81" y="77"/>
                  </a:cubicBezTo>
                  <a:cubicBezTo>
                    <a:pt x="82" y="78"/>
                    <a:pt x="84" y="81"/>
                    <a:pt x="85" y="81"/>
                  </a:cubicBezTo>
                  <a:cubicBezTo>
                    <a:pt x="84" y="81"/>
                    <a:pt x="83" y="83"/>
                    <a:pt x="83" y="84"/>
                  </a:cubicBezTo>
                  <a:cubicBezTo>
                    <a:pt x="84" y="83"/>
                    <a:pt x="85" y="82"/>
                    <a:pt x="86" y="81"/>
                  </a:cubicBezTo>
                  <a:cubicBezTo>
                    <a:pt x="86" y="82"/>
                    <a:pt x="86" y="85"/>
                    <a:pt x="87" y="85"/>
                  </a:cubicBezTo>
                  <a:cubicBezTo>
                    <a:pt x="87" y="85"/>
                    <a:pt x="86" y="86"/>
                    <a:pt x="86" y="87"/>
                  </a:cubicBezTo>
                  <a:cubicBezTo>
                    <a:pt x="89" y="86"/>
                    <a:pt x="89" y="82"/>
                    <a:pt x="87" y="81"/>
                  </a:cubicBezTo>
                  <a:cubicBezTo>
                    <a:pt x="84" y="79"/>
                    <a:pt x="83" y="78"/>
                    <a:pt x="81" y="74"/>
                  </a:cubicBezTo>
                  <a:cubicBezTo>
                    <a:pt x="80" y="71"/>
                    <a:pt x="78" y="70"/>
                    <a:pt x="76" y="67"/>
                  </a:cubicBezTo>
                  <a:cubicBezTo>
                    <a:pt x="75" y="64"/>
                    <a:pt x="73" y="69"/>
                    <a:pt x="71" y="69"/>
                  </a:cubicBezTo>
                  <a:cubicBezTo>
                    <a:pt x="70" y="67"/>
                    <a:pt x="66" y="65"/>
                    <a:pt x="67" y="63"/>
                  </a:cubicBezTo>
                  <a:cubicBezTo>
                    <a:pt x="63" y="65"/>
                    <a:pt x="63" y="62"/>
                    <a:pt x="63" y="59"/>
                  </a:cubicBezTo>
                  <a:cubicBezTo>
                    <a:pt x="63" y="53"/>
                    <a:pt x="63" y="47"/>
                    <a:pt x="63" y="41"/>
                  </a:cubicBezTo>
                  <a:cubicBezTo>
                    <a:pt x="63" y="31"/>
                    <a:pt x="63" y="21"/>
                    <a:pt x="63" y="11"/>
                  </a:cubicBezTo>
                  <a:cubicBezTo>
                    <a:pt x="62" y="12"/>
                    <a:pt x="59" y="9"/>
                    <a:pt x="58" y="8"/>
                  </a:cubicBezTo>
                  <a:cubicBezTo>
                    <a:pt x="57" y="7"/>
                    <a:pt x="54" y="9"/>
                    <a:pt x="52" y="9"/>
                  </a:cubicBezTo>
                  <a:cubicBezTo>
                    <a:pt x="47" y="7"/>
                    <a:pt x="44" y="6"/>
                    <a:pt x="38" y="6"/>
                  </a:cubicBezTo>
                  <a:cubicBezTo>
                    <a:pt x="38" y="6"/>
                    <a:pt x="38" y="5"/>
                    <a:pt x="38" y="5"/>
                  </a:cubicBezTo>
                  <a:cubicBezTo>
                    <a:pt x="37" y="5"/>
                    <a:pt x="37" y="4"/>
                    <a:pt x="37" y="3"/>
                  </a:cubicBezTo>
                  <a:cubicBezTo>
                    <a:pt x="36" y="4"/>
                    <a:pt x="35" y="4"/>
                    <a:pt x="35" y="3"/>
                  </a:cubicBezTo>
                  <a:cubicBezTo>
                    <a:pt x="34" y="2"/>
                    <a:pt x="33" y="4"/>
                    <a:pt x="32" y="4"/>
                  </a:cubicBezTo>
                  <a:cubicBezTo>
                    <a:pt x="32" y="3"/>
                    <a:pt x="31" y="1"/>
                    <a:pt x="30" y="1"/>
                  </a:cubicBezTo>
                  <a:cubicBezTo>
                    <a:pt x="29" y="1"/>
                    <a:pt x="29" y="3"/>
                    <a:pt x="30" y="4"/>
                  </a:cubicBezTo>
                  <a:cubicBezTo>
                    <a:pt x="29" y="4"/>
                    <a:pt x="28" y="3"/>
                    <a:pt x="27" y="3"/>
                  </a:cubicBezTo>
                  <a:cubicBezTo>
                    <a:pt x="28" y="2"/>
                    <a:pt x="29" y="2"/>
                    <a:pt x="29" y="1"/>
                  </a:cubicBezTo>
                  <a:cubicBezTo>
                    <a:pt x="26" y="0"/>
                    <a:pt x="27" y="0"/>
                    <a:pt x="25" y="2"/>
                  </a:cubicBezTo>
                  <a:cubicBezTo>
                    <a:pt x="23" y="3"/>
                    <a:pt x="21" y="3"/>
                    <a:pt x="2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1" y="3"/>
                    <a:pt x="21" y="3"/>
                  </a:cubicBezTo>
                  <a:cubicBezTo>
                    <a:pt x="20" y="3"/>
                    <a:pt x="19" y="4"/>
                    <a:pt x="19" y="5"/>
                  </a:cubicBezTo>
                  <a:cubicBezTo>
                    <a:pt x="19" y="5"/>
                    <a:pt x="20" y="5"/>
                    <a:pt x="20" y="6"/>
                  </a:cubicBezTo>
                  <a:cubicBezTo>
                    <a:pt x="19" y="6"/>
                    <a:pt x="19" y="6"/>
                    <a:pt x="19" y="7"/>
                  </a:cubicBezTo>
                  <a:cubicBezTo>
                    <a:pt x="19" y="7"/>
                    <a:pt x="19" y="5"/>
                    <a:pt x="18" y="5"/>
                  </a:cubicBezTo>
                  <a:cubicBezTo>
                    <a:pt x="17" y="6"/>
                    <a:pt x="16" y="7"/>
                    <a:pt x="14" y="8"/>
                  </a:cubicBezTo>
                  <a:cubicBezTo>
                    <a:pt x="14" y="8"/>
                    <a:pt x="15" y="7"/>
                    <a:pt x="15" y="7"/>
                  </a:cubicBezTo>
                  <a:cubicBezTo>
                    <a:pt x="15" y="7"/>
                    <a:pt x="14" y="7"/>
                    <a:pt x="14" y="7"/>
                  </a:cubicBezTo>
                  <a:cubicBezTo>
                    <a:pt x="14" y="8"/>
                    <a:pt x="14" y="9"/>
                    <a:pt x="15" y="10"/>
                  </a:cubicBezTo>
                  <a:cubicBezTo>
                    <a:pt x="14" y="9"/>
                    <a:pt x="13" y="9"/>
                    <a:pt x="12" y="10"/>
                  </a:cubicBezTo>
                  <a:cubicBezTo>
                    <a:pt x="13" y="10"/>
                    <a:pt x="13" y="11"/>
                    <a:pt x="14" y="11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2" y="11"/>
                    <a:pt x="13" y="12"/>
                    <a:pt x="13" y="12"/>
                  </a:cubicBezTo>
                  <a:cubicBezTo>
                    <a:pt x="13" y="12"/>
                    <a:pt x="12" y="12"/>
                    <a:pt x="12" y="11"/>
                  </a:cubicBezTo>
                  <a:cubicBezTo>
                    <a:pt x="12" y="14"/>
                    <a:pt x="10" y="16"/>
                    <a:pt x="8" y="16"/>
                  </a:cubicBezTo>
                  <a:cubicBezTo>
                    <a:pt x="8" y="16"/>
                    <a:pt x="5" y="16"/>
                    <a:pt x="4" y="16"/>
                  </a:cubicBezTo>
                  <a:cubicBezTo>
                    <a:pt x="4" y="17"/>
                    <a:pt x="4" y="19"/>
                    <a:pt x="5" y="19"/>
                  </a:cubicBezTo>
                  <a:cubicBezTo>
                    <a:pt x="4" y="19"/>
                    <a:pt x="4" y="19"/>
                    <a:pt x="3" y="20"/>
                  </a:cubicBezTo>
                  <a:cubicBezTo>
                    <a:pt x="5" y="21"/>
                    <a:pt x="7" y="22"/>
                    <a:pt x="9" y="24"/>
                  </a:cubicBezTo>
                  <a:cubicBezTo>
                    <a:pt x="10" y="25"/>
                    <a:pt x="12" y="31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7" y="27"/>
                    <a:pt x="14" y="29"/>
                    <a:pt x="16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0"/>
                    <a:pt x="19" y="30"/>
                    <a:pt x="20" y="31"/>
                  </a:cubicBezTo>
                  <a:cubicBezTo>
                    <a:pt x="18" y="31"/>
                    <a:pt x="15" y="33"/>
                    <a:pt x="14" y="30"/>
                  </a:cubicBezTo>
                  <a:cubicBezTo>
                    <a:pt x="14" y="31"/>
                    <a:pt x="14" y="31"/>
                    <a:pt x="14" y="32"/>
                  </a:cubicBezTo>
                  <a:cubicBezTo>
                    <a:pt x="15" y="32"/>
                    <a:pt x="16" y="32"/>
                    <a:pt x="17" y="32"/>
                  </a:cubicBezTo>
                  <a:cubicBezTo>
                    <a:pt x="17" y="33"/>
                    <a:pt x="16" y="33"/>
                    <a:pt x="16" y="33"/>
                  </a:cubicBezTo>
                  <a:cubicBezTo>
                    <a:pt x="16" y="33"/>
                    <a:pt x="16" y="32"/>
                    <a:pt x="15" y="32"/>
                  </a:cubicBezTo>
                  <a:cubicBezTo>
                    <a:pt x="15" y="34"/>
                    <a:pt x="15" y="34"/>
                    <a:pt x="13" y="34"/>
                  </a:cubicBezTo>
                  <a:cubicBezTo>
                    <a:pt x="12" y="34"/>
                    <a:pt x="10" y="34"/>
                    <a:pt x="9" y="33"/>
                  </a:cubicBezTo>
                  <a:cubicBezTo>
                    <a:pt x="10" y="32"/>
                    <a:pt x="11" y="30"/>
                    <a:pt x="9" y="30"/>
                  </a:cubicBezTo>
                  <a:cubicBezTo>
                    <a:pt x="8" y="30"/>
                    <a:pt x="7" y="31"/>
                    <a:pt x="5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2"/>
                    <a:pt x="2" y="34"/>
                    <a:pt x="0" y="35"/>
                  </a:cubicBezTo>
                  <a:cubicBezTo>
                    <a:pt x="2" y="37"/>
                    <a:pt x="2" y="37"/>
                    <a:pt x="5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4" y="40"/>
                    <a:pt x="4" y="42"/>
                    <a:pt x="7" y="42"/>
                  </a:cubicBezTo>
                  <a:cubicBezTo>
                    <a:pt x="8" y="43"/>
                    <a:pt x="10" y="41"/>
                    <a:pt x="12" y="43"/>
                  </a:cubicBezTo>
                  <a:cubicBezTo>
                    <a:pt x="11" y="42"/>
                    <a:pt x="12" y="42"/>
                    <a:pt x="11" y="41"/>
                  </a:cubicBezTo>
                  <a:cubicBezTo>
                    <a:pt x="12" y="41"/>
                    <a:pt x="12" y="42"/>
                    <a:pt x="13" y="43"/>
                  </a:cubicBezTo>
                  <a:cubicBezTo>
                    <a:pt x="14" y="41"/>
                    <a:pt x="14" y="40"/>
                    <a:pt x="17" y="41"/>
                  </a:cubicBezTo>
                  <a:cubicBezTo>
                    <a:pt x="17" y="42"/>
                    <a:pt x="17" y="42"/>
                    <a:pt x="15" y="42"/>
                  </a:cubicBezTo>
                  <a:cubicBezTo>
                    <a:pt x="16" y="43"/>
                    <a:pt x="18" y="46"/>
                    <a:pt x="16" y="47"/>
                  </a:cubicBezTo>
                  <a:cubicBezTo>
                    <a:pt x="16" y="48"/>
                    <a:pt x="14" y="47"/>
                    <a:pt x="14" y="47"/>
                  </a:cubicBezTo>
                  <a:cubicBezTo>
                    <a:pt x="13" y="48"/>
                    <a:pt x="13" y="49"/>
                    <a:pt x="12" y="50"/>
                  </a:cubicBezTo>
                  <a:cubicBezTo>
                    <a:pt x="11" y="50"/>
                    <a:pt x="10" y="50"/>
                    <a:pt x="9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8" y="51"/>
                    <a:pt x="8" y="51"/>
                  </a:cubicBezTo>
                  <a:cubicBezTo>
                    <a:pt x="7" y="52"/>
                    <a:pt x="6" y="52"/>
                    <a:pt x="6" y="53"/>
                  </a:cubicBezTo>
                  <a:cubicBezTo>
                    <a:pt x="5" y="54"/>
                    <a:pt x="6" y="55"/>
                    <a:pt x="5" y="56"/>
                  </a:cubicBezTo>
                  <a:cubicBezTo>
                    <a:pt x="4" y="56"/>
                    <a:pt x="5" y="57"/>
                    <a:pt x="4" y="57"/>
                  </a:cubicBezTo>
                  <a:cubicBezTo>
                    <a:pt x="5" y="57"/>
                    <a:pt x="6" y="57"/>
                    <a:pt x="7" y="57"/>
                  </a:cubicBezTo>
                  <a:cubicBezTo>
                    <a:pt x="6" y="57"/>
                    <a:pt x="6" y="57"/>
                    <a:pt x="5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9"/>
                    <a:pt x="6" y="59"/>
                    <a:pt x="7" y="60"/>
                  </a:cubicBezTo>
                  <a:cubicBezTo>
                    <a:pt x="7" y="59"/>
                    <a:pt x="8" y="60"/>
                    <a:pt x="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9" y="61"/>
                    <a:pt x="10" y="60"/>
                  </a:cubicBezTo>
                  <a:cubicBezTo>
                    <a:pt x="9" y="62"/>
                    <a:pt x="7" y="65"/>
                    <a:pt x="10" y="65"/>
                  </a:cubicBezTo>
                  <a:cubicBezTo>
                    <a:pt x="10" y="65"/>
                    <a:pt x="9" y="65"/>
                    <a:pt x="9" y="65"/>
                  </a:cubicBezTo>
                  <a:cubicBezTo>
                    <a:pt x="10" y="67"/>
                    <a:pt x="12" y="66"/>
                    <a:pt x="13" y="64"/>
                  </a:cubicBezTo>
                  <a:cubicBezTo>
                    <a:pt x="14" y="63"/>
                    <a:pt x="13" y="62"/>
                    <a:pt x="15" y="60"/>
                  </a:cubicBezTo>
                  <a:cubicBezTo>
                    <a:pt x="14" y="61"/>
                    <a:pt x="13" y="62"/>
                    <a:pt x="13" y="64"/>
                  </a:cubicBezTo>
                  <a:cubicBezTo>
                    <a:pt x="14" y="65"/>
                    <a:pt x="15" y="66"/>
                    <a:pt x="14" y="68"/>
                  </a:cubicBezTo>
                  <a:cubicBezTo>
                    <a:pt x="14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70"/>
                  </a:cubicBezTo>
                  <a:cubicBezTo>
                    <a:pt x="15" y="70"/>
                    <a:pt x="14" y="70"/>
                    <a:pt x="14" y="71"/>
                  </a:cubicBezTo>
                  <a:cubicBezTo>
                    <a:pt x="16" y="70"/>
                    <a:pt x="17" y="70"/>
                    <a:pt x="18" y="68"/>
                  </a:cubicBezTo>
                  <a:cubicBezTo>
                    <a:pt x="18" y="69"/>
                    <a:pt x="18" y="69"/>
                    <a:pt x="19" y="69"/>
                  </a:cubicBezTo>
                  <a:cubicBezTo>
                    <a:pt x="20" y="69"/>
                    <a:pt x="21" y="71"/>
                    <a:pt x="21" y="72"/>
                  </a:cubicBezTo>
                  <a:cubicBezTo>
                    <a:pt x="21" y="71"/>
                    <a:pt x="21" y="70"/>
                    <a:pt x="22" y="69"/>
                  </a:cubicBezTo>
                  <a:cubicBezTo>
                    <a:pt x="22" y="72"/>
                    <a:pt x="25" y="69"/>
                    <a:pt x="26" y="68"/>
                  </a:cubicBezTo>
                  <a:cubicBezTo>
                    <a:pt x="26" y="70"/>
                    <a:pt x="25" y="71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4" y="74"/>
                    <a:pt x="24" y="76"/>
                  </a:cubicBezTo>
                  <a:cubicBezTo>
                    <a:pt x="23" y="77"/>
                    <a:pt x="22" y="77"/>
                    <a:pt x="22" y="78"/>
                  </a:cubicBezTo>
                  <a:cubicBezTo>
                    <a:pt x="22" y="79"/>
                    <a:pt x="15" y="81"/>
                    <a:pt x="18" y="83"/>
                  </a:cubicBezTo>
                  <a:cubicBezTo>
                    <a:pt x="15" y="81"/>
                    <a:pt x="14" y="83"/>
                    <a:pt x="1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33"/>
            <p:cNvSpPr>
              <a:spLocks noEditPoints="1"/>
            </p:cNvSpPr>
            <p:nvPr/>
          </p:nvSpPr>
          <p:spPr bwMode="auto">
            <a:xfrm>
              <a:off x="5511843" y="1407851"/>
              <a:ext cx="670576" cy="660985"/>
            </a:xfrm>
            <a:custGeom>
              <a:avLst/>
              <a:gdLst>
                <a:gd name="T0" fmla="*/ 409 w 90"/>
                <a:gd name="T1" fmla="*/ 2695 h 89"/>
                <a:gd name="T2" fmla="*/ 660 w 90"/>
                <a:gd name="T3" fmla="*/ 2482 h 89"/>
                <a:gd name="T4" fmla="*/ 689 w 90"/>
                <a:gd name="T5" fmla="*/ 2260 h 89"/>
                <a:gd name="T6" fmla="*/ 504 w 90"/>
                <a:gd name="T7" fmla="*/ 2166 h 89"/>
                <a:gd name="T8" fmla="*/ 279 w 90"/>
                <a:gd name="T9" fmla="*/ 1916 h 89"/>
                <a:gd name="T10" fmla="*/ 156 w 90"/>
                <a:gd name="T11" fmla="*/ 1760 h 89"/>
                <a:gd name="T12" fmla="*/ 409 w 90"/>
                <a:gd name="T13" fmla="*/ 1548 h 89"/>
                <a:gd name="T14" fmla="*/ 95 w 90"/>
                <a:gd name="T15" fmla="*/ 1208 h 89"/>
                <a:gd name="T16" fmla="*/ 348 w 90"/>
                <a:gd name="T17" fmla="*/ 1052 h 89"/>
                <a:gd name="T18" fmla="*/ 438 w 90"/>
                <a:gd name="T19" fmla="*/ 934 h 89"/>
                <a:gd name="T20" fmla="*/ 156 w 90"/>
                <a:gd name="T21" fmla="*/ 590 h 89"/>
                <a:gd name="T22" fmla="*/ 599 w 90"/>
                <a:gd name="T23" fmla="*/ 156 h 89"/>
                <a:gd name="T24" fmla="*/ 1037 w 90"/>
                <a:gd name="T25" fmla="*/ 94 h 89"/>
                <a:gd name="T26" fmla="*/ 1261 w 90"/>
                <a:gd name="T27" fmla="*/ 184 h 89"/>
                <a:gd name="T28" fmla="*/ 2163 w 90"/>
                <a:gd name="T29" fmla="*/ 1961 h 89"/>
                <a:gd name="T30" fmla="*/ 2386 w 90"/>
                <a:gd name="T31" fmla="*/ 2048 h 89"/>
                <a:gd name="T32" fmla="*/ 2734 w 90"/>
                <a:gd name="T33" fmla="*/ 2666 h 89"/>
                <a:gd name="T34" fmla="*/ 2542 w 90"/>
                <a:gd name="T35" fmla="*/ 2388 h 89"/>
                <a:gd name="T36" fmla="*/ 2480 w 90"/>
                <a:gd name="T37" fmla="*/ 2298 h 89"/>
                <a:gd name="T38" fmla="*/ 2135 w 90"/>
                <a:gd name="T39" fmla="*/ 2142 h 89"/>
                <a:gd name="T40" fmla="*/ 1853 w 90"/>
                <a:gd name="T41" fmla="*/ 2048 h 89"/>
                <a:gd name="T42" fmla="*/ 1512 w 90"/>
                <a:gd name="T43" fmla="*/ 1892 h 89"/>
                <a:gd name="T44" fmla="*/ 1512 w 90"/>
                <a:gd name="T45" fmla="*/ 1961 h 89"/>
                <a:gd name="T46" fmla="*/ 1221 w 90"/>
                <a:gd name="T47" fmla="*/ 2076 h 89"/>
                <a:gd name="T48" fmla="*/ 1164 w 90"/>
                <a:gd name="T49" fmla="*/ 2010 h 89"/>
                <a:gd name="T50" fmla="*/ 845 w 90"/>
                <a:gd name="T51" fmla="*/ 2482 h 89"/>
                <a:gd name="T52" fmla="*/ 660 w 90"/>
                <a:gd name="T53" fmla="*/ 2761 h 89"/>
                <a:gd name="T54" fmla="*/ 504 w 90"/>
                <a:gd name="T55" fmla="*/ 2600 h 89"/>
                <a:gd name="T56" fmla="*/ 622 w 90"/>
                <a:gd name="T57" fmla="*/ 2572 h 89"/>
                <a:gd name="T58" fmla="*/ 2639 w 90"/>
                <a:gd name="T59" fmla="*/ 2444 h 89"/>
                <a:gd name="T60" fmla="*/ 914 w 90"/>
                <a:gd name="T61" fmla="*/ 2327 h 89"/>
                <a:gd name="T62" fmla="*/ 1127 w 90"/>
                <a:gd name="T63" fmla="*/ 1982 h 89"/>
                <a:gd name="T64" fmla="*/ 1377 w 90"/>
                <a:gd name="T65" fmla="*/ 1864 h 89"/>
                <a:gd name="T66" fmla="*/ 1602 w 90"/>
                <a:gd name="T67" fmla="*/ 1826 h 89"/>
                <a:gd name="T68" fmla="*/ 1659 w 90"/>
                <a:gd name="T69" fmla="*/ 1961 h 89"/>
                <a:gd name="T70" fmla="*/ 2000 w 90"/>
                <a:gd name="T71" fmla="*/ 2010 h 89"/>
                <a:gd name="T72" fmla="*/ 1098 w 90"/>
                <a:gd name="T73" fmla="*/ 118 h 89"/>
                <a:gd name="T74" fmla="*/ 914 w 90"/>
                <a:gd name="T75" fmla="*/ 66 h 89"/>
                <a:gd name="T76" fmla="*/ 599 w 90"/>
                <a:gd name="T77" fmla="*/ 222 h 89"/>
                <a:gd name="T78" fmla="*/ 476 w 90"/>
                <a:gd name="T79" fmla="*/ 368 h 89"/>
                <a:gd name="T80" fmla="*/ 253 w 90"/>
                <a:gd name="T81" fmla="*/ 618 h 89"/>
                <a:gd name="T82" fmla="*/ 533 w 90"/>
                <a:gd name="T83" fmla="*/ 934 h 89"/>
                <a:gd name="T84" fmla="*/ 409 w 90"/>
                <a:gd name="T85" fmla="*/ 1090 h 89"/>
                <a:gd name="T86" fmla="*/ 66 w 90"/>
                <a:gd name="T87" fmla="*/ 1142 h 89"/>
                <a:gd name="T88" fmla="*/ 438 w 90"/>
                <a:gd name="T89" fmla="*/ 1326 h 89"/>
                <a:gd name="T90" fmla="*/ 369 w 90"/>
                <a:gd name="T91" fmla="*/ 1614 h 89"/>
                <a:gd name="T92" fmla="*/ 225 w 90"/>
                <a:gd name="T93" fmla="*/ 1760 h 89"/>
                <a:gd name="T94" fmla="*/ 369 w 90"/>
                <a:gd name="T95" fmla="*/ 1892 h 89"/>
                <a:gd name="T96" fmla="*/ 476 w 90"/>
                <a:gd name="T97" fmla="*/ 1982 h 89"/>
                <a:gd name="T98" fmla="*/ 689 w 90"/>
                <a:gd name="T99" fmla="*/ 2204 h 89"/>
                <a:gd name="T100" fmla="*/ 845 w 90"/>
                <a:gd name="T101" fmla="*/ 2260 h 89"/>
                <a:gd name="T102" fmla="*/ 2251 w 90"/>
                <a:gd name="T103" fmla="*/ 2232 h 89"/>
                <a:gd name="T104" fmla="*/ 2386 w 90"/>
                <a:gd name="T105" fmla="*/ 2232 h 89"/>
                <a:gd name="T106" fmla="*/ 2163 w 90"/>
                <a:gd name="T107" fmla="*/ 2142 h 89"/>
                <a:gd name="T108" fmla="*/ 1349 w 90"/>
                <a:gd name="T109" fmla="*/ 2010 h 89"/>
                <a:gd name="T110" fmla="*/ 1261 w 90"/>
                <a:gd name="T111" fmla="*/ 2048 h 89"/>
                <a:gd name="T112" fmla="*/ 533 w 90"/>
                <a:gd name="T113" fmla="*/ 1487 h 89"/>
                <a:gd name="T114" fmla="*/ 504 w 90"/>
                <a:gd name="T115" fmla="*/ 1302 h 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0" h="89">
                  <a:moveTo>
                    <a:pt x="21" y="89"/>
                  </a:moveTo>
                  <a:cubicBezTo>
                    <a:pt x="20" y="85"/>
                    <a:pt x="20" y="85"/>
                    <a:pt x="20" y="85"/>
                  </a:cubicBezTo>
                  <a:cubicBezTo>
                    <a:pt x="20" y="85"/>
                    <a:pt x="20" y="85"/>
                    <a:pt x="20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19" y="85"/>
                    <a:pt x="18" y="85"/>
                    <a:pt x="17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1" y="87"/>
                    <a:pt x="11" y="86"/>
                    <a:pt x="11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5"/>
                    <a:pt x="13" y="85"/>
                    <a:pt x="13" y="85"/>
                  </a:cubicBezTo>
                  <a:cubicBezTo>
                    <a:pt x="15" y="83"/>
                    <a:pt x="16" y="82"/>
                    <a:pt x="18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1"/>
                    <a:pt x="20" y="80"/>
                    <a:pt x="21" y="8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3" y="78"/>
                    <a:pt x="23" y="78"/>
                    <a:pt x="23" y="77"/>
                  </a:cubicBezTo>
                  <a:cubicBezTo>
                    <a:pt x="24" y="77"/>
                    <a:pt x="24" y="77"/>
                    <a:pt x="24" y="76"/>
                  </a:cubicBezTo>
                  <a:cubicBezTo>
                    <a:pt x="24" y="75"/>
                    <a:pt x="25" y="75"/>
                    <a:pt x="25" y="74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2"/>
                    <a:pt x="25" y="72"/>
                    <a:pt x="25" y="71"/>
                  </a:cubicBezTo>
                  <a:cubicBezTo>
                    <a:pt x="24" y="72"/>
                    <a:pt x="24" y="72"/>
                    <a:pt x="23" y="72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1" y="73"/>
                    <a:pt x="21" y="72"/>
                  </a:cubicBezTo>
                  <a:cubicBezTo>
                    <a:pt x="21" y="72"/>
                    <a:pt x="21" y="71"/>
                    <a:pt x="20" y="71"/>
                  </a:cubicBezTo>
                  <a:cubicBezTo>
                    <a:pt x="20" y="71"/>
                    <a:pt x="19" y="71"/>
                    <a:pt x="19" y="70"/>
                  </a:cubicBezTo>
                  <a:cubicBezTo>
                    <a:pt x="18" y="71"/>
                    <a:pt x="17" y="71"/>
                    <a:pt x="16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6" y="71"/>
                  </a:cubicBezTo>
                  <a:cubicBezTo>
                    <a:pt x="15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8"/>
                    <a:pt x="15" y="67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3" y="67"/>
                    <a:pt x="13" y="68"/>
                    <a:pt x="12" y="68"/>
                  </a:cubicBezTo>
                  <a:cubicBezTo>
                    <a:pt x="11" y="68"/>
                    <a:pt x="10" y="67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5"/>
                    <a:pt x="9" y="63"/>
                    <a:pt x="10" y="62"/>
                  </a:cubicBezTo>
                  <a:cubicBezTo>
                    <a:pt x="10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0"/>
                  </a:cubicBezTo>
                  <a:cubicBezTo>
                    <a:pt x="7" y="60"/>
                    <a:pt x="7" y="60"/>
                    <a:pt x="7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6"/>
                    <a:pt x="6" y="56"/>
                    <a:pt x="6" y="55"/>
                  </a:cubicBezTo>
                  <a:cubicBezTo>
                    <a:pt x="6" y="55"/>
                    <a:pt x="6" y="54"/>
                    <a:pt x="6" y="54"/>
                  </a:cubicBezTo>
                  <a:cubicBezTo>
                    <a:pt x="7" y="53"/>
                    <a:pt x="8" y="53"/>
                    <a:pt x="8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2"/>
                    <a:pt x="10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51"/>
                    <a:pt x="11" y="51"/>
                  </a:cubicBezTo>
                  <a:cubicBezTo>
                    <a:pt x="12" y="50"/>
                    <a:pt x="12" y="50"/>
                    <a:pt x="13" y="50"/>
                  </a:cubicBezTo>
                  <a:cubicBezTo>
                    <a:pt x="13" y="50"/>
                    <a:pt x="13" y="50"/>
                    <a:pt x="13" y="49"/>
                  </a:cubicBezTo>
                  <a:cubicBezTo>
                    <a:pt x="13" y="49"/>
                    <a:pt x="14" y="48"/>
                    <a:pt x="14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3"/>
                    <a:pt x="11" y="43"/>
                    <a:pt x="10" y="44"/>
                  </a:cubicBezTo>
                  <a:cubicBezTo>
                    <a:pt x="9" y="44"/>
                    <a:pt x="8" y="44"/>
                    <a:pt x="7" y="44"/>
                  </a:cubicBezTo>
                  <a:cubicBezTo>
                    <a:pt x="5" y="43"/>
                    <a:pt x="5" y="42"/>
                    <a:pt x="4" y="41"/>
                  </a:cubicBezTo>
                  <a:cubicBezTo>
                    <a:pt x="4" y="40"/>
                    <a:pt x="4" y="40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8"/>
                    <a:pt x="2" y="38"/>
                    <a:pt x="1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2" y="35"/>
                    <a:pt x="2" y="35"/>
                  </a:cubicBezTo>
                  <a:cubicBezTo>
                    <a:pt x="3" y="34"/>
                    <a:pt x="4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7" y="32"/>
                    <a:pt x="7" y="32"/>
                  </a:cubicBezTo>
                  <a:cubicBezTo>
                    <a:pt x="8" y="32"/>
                    <a:pt x="9" y="31"/>
                    <a:pt x="10" y="31"/>
                  </a:cubicBezTo>
                  <a:cubicBezTo>
                    <a:pt x="11" y="31"/>
                    <a:pt x="12" y="31"/>
                    <a:pt x="12" y="32"/>
                  </a:cubicBezTo>
                  <a:cubicBezTo>
                    <a:pt x="12" y="32"/>
                    <a:pt x="12" y="33"/>
                    <a:pt x="11" y="34"/>
                  </a:cubicBezTo>
                  <a:cubicBezTo>
                    <a:pt x="12" y="34"/>
                    <a:pt x="12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5" y="34"/>
                    <a:pt x="15" y="34"/>
                  </a:cubicBezTo>
                  <a:cubicBezTo>
                    <a:pt x="15" y="34"/>
                    <a:pt x="16" y="34"/>
                    <a:pt x="16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2"/>
                    <a:pt x="15" y="32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29"/>
                    <a:pt x="15" y="29"/>
                  </a:cubicBezTo>
                  <a:cubicBezTo>
                    <a:pt x="15" y="29"/>
                    <a:pt x="15" y="30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1" y="28"/>
                    <a:pt x="10" y="27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9" y="24"/>
                    <a:pt x="7" y="23"/>
                    <a:pt x="6" y="22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4" y="18"/>
                    <a:pt x="5" y="17"/>
                  </a:cubicBezTo>
                  <a:cubicBezTo>
                    <a:pt x="5" y="17"/>
                    <a:pt x="7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6"/>
                    <a:pt x="12" y="14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4" y="9"/>
                    <a:pt x="14" y="9"/>
                  </a:cubicBezTo>
                  <a:cubicBezTo>
                    <a:pt x="14" y="9"/>
                    <a:pt x="14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4"/>
                    <a:pt x="21" y="4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28" y="0"/>
                    <a:pt x="29" y="1"/>
                    <a:pt x="30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2" y="2"/>
                    <a:pt x="32" y="2"/>
                    <a:pt x="33" y="3"/>
                  </a:cubicBezTo>
                  <a:cubicBezTo>
                    <a:pt x="33" y="3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8" y="4"/>
                    <a:pt x="38" y="4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8" y="5"/>
                    <a:pt x="39" y="5"/>
                  </a:cubicBezTo>
                  <a:cubicBezTo>
                    <a:pt x="39" y="5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5" y="6"/>
                    <a:pt x="49" y="8"/>
                    <a:pt x="53" y="9"/>
                  </a:cubicBezTo>
                  <a:cubicBezTo>
                    <a:pt x="54" y="9"/>
                    <a:pt x="55" y="9"/>
                    <a:pt x="56" y="9"/>
                  </a:cubicBezTo>
                  <a:cubicBezTo>
                    <a:pt x="57" y="9"/>
                    <a:pt x="58" y="8"/>
                    <a:pt x="59" y="9"/>
                  </a:cubicBezTo>
                  <a:cubicBezTo>
                    <a:pt x="59" y="9"/>
                    <a:pt x="60" y="9"/>
                    <a:pt x="60" y="10"/>
                  </a:cubicBezTo>
                  <a:cubicBezTo>
                    <a:pt x="61" y="10"/>
                    <a:pt x="62" y="12"/>
                    <a:pt x="63" y="12"/>
                  </a:cubicBezTo>
                  <a:cubicBezTo>
                    <a:pt x="63" y="12"/>
                    <a:pt x="63" y="11"/>
                    <a:pt x="63" y="11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2"/>
                    <a:pt x="64" y="63"/>
                    <a:pt x="65" y="64"/>
                  </a:cubicBezTo>
                  <a:cubicBezTo>
                    <a:pt x="65" y="64"/>
                    <a:pt x="65" y="64"/>
                    <a:pt x="66" y="64"/>
                  </a:cubicBezTo>
                  <a:cubicBezTo>
                    <a:pt x="66" y="64"/>
                    <a:pt x="67" y="64"/>
                    <a:pt x="68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8" y="65"/>
                    <a:pt x="69" y="66"/>
                    <a:pt x="70" y="67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2" y="67"/>
                    <a:pt x="71" y="68"/>
                    <a:pt x="71" y="68"/>
                  </a:cubicBezTo>
                  <a:cubicBezTo>
                    <a:pt x="72" y="69"/>
                    <a:pt x="72" y="69"/>
                    <a:pt x="72" y="70"/>
                  </a:cubicBezTo>
                  <a:cubicBezTo>
                    <a:pt x="72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8"/>
                    <a:pt x="74" y="68"/>
                  </a:cubicBezTo>
                  <a:cubicBezTo>
                    <a:pt x="75" y="67"/>
                    <a:pt x="75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6"/>
                    <a:pt x="78" y="67"/>
                    <a:pt x="78" y="67"/>
                  </a:cubicBezTo>
                  <a:cubicBezTo>
                    <a:pt x="79" y="69"/>
                    <a:pt x="79" y="70"/>
                    <a:pt x="80" y="71"/>
                  </a:cubicBezTo>
                  <a:cubicBezTo>
                    <a:pt x="81" y="72"/>
                    <a:pt x="82" y="73"/>
                    <a:pt x="83" y="75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5" y="79"/>
                    <a:pt x="85" y="80"/>
                    <a:pt x="88" y="82"/>
                  </a:cubicBezTo>
                  <a:cubicBezTo>
                    <a:pt x="89" y="82"/>
                    <a:pt x="90" y="83"/>
                    <a:pt x="90" y="85"/>
                  </a:cubicBezTo>
                  <a:cubicBezTo>
                    <a:pt x="90" y="86"/>
                    <a:pt x="89" y="88"/>
                    <a:pt x="88" y="88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7" y="88"/>
                    <a:pt x="87" y="87"/>
                    <a:pt x="87" y="87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7" y="86"/>
                    <a:pt x="86" y="85"/>
                    <a:pt x="86" y="83"/>
                  </a:cubicBezTo>
                  <a:cubicBezTo>
                    <a:pt x="86" y="84"/>
                    <a:pt x="85" y="84"/>
                    <a:pt x="85" y="85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4"/>
                    <a:pt x="83" y="84"/>
                    <a:pt x="84" y="83"/>
                  </a:cubicBezTo>
                  <a:cubicBezTo>
                    <a:pt x="84" y="83"/>
                    <a:pt x="84" y="82"/>
                    <a:pt x="84" y="82"/>
                  </a:cubicBezTo>
                  <a:cubicBezTo>
                    <a:pt x="83" y="81"/>
                    <a:pt x="82" y="79"/>
                    <a:pt x="82" y="79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1" y="78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4"/>
                    <a:pt x="79" y="74"/>
                    <a:pt x="79" y="74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73"/>
                    <a:pt x="77" y="74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4"/>
                    <a:pt x="73" y="73"/>
                    <a:pt x="72" y="73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1" y="72"/>
                    <a:pt x="70" y="71"/>
                    <a:pt x="70" y="70"/>
                  </a:cubicBezTo>
                  <a:cubicBezTo>
                    <a:pt x="70" y="70"/>
                    <a:pt x="69" y="70"/>
                    <a:pt x="69" y="70"/>
                  </a:cubicBezTo>
                  <a:cubicBezTo>
                    <a:pt x="69" y="70"/>
                    <a:pt x="68" y="70"/>
                    <a:pt x="68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4" y="67"/>
                    <a:pt x="63" y="67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2" y="66"/>
                    <a:pt x="62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0" y="66"/>
                    <a:pt x="60" y="66"/>
                    <a:pt x="59" y="66"/>
                  </a:cubicBezTo>
                  <a:cubicBezTo>
                    <a:pt x="56" y="66"/>
                    <a:pt x="56" y="66"/>
                    <a:pt x="55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3" y="64"/>
                  </a:cubicBezTo>
                  <a:cubicBezTo>
                    <a:pt x="53" y="64"/>
                    <a:pt x="52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4"/>
                    <a:pt x="48" y="64"/>
                  </a:cubicBezTo>
                  <a:cubicBezTo>
                    <a:pt x="47" y="65"/>
                    <a:pt x="46" y="66"/>
                    <a:pt x="45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6"/>
                    <a:pt x="44" y="66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7"/>
                    <a:pt x="43" y="67"/>
                    <a:pt x="43" y="68"/>
                  </a:cubicBezTo>
                  <a:cubicBezTo>
                    <a:pt x="43" y="68"/>
                    <a:pt x="43" y="68"/>
                    <a:pt x="43" y="69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0" y="70"/>
                    <a:pt x="39" y="70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8"/>
                    <a:pt x="38" y="68"/>
                    <a:pt x="39" y="67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8" y="67"/>
                    <a:pt x="39" y="66"/>
                    <a:pt x="39" y="64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2"/>
                    <a:pt x="40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0" y="61"/>
                  </a:cubicBezTo>
                  <a:cubicBezTo>
                    <a:pt x="40" y="61"/>
                    <a:pt x="39" y="62"/>
                    <a:pt x="39" y="62"/>
                  </a:cubicBezTo>
                  <a:cubicBezTo>
                    <a:pt x="38" y="63"/>
                    <a:pt x="38" y="64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7" y="66"/>
                    <a:pt x="36" y="67"/>
                    <a:pt x="35" y="67"/>
                  </a:cubicBezTo>
                  <a:cubicBezTo>
                    <a:pt x="35" y="68"/>
                    <a:pt x="34" y="69"/>
                    <a:pt x="34" y="69"/>
                  </a:cubicBezTo>
                  <a:cubicBezTo>
                    <a:pt x="34" y="69"/>
                    <a:pt x="35" y="70"/>
                    <a:pt x="36" y="70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5" y="71"/>
                    <a:pt x="35" y="72"/>
                    <a:pt x="34" y="73"/>
                  </a:cubicBezTo>
                  <a:cubicBezTo>
                    <a:pt x="33" y="74"/>
                    <a:pt x="32" y="76"/>
                    <a:pt x="30" y="76"/>
                  </a:cubicBezTo>
                  <a:cubicBezTo>
                    <a:pt x="30" y="77"/>
                    <a:pt x="29" y="77"/>
                    <a:pt x="29" y="77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8" y="78"/>
                    <a:pt x="29" y="78"/>
                    <a:pt x="28" y="78"/>
                  </a:cubicBezTo>
                  <a:cubicBezTo>
                    <a:pt x="28" y="79"/>
                    <a:pt x="28" y="79"/>
                    <a:pt x="27" y="79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6" y="81"/>
                    <a:pt x="25" y="81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82"/>
                    <a:pt x="24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2" y="83"/>
                    <a:pt x="21" y="84"/>
                    <a:pt x="21" y="84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21" y="89"/>
                  </a:lnTo>
                  <a:close/>
                  <a:moveTo>
                    <a:pt x="88" y="85"/>
                  </a:moveTo>
                  <a:cubicBezTo>
                    <a:pt x="88" y="85"/>
                    <a:pt x="88" y="85"/>
                    <a:pt x="88" y="85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9" y="86"/>
                    <a:pt x="89" y="85"/>
                    <a:pt x="89" y="85"/>
                  </a:cubicBezTo>
                  <a:cubicBezTo>
                    <a:pt x="89" y="84"/>
                    <a:pt x="88" y="83"/>
                    <a:pt x="88" y="83"/>
                  </a:cubicBezTo>
                  <a:cubicBezTo>
                    <a:pt x="88" y="83"/>
                    <a:pt x="87" y="83"/>
                    <a:pt x="87" y="82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3"/>
                    <a:pt x="88" y="85"/>
                    <a:pt x="88" y="85"/>
                  </a:cubicBezTo>
                  <a:close/>
                  <a:moveTo>
                    <a:pt x="14" y="86"/>
                  </a:moveTo>
                  <a:cubicBezTo>
                    <a:pt x="14" y="86"/>
                    <a:pt x="14" y="86"/>
                    <a:pt x="14" y="86"/>
                  </a:cubicBezTo>
                  <a:cubicBezTo>
                    <a:pt x="15" y="86"/>
                    <a:pt x="15" y="85"/>
                    <a:pt x="15" y="85"/>
                  </a:cubicBezTo>
                  <a:cubicBezTo>
                    <a:pt x="15" y="85"/>
                    <a:pt x="16" y="84"/>
                    <a:pt x="16" y="84"/>
                  </a:cubicBezTo>
                  <a:cubicBezTo>
                    <a:pt x="15" y="84"/>
                    <a:pt x="15" y="85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lose/>
                  <a:moveTo>
                    <a:pt x="17" y="84"/>
                  </a:moveTo>
                  <a:cubicBezTo>
                    <a:pt x="17" y="84"/>
                    <a:pt x="17" y="84"/>
                    <a:pt x="17" y="84"/>
                  </a:cubicBezTo>
                  <a:cubicBezTo>
                    <a:pt x="17" y="84"/>
                    <a:pt x="18" y="84"/>
                    <a:pt x="18" y="84"/>
                  </a:cubicBezTo>
                  <a:cubicBezTo>
                    <a:pt x="18" y="84"/>
                    <a:pt x="17" y="84"/>
                    <a:pt x="17" y="84"/>
                  </a:cubicBezTo>
                  <a:close/>
                  <a:moveTo>
                    <a:pt x="22" y="80"/>
                  </a:moveTo>
                  <a:cubicBezTo>
                    <a:pt x="22" y="80"/>
                    <a:pt x="22" y="80"/>
                    <a:pt x="22" y="81"/>
                  </a:cubicBezTo>
                  <a:cubicBezTo>
                    <a:pt x="21" y="81"/>
                    <a:pt x="19" y="82"/>
                    <a:pt x="19" y="83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83"/>
                    <a:pt x="21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1" y="82"/>
                    <a:pt x="21" y="81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3" y="81"/>
                    <a:pt x="23" y="81"/>
                    <a:pt x="23" y="81"/>
                  </a:cubicBezTo>
                  <a:lnTo>
                    <a:pt x="22" y="80"/>
                  </a:lnTo>
                  <a:close/>
                  <a:moveTo>
                    <a:pt x="84" y="80"/>
                  </a:moveTo>
                  <a:cubicBezTo>
                    <a:pt x="84" y="80"/>
                    <a:pt x="85" y="81"/>
                    <a:pt x="86" y="81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85" y="81"/>
                    <a:pt x="84" y="80"/>
                    <a:pt x="84" y="79"/>
                  </a:cubicBezTo>
                  <a:lnTo>
                    <a:pt x="84" y="80"/>
                  </a:lnTo>
                  <a:close/>
                  <a:moveTo>
                    <a:pt x="23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79"/>
                    <a:pt x="25" y="79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77"/>
                    <a:pt x="28" y="77"/>
                    <a:pt x="28" y="76"/>
                  </a:cubicBezTo>
                  <a:cubicBezTo>
                    <a:pt x="29" y="76"/>
                    <a:pt x="29" y="76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5"/>
                    <a:pt x="32" y="73"/>
                    <a:pt x="33" y="72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0"/>
                    <a:pt x="34" y="70"/>
                    <a:pt x="33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68"/>
                    <a:pt x="34" y="67"/>
                    <a:pt x="35" y="67"/>
                  </a:cubicBezTo>
                  <a:cubicBezTo>
                    <a:pt x="35" y="66"/>
                    <a:pt x="36" y="66"/>
                    <a:pt x="36" y="65"/>
                  </a:cubicBezTo>
                  <a:cubicBezTo>
                    <a:pt x="36" y="65"/>
                    <a:pt x="36" y="65"/>
                    <a:pt x="35" y="65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7" y="64"/>
                    <a:pt x="37" y="63"/>
                    <a:pt x="38" y="62"/>
                  </a:cubicBezTo>
                  <a:cubicBezTo>
                    <a:pt x="38" y="61"/>
                    <a:pt x="39" y="60"/>
                    <a:pt x="40" y="60"/>
                  </a:cubicBezTo>
                  <a:cubicBezTo>
                    <a:pt x="41" y="59"/>
                    <a:pt x="41" y="57"/>
                    <a:pt x="42" y="56"/>
                  </a:cubicBezTo>
                  <a:cubicBezTo>
                    <a:pt x="42" y="55"/>
                    <a:pt x="42" y="55"/>
                    <a:pt x="42" y="54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7"/>
                    <a:pt x="42" y="59"/>
                  </a:cubicBezTo>
                  <a:cubicBezTo>
                    <a:pt x="43" y="59"/>
                    <a:pt x="43" y="59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4" y="60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0"/>
                    <a:pt x="47" y="60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63"/>
                    <a:pt x="55" y="63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7" y="65"/>
                    <a:pt x="57" y="65"/>
                    <a:pt x="59" y="65"/>
                  </a:cubicBezTo>
                  <a:cubicBezTo>
                    <a:pt x="60" y="65"/>
                    <a:pt x="60" y="65"/>
                    <a:pt x="61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3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4" y="66"/>
                    <a:pt x="65" y="66"/>
                    <a:pt x="65" y="66"/>
                  </a:cubicBezTo>
                  <a:cubicBezTo>
                    <a:pt x="66" y="66"/>
                    <a:pt x="66" y="66"/>
                    <a:pt x="66" y="65"/>
                  </a:cubicBezTo>
                  <a:cubicBezTo>
                    <a:pt x="65" y="65"/>
                    <a:pt x="65" y="65"/>
                    <a:pt x="64" y="65"/>
                  </a:cubicBezTo>
                  <a:cubicBezTo>
                    <a:pt x="63" y="64"/>
                    <a:pt x="63" y="62"/>
                    <a:pt x="63" y="60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3"/>
                    <a:pt x="61" y="12"/>
                    <a:pt x="59" y="11"/>
                  </a:cubicBezTo>
                  <a:cubicBezTo>
                    <a:pt x="59" y="10"/>
                    <a:pt x="59" y="10"/>
                    <a:pt x="58" y="10"/>
                  </a:cubicBezTo>
                  <a:cubicBezTo>
                    <a:pt x="58" y="10"/>
                    <a:pt x="57" y="10"/>
                    <a:pt x="56" y="10"/>
                  </a:cubicBezTo>
                  <a:cubicBezTo>
                    <a:pt x="55" y="10"/>
                    <a:pt x="54" y="11"/>
                    <a:pt x="53" y="10"/>
                  </a:cubicBezTo>
                  <a:cubicBezTo>
                    <a:pt x="48" y="9"/>
                    <a:pt x="44" y="7"/>
                    <a:pt x="39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5"/>
                    <a:pt x="37" y="5"/>
                  </a:cubicBezTo>
                  <a:cubicBezTo>
                    <a:pt x="36" y="5"/>
                    <a:pt x="36" y="5"/>
                    <a:pt x="35" y="4"/>
                  </a:cubicBezTo>
                  <a:cubicBezTo>
                    <a:pt x="35" y="4"/>
                    <a:pt x="35" y="4"/>
                    <a:pt x="35" y="5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4"/>
                    <a:pt x="32" y="4"/>
                  </a:cubicBezTo>
                  <a:cubicBezTo>
                    <a:pt x="32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4"/>
                    <a:pt x="31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8" y="2"/>
                    <a:pt x="28" y="2"/>
                  </a:cubicBezTo>
                  <a:cubicBezTo>
                    <a:pt x="27" y="2"/>
                    <a:pt x="27" y="2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4"/>
                    <a:pt x="24" y="4"/>
                    <a:pt x="24" y="5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0" y="7"/>
                    <a:pt x="20" y="8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5"/>
                    <a:pt x="11" y="17"/>
                    <a:pt x="9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5" y="21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8" y="22"/>
                    <a:pt x="9" y="23"/>
                    <a:pt x="11" y="25"/>
                  </a:cubicBezTo>
                  <a:cubicBezTo>
                    <a:pt x="11" y="25"/>
                    <a:pt x="11" y="25"/>
                    <a:pt x="11" y="26"/>
                  </a:cubicBezTo>
                  <a:cubicBezTo>
                    <a:pt x="12" y="27"/>
                    <a:pt x="13" y="29"/>
                    <a:pt x="13" y="29"/>
                  </a:cubicBezTo>
                  <a:cubicBezTo>
                    <a:pt x="13" y="29"/>
                    <a:pt x="14" y="28"/>
                    <a:pt x="14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9"/>
                  </a:cubicBezTo>
                  <a:cubicBezTo>
                    <a:pt x="17" y="29"/>
                    <a:pt x="17" y="29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8" y="30"/>
                    <a:pt x="20" y="31"/>
                    <a:pt x="21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19" y="33"/>
                    <a:pt x="18" y="33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5"/>
                    <a:pt x="16" y="35"/>
                    <a:pt x="15" y="35"/>
                  </a:cubicBezTo>
                  <a:cubicBezTo>
                    <a:pt x="15" y="35"/>
                    <a:pt x="14" y="35"/>
                    <a:pt x="14" y="35"/>
                  </a:cubicBezTo>
                  <a:cubicBezTo>
                    <a:pt x="14" y="35"/>
                    <a:pt x="13" y="35"/>
                    <a:pt x="13" y="35"/>
                  </a:cubicBezTo>
                  <a:cubicBezTo>
                    <a:pt x="12" y="35"/>
                    <a:pt x="11" y="35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2"/>
                    <a:pt x="11" y="32"/>
                  </a:cubicBezTo>
                  <a:cubicBezTo>
                    <a:pt x="11" y="32"/>
                    <a:pt x="11" y="32"/>
                    <a:pt x="10" y="32"/>
                  </a:cubicBezTo>
                  <a:cubicBezTo>
                    <a:pt x="9" y="32"/>
                    <a:pt x="8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5" y="34"/>
                    <a:pt x="4" y="35"/>
                    <a:pt x="3" y="36"/>
                  </a:cubicBezTo>
                  <a:cubicBezTo>
                    <a:pt x="2" y="36"/>
                    <a:pt x="2" y="36"/>
                    <a:pt x="2" y="37"/>
                  </a:cubicBezTo>
                  <a:cubicBezTo>
                    <a:pt x="3" y="38"/>
                    <a:pt x="4" y="38"/>
                    <a:pt x="6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9"/>
                    <a:pt x="5" y="39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2"/>
                    <a:pt x="6" y="42"/>
                    <a:pt x="8" y="43"/>
                  </a:cubicBezTo>
                  <a:cubicBezTo>
                    <a:pt x="8" y="43"/>
                    <a:pt x="9" y="43"/>
                    <a:pt x="10" y="42"/>
                  </a:cubicBezTo>
                  <a:cubicBezTo>
                    <a:pt x="10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42"/>
                    <a:pt x="13" y="42"/>
                    <a:pt x="14" y="43"/>
                  </a:cubicBezTo>
                  <a:cubicBezTo>
                    <a:pt x="15" y="42"/>
                    <a:pt x="15" y="41"/>
                    <a:pt x="17" y="41"/>
                  </a:cubicBezTo>
                  <a:cubicBezTo>
                    <a:pt x="17" y="41"/>
                    <a:pt x="18" y="41"/>
                    <a:pt x="1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18" y="43"/>
                    <a:pt x="17" y="43"/>
                  </a:cubicBezTo>
                  <a:cubicBezTo>
                    <a:pt x="18" y="45"/>
                    <a:pt x="19" y="47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4" y="49"/>
                    <a:pt x="14" y="50"/>
                  </a:cubicBezTo>
                  <a:cubicBezTo>
                    <a:pt x="14" y="50"/>
                    <a:pt x="14" y="51"/>
                    <a:pt x="13" y="51"/>
                  </a:cubicBezTo>
                  <a:cubicBezTo>
                    <a:pt x="13" y="51"/>
                    <a:pt x="12" y="51"/>
                    <a:pt x="12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3"/>
                    <a:pt x="8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8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0"/>
                    <a:pt x="8" y="60"/>
                    <a:pt x="9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1" y="61"/>
                    <a:pt x="11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0" y="64"/>
                    <a:pt x="10" y="65"/>
                    <a:pt x="10" y="65"/>
                  </a:cubicBezTo>
                  <a:cubicBezTo>
                    <a:pt x="10" y="65"/>
                    <a:pt x="10" y="65"/>
                    <a:pt x="11" y="65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7"/>
                    <a:pt x="13" y="66"/>
                    <a:pt x="13" y="65"/>
                  </a:cubicBezTo>
                  <a:cubicBezTo>
                    <a:pt x="13" y="65"/>
                    <a:pt x="14" y="64"/>
                    <a:pt x="14" y="64"/>
                  </a:cubicBezTo>
                  <a:cubicBezTo>
                    <a:pt x="14" y="63"/>
                    <a:pt x="14" y="62"/>
                    <a:pt x="16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16" y="62"/>
                    <a:pt x="16" y="63"/>
                  </a:cubicBezTo>
                  <a:cubicBezTo>
                    <a:pt x="15" y="63"/>
                    <a:pt x="15" y="64"/>
                    <a:pt x="15" y="64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6"/>
                    <a:pt x="17" y="67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0"/>
                    <a:pt x="18" y="69"/>
                    <a:pt x="19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9" y="69"/>
                    <a:pt x="20" y="70"/>
                    <a:pt x="20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1" y="70"/>
                    <a:pt x="21" y="70"/>
                    <a:pt x="22" y="71"/>
                  </a:cubicBezTo>
                  <a:cubicBezTo>
                    <a:pt x="22" y="70"/>
                    <a:pt x="22" y="70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5" y="71"/>
                    <a:pt x="26" y="70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70"/>
                    <a:pt x="28" y="70"/>
                    <a:pt x="27" y="70"/>
                  </a:cubicBezTo>
                  <a:cubicBezTo>
                    <a:pt x="27" y="71"/>
                    <a:pt x="26" y="72"/>
                    <a:pt x="26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6" y="74"/>
                    <a:pt x="26" y="76"/>
                    <a:pt x="25" y="77"/>
                  </a:cubicBezTo>
                  <a:cubicBezTo>
                    <a:pt x="25" y="77"/>
                    <a:pt x="25" y="78"/>
                    <a:pt x="24" y="78"/>
                  </a:cubicBezTo>
                  <a:cubicBezTo>
                    <a:pt x="24" y="79"/>
                    <a:pt x="24" y="79"/>
                    <a:pt x="23" y="79"/>
                  </a:cubicBezTo>
                  <a:cubicBezTo>
                    <a:pt x="23" y="79"/>
                    <a:pt x="23" y="80"/>
                    <a:pt x="23" y="80"/>
                  </a:cubicBezTo>
                  <a:close/>
                  <a:moveTo>
                    <a:pt x="78" y="69"/>
                  </a:moveTo>
                  <a:cubicBezTo>
                    <a:pt x="79" y="72"/>
                    <a:pt x="79" y="72"/>
                    <a:pt x="79" y="72"/>
                  </a:cubicBezTo>
                  <a:cubicBezTo>
                    <a:pt x="79" y="72"/>
                    <a:pt x="79" y="72"/>
                    <a:pt x="79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2"/>
                    <a:pt x="79" y="71"/>
                  </a:cubicBezTo>
                  <a:cubicBezTo>
                    <a:pt x="79" y="71"/>
                    <a:pt x="78" y="70"/>
                    <a:pt x="78" y="69"/>
                  </a:cubicBezTo>
                  <a:close/>
                  <a:moveTo>
                    <a:pt x="72" y="72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73" y="72"/>
                    <a:pt x="74" y="73"/>
                    <a:pt x="74" y="73"/>
                  </a:cubicBezTo>
                  <a:cubicBezTo>
                    <a:pt x="74" y="73"/>
                    <a:pt x="74" y="73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3" y="72"/>
                    <a:pt x="73" y="71"/>
                    <a:pt x="73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2"/>
                  </a:cubicBezTo>
                  <a:close/>
                  <a:moveTo>
                    <a:pt x="75" y="69"/>
                  </a:moveTo>
                  <a:cubicBezTo>
                    <a:pt x="76" y="70"/>
                    <a:pt x="76" y="70"/>
                    <a:pt x="76" y="70"/>
                  </a:cubicBezTo>
                  <a:cubicBezTo>
                    <a:pt x="76" y="71"/>
                    <a:pt x="76" y="71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71"/>
                    <a:pt x="77" y="71"/>
                    <a:pt x="76" y="71"/>
                  </a:cubicBezTo>
                  <a:cubicBezTo>
                    <a:pt x="76" y="70"/>
                    <a:pt x="76" y="69"/>
                    <a:pt x="76" y="68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5" y="68"/>
                    <a:pt x="75" y="69"/>
                  </a:cubicBezTo>
                  <a:cubicBezTo>
                    <a:pt x="74" y="69"/>
                    <a:pt x="74" y="69"/>
                    <a:pt x="74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70"/>
                    <a:pt x="74" y="70"/>
                    <a:pt x="75" y="70"/>
                  </a:cubicBezTo>
                  <a:cubicBezTo>
                    <a:pt x="75" y="70"/>
                    <a:pt x="75" y="70"/>
                    <a:pt x="75" y="70"/>
                  </a:cubicBezTo>
                  <a:lnTo>
                    <a:pt x="75" y="69"/>
                  </a:lnTo>
                  <a:close/>
                  <a:moveTo>
                    <a:pt x="68" y="68"/>
                  </a:moveTo>
                  <a:cubicBezTo>
                    <a:pt x="69" y="68"/>
                    <a:pt x="69" y="69"/>
                    <a:pt x="69" y="69"/>
                  </a:cubicBezTo>
                  <a:cubicBezTo>
                    <a:pt x="69" y="69"/>
                    <a:pt x="70" y="69"/>
                    <a:pt x="70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69" y="68"/>
                    <a:pt x="69" y="67"/>
                    <a:pt x="69" y="67"/>
                  </a:cubicBezTo>
                  <a:cubicBezTo>
                    <a:pt x="68" y="67"/>
                    <a:pt x="68" y="68"/>
                    <a:pt x="68" y="68"/>
                  </a:cubicBezTo>
                  <a:close/>
                  <a:moveTo>
                    <a:pt x="39" y="69"/>
                  </a:moveTo>
                  <a:cubicBezTo>
                    <a:pt x="40" y="69"/>
                    <a:pt x="41" y="68"/>
                    <a:pt x="42" y="67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4" y="62"/>
                    <a:pt x="43" y="62"/>
                    <a:pt x="42" y="62"/>
                  </a:cubicBezTo>
                  <a:cubicBezTo>
                    <a:pt x="41" y="62"/>
                    <a:pt x="40" y="62"/>
                    <a:pt x="40" y="63"/>
                  </a:cubicBezTo>
                  <a:cubicBezTo>
                    <a:pt x="40" y="63"/>
                    <a:pt x="40" y="64"/>
                    <a:pt x="40" y="64"/>
                  </a:cubicBezTo>
                  <a:cubicBezTo>
                    <a:pt x="40" y="65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0" y="68"/>
                    <a:pt x="40" y="68"/>
                  </a:cubicBezTo>
                  <a:cubicBezTo>
                    <a:pt x="40" y="68"/>
                    <a:pt x="39" y="68"/>
                    <a:pt x="39" y="69"/>
                  </a:cubicBezTo>
                  <a:close/>
                  <a:moveTo>
                    <a:pt x="45" y="65"/>
                  </a:moveTo>
                  <a:cubicBezTo>
                    <a:pt x="46" y="65"/>
                    <a:pt x="46" y="65"/>
                    <a:pt x="46" y="64"/>
                  </a:cubicBezTo>
                  <a:cubicBezTo>
                    <a:pt x="46" y="64"/>
                    <a:pt x="46" y="64"/>
                    <a:pt x="46" y="64"/>
                  </a:cubicBezTo>
                  <a:lnTo>
                    <a:pt x="45" y="65"/>
                  </a:lnTo>
                  <a:close/>
                  <a:moveTo>
                    <a:pt x="16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7"/>
                    <a:pt x="17" y="45"/>
                    <a:pt x="16" y="44"/>
                  </a:cubicBezTo>
                  <a:cubicBezTo>
                    <a:pt x="16" y="44"/>
                    <a:pt x="16" y="43"/>
                    <a:pt x="16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3"/>
                    <a:pt x="15" y="43"/>
                    <a:pt x="15" y="44"/>
                  </a:cubicBezTo>
                  <a:cubicBezTo>
                    <a:pt x="15" y="44"/>
                    <a:pt x="14" y="44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lnTo>
                    <a:pt x="16" y="48"/>
                  </a:lnTo>
                  <a:close/>
                  <a:moveTo>
                    <a:pt x="16" y="42"/>
                  </a:move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3"/>
                    <a:pt x="17" y="42"/>
                  </a:cubicBezTo>
                  <a:cubicBezTo>
                    <a:pt x="17" y="42"/>
                    <a:pt x="16" y="42"/>
                    <a:pt x="16" y="42"/>
                  </a:cubicBezTo>
                  <a:close/>
                  <a:moveTo>
                    <a:pt x="17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8" y="32"/>
                    <a:pt x="18" y="31"/>
                    <a:pt x="17" y="31"/>
                  </a:cubicBezTo>
                  <a:cubicBezTo>
                    <a:pt x="17" y="31"/>
                    <a:pt x="17" y="32"/>
                    <a:pt x="17" y="32"/>
                  </a:cubicBezTo>
                  <a:close/>
                  <a:moveTo>
                    <a:pt x="21" y="5"/>
                  </a:moveTo>
                  <a:cubicBezTo>
                    <a:pt x="21" y="5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34"/>
            <p:cNvSpPr>
              <a:spLocks/>
            </p:cNvSpPr>
            <p:nvPr/>
          </p:nvSpPr>
          <p:spPr bwMode="auto">
            <a:xfrm>
              <a:off x="7139486" y="2411917"/>
              <a:ext cx="31482" cy="15738"/>
            </a:xfrm>
            <a:custGeom>
              <a:avLst/>
              <a:gdLst>
                <a:gd name="T0" fmla="*/ 158 w 4"/>
                <a:gd name="T1" fmla="*/ 0 h 2"/>
                <a:gd name="T2" fmla="*/ 0 w 4"/>
                <a:gd name="T3" fmla="*/ 83 h 2"/>
                <a:gd name="T4" fmla="*/ 158 w 4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4" y="2"/>
                    <a:pt x="2" y="2"/>
                    <a:pt x="0" y="2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35"/>
            <p:cNvSpPr>
              <a:spLocks/>
            </p:cNvSpPr>
            <p:nvPr/>
          </p:nvSpPr>
          <p:spPr bwMode="auto">
            <a:xfrm>
              <a:off x="7133189" y="2405621"/>
              <a:ext cx="50372" cy="28328"/>
            </a:xfrm>
            <a:custGeom>
              <a:avLst/>
              <a:gdLst>
                <a:gd name="T0" fmla="*/ 0 w 7"/>
                <a:gd name="T1" fmla="*/ 101 h 4"/>
                <a:gd name="T2" fmla="*/ 25 w 7"/>
                <a:gd name="T3" fmla="*/ 81 h 4"/>
                <a:gd name="T4" fmla="*/ 110 w 7"/>
                <a:gd name="T5" fmla="*/ 25 h 4"/>
                <a:gd name="T6" fmla="*/ 130 w 7"/>
                <a:gd name="T7" fmla="*/ 25 h 4"/>
                <a:gd name="T8" fmla="*/ 194 w 7"/>
                <a:gd name="T9" fmla="*/ 0 h 4"/>
                <a:gd name="T10" fmla="*/ 167 w 7"/>
                <a:gd name="T11" fmla="*/ 25 h 4"/>
                <a:gd name="T12" fmla="*/ 85 w 7"/>
                <a:gd name="T13" fmla="*/ 81 h 4"/>
                <a:gd name="T14" fmla="*/ 57 w 7"/>
                <a:gd name="T15" fmla="*/ 101 h 4"/>
                <a:gd name="T16" fmla="*/ 0 w 7"/>
                <a:gd name="T17" fmla="*/ 101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2" y="3"/>
                    <a:pt x="2" y="4"/>
                    <a:pt x="2" y="4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36"/>
            <p:cNvSpPr>
              <a:spLocks/>
            </p:cNvSpPr>
            <p:nvPr/>
          </p:nvSpPr>
          <p:spPr bwMode="auto">
            <a:xfrm>
              <a:off x="6745955" y="2685753"/>
              <a:ext cx="6296" cy="9443"/>
            </a:xfrm>
            <a:custGeom>
              <a:avLst/>
              <a:gdLst>
                <a:gd name="T0" fmla="*/ 0 w 1"/>
                <a:gd name="T1" fmla="*/ 0 h 1"/>
                <a:gd name="T2" fmla="*/ 16 w 1"/>
                <a:gd name="T3" fmla="*/ 0 h 1"/>
                <a:gd name="T4" fmla="*/ 0 w 1"/>
                <a:gd name="T5" fmla="*/ 81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37"/>
            <p:cNvSpPr>
              <a:spLocks/>
            </p:cNvSpPr>
            <p:nvPr/>
          </p:nvSpPr>
          <p:spPr bwMode="auto">
            <a:xfrm>
              <a:off x="6739659" y="2663720"/>
              <a:ext cx="28334" cy="44066"/>
            </a:xfrm>
            <a:custGeom>
              <a:avLst/>
              <a:gdLst>
                <a:gd name="T0" fmla="*/ 0 w 4"/>
                <a:gd name="T1" fmla="*/ 180 h 6"/>
                <a:gd name="T2" fmla="*/ 25 w 4"/>
                <a:gd name="T3" fmla="*/ 86 h 6"/>
                <a:gd name="T4" fmla="*/ 25 w 4"/>
                <a:gd name="T5" fmla="*/ 86 h 6"/>
                <a:gd name="T6" fmla="*/ 56 w 4"/>
                <a:gd name="T7" fmla="*/ 65 h 6"/>
                <a:gd name="T8" fmla="*/ 101 w 4"/>
                <a:gd name="T9" fmla="*/ 0 h 6"/>
                <a:gd name="T10" fmla="*/ 81 w 4"/>
                <a:gd name="T11" fmla="*/ 86 h 6"/>
                <a:gd name="T12" fmla="*/ 25 w 4"/>
                <a:gd name="T13" fmla="*/ 152 h 6"/>
                <a:gd name="T14" fmla="*/ 0 w 4"/>
                <a:gd name="T15" fmla="*/ 18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38"/>
            <p:cNvSpPr>
              <a:spLocks/>
            </p:cNvSpPr>
            <p:nvPr/>
          </p:nvSpPr>
          <p:spPr bwMode="auto">
            <a:xfrm>
              <a:off x="6352425" y="2569294"/>
              <a:ext cx="6296" cy="6295"/>
            </a:xfrm>
            <a:custGeom>
              <a:avLst/>
              <a:gdLst>
                <a:gd name="T0" fmla="*/ 0 w 1"/>
                <a:gd name="T1" fmla="*/ 0 h 1"/>
                <a:gd name="T2" fmla="*/ 16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39"/>
            <p:cNvSpPr>
              <a:spLocks/>
            </p:cNvSpPr>
            <p:nvPr/>
          </p:nvSpPr>
          <p:spPr bwMode="auto">
            <a:xfrm>
              <a:off x="6320942" y="2553556"/>
              <a:ext cx="47224" cy="22033"/>
            </a:xfrm>
            <a:custGeom>
              <a:avLst/>
              <a:gdLst>
                <a:gd name="T0" fmla="*/ 158 w 6"/>
                <a:gd name="T1" fmla="*/ 86 h 3"/>
                <a:gd name="T2" fmla="*/ 158 w 6"/>
                <a:gd name="T3" fmla="*/ 65 h 3"/>
                <a:gd name="T4" fmla="*/ 0 w 6"/>
                <a:gd name="T5" fmla="*/ 0 h 3"/>
                <a:gd name="T6" fmla="*/ 238 w 6"/>
                <a:gd name="T7" fmla="*/ 65 h 3"/>
                <a:gd name="T8" fmla="*/ 208 w 6"/>
                <a:gd name="T9" fmla="*/ 86 h 3"/>
                <a:gd name="T10" fmla="*/ 158 w 6"/>
                <a:gd name="T11" fmla="*/ 8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3">
                  <a:moveTo>
                    <a:pt x="4" y="3"/>
                  </a:moveTo>
                  <a:cubicBezTo>
                    <a:pt x="4" y="3"/>
                    <a:pt x="4" y="3"/>
                    <a:pt x="4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40"/>
            <p:cNvSpPr>
              <a:spLocks/>
            </p:cNvSpPr>
            <p:nvPr/>
          </p:nvSpPr>
          <p:spPr bwMode="auto">
            <a:xfrm>
              <a:off x="6871885" y="2858868"/>
              <a:ext cx="37779" cy="50361"/>
            </a:xfrm>
            <a:custGeom>
              <a:avLst/>
              <a:gdLst>
                <a:gd name="T0" fmla="*/ 70 w 5"/>
                <a:gd name="T1" fmla="*/ 194 h 7"/>
                <a:gd name="T2" fmla="*/ 98 w 5"/>
                <a:gd name="T3" fmla="*/ 25 h 7"/>
                <a:gd name="T4" fmla="*/ 29 w 5"/>
                <a:gd name="T5" fmla="*/ 194 h 7"/>
                <a:gd name="T6" fmla="*/ 70 w 5"/>
                <a:gd name="T7" fmla="*/ 194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2" y="7"/>
                    <a:pt x="5" y="0"/>
                    <a:pt x="3" y="1"/>
                  </a:cubicBezTo>
                  <a:cubicBezTo>
                    <a:pt x="0" y="2"/>
                    <a:pt x="1" y="5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41"/>
            <p:cNvSpPr>
              <a:spLocks noEditPoints="1"/>
            </p:cNvSpPr>
            <p:nvPr/>
          </p:nvSpPr>
          <p:spPr bwMode="auto">
            <a:xfrm>
              <a:off x="6871885" y="2858868"/>
              <a:ext cx="37779" cy="59803"/>
            </a:xfrm>
            <a:custGeom>
              <a:avLst/>
              <a:gdLst>
                <a:gd name="T0" fmla="*/ 70 w 5"/>
                <a:gd name="T1" fmla="*/ 254 h 8"/>
                <a:gd name="T2" fmla="*/ 0 w 5"/>
                <a:gd name="T3" fmla="*/ 254 h 8"/>
                <a:gd name="T4" fmla="*/ 0 w 5"/>
                <a:gd name="T5" fmla="*/ 226 h 8"/>
                <a:gd name="T6" fmla="*/ 0 w 5"/>
                <a:gd name="T7" fmla="*/ 185 h 8"/>
                <a:gd name="T8" fmla="*/ 70 w 5"/>
                <a:gd name="T9" fmla="*/ 29 h 8"/>
                <a:gd name="T10" fmla="*/ 139 w 5"/>
                <a:gd name="T11" fmla="*/ 29 h 8"/>
                <a:gd name="T12" fmla="*/ 70 w 5"/>
                <a:gd name="T13" fmla="*/ 226 h 8"/>
                <a:gd name="T14" fmla="*/ 70 w 5"/>
                <a:gd name="T15" fmla="*/ 254 h 8"/>
                <a:gd name="T16" fmla="*/ 29 w 5"/>
                <a:gd name="T17" fmla="*/ 226 h 8"/>
                <a:gd name="T18" fmla="*/ 29 w 5"/>
                <a:gd name="T19" fmla="*/ 226 h 8"/>
                <a:gd name="T20" fmla="*/ 98 w 5"/>
                <a:gd name="T21" fmla="*/ 69 h 8"/>
                <a:gd name="T22" fmla="*/ 29 w 5"/>
                <a:gd name="T23" fmla="*/ 185 h 8"/>
                <a:gd name="T24" fmla="*/ 29 w 5"/>
                <a:gd name="T25" fmla="*/ 22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3" y="0"/>
                    <a:pt x="3" y="1"/>
                    <a:pt x="4" y="1"/>
                  </a:cubicBezTo>
                  <a:cubicBezTo>
                    <a:pt x="5" y="2"/>
                    <a:pt x="2" y="7"/>
                    <a:pt x="2" y="7"/>
                  </a:cubicBezTo>
                  <a:lnTo>
                    <a:pt x="2" y="8"/>
                  </a:lnTo>
                  <a:close/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3" y="2"/>
                    <a:pt x="3" y="2"/>
                  </a:cubicBezTo>
                  <a:cubicBezTo>
                    <a:pt x="1" y="2"/>
                    <a:pt x="1" y="4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42"/>
            <p:cNvSpPr>
              <a:spLocks/>
            </p:cNvSpPr>
            <p:nvPr/>
          </p:nvSpPr>
          <p:spPr bwMode="auto">
            <a:xfrm>
              <a:off x="6856143" y="1275653"/>
              <a:ext cx="506868" cy="557115"/>
            </a:xfrm>
            <a:custGeom>
              <a:avLst/>
              <a:gdLst>
                <a:gd name="T0" fmla="*/ 1631 w 68"/>
                <a:gd name="T1" fmla="*/ 2077 h 75"/>
                <a:gd name="T2" fmla="*/ 1795 w 68"/>
                <a:gd name="T3" fmla="*/ 2145 h 75"/>
                <a:gd name="T4" fmla="*/ 1885 w 68"/>
                <a:gd name="T5" fmla="*/ 2166 h 75"/>
                <a:gd name="T6" fmla="*/ 1856 w 68"/>
                <a:gd name="T7" fmla="*/ 1961 h 75"/>
                <a:gd name="T8" fmla="*/ 1766 w 68"/>
                <a:gd name="T9" fmla="*/ 1867 h 75"/>
                <a:gd name="T10" fmla="*/ 1698 w 68"/>
                <a:gd name="T11" fmla="*/ 1777 h 75"/>
                <a:gd name="T12" fmla="*/ 1631 w 68"/>
                <a:gd name="T13" fmla="*/ 1576 h 75"/>
                <a:gd name="T14" fmla="*/ 1726 w 68"/>
                <a:gd name="T15" fmla="*/ 1548 h 75"/>
                <a:gd name="T16" fmla="*/ 1885 w 68"/>
                <a:gd name="T17" fmla="*/ 1737 h 75"/>
                <a:gd name="T18" fmla="*/ 2017 w 68"/>
                <a:gd name="T19" fmla="*/ 1711 h 75"/>
                <a:gd name="T20" fmla="*/ 2046 w 68"/>
                <a:gd name="T21" fmla="*/ 1576 h 75"/>
                <a:gd name="T22" fmla="*/ 2107 w 68"/>
                <a:gd name="T23" fmla="*/ 1527 h 75"/>
                <a:gd name="T24" fmla="*/ 1911 w 68"/>
                <a:gd name="T25" fmla="*/ 1433 h 75"/>
                <a:gd name="T26" fmla="*/ 1603 w 68"/>
                <a:gd name="T27" fmla="*/ 1142 h 75"/>
                <a:gd name="T28" fmla="*/ 1603 w 68"/>
                <a:gd name="T29" fmla="*/ 1024 h 75"/>
                <a:gd name="T30" fmla="*/ 1631 w 68"/>
                <a:gd name="T31" fmla="*/ 802 h 75"/>
                <a:gd name="T32" fmla="*/ 1513 w 68"/>
                <a:gd name="T33" fmla="*/ 840 h 75"/>
                <a:gd name="T34" fmla="*/ 1513 w 68"/>
                <a:gd name="T35" fmla="*/ 684 h 75"/>
                <a:gd name="T36" fmla="*/ 1290 w 68"/>
                <a:gd name="T37" fmla="*/ 500 h 75"/>
                <a:gd name="T38" fmla="*/ 1222 w 68"/>
                <a:gd name="T39" fmla="*/ 524 h 75"/>
                <a:gd name="T40" fmla="*/ 1127 w 68"/>
                <a:gd name="T41" fmla="*/ 500 h 75"/>
                <a:gd name="T42" fmla="*/ 852 w 68"/>
                <a:gd name="T43" fmla="*/ 319 h 75"/>
                <a:gd name="T44" fmla="*/ 689 w 68"/>
                <a:gd name="T45" fmla="*/ 463 h 75"/>
                <a:gd name="T46" fmla="*/ 689 w 68"/>
                <a:gd name="T47" fmla="*/ 222 h 75"/>
                <a:gd name="T48" fmla="*/ 476 w 68"/>
                <a:gd name="T49" fmla="*/ 118 h 75"/>
                <a:gd name="T50" fmla="*/ 369 w 68"/>
                <a:gd name="T51" fmla="*/ 118 h 75"/>
                <a:gd name="T52" fmla="*/ 476 w 68"/>
                <a:gd name="T53" fmla="*/ 250 h 75"/>
                <a:gd name="T54" fmla="*/ 369 w 68"/>
                <a:gd name="T55" fmla="*/ 500 h 75"/>
                <a:gd name="T56" fmla="*/ 369 w 68"/>
                <a:gd name="T57" fmla="*/ 618 h 75"/>
                <a:gd name="T58" fmla="*/ 279 w 68"/>
                <a:gd name="T59" fmla="*/ 463 h 75"/>
                <a:gd name="T60" fmla="*/ 156 w 68"/>
                <a:gd name="T61" fmla="*/ 66 h 75"/>
                <a:gd name="T62" fmla="*/ 28 w 68"/>
                <a:gd name="T63" fmla="*/ 500 h 75"/>
                <a:gd name="T64" fmla="*/ 66 w 68"/>
                <a:gd name="T65" fmla="*/ 656 h 75"/>
                <a:gd name="T66" fmla="*/ 533 w 68"/>
                <a:gd name="T67" fmla="*/ 868 h 75"/>
                <a:gd name="T68" fmla="*/ 623 w 68"/>
                <a:gd name="T69" fmla="*/ 840 h 75"/>
                <a:gd name="T70" fmla="*/ 914 w 68"/>
                <a:gd name="T71" fmla="*/ 840 h 75"/>
                <a:gd name="T72" fmla="*/ 1077 w 68"/>
                <a:gd name="T73" fmla="*/ 1024 h 75"/>
                <a:gd name="T74" fmla="*/ 1127 w 68"/>
                <a:gd name="T75" fmla="*/ 1093 h 75"/>
                <a:gd name="T76" fmla="*/ 1193 w 68"/>
                <a:gd name="T77" fmla="*/ 1208 h 75"/>
                <a:gd name="T78" fmla="*/ 1193 w 68"/>
                <a:gd name="T79" fmla="*/ 1576 h 75"/>
                <a:gd name="T80" fmla="*/ 942 w 68"/>
                <a:gd name="T81" fmla="*/ 1737 h 75"/>
                <a:gd name="T82" fmla="*/ 1009 w 68"/>
                <a:gd name="T83" fmla="*/ 1921 h 75"/>
                <a:gd name="T84" fmla="*/ 1193 w 68"/>
                <a:gd name="T85" fmla="*/ 1867 h 75"/>
                <a:gd name="T86" fmla="*/ 1357 w 68"/>
                <a:gd name="T87" fmla="*/ 2048 h 75"/>
                <a:gd name="T88" fmla="*/ 1565 w 68"/>
                <a:gd name="T89" fmla="*/ 2233 h 75"/>
                <a:gd name="T90" fmla="*/ 1698 w 68"/>
                <a:gd name="T91" fmla="*/ 2261 h 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8" h="75">
                  <a:moveTo>
                    <a:pt x="53" y="69"/>
                  </a:moveTo>
                  <a:cubicBezTo>
                    <a:pt x="52" y="68"/>
                    <a:pt x="51" y="67"/>
                    <a:pt x="50" y="65"/>
                  </a:cubicBezTo>
                  <a:cubicBezTo>
                    <a:pt x="51" y="65"/>
                    <a:pt x="51" y="66"/>
                    <a:pt x="52" y="67"/>
                  </a:cubicBezTo>
                  <a:cubicBezTo>
                    <a:pt x="52" y="67"/>
                    <a:pt x="53" y="66"/>
                    <a:pt x="53" y="66"/>
                  </a:cubicBezTo>
                  <a:cubicBezTo>
                    <a:pt x="53" y="67"/>
                    <a:pt x="54" y="67"/>
                    <a:pt x="54" y="68"/>
                  </a:cubicBezTo>
                  <a:cubicBezTo>
                    <a:pt x="55" y="69"/>
                    <a:pt x="56" y="69"/>
                    <a:pt x="57" y="69"/>
                  </a:cubicBezTo>
                  <a:cubicBezTo>
                    <a:pt x="58" y="69"/>
                    <a:pt x="59" y="71"/>
                    <a:pt x="59" y="71"/>
                  </a:cubicBezTo>
                  <a:cubicBezTo>
                    <a:pt x="59" y="71"/>
                    <a:pt x="59" y="70"/>
                    <a:pt x="59" y="69"/>
                  </a:cubicBezTo>
                  <a:cubicBezTo>
                    <a:pt x="59" y="70"/>
                    <a:pt x="60" y="70"/>
                    <a:pt x="60" y="70"/>
                  </a:cubicBezTo>
                  <a:cubicBezTo>
                    <a:pt x="60" y="68"/>
                    <a:pt x="59" y="68"/>
                    <a:pt x="59" y="67"/>
                  </a:cubicBezTo>
                  <a:cubicBezTo>
                    <a:pt x="59" y="67"/>
                    <a:pt x="60" y="67"/>
                    <a:pt x="60" y="67"/>
                  </a:cubicBezTo>
                  <a:cubicBezTo>
                    <a:pt x="60" y="66"/>
                    <a:pt x="61" y="64"/>
                    <a:pt x="59" y="63"/>
                  </a:cubicBezTo>
                  <a:cubicBezTo>
                    <a:pt x="58" y="63"/>
                    <a:pt x="60" y="59"/>
                    <a:pt x="58" y="60"/>
                  </a:cubicBezTo>
                  <a:cubicBezTo>
                    <a:pt x="58" y="60"/>
                    <a:pt x="57" y="60"/>
                    <a:pt x="57" y="59"/>
                  </a:cubicBezTo>
                  <a:cubicBezTo>
                    <a:pt x="57" y="59"/>
                    <a:pt x="56" y="59"/>
                    <a:pt x="56" y="60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9"/>
                    <a:pt x="55" y="59"/>
                    <a:pt x="55" y="60"/>
                  </a:cubicBezTo>
                  <a:cubicBezTo>
                    <a:pt x="55" y="59"/>
                    <a:pt x="54" y="57"/>
                    <a:pt x="54" y="57"/>
                  </a:cubicBezTo>
                  <a:cubicBezTo>
                    <a:pt x="53" y="56"/>
                    <a:pt x="54" y="54"/>
                    <a:pt x="52" y="55"/>
                  </a:cubicBezTo>
                  <a:cubicBezTo>
                    <a:pt x="52" y="54"/>
                    <a:pt x="53" y="53"/>
                    <a:pt x="54" y="53"/>
                  </a:cubicBezTo>
                  <a:cubicBezTo>
                    <a:pt x="53" y="52"/>
                    <a:pt x="52" y="51"/>
                    <a:pt x="52" y="51"/>
                  </a:cubicBezTo>
                  <a:cubicBezTo>
                    <a:pt x="52" y="50"/>
                    <a:pt x="53" y="50"/>
                    <a:pt x="54" y="51"/>
                  </a:cubicBezTo>
                  <a:cubicBezTo>
                    <a:pt x="53" y="51"/>
                    <a:pt x="53" y="50"/>
                    <a:pt x="53" y="50"/>
                  </a:cubicBezTo>
                  <a:cubicBezTo>
                    <a:pt x="54" y="50"/>
                    <a:pt x="54" y="50"/>
                    <a:pt x="55" y="50"/>
                  </a:cubicBezTo>
                  <a:cubicBezTo>
                    <a:pt x="54" y="51"/>
                    <a:pt x="57" y="53"/>
                    <a:pt x="58" y="53"/>
                  </a:cubicBezTo>
                  <a:cubicBezTo>
                    <a:pt x="58" y="54"/>
                    <a:pt x="58" y="55"/>
                    <a:pt x="59" y="56"/>
                  </a:cubicBezTo>
                  <a:cubicBezTo>
                    <a:pt x="59" y="56"/>
                    <a:pt x="59" y="56"/>
                    <a:pt x="60" y="56"/>
                  </a:cubicBezTo>
                  <a:cubicBezTo>
                    <a:pt x="59" y="57"/>
                    <a:pt x="61" y="58"/>
                    <a:pt x="62" y="59"/>
                  </a:cubicBezTo>
                  <a:cubicBezTo>
                    <a:pt x="63" y="57"/>
                    <a:pt x="63" y="56"/>
                    <a:pt x="63" y="54"/>
                  </a:cubicBezTo>
                  <a:cubicBezTo>
                    <a:pt x="63" y="55"/>
                    <a:pt x="64" y="55"/>
                    <a:pt x="64" y="55"/>
                  </a:cubicBezTo>
                  <a:cubicBezTo>
                    <a:pt x="65" y="54"/>
                    <a:pt x="65" y="53"/>
                    <a:pt x="66" y="53"/>
                  </a:cubicBezTo>
                  <a:cubicBezTo>
                    <a:pt x="65" y="53"/>
                    <a:pt x="65" y="53"/>
                    <a:pt x="65" y="52"/>
                  </a:cubicBezTo>
                  <a:cubicBezTo>
                    <a:pt x="65" y="52"/>
                    <a:pt x="65" y="52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6" y="51"/>
                    <a:pt x="67" y="51"/>
                  </a:cubicBezTo>
                  <a:cubicBezTo>
                    <a:pt x="66" y="50"/>
                    <a:pt x="68" y="50"/>
                    <a:pt x="67" y="49"/>
                  </a:cubicBezTo>
                  <a:cubicBezTo>
                    <a:pt x="65" y="47"/>
                    <a:pt x="65" y="47"/>
                    <a:pt x="63" y="48"/>
                  </a:cubicBezTo>
                  <a:cubicBezTo>
                    <a:pt x="63" y="47"/>
                    <a:pt x="63" y="46"/>
                    <a:pt x="64" y="45"/>
                  </a:cubicBezTo>
                  <a:cubicBezTo>
                    <a:pt x="63" y="46"/>
                    <a:pt x="62" y="46"/>
                    <a:pt x="61" y="46"/>
                  </a:cubicBezTo>
                  <a:cubicBezTo>
                    <a:pt x="63" y="43"/>
                    <a:pt x="58" y="43"/>
                    <a:pt x="59" y="41"/>
                  </a:cubicBezTo>
                  <a:cubicBezTo>
                    <a:pt x="55" y="42"/>
                    <a:pt x="58" y="39"/>
                    <a:pt x="55" y="40"/>
                  </a:cubicBezTo>
                  <a:cubicBezTo>
                    <a:pt x="56" y="38"/>
                    <a:pt x="52" y="38"/>
                    <a:pt x="51" y="37"/>
                  </a:cubicBezTo>
                  <a:cubicBezTo>
                    <a:pt x="52" y="37"/>
                    <a:pt x="52" y="37"/>
                    <a:pt x="53" y="37"/>
                  </a:cubicBezTo>
                  <a:cubicBezTo>
                    <a:pt x="52" y="36"/>
                    <a:pt x="51" y="35"/>
                    <a:pt x="52" y="35"/>
                  </a:cubicBezTo>
                  <a:cubicBezTo>
                    <a:pt x="52" y="34"/>
                    <a:pt x="51" y="34"/>
                    <a:pt x="51" y="33"/>
                  </a:cubicBezTo>
                  <a:cubicBezTo>
                    <a:pt x="52" y="33"/>
                    <a:pt x="54" y="33"/>
                    <a:pt x="55" y="33"/>
                  </a:cubicBezTo>
                  <a:cubicBezTo>
                    <a:pt x="54" y="32"/>
                    <a:pt x="52" y="32"/>
                    <a:pt x="50" y="31"/>
                  </a:cubicBezTo>
                  <a:cubicBezTo>
                    <a:pt x="54" y="30"/>
                    <a:pt x="55" y="30"/>
                    <a:pt x="52" y="26"/>
                  </a:cubicBezTo>
                  <a:cubicBezTo>
                    <a:pt x="52" y="27"/>
                    <a:pt x="51" y="28"/>
                    <a:pt x="50" y="28"/>
                  </a:cubicBezTo>
                  <a:cubicBezTo>
                    <a:pt x="50" y="28"/>
                    <a:pt x="50" y="27"/>
                    <a:pt x="50" y="27"/>
                  </a:cubicBezTo>
                  <a:cubicBezTo>
                    <a:pt x="50" y="27"/>
                    <a:pt x="49" y="27"/>
                    <a:pt x="48" y="27"/>
                  </a:cubicBezTo>
                  <a:cubicBezTo>
                    <a:pt x="49" y="27"/>
                    <a:pt x="52" y="25"/>
                    <a:pt x="51" y="24"/>
                  </a:cubicBezTo>
                  <a:cubicBezTo>
                    <a:pt x="48" y="23"/>
                    <a:pt x="48" y="23"/>
                    <a:pt x="46" y="25"/>
                  </a:cubicBezTo>
                  <a:cubicBezTo>
                    <a:pt x="47" y="24"/>
                    <a:pt x="47" y="23"/>
                    <a:pt x="48" y="22"/>
                  </a:cubicBezTo>
                  <a:cubicBezTo>
                    <a:pt x="47" y="23"/>
                    <a:pt x="46" y="23"/>
                    <a:pt x="45" y="24"/>
                  </a:cubicBezTo>
                  <a:cubicBezTo>
                    <a:pt x="47" y="20"/>
                    <a:pt x="45" y="21"/>
                    <a:pt x="42" y="21"/>
                  </a:cubicBezTo>
                  <a:cubicBezTo>
                    <a:pt x="47" y="20"/>
                    <a:pt x="44" y="18"/>
                    <a:pt x="41" y="16"/>
                  </a:cubicBezTo>
                  <a:cubicBezTo>
                    <a:pt x="41" y="17"/>
                    <a:pt x="41" y="18"/>
                    <a:pt x="40" y="17"/>
                  </a:cubicBezTo>
                  <a:cubicBezTo>
                    <a:pt x="40" y="18"/>
                    <a:pt x="40" y="19"/>
                    <a:pt x="40" y="19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39" y="18"/>
                    <a:pt x="38" y="18"/>
                    <a:pt x="38" y="18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6"/>
                    <a:pt x="37" y="16"/>
                    <a:pt x="36" y="16"/>
                  </a:cubicBezTo>
                  <a:cubicBezTo>
                    <a:pt x="37" y="15"/>
                    <a:pt x="38" y="13"/>
                    <a:pt x="35" y="13"/>
                  </a:cubicBezTo>
                  <a:cubicBezTo>
                    <a:pt x="37" y="10"/>
                    <a:pt x="31" y="7"/>
                    <a:pt x="29" y="8"/>
                  </a:cubicBezTo>
                  <a:cubicBezTo>
                    <a:pt x="29" y="9"/>
                    <a:pt x="28" y="9"/>
                    <a:pt x="27" y="10"/>
                  </a:cubicBezTo>
                  <a:cubicBezTo>
                    <a:pt x="27" y="11"/>
                    <a:pt x="29" y="11"/>
                    <a:pt x="27" y="12"/>
                  </a:cubicBezTo>
                  <a:cubicBezTo>
                    <a:pt x="26" y="12"/>
                    <a:pt x="24" y="12"/>
                    <a:pt x="24" y="10"/>
                  </a:cubicBezTo>
                  <a:cubicBezTo>
                    <a:pt x="24" y="12"/>
                    <a:pt x="23" y="13"/>
                    <a:pt x="22" y="15"/>
                  </a:cubicBezTo>
                  <a:cubicBezTo>
                    <a:pt x="22" y="13"/>
                    <a:pt x="21" y="14"/>
                    <a:pt x="23" y="13"/>
                  </a:cubicBezTo>
                  <a:cubicBezTo>
                    <a:pt x="21" y="12"/>
                    <a:pt x="23" y="10"/>
                    <a:pt x="23" y="8"/>
                  </a:cubicBezTo>
                  <a:cubicBezTo>
                    <a:pt x="23" y="8"/>
                    <a:pt x="22" y="7"/>
                    <a:pt x="22" y="7"/>
                  </a:cubicBezTo>
                  <a:cubicBezTo>
                    <a:pt x="23" y="5"/>
                    <a:pt x="22" y="5"/>
                    <a:pt x="21" y="4"/>
                  </a:cubicBezTo>
                  <a:cubicBezTo>
                    <a:pt x="22" y="3"/>
                    <a:pt x="21" y="0"/>
                    <a:pt x="19" y="1"/>
                  </a:cubicBezTo>
                  <a:cubicBezTo>
                    <a:pt x="17" y="1"/>
                    <a:pt x="15" y="1"/>
                    <a:pt x="15" y="4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4" y="5"/>
                    <a:pt x="15" y="6"/>
                  </a:cubicBezTo>
                  <a:cubicBezTo>
                    <a:pt x="14" y="6"/>
                    <a:pt x="12" y="6"/>
                    <a:pt x="11" y="6"/>
                  </a:cubicBezTo>
                  <a:cubicBezTo>
                    <a:pt x="12" y="6"/>
                    <a:pt x="13" y="7"/>
                    <a:pt x="15" y="8"/>
                  </a:cubicBezTo>
                  <a:cubicBezTo>
                    <a:pt x="13" y="8"/>
                    <a:pt x="12" y="7"/>
                    <a:pt x="11" y="7"/>
                  </a:cubicBezTo>
                  <a:cubicBezTo>
                    <a:pt x="11" y="9"/>
                    <a:pt x="10" y="11"/>
                    <a:pt x="13" y="11"/>
                  </a:cubicBezTo>
                  <a:cubicBezTo>
                    <a:pt x="11" y="13"/>
                    <a:pt x="9" y="14"/>
                    <a:pt x="12" y="16"/>
                  </a:cubicBezTo>
                  <a:cubicBezTo>
                    <a:pt x="13" y="18"/>
                    <a:pt x="13" y="16"/>
                    <a:pt x="13" y="18"/>
                  </a:cubicBezTo>
                  <a:cubicBezTo>
                    <a:pt x="13" y="19"/>
                    <a:pt x="13" y="20"/>
                    <a:pt x="12" y="22"/>
                  </a:cubicBezTo>
                  <a:cubicBezTo>
                    <a:pt x="13" y="21"/>
                    <a:pt x="12" y="21"/>
                    <a:pt x="12" y="20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10" y="20"/>
                    <a:pt x="11" y="20"/>
                    <a:pt x="12" y="19"/>
                  </a:cubicBezTo>
                  <a:cubicBezTo>
                    <a:pt x="11" y="18"/>
                    <a:pt x="10" y="16"/>
                    <a:pt x="9" y="15"/>
                  </a:cubicBezTo>
                  <a:cubicBezTo>
                    <a:pt x="9" y="13"/>
                    <a:pt x="10" y="12"/>
                    <a:pt x="9" y="10"/>
                  </a:cubicBezTo>
                  <a:cubicBezTo>
                    <a:pt x="7" y="7"/>
                    <a:pt x="11" y="3"/>
                    <a:pt x="12" y="0"/>
                  </a:cubicBezTo>
                  <a:cubicBezTo>
                    <a:pt x="10" y="0"/>
                    <a:pt x="7" y="0"/>
                    <a:pt x="5" y="2"/>
                  </a:cubicBezTo>
                  <a:cubicBezTo>
                    <a:pt x="5" y="3"/>
                    <a:pt x="1" y="7"/>
                    <a:pt x="3" y="8"/>
                  </a:cubicBezTo>
                  <a:cubicBezTo>
                    <a:pt x="1" y="8"/>
                    <a:pt x="0" y="12"/>
                    <a:pt x="2" y="13"/>
                  </a:cubicBezTo>
                  <a:cubicBezTo>
                    <a:pt x="0" y="14"/>
                    <a:pt x="1" y="14"/>
                    <a:pt x="1" y="16"/>
                  </a:cubicBezTo>
                  <a:cubicBezTo>
                    <a:pt x="1" y="16"/>
                    <a:pt x="0" y="18"/>
                    <a:pt x="1" y="18"/>
                  </a:cubicBezTo>
                  <a:cubicBezTo>
                    <a:pt x="3" y="19"/>
                    <a:pt x="5" y="20"/>
                    <a:pt x="7" y="21"/>
                  </a:cubicBezTo>
                  <a:cubicBezTo>
                    <a:pt x="6" y="21"/>
                    <a:pt x="4" y="21"/>
                    <a:pt x="2" y="21"/>
                  </a:cubicBezTo>
                  <a:cubicBezTo>
                    <a:pt x="2" y="23"/>
                    <a:pt x="6" y="29"/>
                    <a:pt x="9" y="25"/>
                  </a:cubicBezTo>
                  <a:cubicBezTo>
                    <a:pt x="9" y="28"/>
                    <a:pt x="12" y="28"/>
                    <a:pt x="14" y="28"/>
                  </a:cubicBezTo>
                  <a:cubicBezTo>
                    <a:pt x="15" y="28"/>
                    <a:pt x="16" y="28"/>
                    <a:pt x="17" y="28"/>
                  </a:cubicBezTo>
                  <a:cubicBezTo>
                    <a:pt x="18" y="29"/>
                    <a:pt x="20" y="30"/>
                    <a:pt x="20" y="28"/>
                  </a:cubicBezTo>
                  <a:cubicBezTo>
                    <a:pt x="21" y="29"/>
                    <a:pt x="21" y="30"/>
                    <a:pt x="22" y="30"/>
                  </a:cubicBezTo>
                  <a:cubicBezTo>
                    <a:pt x="21" y="29"/>
                    <a:pt x="21" y="28"/>
                    <a:pt x="20" y="27"/>
                  </a:cubicBezTo>
                  <a:cubicBezTo>
                    <a:pt x="22" y="28"/>
                    <a:pt x="25" y="29"/>
                    <a:pt x="26" y="29"/>
                  </a:cubicBezTo>
                  <a:cubicBezTo>
                    <a:pt x="28" y="28"/>
                    <a:pt x="27" y="26"/>
                    <a:pt x="25" y="26"/>
                  </a:cubicBezTo>
                  <a:cubicBezTo>
                    <a:pt x="27" y="25"/>
                    <a:pt x="28" y="28"/>
                    <a:pt x="29" y="27"/>
                  </a:cubicBezTo>
                  <a:cubicBezTo>
                    <a:pt x="30" y="27"/>
                    <a:pt x="29" y="29"/>
                    <a:pt x="30" y="29"/>
                  </a:cubicBezTo>
                  <a:cubicBezTo>
                    <a:pt x="31" y="29"/>
                    <a:pt x="32" y="30"/>
                    <a:pt x="31" y="31"/>
                  </a:cubicBezTo>
                  <a:cubicBezTo>
                    <a:pt x="31" y="31"/>
                    <a:pt x="34" y="32"/>
                    <a:pt x="34" y="33"/>
                  </a:cubicBezTo>
                  <a:cubicBezTo>
                    <a:pt x="34" y="34"/>
                    <a:pt x="33" y="35"/>
                    <a:pt x="32" y="34"/>
                  </a:cubicBezTo>
                  <a:cubicBezTo>
                    <a:pt x="32" y="35"/>
                    <a:pt x="32" y="36"/>
                    <a:pt x="32" y="37"/>
                  </a:cubicBezTo>
                  <a:cubicBezTo>
                    <a:pt x="33" y="36"/>
                    <a:pt x="34" y="35"/>
                    <a:pt x="36" y="35"/>
                  </a:cubicBezTo>
                  <a:cubicBezTo>
                    <a:pt x="36" y="36"/>
                    <a:pt x="37" y="37"/>
                    <a:pt x="37" y="38"/>
                  </a:cubicBezTo>
                  <a:cubicBezTo>
                    <a:pt x="37" y="37"/>
                    <a:pt x="37" y="37"/>
                    <a:pt x="37" y="36"/>
                  </a:cubicBezTo>
                  <a:cubicBezTo>
                    <a:pt x="39" y="37"/>
                    <a:pt x="38" y="37"/>
                    <a:pt x="38" y="39"/>
                  </a:cubicBezTo>
                  <a:cubicBezTo>
                    <a:pt x="38" y="39"/>
                    <a:pt x="40" y="40"/>
                    <a:pt x="40" y="40"/>
                  </a:cubicBezTo>
                  <a:cubicBezTo>
                    <a:pt x="41" y="41"/>
                    <a:pt x="42" y="45"/>
                    <a:pt x="41" y="46"/>
                  </a:cubicBezTo>
                  <a:cubicBezTo>
                    <a:pt x="40" y="48"/>
                    <a:pt x="40" y="49"/>
                    <a:pt x="38" y="51"/>
                  </a:cubicBezTo>
                  <a:cubicBezTo>
                    <a:pt x="36" y="53"/>
                    <a:pt x="39" y="54"/>
                    <a:pt x="39" y="56"/>
                  </a:cubicBezTo>
                  <a:cubicBezTo>
                    <a:pt x="38" y="55"/>
                    <a:pt x="36" y="56"/>
                    <a:pt x="35" y="57"/>
                  </a:cubicBezTo>
                  <a:cubicBezTo>
                    <a:pt x="34" y="57"/>
                    <a:pt x="31" y="56"/>
                    <a:pt x="30" y="56"/>
                  </a:cubicBezTo>
                  <a:cubicBezTo>
                    <a:pt x="30" y="56"/>
                    <a:pt x="30" y="56"/>
                    <a:pt x="31" y="56"/>
                  </a:cubicBezTo>
                  <a:cubicBezTo>
                    <a:pt x="30" y="57"/>
                    <a:pt x="29" y="58"/>
                    <a:pt x="28" y="60"/>
                  </a:cubicBezTo>
                  <a:cubicBezTo>
                    <a:pt x="28" y="61"/>
                    <a:pt x="31" y="63"/>
                    <a:pt x="32" y="62"/>
                  </a:cubicBezTo>
                  <a:cubicBezTo>
                    <a:pt x="34" y="61"/>
                    <a:pt x="33" y="60"/>
                    <a:pt x="36" y="61"/>
                  </a:cubicBezTo>
                  <a:cubicBezTo>
                    <a:pt x="38" y="62"/>
                    <a:pt x="35" y="60"/>
                    <a:pt x="37" y="59"/>
                  </a:cubicBezTo>
                  <a:cubicBezTo>
                    <a:pt x="36" y="60"/>
                    <a:pt x="37" y="60"/>
                    <a:pt x="38" y="60"/>
                  </a:cubicBezTo>
                  <a:cubicBezTo>
                    <a:pt x="39" y="60"/>
                    <a:pt x="39" y="61"/>
                    <a:pt x="40" y="62"/>
                  </a:cubicBezTo>
                  <a:cubicBezTo>
                    <a:pt x="41" y="64"/>
                    <a:pt x="42" y="65"/>
                    <a:pt x="44" y="66"/>
                  </a:cubicBezTo>
                  <a:cubicBezTo>
                    <a:pt x="44" y="67"/>
                    <a:pt x="43" y="67"/>
                    <a:pt x="43" y="66"/>
                  </a:cubicBezTo>
                  <a:cubicBezTo>
                    <a:pt x="43" y="67"/>
                    <a:pt x="46" y="71"/>
                    <a:pt x="48" y="69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1"/>
                    <a:pt x="50" y="72"/>
                  </a:cubicBezTo>
                  <a:cubicBezTo>
                    <a:pt x="50" y="72"/>
                    <a:pt x="50" y="72"/>
                    <a:pt x="50" y="71"/>
                  </a:cubicBezTo>
                  <a:cubicBezTo>
                    <a:pt x="51" y="73"/>
                    <a:pt x="52" y="73"/>
                    <a:pt x="53" y="74"/>
                  </a:cubicBezTo>
                  <a:cubicBezTo>
                    <a:pt x="54" y="74"/>
                    <a:pt x="54" y="74"/>
                    <a:pt x="54" y="73"/>
                  </a:cubicBezTo>
                  <a:cubicBezTo>
                    <a:pt x="55" y="73"/>
                    <a:pt x="55" y="75"/>
                    <a:pt x="56" y="75"/>
                  </a:cubicBezTo>
                  <a:cubicBezTo>
                    <a:pt x="59" y="73"/>
                    <a:pt x="54" y="70"/>
                    <a:pt x="53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43"/>
            <p:cNvSpPr>
              <a:spLocks noEditPoints="1"/>
            </p:cNvSpPr>
            <p:nvPr/>
          </p:nvSpPr>
          <p:spPr bwMode="auto">
            <a:xfrm>
              <a:off x="6856143" y="1275653"/>
              <a:ext cx="506868" cy="557115"/>
            </a:xfrm>
            <a:custGeom>
              <a:avLst/>
              <a:gdLst>
                <a:gd name="T0" fmla="*/ 1513 w 68"/>
                <a:gd name="T1" fmla="*/ 2207 h 75"/>
                <a:gd name="T2" fmla="*/ 1222 w 68"/>
                <a:gd name="T3" fmla="*/ 1921 h 75"/>
                <a:gd name="T4" fmla="*/ 874 w 68"/>
                <a:gd name="T5" fmla="*/ 1867 h 75"/>
                <a:gd name="T6" fmla="*/ 1193 w 68"/>
                <a:gd name="T7" fmla="*/ 1671 h 75"/>
                <a:gd name="T8" fmla="*/ 1103 w 68"/>
                <a:gd name="T9" fmla="*/ 1119 h 75"/>
                <a:gd name="T10" fmla="*/ 971 w 68"/>
                <a:gd name="T11" fmla="*/ 996 h 75"/>
                <a:gd name="T12" fmla="*/ 824 w 68"/>
                <a:gd name="T13" fmla="*/ 935 h 75"/>
                <a:gd name="T14" fmla="*/ 476 w 68"/>
                <a:gd name="T15" fmla="*/ 892 h 75"/>
                <a:gd name="T16" fmla="*/ 28 w 68"/>
                <a:gd name="T17" fmla="*/ 590 h 75"/>
                <a:gd name="T18" fmla="*/ 320 w 68"/>
                <a:gd name="T19" fmla="*/ 0 h 75"/>
                <a:gd name="T20" fmla="*/ 599 w 68"/>
                <a:gd name="T21" fmla="*/ 0 h 75"/>
                <a:gd name="T22" fmla="*/ 784 w 68"/>
                <a:gd name="T23" fmla="*/ 319 h 75"/>
                <a:gd name="T24" fmla="*/ 1193 w 68"/>
                <a:gd name="T25" fmla="*/ 434 h 75"/>
                <a:gd name="T26" fmla="*/ 1312 w 68"/>
                <a:gd name="T27" fmla="*/ 500 h 75"/>
                <a:gd name="T28" fmla="*/ 1631 w 68"/>
                <a:gd name="T29" fmla="*/ 774 h 75"/>
                <a:gd name="T30" fmla="*/ 1631 w 68"/>
                <a:gd name="T31" fmla="*/ 1119 h 75"/>
                <a:gd name="T32" fmla="*/ 1856 w 68"/>
                <a:gd name="T33" fmla="*/ 1274 h 75"/>
                <a:gd name="T34" fmla="*/ 2136 w 68"/>
                <a:gd name="T35" fmla="*/ 1576 h 75"/>
                <a:gd name="T36" fmla="*/ 1979 w 68"/>
                <a:gd name="T37" fmla="*/ 1711 h 75"/>
                <a:gd name="T38" fmla="*/ 1698 w 68"/>
                <a:gd name="T39" fmla="*/ 1576 h 75"/>
                <a:gd name="T40" fmla="*/ 1726 w 68"/>
                <a:gd name="T41" fmla="*/ 1777 h 75"/>
                <a:gd name="T42" fmla="*/ 1856 w 68"/>
                <a:gd name="T43" fmla="*/ 1867 h 75"/>
                <a:gd name="T44" fmla="*/ 1885 w 68"/>
                <a:gd name="T45" fmla="*/ 2207 h 75"/>
                <a:gd name="T46" fmla="*/ 1660 w 68"/>
                <a:gd name="T47" fmla="*/ 2145 h 75"/>
                <a:gd name="T48" fmla="*/ 1631 w 68"/>
                <a:gd name="T49" fmla="*/ 2105 h 75"/>
                <a:gd name="T50" fmla="*/ 1816 w 68"/>
                <a:gd name="T51" fmla="*/ 2105 h 75"/>
                <a:gd name="T52" fmla="*/ 1816 w 68"/>
                <a:gd name="T53" fmla="*/ 1893 h 75"/>
                <a:gd name="T54" fmla="*/ 1726 w 68"/>
                <a:gd name="T55" fmla="*/ 1893 h 75"/>
                <a:gd name="T56" fmla="*/ 1603 w 68"/>
                <a:gd name="T57" fmla="*/ 1711 h 75"/>
                <a:gd name="T58" fmla="*/ 1726 w 68"/>
                <a:gd name="T59" fmla="*/ 1548 h 75"/>
                <a:gd name="T60" fmla="*/ 1951 w 68"/>
                <a:gd name="T61" fmla="*/ 1671 h 75"/>
                <a:gd name="T62" fmla="*/ 2069 w 68"/>
                <a:gd name="T63" fmla="*/ 1576 h 75"/>
                <a:gd name="T64" fmla="*/ 1885 w 68"/>
                <a:gd name="T65" fmla="*/ 1392 h 75"/>
                <a:gd name="T66" fmla="*/ 1631 w 68"/>
                <a:gd name="T67" fmla="*/ 1180 h 75"/>
                <a:gd name="T68" fmla="*/ 1660 w 68"/>
                <a:gd name="T69" fmla="*/ 1024 h 75"/>
                <a:gd name="T70" fmla="*/ 1513 w 68"/>
                <a:gd name="T71" fmla="*/ 868 h 75"/>
                <a:gd name="T72" fmla="*/ 1447 w 68"/>
                <a:gd name="T73" fmla="*/ 753 h 75"/>
                <a:gd name="T74" fmla="*/ 1222 w 68"/>
                <a:gd name="T75" fmla="*/ 590 h 75"/>
                <a:gd name="T76" fmla="*/ 1077 w 68"/>
                <a:gd name="T77" fmla="*/ 434 h 75"/>
                <a:gd name="T78" fmla="*/ 758 w 68"/>
                <a:gd name="T79" fmla="*/ 368 h 75"/>
                <a:gd name="T80" fmla="*/ 717 w 68"/>
                <a:gd name="T81" fmla="*/ 250 h 75"/>
                <a:gd name="T82" fmla="*/ 504 w 68"/>
                <a:gd name="T83" fmla="*/ 66 h 75"/>
                <a:gd name="T84" fmla="*/ 410 w 68"/>
                <a:gd name="T85" fmla="*/ 184 h 75"/>
                <a:gd name="T86" fmla="*/ 410 w 68"/>
                <a:gd name="T87" fmla="*/ 500 h 75"/>
                <a:gd name="T88" fmla="*/ 253 w 68"/>
                <a:gd name="T89" fmla="*/ 684 h 75"/>
                <a:gd name="T90" fmla="*/ 533 w 68"/>
                <a:gd name="T91" fmla="*/ 868 h 75"/>
                <a:gd name="T92" fmla="*/ 824 w 68"/>
                <a:gd name="T93" fmla="*/ 868 h 75"/>
                <a:gd name="T94" fmla="*/ 942 w 68"/>
                <a:gd name="T95" fmla="*/ 892 h 75"/>
                <a:gd name="T96" fmla="*/ 1165 w 68"/>
                <a:gd name="T97" fmla="*/ 1119 h 75"/>
                <a:gd name="T98" fmla="*/ 1262 w 68"/>
                <a:gd name="T99" fmla="*/ 1737 h 75"/>
                <a:gd name="T100" fmla="*/ 1009 w 68"/>
                <a:gd name="T101" fmla="*/ 1921 h 75"/>
                <a:gd name="T102" fmla="*/ 1262 w 68"/>
                <a:gd name="T103" fmla="*/ 1893 h 75"/>
                <a:gd name="T104" fmla="*/ 1513 w 68"/>
                <a:gd name="T105" fmla="*/ 2145 h 75"/>
                <a:gd name="T106" fmla="*/ 1009 w 68"/>
                <a:gd name="T107" fmla="*/ 1119 h 75"/>
                <a:gd name="T108" fmla="*/ 369 w 68"/>
                <a:gd name="T109" fmla="*/ 590 h 75"/>
                <a:gd name="T110" fmla="*/ 95 w 68"/>
                <a:gd name="T111" fmla="*/ 222 h 75"/>
                <a:gd name="T112" fmla="*/ 66 w 68"/>
                <a:gd name="T113" fmla="*/ 500 h 75"/>
                <a:gd name="T114" fmla="*/ 1262 w 68"/>
                <a:gd name="T115" fmla="*/ 552 h 75"/>
                <a:gd name="T116" fmla="*/ 348 w 68"/>
                <a:gd name="T117" fmla="*/ 368 h 75"/>
                <a:gd name="T118" fmla="*/ 369 w 68"/>
                <a:gd name="T119" fmla="*/ 94 h 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8" h="75">
                  <a:moveTo>
                    <a:pt x="56" y="75"/>
                  </a:moveTo>
                  <a:cubicBezTo>
                    <a:pt x="55" y="75"/>
                    <a:pt x="55" y="75"/>
                    <a:pt x="55" y="74"/>
                  </a:cubicBezTo>
                  <a:cubicBezTo>
                    <a:pt x="55" y="74"/>
                    <a:pt x="55" y="74"/>
                    <a:pt x="54" y="74"/>
                  </a:cubicBezTo>
                  <a:cubicBezTo>
                    <a:pt x="55" y="74"/>
                    <a:pt x="54" y="74"/>
                    <a:pt x="54" y="74"/>
                  </a:cubicBezTo>
                  <a:cubicBezTo>
                    <a:pt x="54" y="74"/>
                    <a:pt x="54" y="74"/>
                    <a:pt x="53" y="74"/>
                  </a:cubicBezTo>
                  <a:cubicBezTo>
                    <a:pt x="53" y="74"/>
                    <a:pt x="53" y="74"/>
                    <a:pt x="52" y="74"/>
                  </a:cubicBezTo>
                  <a:cubicBezTo>
                    <a:pt x="51" y="74"/>
                    <a:pt x="50" y="73"/>
                    <a:pt x="50" y="72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1"/>
                    <a:pt x="49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7" y="70"/>
                    <a:pt x="47" y="71"/>
                    <a:pt x="46" y="71"/>
                  </a:cubicBezTo>
                  <a:cubicBezTo>
                    <a:pt x="45" y="71"/>
                    <a:pt x="43" y="68"/>
                    <a:pt x="42" y="67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1" y="65"/>
                    <a:pt x="40" y="64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1"/>
                    <a:pt x="39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1"/>
                    <a:pt x="37" y="62"/>
                  </a:cubicBezTo>
                  <a:cubicBezTo>
                    <a:pt x="37" y="62"/>
                    <a:pt x="36" y="62"/>
                    <a:pt x="35" y="62"/>
                  </a:cubicBezTo>
                  <a:cubicBezTo>
                    <a:pt x="35" y="61"/>
                    <a:pt x="35" y="61"/>
                    <a:pt x="34" y="61"/>
                  </a:cubicBezTo>
                  <a:cubicBezTo>
                    <a:pt x="34" y="61"/>
                    <a:pt x="34" y="61"/>
                    <a:pt x="34" y="62"/>
                  </a:cubicBezTo>
                  <a:cubicBezTo>
                    <a:pt x="34" y="62"/>
                    <a:pt x="33" y="62"/>
                    <a:pt x="32" y="63"/>
                  </a:cubicBezTo>
                  <a:cubicBezTo>
                    <a:pt x="31" y="63"/>
                    <a:pt x="29" y="63"/>
                    <a:pt x="28" y="61"/>
                  </a:cubicBezTo>
                  <a:cubicBezTo>
                    <a:pt x="28" y="61"/>
                    <a:pt x="28" y="60"/>
                    <a:pt x="28" y="60"/>
                  </a:cubicBezTo>
                  <a:cubicBezTo>
                    <a:pt x="28" y="59"/>
                    <a:pt x="29" y="58"/>
                    <a:pt x="29" y="57"/>
                  </a:cubicBezTo>
                  <a:cubicBezTo>
                    <a:pt x="30" y="57"/>
                    <a:pt x="30" y="57"/>
                    <a:pt x="30" y="56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5"/>
                    <a:pt x="31" y="56"/>
                    <a:pt x="32" y="56"/>
                  </a:cubicBezTo>
                  <a:cubicBezTo>
                    <a:pt x="32" y="56"/>
                    <a:pt x="34" y="56"/>
                    <a:pt x="34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6" y="55"/>
                    <a:pt x="37" y="55"/>
                    <a:pt x="38" y="55"/>
                  </a:cubicBezTo>
                  <a:cubicBezTo>
                    <a:pt x="38" y="55"/>
                    <a:pt x="38" y="54"/>
                    <a:pt x="38" y="54"/>
                  </a:cubicBezTo>
                  <a:cubicBezTo>
                    <a:pt x="37" y="53"/>
                    <a:pt x="36" y="52"/>
                    <a:pt x="38" y="50"/>
                  </a:cubicBezTo>
                  <a:cubicBezTo>
                    <a:pt x="38" y="50"/>
                    <a:pt x="39" y="49"/>
                    <a:pt x="39" y="48"/>
                  </a:cubicBezTo>
                  <a:cubicBezTo>
                    <a:pt x="40" y="47"/>
                    <a:pt x="40" y="47"/>
                    <a:pt x="41" y="46"/>
                  </a:cubicBezTo>
                  <a:cubicBezTo>
                    <a:pt x="42" y="45"/>
                    <a:pt x="41" y="42"/>
                    <a:pt x="40" y="40"/>
                  </a:cubicBezTo>
                  <a:cubicBezTo>
                    <a:pt x="40" y="40"/>
                    <a:pt x="39" y="40"/>
                    <a:pt x="39" y="40"/>
                  </a:cubicBezTo>
                  <a:cubicBezTo>
                    <a:pt x="39" y="40"/>
                    <a:pt x="39" y="40"/>
                    <a:pt x="38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6" y="38"/>
                  </a:cubicBezTo>
                  <a:cubicBezTo>
                    <a:pt x="36" y="37"/>
                    <a:pt x="36" y="36"/>
                    <a:pt x="35" y="36"/>
                  </a:cubicBezTo>
                  <a:cubicBezTo>
                    <a:pt x="34" y="36"/>
                    <a:pt x="34" y="36"/>
                    <a:pt x="33" y="37"/>
                  </a:cubicBezTo>
                  <a:cubicBezTo>
                    <a:pt x="33" y="37"/>
                    <a:pt x="33" y="37"/>
                    <a:pt x="32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5"/>
                    <a:pt x="31" y="34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3"/>
                    <a:pt x="33" y="33"/>
                  </a:cubicBezTo>
                  <a:cubicBezTo>
                    <a:pt x="33" y="33"/>
                    <a:pt x="32" y="32"/>
                    <a:pt x="31" y="32"/>
                  </a:cubicBezTo>
                  <a:cubicBezTo>
                    <a:pt x="31" y="31"/>
                    <a:pt x="31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1" y="30"/>
                    <a:pt x="31" y="30"/>
                  </a:cubicBezTo>
                  <a:cubicBezTo>
                    <a:pt x="31" y="30"/>
                    <a:pt x="30" y="30"/>
                    <a:pt x="30" y="30"/>
                  </a:cubicBezTo>
                  <a:cubicBezTo>
                    <a:pt x="30" y="30"/>
                    <a:pt x="29" y="30"/>
                    <a:pt x="29" y="29"/>
                  </a:cubicBezTo>
                  <a:cubicBezTo>
                    <a:pt x="29" y="29"/>
                    <a:pt x="29" y="28"/>
                    <a:pt x="29" y="27"/>
                  </a:cubicBezTo>
                  <a:cubicBezTo>
                    <a:pt x="28" y="27"/>
                    <a:pt x="28" y="27"/>
                    <a:pt x="27" y="27"/>
                  </a:cubicBezTo>
                  <a:cubicBezTo>
                    <a:pt x="27" y="27"/>
                    <a:pt x="27" y="27"/>
                    <a:pt x="27" y="28"/>
                  </a:cubicBezTo>
                  <a:cubicBezTo>
                    <a:pt x="27" y="29"/>
                    <a:pt x="27" y="29"/>
                    <a:pt x="26" y="30"/>
                  </a:cubicBezTo>
                  <a:cubicBezTo>
                    <a:pt x="25" y="30"/>
                    <a:pt x="24" y="29"/>
                    <a:pt x="22" y="29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0"/>
                    <a:pt x="18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8"/>
                    <a:pt x="16" y="28"/>
                    <a:pt x="15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9" y="29"/>
                    <a:pt x="8" y="26"/>
                  </a:cubicBezTo>
                  <a:cubicBezTo>
                    <a:pt x="8" y="27"/>
                    <a:pt x="7" y="27"/>
                    <a:pt x="7" y="27"/>
                  </a:cubicBezTo>
                  <a:cubicBezTo>
                    <a:pt x="6" y="27"/>
                    <a:pt x="5" y="26"/>
                    <a:pt x="4" y="25"/>
                  </a:cubicBezTo>
                  <a:cubicBezTo>
                    <a:pt x="3" y="24"/>
                    <a:pt x="1" y="22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7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1" y="9"/>
                    <a:pt x="1" y="8"/>
                    <a:pt x="2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3" y="4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7" y="1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0"/>
                    <a:pt x="21" y="0"/>
                    <a:pt x="22" y="2"/>
                  </a:cubicBezTo>
                  <a:cubicBezTo>
                    <a:pt x="22" y="2"/>
                    <a:pt x="22" y="3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3" y="5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4" y="8"/>
                    <a:pt x="24" y="8"/>
                  </a:cubicBezTo>
                  <a:cubicBezTo>
                    <a:pt x="24" y="9"/>
                    <a:pt x="23" y="10"/>
                    <a:pt x="23" y="11"/>
                  </a:cubicBezTo>
                  <a:cubicBezTo>
                    <a:pt x="23" y="11"/>
                    <a:pt x="23" y="12"/>
                    <a:pt x="23" y="12"/>
                  </a:cubicBezTo>
                  <a:cubicBezTo>
                    <a:pt x="23" y="12"/>
                    <a:pt x="23" y="11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1"/>
                    <a:pt x="25" y="11"/>
                  </a:cubicBezTo>
                  <a:cubicBezTo>
                    <a:pt x="25" y="11"/>
                    <a:pt x="26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6" y="10"/>
                    <a:pt x="27" y="9"/>
                  </a:cubicBezTo>
                  <a:cubicBezTo>
                    <a:pt x="27" y="9"/>
                    <a:pt x="28" y="9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8"/>
                  </a:cubicBezTo>
                  <a:cubicBezTo>
                    <a:pt x="32" y="8"/>
                    <a:pt x="35" y="9"/>
                    <a:pt x="36" y="11"/>
                  </a:cubicBezTo>
                  <a:cubicBezTo>
                    <a:pt x="36" y="11"/>
                    <a:pt x="36" y="12"/>
                    <a:pt x="36" y="13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8" y="15"/>
                    <a:pt x="37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1" y="17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4" y="17"/>
                    <a:pt x="45" y="18"/>
                    <a:pt x="45" y="19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6" y="21"/>
                    <a:pt x="46" y="21"/>
                  </a:cubicBezTo>
                  <a:cubicBezTo>
                    <a:pt x="47" y="21"/>
                    <a:pt x="47" y="22"/>
                    <a:pt x="46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2"/>
                    <a:pt x="49" y="23"/>
                    <a:pt x="51" y="23"/>
                  </a:cubicBezTo>
                  <a:cubicBezTo>
                    <a:pt x="52" y="24"/>
                    <a:pt x="52" y="24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4" y="28"/>
                    <a:pt x="54" y="29"/>
                    <a:pt x="54" y="29"/>
                  </a:cubicBezTo>
                  <a:cubicBezTo>
                    <a:pt x="54" y="30"/>
                    <a:pt x="53" y="31"/>
                    <a:pt x="52" y="31"/>
                  </a:cubicBezTo>
                  <a:cubicBezTo>
                    <a:pt x="53" y="32"/>
                    <a:pt x="54" y="32"/>
                    <a:pt x="56" y="32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2" y="35"/>
                    <a:pt x="52" y="36"/>
                  </a:cubicBezTo>
                  <a:cubicBezTo>
                    <a:pt x="52" y="36"/>
                    <a:pt x="53" y="36"/>
                    <a:pt x="53" y="36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7" y="39"/>
                    <a:pt x="57" y="40"/>
                    <a:pt x="57" y="40"/>
                  </a:cubicBezTo>
                  <a:cubicBezTo>
                    <a:pt x="57" y="40"/>
                    <a:pt x="57" y="41"/>
                    <a:pt x="57" y="41"/>
                  </a:cubicBezTo>
                  <a:cubicBezTo>
                    <a:pt x="57" y="41"/>
                    <a:pt x="58" y="41"/>
                    <a:pt x="59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60" y="42"/>
                    <a:pt x="60" y="42"/>
                  </a:cubicBezTo>
                  <a:cubicBezTo>
                    <a:pt x="61" y="43"/>
                    <a:pt x="62" y="44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6"/>
                    <a:pt x="64" y="47"/>
                  </a:cubicBezTo>
                  <a:cubicBezTo>
                    <a:pt x="65" y="47"/>
                    <a:pt x="66" y="47"/>
                    <a:pt x="67" y="48"/>
                  </a:cubicBezTo>
                  <a:cubicBezTo>
                    <a:pt x="68" y="49"/>
                    <a:pt x="68" y="50"/>
                    <a:pt x="67" y="50"/>
                  </a:cubicBezTo>
                  <a:cubicBezTo>
                    <a:pt x="67" y="50"/>
                    <a:pt x="67" y="50"/>
                    <a:pt x="67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52"/>
                    <a:pt x="66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5" y="53"/>
                    <a:pt x="65" y="54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56"/>
                    <a:pt x="64" y="56"/>
                    <a:pt x="63" y="55"/>
                  </a:cubicBezTo>
                  <a:cubicBezTo>
                    <a:pt x="64" y="57"/>
                    <a:pt x="63" y="58"/>
                    <a:pt x="63" y="59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9"/>
                    <a:pt x="61" y="59"/>
                    <a:pt x="61" y="58"/>
                  </a:cubicBezTo>
                  <a:cubicBezTo>
                    <a:pt x="60" y="58"/>
                    <a:pt x="59" y="58"/>
                    <a:pt x="59" y="57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8" y="56"/>
                    <a:pt x="57" y="55"/>
                    <a:pt x="57" y="54"/>
                  </a:cubicBezTo>
                  <a:cubicBezTo>
                    <a:pt x="56" y="53"/>
                    <a:pt x="55" y="52"/>
                    <a:pt x="54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54"/>
                    <a:pt x="53" y="54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4"/>
                    <a:pt x="54" y="54"/>
                    <a:pt x="54" y="55"/>
                  </a:cubicBezTo>
                  <a:cubicBezTo>
                    <a:pt x="54" y="55"/>
                    <a:pt x="54" y="55"/>
                    <a:pt x="54" y="56"/>
                  </a:cubicBezTo>
                  <a:cubicBezTo>
                    <a:pt x="54" y="56"/>
                    <a:pt x="54" y="57"/>
                    <a:pt x="54" y="57"/>
                  </a:cubicBezTo>
                  <a:cubicBezTo>
                    <a:pt x="54" y="57"/>
                    <a:pt x="54" y="57"/>
                    <a:pt x="55" y="57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58"/>
                    <a:pt x="55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8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1"/>
                    <a:pt x="59" y="62"/>
                  </a:cubicBezTo>
                  <a:cubicBezTo>
                    <a:pt x="59" y="62"/>
                    <a:pt x="59" y="63"/>
                    <a:pt x="59" y="63"/>
                  </a:cubicBezTo>
                  <a:cubicBezTo>
                    <a:pt x="61" y="63"/>
                    <a:pt x="61" y="65"/>
                    <a:pt x="61" y="67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1" y="69"/>
                    <a:pt x="61" y="69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1"/>
                    <a:pt x="60" y="71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8" y="71"/>
                  </a:cubicBezTo>
                  <a:cubicBezTo>
                    <a:pt x="58" y="71"/>
                    <a:pt x="58" y="70"/>
                    <a:pt x="57" y="70"/>
                  </a:cubicBezTo>
                  <a:cubicBezTo>
                    <a:pt x="57" y="70"/>
                    <a:pt x="57" y="69"/>
                    <a:pt x="57" y="69"/>
                  </a:cubicBezTo>
                  <a:cubicBezTo>
                    <a:pt x="56" y="69"/>
                    <a:pt x="55" y="69"/>
                    <a:pt x="54" y="68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2" y="67"/>
                    <a:pt x="52" y="67"/>
                  </a:cubicBezTo>
                  <a:cubicBezTo>
                    <a:pt x="52" y="67"/>
                    <a:pt x="52" y="67"/>
                    <a:pt x="53" y="68"/>
                  </a:cubicBezTo>
                  <a:cubicBezTo>
                    <a:pt x="53" y="68"/>
                    <a:pt x="53" y="68"/>
                    <a:pt x="53" y="69"/>
                  </a:cubicBezTo>
                  <a:cubicBezTo>
                    <a:pt x="53" y="69"/>
                    <a:pt x="54" y="69"/>
                    <a:pt x="54" y="69"/>
                  </a:cubicBezTo>
                  <a:cubicBezTo>
                    <a:pt x="56" y="71"/>
                    <a:pt x="58" y="72"/>
                    <a:pt x="57" y="74"/>
                  </a:cubicBezTo>
                  <a:cubicBezTo>
                    <a:pt x="57" y="74"/>
                    <a:pt x="57" y="75"/>
                    <a:pt x="56" y="75"/>
                  </a:cubicBezTo>
                  <a:close/>
                  <a:moveTo>
                    <a:pt x="55" y="73"/>
                  </a:moveTo>
                  <a:cubicBezTo>
                    <a:pt x="55" y="73"/>
                    <a:pt x="56" y="73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3"/>
                    <a:pt x="54" y="71"/>
                    <a:pt x="53" y="70"/>
                  </a:cubicBezTo>
                  <a:cubicBezTo>
                    <a:pt x="53" y="70"/>
                    <a:pt x="53" y="69"/>
                    <a:pt x="52" y="69"/>
                  </a:cubicBezTo>
                  <a:cubicBezTo>
                    <a:pt x="52" y="69"/>
                    <a:pt x="52" y="69"/>
                    <a:pt x="52" y="68"/>
                  </a:cubicBezTo>
                  <a:cubicBezTo>
                    <a:pt x="51" y="67"/>
                    <a:pt x="50" y="67"/>
                    <a:pt x="49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1" y="64"/>
                    <a:pt x="51" y="65"/>
                    <a:pt x="52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5"/>
                    <a:pt x="53" y="65"/>
                  </a:cubicBezTo>
                  <a:cubicBezTo>
                    <a:pt x="53" y="65"/>
                    <a:pt x="53" y="65"/>
                    <a:pt x="53" y="66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6" y="68"/>
                    <a:pt x="57" y="68"/>
                  </a:cubicBezTo>
                  <a:cubicBezTo>
                    <a:pt x="57" y="68"/>
                    <a:pt x="57" y="68"/>
                    <a:pt x="58" y="68"/>
                  </a:cubicBezTo>
                  <a:cubicBezTo>
                    <a:pt x="58" y="68"/>
                    <a:pt x="58" y="69"/>
                    <a:pt x="58" y="69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68"/>
                    <a:pt x="58" y="67"/>
                    <a:pt x="58" y="66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60" y="66"/>
                  </a:cubicBezTo>
                  <a:cubicBezTo>
                    <a:pt x="60" y="65"/>
                    <a:pt x="60" y="64"/>
                    <a:pt x="59" y="64"/>
                  </a:cubicBezTo>
                  <a:cubicBezTo>
                    <a:pt x="58" y="63"/>
                    <a:pt x="58" y="62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0"/>
                    <a:pt x="56" y="60"/>
                    <a:pt x="56" y="60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59"/>
                    <a:pt x="54" y="59"/>
                    <a:pt x="54" y="58"/>
                  </a:cubicBezTo>
                  <a:cubicBezTo>
                    <a:pt x="53" y="58"/>
                    <a:pt x="53" y="57"/>
                    <a:pt x="53" y="57"/>
                  </a:cubicBezTo>
                  <a:cubicBezTo>
                    <a:pt x="53" y="57"/>
                    <a:pt x="53" y="56"/>
                    <a:pt x="53" y="56"/>
                  </a:cubicBezTo>
                  <a:cubicBezTo>
                    <a:pt x="53" y="56"/>
                    <a:pt x="53" y="55"/>
                    <a:pt x="53" y="55"/>
                  </a:cubicBezTo>
                  <a:cubicBezTo>
                    <a:pt x="53" y="55"/>
                    <a:pt x="53" y="55"/>
                    <a:pt x="52" y="55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4"/>
                    <a:pt x="52" y="53"/>
                    <a:pt x="52" y="53"/>
                  </a:cubicBezTo>
                  <a:cubicBezTo>
                    <a:pt x="52" y="53"/>
                    <a:pt x="52" y="53"/>
                    <a:pt x="53" y="53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4" y="49"/>
                    <a:pt x="54" y="49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5" y="50"/>
                    <a:pt x="55" y="51"/>
                    <a:pt x="55" y="51"/>
                  </a:cubicBezTo>
                  <a:cubicBezTo>
                    <a:pt x="56" y="52"/>
                    <a:pt x="57" y="52"/>
                    <a:pt x="58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4"/>
                    <a:pt x="59" y="55"/>
                    <a:pt x="59" y="55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6"/>
                    <a:pt x="60" y="57"/>
                    <a:pt x="61" y="57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7"/>
                    <a:pt x="62" y="56"/>
                    <a:pt x="62" y="54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4"/>
                    <a:pt x="63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54"/>
                    <a:pt x="64" y="53"/>
                    <a:pt x="64" y="53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1"/>
                    <a:pt x="65" y="51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1"/>
                    <a:pt x="66" y="51"/>
                    <a:pt x="66" y="51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4" y="48"/>
                    <a:pt x="64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47"/>
                    <a:pt x="63" y="47"/>
                    <a:pt x="63" y="46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44"/>
                    <a:pt x="60" y="44"/>
                    <a:pt x="60" y="43"/>
                  </a:cubicBezTo>
                  <a:cubicBezTo>
                    <a:pt x="59" y="43"/>
                    <a:pt x="59" y="42"/>
                    <a:pt x="58" y="42"/>
                  </a:cubicBezTo>
                  <a:cubicBezTo>
                    <a:pt x="56" y="42"/>
                    <a:pt x="56" y="41"/>
                    <a:pt x="56" y="41"/>
                  </a:cubicBezTo>
                  <a:cubicBezTo>
                    <a:pt x="56" y="40"/>
                    <a:pt x="56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3" y="38"/>
                    <a:pt x="52" y="38"/>
                  </a:cubicBezTo>
                  <a:cubicBezTo>
                    <a:pt x="52" y="38"/>
                    <a:pt x="51" y="38"/>
                    <a:pt x="51" y="38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2" y="36"/>
                  </a:cubicBezTo>
                  <a:cubicBezTo>
                    <a:pt x="51" y="36"/>
                    <a:pt x="51" y="36"/>
                    <a:pt x="51" y="35"/>
                  </a:cubicBezTo>
                  <a:cubicBezTo>
                    <a:pt x="51" y="35"/>
                    <a:pt x="51" y="35"/>
                    <a:pt x="52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2"/>
                    <a:pt x="51" y="32"/>
                    <a:pt x="50" y="32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0"/>
                    <a:pt x="53" y="30"/>
                    <a:pt x="53" y="29"/>
                  </a:cubicBezTo>
                  <a:cubicBezTo>
                    <a:pt x="53" y="29"/>
                    <a:pt x="52" y="28"/>
                    <a:pt x="52" y="27"/>
                  </a:cubicBezTo>
                  <a:cubicBezTo>
                    <a:pt x="51" y="28"/>
                    <a:pt x="51" y="29"/>
                    <a:pt x="50" y="29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8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0" y="25"/>
                    <a:pt x="50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0" y="25"/>
                    <a:pt x="50" y="25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4"/>
                    <a:pt x="48" y="24"/>
                    <a:pt x="47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1"/>
                    <a:pt x="44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6" y="17"/>
                    <a:pt x="36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6" y="15"/>
                    <a:pt x="37" y="14"/>
                    <a:pt x="37" y="14"/>
                  </a:cubicBezTo>
                  <a:cubicBezTo>
                    <a:pt x="37" y="14"/>
                    <a:pt x="36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1"/>
                  </a:cubicBezTo>
                  <a:cubicBezTo>
                    <a:pt x="34" y="10"/>
                    <a:pt x="32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1"/>
                    <a:pt x="28" y="11"/>
                  </a:cubicBezTo>
                  <a:cubicBezTo>
                    <a:pt x="28" y="12"/>
                    <a:pt x="28" y="12"/>
                    <a:pt x="27" y="12"/>
                  </a:cubicBezTo>
                  <a:cubicBezTo>
                    <a:pt x="26" y="13"/>
                    <a:pt x="25" y="13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4"/>
                    <a:pt x="23" y="14"/>
                    <a:pt x="22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1" y="12"/>
                    <a:pt x="22" y="11"/>
                    <a:pt x="22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2" y="8"/>
                    <a:pt x="21" y="7"/>
                    <a:pt x="22" y="6"/>
                  </a:cubicBezTo>
                  <a:cubicBezTo>
                    <a:pt x="22" y="6"/>
                    <a:pt x="22" y="6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0" y="2"/>
                    <a:pt x="20" y="1"/>
                    <a:pt x="19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2" y="11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4"/>
                    <a:pt x="11" y="14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7"/>
                    <a:pt x="14" y="17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1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6" y="26"/>
                    <a:pt x="7" y="26"/>
                    <a:pt x="8" y="2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7"/>
                    <a:pt x="11" y="27"/>
                    <a:pt x="1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5" y="27"/>
                  </a:cubicBezTo>
                  <a:cubicBezTo>
                    <a:pt x="15" y="27"/>
                    <a:pt x="15" y="27"/>
                    <a:pt x="16" y="27"/>
                  </a:cubicBezTo>
                  <a:cubicBezTo>
                    <a:pt x="16" y="27"/>
                    <a:pt x="17" y="27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9"/>
                    <a:pt x="19" y="29"/>
                  </a:cubicBezTo>
                  <a:cubicBezTo>
                    <a:pt x="19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7"/>
                    <a:pt x="23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6" y="26"/>
                    <a:pt x="25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6" y="25"/>
                    <a:pt x="26" y="25"/>
                  </a:cubicBezTo>
                  <a:cubicBezTo>
                    <a:pt x="27" y="25"/>
                    <a:pt x="27" y="25"/>
                    <a:pt x="28" y="26"/>
                  </a:cubicBezTo>
                  <a:cubicBezTo>
                    <a:pt x="28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9"/>
                  </a:cubicBezTo>
                  <a:cubicBezTo>
                    <a:pt x="31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4" y="32"/>
                    <a:pt x="34" y="33"/>
                  </a:cubicBezTo>
                  <a:cubicBezTo>
                    <a:pt x="35" y="33"/>
                    <a:pt x="35" y="34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4"/>
                    <a:pt x="35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7" y="35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39" y="37"/>
                    <a:pt x="39" y="38"/>
                  </a:cubicBezTo>
                  <a:cubicBezTo>
                    <a:pt x="39" y="38"/>
                    <a:pt x="39" y="38"/>
                    <a:pt x="39" y="39"/>
                  </a:cubicBezTo>
                  <a:cubicBezTo>
                    <a:pt x="39" y="39"/>
                    <a:pt x="39" y="39"/>
                    <a:pt x="40" y="39"/>
                  </a:cubicBezTo>
                  <a:cubicBezTo>
                    <a:pt x="40" y="39"/>
                    <a:pt x="40" y="39"/>
                    <a:pt x="41" y="40"/>
                  </a:cubicBezTo>
                  <a:cubicBezTo>
                    <a:pt x="42" y="41"/>
                    <a:pt x="43" y="45"/>
                    <a:pt x="42" y="47"/>
                  </a:cubicBezTo>
                  <a:cubicBezTo>
                    <a:pt x="41" y="47"/>
                    <a:pt x="41" y="48"/>
                    <a:pt x="40" y="48"/>
                  </a:cubicBezTo>
                  <a:cubicBezTo>
                    <a:pt x="40" y="49"/>
                    <a:pt x="39" y="50"/>
                    <a:pt x="38" y="51"/>
                  </a:cubicBezTo>
                  <a:cubicBezTo>
                    <a:pt x="38" y="52"/>
                    <a:pt x="38" y="52"/>
                    <a:pt x="39" y="53"/>
                  </a:cubicBezTo>
                  <a:cubicBezTo>
                    <a:pt x="39" y="54"/>
                    <a:pt x="40" y="55"/>
                    <a:pt x="40" y="5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8" y="56"/>
                    <a:pt x="37" y="56"/>
                    <a:pt x="36" y="57"/>
                  </a:cubicBezTo>
                  <a:cubicBezTo>
                    <a:pt x="36" y="57"/>
                    <a:pt x="36" y="57"/>
                    <a:pt x="35" y="57"/>
                  </a:cubicBezTo>
                  <a:cubicBezTo>
                    <a:pt x="35" y="58"/>
                    <a:pt x="33" y="57"/>
                    <a:pt x="31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57"/>
                    <a:pt x="30" y="58"/>
                  </a:cubicBezTo>
                  <a:cubicBezTo>
                    <a:pt x="30" y="58"/>
                    <a:pt x="29" y="59"/>
                    <a:pt x="29" y="60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30" y="61"/>
                    <a:pt x="31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3" y="61"/>
                    <a:pt x="33" y="61"/>
                  </a:cubicBezTo>
                  <a:cubicBezTo>
                    <a:pt x="33" y="60"/>
                    <a:pt x="34" y="60"/>
                    <a:pt x="36" y="61"/>
                  </a:cubicBezTo>
                  <a:cubicBezTo>
                    <a:pt x="35" y="60"/>
                    <a:pt x="35" y="59"/>
                    <a:pt x="36" y="5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60"/>
                    <a:pt x="37" y="60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0" y="60"/>
                    <a:pt x="40" y="61"/>
                    <a:pt x="40" y="61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1" y="64"/>
                    <a:pt x="42" y="64"/>
                    <a:pt x="44" y="65"/>
                  </a:cubicBezTo>
                  <a:cubicBezTo>
                    <a:pt x="44" y="65"/>
                    <a:pt x="44" y="65"/>
                    <a:pt x="45" y="65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5" y="68"/>
                    <a:pt x="46" y="70"/>
                    <a:pt x="47" y="69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9" y="69"/>
                    <a:pt x="50" y="70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2"/>
                    <a:pt x="52" y="72"/>
                    <a:pt x="53" y="73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5" y="73"/>
                  </a:cubicBezTo>
                  <a:close/>
                  <a:moveTo>
                    <a:pt x="32" y="35"/>
                  </a:moveTo>
                  <a:cubicBezTo>
                    <a:pt x="32" y="35"/>
                    <a:pt x="32" y="36"/>
                    <a:pt x="32" y="36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2" y="35"/>
                  </a:cubicBezTo>
                  <a:close/>
                  <a:moveTo>
                    <a:pt x="3" y="21"/>
                  </a:moveTo>
                  <a:cubicBezTo>
                    <a:pt x="3" y="22"/>
                    <a:pt x="3" y="22"/>
                    <a:pt x="3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2"/>
                    <a:pt x="4" y="21"/>
                    <a:pt x="3" y="21"/>
                  </a:cubicBezTo>
                  <a:close/>
                  <a:moveTo>
                    <a:pt x="1" y="18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ubicBezTo>
                    <a:pt x="10" y="17"/>
                    <a:pt x="9" y="16"/>
                    <a:pt x="9" y="15"/>
                  </a:cubicBezTo>
                  <a:cubicBezTo>
                    <a:pt x="8" y="14"/>
                    <a:pt x="9" y="13"/>
                    <a:pt x="9" y="12"/>
                  </a:cubicBezTo>
                  <a:cubicBezTo>
                    <a:pt x="9" y="12"/>
                    <a:pt x="9" y="11"/>
                    <a:pt x="8" y="10"/>
                  </a:cubicBezTo>
                  <a:cubicBezTo>
                    <a:pt x="7" y="7"/>
                    <a:pt x="9" y="4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6" y="2"/>
                    <a:pt x="6" y="2"/>
                    <a:pt x="5" y="3"/>
                  </a:cubicBezTo>
                  <a:cubicBezTo>
                    <a:pt x="5" y="4"/>
                    <a:pt x="3" y="6"/>
                    <a:pt x="3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1" y="17"/>
                    <a:pt x="1" y="17"/>
                    <a:pt x="1" y="18"/>
                  </a:cubicBezTo>
                  <a:close/>
                  <a:moveTo>
                    <a:pt x="40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9"/>
                    <a:pt x="40" y="19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0"/>
                    <a:pt x="44" y="19"/>
                    <a:pt x="44" y="19"/>
                  </a:cubicBezTo>
                  <a:cubicBezTo>
                    <a:pt x="44" y="19"/>
                    <a:pt x="43" y="18"/>
                    <a:pt x="42" y="17"/>
                  </a:cubicBezTo>
                  <a:cubicBezTo>
                    <a:pt x="41" y="18"/>
                    <a:pt x="41" y="18"/>
                    <a:pt x="40" y="18"/>
                  </a:cubicBezTo>
                  <a:close/>
                  <a:moveTo>
                    <a:pt x="12" y="17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lose/>
                  <a:moveTo>
                    <a:pt x="10" y="5"/>
                  </a:moveTo>
                  <a:cubicBezTo>
                    <a:pt x="9" y="7"/>
                    <a:pt x="9" y="9"/>
                    <a:pt x="9" y="10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3"/>
                    <a:pt x="10" y="14"/>
                    <a:pt x="10" y="14"/>
                  </a:cubicBezTo>
                  <a:cubicBezTo>
                    <a:pt x="10" y="13"/>
                    <a:pt x="11" y="12"/>
                    <a:pt x="11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0" y="11"/>
                    <a:pt x="10" y="9"/>
                    <a:pt x="10" y="8"/>
                  </a:cubicBezTo>
                  <a:cubicBezTo>
                    <a:pt x="10" y="8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7"/>
                    <a:pt x="12" y="7"/>
                    <a:pt x="12" y="7"/>
                  </a:cubicBezTo>
                  <a:lnTo>
                    <a:pt x="10" y="5"/>
                  </a:lnTo>
                  <a:close/>
                  <a:moveTo>
                    <a:pt x="10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44"/>
            <p:cNvSpPr>
              <a:spLocks/>
            </p:cNvSpPr>
            <p:nvPr/>
          </p:nvSpPr>
          <p:spPr bwMode="auto">
            <a:xfrm>
              <a:off x="7369307" y="2150671"/>
              <a:ext cx="141671" cy="135344"/>
            </a:xfrm>
            <a:custGeom>
              <a:avLst/>
              <a:gdLst>
                <a:gd name="T0" fmla="*/ 320 w 19"/>
                <a:gd name="T1" fmla="*/ 0 h 18"/>
                <a:gd name="T2" fmla="*/ 253 w 19"/>
                <a:gd name="T3" fmla="*/ 98 h 18"/>
                <a:gd name="T4" fmla="*/ 253 w 19"/>
                <a:gd name="T5" fmla="*/ 165 h 18"/>
                <a:gd name="T6" fmla="*/ 185 w 19"/>
                <a:gd name="T7" fmla="*/ 303 h 18"/>
                <a:gd name="T8" fmla="*/ 95 w 19"/>
                <a:gd name="T9" fmla="*/ 354 h 18"/>
                <a:gd name="T10" fmla="*/ 156 w 19"/>
                <a:gd name="T11" fmla="*/ 394 h 18"/>
                <a:gd name="T12" fmla="*/ 348 w 19"/>
                <a:gd name="T13" fmla="*/ 452 h 18"/>
                <a:gd name="T14" fmla="*/ 320 w 19"/>
                <a:gd name="T15" fmla="*/ 490 h 18"/>
                <a:gd name="T16" fmla="*/ 438 w 19"/>
                <a:gd name="T17" fmla="*/ 452 h 18"/>
                <a:gd name="T18" fmla="*/ 348 w 19"/>
                <a:gd name="T19" fmla="*/ 518 h 18"/>
                <a:gd name="T20" fmla="*/ 476 w 19"/>
                <a:gd name="T21" fmla="*/ 423 h 18"/>
                <a:gd name="T22" fmla="*/ 476 w 19"/>
                <a:gd name="T23" fmla="*/ 559 h 18"/>
                <a:gd name="T24" fmla="*/ 504 w 19"/>
                <a:gd name="T25" fmla="*/ 518 h 18"/>
                <a:gd name="T26" fmla="*/ 533 w 19"/>
                <a:gd name="T27" fmla="*/ 588 h 18"/>
                <a:gd name="T28" fmla="*/ 573 w 19"/>
                <a:gd name="T29" fmla="*/ 452 h 18"/>
                <a:gd name="T30" fmla="*/ 533 w 19"/>
                <a:gd name="T31" fmla="*/ 490 h 18"/>
                <a:gd name="T32" fmla="*/ 573 w 19"/>
                <a:gd name="T33" fmla="*/ 394 h 18"/>
                <a:gd name="T34" fmla="*/ 504 w 19"/>
                <a:gd name="T35" fmla="*/ 452 h 18"/>
                <a:gd name="T36" fmla="*/ 504 w 19"/>
                <a:gd name="T37" fmla="*/ 394 h 18"/>
                <a:gd name="T38" fmla="*/ 573 w 19"/>
                <a:gd name="T39" fmla="*/ 354 h 18"/>
                <a:gd name="T40" fmla="*/ 476 w 19"/>
                <a:gd name="T41" fmla="*/ 354 h 18"/>
                <a:gd name="T42" fmla="*/ 504 w 19"/>
                <a:gd name="T43" fmla="*/ 258 h 18"/>
                <a:gd name="T44" fmla="*/ 369 w 19"/>
                <a:gd name="T45" fmla="*/ 303 h 18"/>
                <a:gd name="T46" fmla="*/ 410 w 19"/>
                <a:gd name="T47" fmla="*/ 234 h 18"/>
                <a:gd name="T48" fmla="*/ 348 w 19"/>
                <a:gd name="T49" fmla="*/ 234 h 18"/>
                <a:gd name="T50" fmla="*/ 369 w 19"/>
                <a:gd name="T51" fmla="*/ 189 h 18"/>
                <a:gd name="T52" fmla="*/ 348 w 19"/>
                <a:gd name="T53" fmla="*/ 189 h 18"/>
                <a:gd name="T54" fmla="*/ 279 w 19"/>
                <a:gd name="T55" fmla="*/ 234 h 18"/>
                <a:gd name="T56" fmla="*/ 320 w 19"/>
                <a:gd name="T57" fmla="*/ 98 h 18"/>
                <a:gd name="T58" fmla="*/ 369 w 19"/>
                <a:gd name="T59" fmla="*/ 0 h 18"/>
                <a:gd name="T60" fmla="*/ 320 w 19"/>
                <a:gd name="T61" fmla="*/ 0 h 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9" y="1"/>
                    <a:pt x="8" y="2"/>
                    <a:pt x="8" y="3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7" y="6"/>
                    <a:pt x="6" y="8"/>
                    <a:pt x="6" y="9"/>
                  </a:cubicBezTo>
                  <a:cubicBezTo>
                    <a:pt x="5" y="9"/>
                    <a:pt x="5" y="11"/>
                    <a:pt x="3" y="11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0" y="16"/>
                    <a:pt x="9" y="15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12" y="15"/>
                    <a:pt x="12" y="14"/>
                    <a:pt x="14" y="14"/>
                  </a:cubicBezTo>
                  <a:cubicBezTo>
                    <a:pt x="13" y="15"/>
                    <a:pt x="12" y="16"/>
                    <a:pt x="11" y="16"/>
                  </a:cubicBezTo>
                  <a:cubicBezTo>
                    <a:pt x="12" y="18"/>
                    <a:pt x="15" y="14"/>
                    <a:pt x="15" y="13"/>
                  </a:cubicBezTo>
                  <a:cubicBezTo>
                    <a:pt x="16" y="14"/>
                    <a:pt x="16" y="16"/>
                    <a:pt x="15" y="17"/>
                  </a:cubicBezTo>
                  <a:cubicBezTo>
                    <a:pt x="15" y="16"/>
                    <a:pt x="16" y="16"/>
                    <a:pt x="16" y="16"/>
                  </a:cubicBezTo>
                  <a:cubicBezTo>
                    <a:pt x="16" y="17"/>
                    <a:pt x="17" y="17"/>
                    <a:pt x="17" y="18"/>
                  </a:cubicBezTo>
                  <a:cubicBezTo>
                    <a:pt x="18" y="17"/>
                    <a:pt x="19" y="15"/>
                    <a:pt x="18" y="14"/>
                  </a:cubicBezTo>
                  <a:cubicBezTo>
                    <a:pt x="18" y="14"/>
                    <a:pt x="18" y="14"/>
                    <a:pt x="17" y="15"/>
                  </a:cubicBezTo>
                  <a:cubicBezTo>
                    <a:pt x="18" y="14"/>
                    <a:pt x="18" y="13"/>
                    <a:pt x="18" y="12"/>
                  </a:cubicBezTo>
                  <a:cubicBezTo>
                    <a:pt x="17" y="13"/>
                    <a:pt x="17" y="14"/>
                    <a:pt x="16" y="14"/>
                  </a:cubicBezTo>
                  <a:cubicBezTo>
                    <a:pt x="16" y="14"/>
                    <a:pt x="16" y="13"/>
                    <a:pt x="16" y="12"/>
                  </a:cubicBezTo>
                  <a:cubicBezTo>
                    <a:pt x="17" y="12"/>
                    <a:pt x="17" y="12"/>
                    <a:pt x="18" y="11"/>
                  </a:cubicBezTo>
                  <a:cubicBezTo>
                    <a:pt x="17" y="11"/>
                    <a:pt x="16" y="11"/>
                    <a:pt x="15" y="11"/>
                  </a:cubicBezTo>
                  <a:cubicBezTo>
                    <a:pt x="16" y="10"/>
                    <a:pt x="16" y="9"/>
                    <a:pt x="16" y="8"/>
                  </a:cubicBezTo>
                  <a:cubicBezTo>
                    <a:pt x="15" y="8"/>
                    <a:pt x="14" y="8"/>
                    <a:pt x="12" y="9"/>
                  </a:cubicBezTo>
                  <a:cubicBezTo>
                    <a:pt x="12" y="8"/>
                    <a:pt x="13" y="8"/>
                    <a:pt x="13" y="7"/>
                  </a:cubicBezTo>
                  <a:cubicBezTo>
                    <a:pt x="12" y="8"/>
                    <a:pt x="11" y="8"/>
                    <a:pt x="11" y="7"/>
                  </a:cubicBezTo>
                  <a:cubicBezTo>
                    <a:pt x="11" y="7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7"/>
                    <a:pt x="9" y="7"/>
                  </a:cubicBezTo>
                  <a:cubicBezTo>
                    <a:pt x="9" y="6"/>
                    <a:pt x="10" y="5"/>
                    <a:pt x="10" y="3"/>
                  </a:cubicBezTo>
                  <a:cubicBezTo>
                    <a:pt x="10" y="3"/>
                    <a:pt x="11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45"/>
            <p:cNvSpPr>
              <a:spLocks noEditPoints="1"/>
            </p:cNvSpPr>
            <p:nvPr/>
          </p:nvSpPr>
          <p:spPr bwMode="auto">
            <a:xfrm>
              <a:off x="7394493" y="2144376"/>
              <a:ext cx="116485" cy="147935"/>
            </a:xfrm>
            <a:custGeom>
              <a:avLst/>
              <a:gdLst>
                <a:gd name="T0" fmla="*/ 370 w 16"/>
                <a:gd name="T1" fmla="*/ 585 h 20"/>
                <a:gd name="T2" fmla="*/ 370 w 16"/>
                <a:gd name="T3" fmla="*/ 548 h 20"/>
                <a:gd name="T4" fmla="*/ 347 w 16"/>
                <a:gd name="T5" fmla="*/ 548 h 20"/>
                <a:gd name="T6" fmla="*/ 261 w 16"/>
                <a:gd name="T7" fmla="*/ 548 h 20"/>
                <a:gd name="T8" fmla="*/ 199 w 16"/>
                <a:gd name="T9" fmla="*/ 519 h 20"/>
                <a:gd name="T10" fmla="*/ 199 w 16"/>
                <a:gd name="T11" fmla="*/ 491 h 20"/>
                <a:gd name="T12" fmla="*/ 199 w 16"/>
                <a:gd name="T13" fmla="*/ 491 h 20"/>
                <a:gd name="T14" fmla="*/ 0 w 16"/>
                <a:gd name="T15" fmla="*/ 454 h 20"/>
                <a:gd name="T16" fmla="*/ 0 w 16"/>
                <a:gd name="T17" fmla="*/ 404 h 20"/>
                <a:gd name="T18" fmla="*/ 28 w 16"/>
                <a:gd name="T19" fmla="*/ 336 h 20"/>
                <a:gd name="T20" fmla="*/ 86 w 16"/>
                <a:gd name="T21" fmla="*/ 249 h 20"/>
                <a:gd name="T22" fmla="*/ 113 w 16"/>
                <a:gd name="T23" fmla="*/ 155 h 20"/>
                <a:gd name="T24" fmla="*/ 113 w 16"/>
                <a:gd name="T25" fmla="*/ 115 h 20"/>
                <a:gd name="T26" fmla="*/ 199 w 16"/>
                <a:gd name="T27" fmla="*/ 28 h 20"/>
                <a:gd name="T28" fmla="*/ 261 w 16"/>
                <a:gd name="T29" fmla="*/ 28 h 20"/>
                <a:gd name="T30" fmla="*/ 261 w 16"/>
                <a:gd name="T31" fmla="*/ 66 h 20"/>
                <a:gd name="T32" fmla="*/ 236 w 16"/>
                <a:gd name="T33" fmla="*/ 183 h 20"/>
                <a:gd name="T34" fmla="*/ 236 w 16"/>
                <a:gd name="T35" fmla="*/ 183 h 20"/>
                <a:gd name="T36" fmla="*/ 310 w 16"/>
                <a:gd name="T37" fmla="*/ 209 h 20"/>
                <a:gd name="T38" fmla="*/ 310 w 16"/>
                <a:gd name="T39" fmla="*/ 209 h 20"/>
                <a:gd name="T40" fmla="*/ 310 w 16"/>
                <a:gd name="T41" fmla="*/ 249 h 20"/>
                <a:gd name="T42" fmla="*/ 395 w 16"/>
                <a:gd name="T43" fmla="*/ 270 h 20"/>
                <a:gd name="T44" fmla="*/ 395 w 16"/>
                <a:gd name="T45" fmla="*/ 336 h 20"/>
                <a:gd name="T46" fmla="*/ 395 w 16"/>
                <a:gd name="T47" fmla="*/ 336 h 20"/>
                <a:gd name="T48" fmla="*/ 432 w 16"/>
                <a:gd name="T49" fmla="*/ 364 h 20"/>
                <a:gd name="T50" fmla="*/ 395 w 16"/>
                <a:gd name="T51" fmla="*/ 430 h 20"/>
                <a:gd name="T52" fmla="*/ 460 w 16"/>
                <a:gd name="T53" fmla="*/ 430 h 20"/>
                <a:gd name="T54" fmla="*/ 460 w 16"/>
                <a:gd name="T55" fmla="*/ 454 h 20"/>
                <a:gd name="T56" fmla="*/ 395 w 16"/>
                <a:gd name="T57" fmla="*/ 585 h 20"/>
                <a:gd name="T58" fmla="*/ 395 w 16"/>
                <a:gd name="T59" fmla="*/ 519 h 20"/>
                <a:gd name="T60" fmla="*/ 395 w 16"/>
                <a:gd name="T61" fmla="*/ 548 h 20"/>
                <a:gd name="T62" fmla="*/ 432 w 16"/>
                <a:gd name="T63" fmla="*/ 491 h 20"/>
                <a:gd name="T64" fmla="*/ 65 w 16"/>
                <a:gd name="T65" fmla="*/ 364 h 20"/>
                <a:gd name="T66" fmla="*/ 86 w 16"/>
                <a:gd name="T67" fmla="*/ 364 h 20"/>
                <a:gd name="T68" fmla="*/ 28 w 16"/>
                <a:gd name="T69" fmla="*/ 454 h 20"/>
                <a:gd name="T70" fmla="*/ 236 w 16"/>
                <a:gd name="T71" fmla="*/ 430 h 20"/>
                <a:gd name="T72" fmla="*/ 261 w 16"/>
                <a:gd name="T73" fmla="*/ 454 h 20"/>
                <a:gd name="T74" fmla="*/ 310 w 16"/>
                <a:gd name="T75" fmla="*/ 454 h 20"/>
                <a:gd name="T76" fmla="*/ 310 w 16"/>
                <a:gd name="T77" fmla="*/ 454 h 20"/>
                <a:gd name="T78" fmla="*/ 347 w 16"/>
                <a:gd name="T79" fmla="*/ 430 h 20"/>
                <a:gd name="T80" fmla="*/ 310 w 16"/>
                <a:gd name="T81" fmla="*/ 404 h 20"/>
                <a:gd name="T82" fmla="*/ 347 w 16"/>
                <a:gd name="T83" fmla="*/ 310 h 20"/>
                <a:gd name="T84" fmla="*/ 261 w 16"/>
                <a:gd name="T85" fmla="*/ 310 h 20"/>
                <a:gd name="T86" fmla="*/ 261 w 16"/>
                <a:gd name="T87" fmla="*/ 270 h 20"/>
                <a:gd name="T88" fmla="*/ 199 w 16"/>
                <a:gd name="T89" fmla="*/ 249 h 20"/>
                <a:gd name="T90" fmla="*/ 171 w 16"/>
                <a:gd name="T91" fmla="*/ 249 h 20"/>
                <a:gd name="T92" fmla="*/ 199 w 16"/>
                <a:gd name="T93" fmla="*/ 115 h 20"/>
                <a:gd name="T94" fmla="*/ 199 w 16"/>
                <a:gd name="T95" fmla="*/ 66 h 20"/>
                <a:gd name="T96" fmla="*/ 150 w 16"/>
                <a:gd name="T97" fmla="*/ 115 h 20"/>
                <a:gd name="T98" fmla="*/ 150 w 16"/>
                <a:gd name="T99" fmla="*/ 209 h 20"/>
                <a:gd name="T100" fmla="*/ 113 w 16"/>
                <a:gd name="T101" fmla="*/ 249 h 20"/>
                <a:gd name="T102" fmla="*/ 113 w 16"/>
                <a:gd name="T103" fmla="*/ 336 h 20"/>
                <a:gd name="T104" fmla="*/ 65 w 16"/>
                <a:gd name="T105" fmla="*/ 336 h 20"/>
                <a:gd name="T106" fmla="*/ 236 w 16"/>
                <a:gd name="T107" fmla="*/ 249 h 20"/>
                <a:gd name="T108" fmla="*/ 261 w 16"/>
                <a:gd name="T109" fmla="*/ 249 h 20"/>
                <a:gd name="T110" fmla="*/ 261 w 16"/>
                <a:gd name="T111" fmla="*/ 249 h 20"/>
                <a:gd name="T112" fmla="*/ 236 w 16"/>
                <a:gd name="T113" fmla="*/ 249 h 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6" h="20">
                  <a:moveTo>
                    <a:pt x="13" y="20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6"/>
                    <a:pt x="12" y="16"/>
                  </a:cubicBezTo>
                  <a:cubicBezTo>
                    <a:pt x="11" y="17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4" y="16"/>
                    <a:pt x="3" y="16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0" y="14"/>
                    <a:pt x="1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3" y="8"/>
                    <a:pt x="3" y="8"/>
                  </a:cubicBezTo>
                  <a:cubicBezTo>
                    <a:pt x="3" y="7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4"/>
                    <a:pt x="8" y="4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2" y="8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4" y="13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6" y="18"/>
                  </a:cubicBezTo>
                  <a:cubicBezTo>
                    <a:pt x="15" y="19"/>
                    <a:pt x="15" y="19"/>
                    <a:pt x="14" y="19"/>
                  </a:cubicBezTo>
                  <a:lnTo>
                    <a:pt x="13" y="20"/>
                  </a:lnTo>
                  <a:close/>
                  <a:moveTo>
                    <a:pt x="14" y="17"/>
                  </a:moveTo>
                  <a:cubicBezTo>
                    <a:pt x="14" y="17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7"/>
                    <a:pt x="15" y="17"/>
                  </a:cubicBezTo>
                  <a:cubicBezTo>
                    <a:pt x="15" y="17"/>
                    <a:pt x="15" y="17"/>
                    <a:pt x="15" y="16"/>
                  </a:cubicBezTo>
                  <a:lnTo>
                    <a:pt x="14" y="17"/>
                  </a:lnTo>
                  <a:close/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5" y="15"/>
                    <a:pt x="7" y="15"/>
                    <a:pt x="8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4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7"/>
                    <a:pt x="6" y="6"/>
                    <a:pt x="6" y="6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6" y="3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8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lose/>
                  <a:moveTo>
                    <a:pt x="8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46"/>
            <p:cNvSpPr>
              <a:spLocks/>
            </p:cNvSpPr>
            <p:nvPr/>
          </p:nvSpPr>
          <p:spPr bwMode="auto">
            <a:xfrm>
              <a:off x="6937998" y="2991065"/>
              <a:ext cx="53520" cy="53508"/>
            </a:xfrm>
            <a:custGeom>
              <a:avLst/>
              <a:gdLst>
                <a:gd name="T0" fmla="*/ 243 w 7"/>
                <a:gd name="T1" fmla="*/ 141 h 7"/>
                <a:gd name="T2" fmla="*/ 100 w 7"/>
                <a:gd name="T3" fmla="*/ 29 h 7"/>
                <a:gd name="T4" fmla="*/ 0 w 7"/>
                <a:gd name="T5" fmla="*/ 29 h 7"/>
                <a:gd name="T6" fmla="*/ 29 w 7"/>
                <a:gd name="T7" fmla="*/ 141 h 7"/>
                <a:gd name="T8" fmla="*/ 29 w 7"/>
                <a:gd name="T9" fmla="*/ 100 h 7"/>
                <a:gd name="T10" fmla="*/ 170 w 7"/>
                <a:gd name="T11" fmla="*/ 243 h 7"/>
                <a:gd name="T12" fmla="*/ 211 w 7"/>
                <a:gd name="T13" fmla="*/ 211 h 7"/>
                <a:gd name="T14" fmla="*/ 211 w 7"/>
                <a:gd name="T15" fmla="*/ 243 h 7"/>
                <a:gd name="T16" fmla="*/ 243 w 7"/>
                <a:gd name="T17" fmla="*/ 14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5" y="3"/>
                    <a:pt x="5" y="1"/>
                    <a:pt x="3" y="1"/>
                  </a:cubicBezTo>
                  <a:cubicBezTo>
                    <a:pt x="2" y="1"/>
                    <a:pt x="0" y="0"/>
                    <a:pt x="0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3"/>
                    <a:pt x="2" y="4"/>
                    <a:pt x="1" y="3"/>
                  </a:cubicBezTo>
                  <a:cubicBezTo>
                    <a:pt x="3" y="3"/>
                    <a:pt x="4" y="6"/>
                    <a:pt x="5" y="7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6" y="5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47"/>
            <p:cNvSpPr>
              <a:spLocks noEditPoints="1"/>
            </p:cNvSpPr>
            <p:nvPr/>
          </p:nvSpPr>
          <p:spPr bwMode="auto">
            <a:xfrm>
              <a:off x="6931701" y="2991065"/>
              <a:ext cx="66113" cy="59803"/>
            </a:xfrm>
            <a:custGeom>
              <a:avLst/>
              <a:gdLst>
                <a:gd name="T0" fmla="*/ 201 w 9"/>
                <a:gd name="T1" fmla="*/ 254 h 8"/>
                <a:gd name="T2" fmla="*/ 201 w 9"/>
                <a:gd name="T3" fmla="*/ 254 h 8"/>
                <a:gd name="T4" fmla="*/ 201 w 9"/>
                <a:gd name="T5" fmla="*/ 254 h 8"/>
                <a:gd name="T6" fmla="*/ 180 w 9"/>
                <a:gd name="T7" fmla="*/ 226 h 8"/>
                <a:gd name="T8" fmla="*/ 114 w 9"/>
                <a:gd name="T9" fmla="*/ 185 h 8"/>
                <a:gd name="T10" fmla="*/ 86 w 9"/>
                <a:gd name="T11" fmla="*/ 135 h 8"/>
                <a:gd name="T12" fmla="*/ 86 w 9"/>
                <a:gd name="T13" fmla="*/ 164 h 8"/>
                <a:gd name="T14" fmla="*/ 65 w 9"/>
                <a:gd name="T15" fmla="*/ 164 h 8"/>
                <a:gd name="T16" fmla="*/ 0 w 9"/>
                <a:gd name="T17" fmla="*/ 29 h 8"/>
                <a:gd name="T18" fmla="*/ 65 w 9"/>
                <a:gd name="T19" fmla="*/ 0 h 8"/>
                <a:gd name="T20" fmla="*/ 86 w 9"/>
                <a:gd name="T21" fmla="*/ 0 h 8"/>
                <a:gd name="T22" fmla="*/ 114 w 9"/>
                <a:gd name="T23" fmla="*/ 0 h 8"/>
                <a:gd name="T24" fmla="*/ 201 w 9"/>
                <a:gd name="T25" fmla="*/ 69 h 8"/>
                <a:gd name="T26" fmla="*/ 240 w 9"/>
                <a:gd name="T27" fmla="*/ 135 h 8"/>
                <a:gd name="T28" fmla="*/ 266 w 9"/>
                <a:gd name="T29" fmla="*/ 135 h 8"/>
                <a:gd name="T30" fmla="*/ 240 w 9"/>
                <a:gd name="T31" fmla="*/ 164 h 8"/>
                <a:gd name="T32" fmla="*/ 240 w 9"/>
                <a:gd name="T33" fmla="*/ 164 h 8"/>
                <a:gd name="T34" fmla="*/ 240 w 9"/>
                <a:gd name="T35" fmla="*/ 226 h 8"/>
                <a:gd name="T36" fmla="*/ 201 w 9"/>
                <a:gd name="T37" fmla="*/ 254 h 8"/>
                <a:gd name="T38" fmla="*/ 180 w 9"/>
                <a:gd name="T39" fmla="*/ 164 h 8"/>
                <a:gd name="T40" fmla="*/ 201 w 9"/>
                <a:gd name="T41" fmla="*/ 185 h 8"/>
                <a:gd name="T42" fmla="*/ 201 w 9"/>
                <a:gd name="T43" fmla="*/ 185 h 8"/>
                <a:gd name="T44" fmla="*/ 201 w 9"/>
                <a:gd name="T45" fmla="*/ 185 h 8"/>
                <a:gd name="T46" fmla="*/ 201 w 9"/>
                <a:gd name="T47" fmla="*/ 135 h 8"/>
                <a:gd name="T48" fmla="*/ 180 w 9"/>
                <a:gd name="T49" fmla="*/ 95 h 8"/>
                <a:gd name="T50" fmla="*/ 114 w 9"/>
                <a:gd name="T51" fmla="*/ 69 h 8"/>
                <a:gd name="T52" fmla="*/ 86 w 9"/>
                <a:gd name="T53" fmla="*/ 29 h 8"/>
                <a:gd name="T54" fmla="*/ 65 w 9"/>
                <a:gd name="T55" fmla="*/ 29 h 8"/>
                <a:gd name="T56" fmla="*/ 28 w 9"/>
                <a:gd name="T57" fmla="*/ 29 h 8"/>
                <a:gd name="T58" fmla="*/ 28 w 9"/>
                <a:gd name="T59" fmla="*/ 69 h 8"/>
                <a:gd name="T60" fmla="*/ 65 w 9"/>
                <a:gd name="T61" fmla="*/ 95 h 8"/>
                <a:gd name="T62" fmla="*/ 152 w 9"/>
                <a:gd name="T63" fmla="*/ 164 h 8"/>
                <a:gd name="T64" fmla="*/ 180 w 9"/>
                <a:gd name="T65" fmla="*/ 185 h 8"/>
                <a:gd name="T66" fmla="*/ 180 w 9"/>
                <a:gd name="T67" fmla="*/ 164 h 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" h="8"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6"/>
                    <a:pt x="4" y="6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0" y="1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1"/>
                    <a:pt x="6" y="1"/>
                    <a:pt x="7" y="2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7"/>
                  </a:cubicBezTo>
                  <a:lnTo>
                    <a:pt x="7" y="8"/>
                  </a:lnTo>
                  <a:close/>
                  <a:moveTo>
                    <a:pt x="6" y="5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5" y="4"/>
                    <a:pt x="5" y="5"/>
                  </a:cubicBezTo>
                  <a:cubicBezTo>
                    <a:pt x="6" y="5"/>
                    <a:pt x="6" y="6"/>
                    <a:pt x="6" y="6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48"/>
            <p:cNvSpPr>
              <a:spLocks/>
            </p:cNvSpPr>
            <p:nvPr/>
          </p:nvSpPr>
          <p:spPr bwMode="auto">
            <a:xfrm>
              <a:off x="6953739" y="2777032"/>
              <a:ext cx="185747" cy="66098"/>
            </a:xfrm>
            <a:custGeom>
              <a:avLst/>
              <a:gdLst>
                <a:gd name="T0" fmla="*/ 552 w 25"/>
                <a:gd name="T1" fmla="*/ 114 h 9"/>
                <a:gd name="T2" fmla="*/ 774 w 25"/>
                <a:gd name="T3" fmla="*/ 240 h 9"/>
                <a:gd name="T4" fmla="*/ 500 w 25"/>
                <a:gd name="T5" fmla="*/ 266 h 9"/>
                <a:gd name="T6" fmla="*/ 552 w 25"/>
                <a:gd name="T7" fmla="*/ 201 h 9"/>
                <a:gd name="T8" fmla="*/ 368 w 25"/>
                <a:gd name="T9" fmla="*/ 114 h 9"/>
                <a:gd name="T10" fmla="*/ 319 w 25"/>
                <a:gd name="T11" fmla="*/ 86 h 9"/>
                <a:gd name="T12" fmla="*/ 184 w 25"/>
                <a:gd name="T13" fmla="*/ 86 h 9"/>
                <a:gd name="T14" fmla="*/ 222 w 25"/>
                <a:gd name="T15" fmla="*/ 65 h 9"/>
                <a:gd name="T16" fmla="*/ 0 w 25"/>
                <a:gd name="T17" fmla="*/ 114 h 9"/>
                <a:gd name="T18" fmla="*/ 66 w 25"/>
                <a:gd name="T19" fmla="*/ 28 h 9"/>
                <a:gd name="T20" fmla="*/ 222 w 25"/>
                <a:gd name="T21" fmla="*/ 28 h 9"/>
                <a:gd name="T22" fmla="*/ 552 w 25"/>
                <a:gd name="T23" fmla="*/ 114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" h="9">
                  <a:moveTo>
                    <a:pt x="18" y="4"/>
                  </a:moveTo>
                  <a:cubicBezTo>
                    <a:pt x="20" y="6"/>
                    <a:pt x="22" y="6"/>
                    <a:pt x="25" y="8"/>
                  </a:cubicBezTo>
                  <a:cubicBezTo>
                    <a:pt x="22" y="9"/>
                    <a:pt x="19" y="9"/>
                    <a:pt x="16" y="9"/>
                  </a:cubicBezTo>
                  <a:cubicBezTo>
                    <a:pt x="17" y="8"/>
                    <a:pt x="17" y="8"/>
                    <a:pt x="18" y="7"/>
                  </a:cubicBezTo>
                  <a:cubicBezTo>
                    <a:pt x="15" y="7"/>
                    <a:pt x="15" y="5"/>
                    <a:pt x="12" y="4"/>
                  </a:cubicBezTo>
                  <a:cubicBezTo>
                    <a:pt x="11" y="4"/>
                    <a:pt x="10" y="3"/>
                    <a:pt x="10" y="3"/>
                  </a:cubicBezTo>
                  <a:cubicBezTo>
                    <a:pt x="8" y="3"/>
                    <a:pt x="7" y="4"/>
                    <a:pt x="6" y="3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4" y="1"/>
                    <a:pt x="2" y="5"/>
                    <a:pt x="0" y="4"/>
                  </a:cubicBezTo>
                  <a:cubicBezTo>
                    <a:pt x="1" y="4"/>
                    <a:pt x="1" y="2"/>
                    <a:pt x="2" y="1"/>
                  </a:cubicBezTo>
                  <a:cubicBezTo>
                    <a:pt x="4" y="1"/>
                    <a:pt x="6" y="0"/>
                    <a:pt x="7" y="1"/>
                  </a:cubicBezTo>
                  <a:cubicBezTo>
                    <a:pt x="11" y="1"/>
                    <a:pt x="14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49"/>
            <p:cNvSpPr>
              <a:spLocks noEditPoints="1"/>
            </p:cNvSpPr>
            <p:nvPr/>
          </p:nvSpPr>
          <p:spPr bwMode="auto">
            <a:xfrm>
              <a:off x="6937998" y="2777032"/>
              <a:ext cx="210933" cy="66098"/>
            </a:xfrm>
            <a:custGeom>
              <a:avLst/>
              <a:gdLst>
                <a:gd name="T0" fmla="*/ 687 w 28"/>
                <a:gd name="T1" fmla="*/ 266 h 9"/>
                <a:gd name="T2" fmla="*/ 589 w 28"/>
                <a:gd name="T3" fmla="*/ 266 h 9"/>
                <a:gd name="T4" fmla="*/ 562 w 28"/>
                <a:gd name="T5" fmla="*/ 266 h 9"/>
                <a:gd name="T6" fmla="*/ 589 w 28"/>
                <a:gd name="T7" fmla="*/ 240 h 9"/>
                <a:gd name="T8" fmla="*/ 617 w 28"/>
                <a:gd name="T9" fmla="*/ 240 h 9"/>
                <a:gd name="T10" fmla="*/ 617 w 28"/>
                <a:gd name="T11" fmla="*/ 201 h 9"/>
                <a:gd name="T12" fmla="*/ 562 w 28"/>
                <a:gd name="T13" fmla="*/ 180 h 9"/>
                <a:gd name="T14" fmla="*/ 464 w 28"/>
                <a:gd name="T15" fmla="*/ 152 h 9"/>
                <a:gd name="T16" fmla="*/ 395 w 28"/>
                <a:gd name="T17" fmla="*/ 114 h 9"/>
                <a:gd name="T18" fmla="*/ 354 w 28"/>
                <a:gd name="T19" fmla="*/ 114 h 9"/>
                <a:gd name="T20" fmla="*/ 354 w 28"/>
                <a:gd name="T21" fmla="*/ 114 h 9"/>
                <a:gd name="T22" fmla="*/ 325 w 28"/>
                <a:gd name="T23" fmla="*/ 114 h 9"/>
                <a:gd name="T24" fmla="*/ 258 w 28"/>
                <a:gd name="T25" fmla="*/ 86 h 9"/>
                <a:gd name="T26" fmla="*/ 235 w 28"/>
                <a:gd name="T27" fmla="*/ 86 h 9"/>
                <a:gd name="T28" fmla="*/ 165 w 28"/>
                <a:gd name="T29" fmla="*/ 86 h 9"/>
                <a:gd name="T30" fmla="*/ 69 w 28"/>
                <a:gd name="T31" fmla="*/ 114 h 9"/>
                <a:gd name="T32" fmla="*/ 0 w 28"/>
                <a:gd name="T33" fmla="*/ 114 h 9"/>
                <a:gd name="T34" fmla="*/ 69 w 28"/>
                <a:gd name="T35" fmla="*/ 86 h 9"/>
                <a:gd name="T36" fmla="*/ 98 w 28"/>
                <a:gd name="T37" fmla="*/ 65 h 9"/>
                <a:gd name="T38" fmla="*/ 136 w 28"/>
                <a:gd name="T39" fmla="*/ 28 h 9"/>
                <a:gd name="T40" fmla="*/ 165 w 28"/>
                <a:gd name="T41" fmla="*/ 28 h 9"/>
                <a:gd name="T42" fmla="*/ 325 w 28"/>
                <a:gd name="T43" fmla="*/ 0 h 9"/>
                <a:gd name="T44" fmla="*/ 493 w 28"/>
                <a:gd name="T45" fmla="*/ 65 h 9"/>
                <a:gd name="T46" fmla="*/ 658 w 28"/>
                <a:gd name="T47" fmla="*/ 114 h 9"/>
                <a:gd name="T48" fmla="*/ 658 w 28"/>
                <a:gd name="T49" fmla="*/ 114 h 9"/>
                <a:gd name="T50" fmla="*/ 658 w 28"/>
                <a:gd name="T51" fmla="*/ 114 h 9"/>
                <a:gd name="T52" fmla="*/ 756 w 28"/>
                <a:gd name="T53" fmla="*/ 180 h 9"/>
                <a:gd name="T54" fmla="*/ 893 w 28"/>
                <a:gd name="T55" fmla="*/ 201 h 9"/>
                <a:gd name="T56" fmla="*/ 916 w 28"/>
                <a:gd name="T57" fmla="*/ 240 h 9"/>
                <a:gd name="T58" fmla="*/ 893 w 28"/>
                <a:gd name="T59" fmla="*/ 240 h 9"/>
                <a:gd name="T60" fmla="*/ 687 w 28"/>
                <a:gd name="T61" fmla="*/ 266 h 9"/>
                <a:gd name="T62" fmla="*/ 658 w 28"/>
                <a:gd name="T63" fmla="*/ 240 h 9"/>
                <a:gd name="T64" fmla="*/ 826 w 28"/>
                <a:gd name="T65" fmla="*/ 240 h 9"/>
                <a:gd name="T66" fmla="*/ 756 w 28"/>
                <a:gd name="T67" fmla="*/ 201 h 9"/>
                <a:gd name="T68" fmla="*/ 617 w 28"/>
                <a:gd name="T69" fmla="*/ 152 h 9"/>
                <a:gd name="T70" fmla="*/ 493 w 28"/>
                <a:gd name="T71" fmla="*/ 86 h 9"/>
                <a:gd name="T72" fmla="*/ 304 w 28"/>
                <a:gd name="T73" fmla="*/ 28 h 9"/>
                <a:gd name="T74" fmla="*/ 165 w 28"/>
                <a:gd name="T75" fmla="*/ 65 h 9"/>
                <a:gd name="T76" fmla="*/ 165 w 28"/>
                <a:gd name="T77" fmla="*/ 65 h 9"/>
                <a:gd name="T78" fmla="*/ 136 w 28"/>
                <a:gd name="T79" fmla="*/ 86 h 9"/>
                <a:gd name="T80" fmla="*/ 136 w 28"/>
                <a:gd name="T81" fmla="*/ 86 h 9"/>
                <a:gd name="T82" fmla="*/ 165 w 28"/>
                <a:gd name="T83" fmla="*/ 65 h 9"/>
                <a:gd name="T84" fmla="*/ 258 w 28"/>
                <a:gd name="T85" fmla="*/ 28 h 9"/>
                <a:gd name="T86" fmla="*/ 304 w 28"/>
                <a:gd name="T87" fmla="*/ 65 h 9"/>
                <a:gd name="T88" fmla="*/ 325 w 28"/>
                <a:gd name="T89" fmla="*/ 65 h 9"/>
                <a:gd name="T90" fmla="*/ 304 w 28"/>
                <a:gd name="T91" fmla="*/ 86 h 9"/>
                <a:gd name="T92" fmla="*/ 325 w 28"/>
                <a:gd name="T93" fmla="*/ 86 h 9"/>
                <a:gd name="T94" fmla="*/ 354 w 28"/>
                <a:gd name="T95" fmla="*/ 86 h 9"/>
                <a:gd name="T96" fmla="*/ 395 w 28"/>
                <a:gd name="T97" fmla="*/ 86 h 9"/>
                <a:gd name="T98" fmla="*/ 424 w 28"/>
                <a:gd name="T99" fmla="*/ 86 h 9"/>
                <a:gd name="T100" fmla="*/ 464 w 28"/>
                <a:gd name="T101" fmla="*/ 114 h 9"/>
                <a:gd name="T102" fmla="*/ 562 w 28"/>
                <a:gd name="T103" fmla="*/ 152 h 9"/>
                <a:gd name="T104" fmla="*/ 658 w 28"/>
                <a:gd name="T105" fmla="*/ 201 h 9"/>
                <a:gd name="T106" fmla="*/ 687 w 28"/>
                <a:gd name="T107" fmla="*/ 201 h 9"/>
                <a:gd name="T108" fmla="*/ 658 w 28"/>
                <a:gd name="T109" fmla="*/ 240 h 9"/>
                <a:gd name="T110" fmla="*/ 658 w 28"/>
                <a:gd name="T111" fmla="*/ 240 h 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" h="9">
                  <a:moveTo>
                    <a:pt x="21" y="9"/>
                  </a:moveTo>
                  <a:cubicBezTo>
                    <a:pt x="20" y="9"/>
                    <a:pt x="19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8" y="7"/>
                    <a:pt x="17" y="7"/>
                    <a:pt x="17" y="6"/>
                  </a:cubicBezTo>
                  <a:cubicBezTo>
                    <a:pt x="16" y="6"/>
                    <a:pt x="15" y="5"/>
                    <a:pt x="14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4" y="4"/>
                    <a:pt x="3" y="5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2" y="0"/>
                    <a:pt x="13" y="1"/>
                    <a:pt x="15" y="2"/>
                  </a:cubicBezTo>
                  <a:cubicBezTo>
                    <a:pt x="17" y="3"/>
                    <a:pt x="18" y="3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2" y="5"/>
                    <a:pt x="23" y="6"/>
                  </a:cubicBezTo>
                  <a:cubicBezTo>
                    <a:pt x="24" y="6"/>
                    <a:pt x="26" y="6"/>
                    <a:pt x="27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5" y="9"/>
                    <a:pt x="23" y="9"/>
                    <a:pt x="21" y="9"/>
                  </a:cubicBezTo>
                  <a:close/>
                  <a:moveTo>
                    <a:pt x="20" y="8"/>
                  </a:moveTo>
                  <a:cubicBezTo>
                    <a:pt x="21" y="8"/>
                    <a:pt x="23" y="8"/>
                    <a:pt x="25" y="8"/>
                  </a:cubicBezTo>
                  <a:cubicBezTo>
                    <a:pt x="25" y="7"/>
                    <a:pt x="24" y="7"/>
                    <a:pt x="23" y="7"/>
                  </a:cubicBezTo>
                  <a:cubicBezTo>
                    <a:pt x="22" y="6"/>
                    <a:pt x="20" y="6"/>
                    <a:pt x="19" y="5"/>
                  </a:cubicBezTo>
                  <a:cubicBezTo>
                    <a:pt x="17" y="4"/>
                    <a:pt x="16" y="4"/>
                    <a:pt x="15" y="3"/>
                  </a:cubicBezTo>
                  <a:cubicBezTo>
                    <a:pt x="13" y="2"/>
                    <a:pt x="11" y="1"/>
                    <a:pt x="9" y="1"/>
                  </a:cubicBezTo>
                  <a:cubicBezTo>
                    <a:pt x="8" y="1"/>
                    <a:pt x="7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6" y="2"/>
                    <a:pt x="7" y="1"/>
                    <a:pt x="8" y="1"/>
                  </a:cubicBezTo>
                  <a:cubicBezTo>
                    <a:pt x="8" y="1"/>
                    <a:pt x="9" y="1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8" y="6"/>
                    <a:pt x="19" y="6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50"/>
            <p:cNvSpPr>
              <a:spLocks/>
            </p:cNvSpPr>
            <p:nvPr/>
          </p:nvSpPr>
          <p:spPr bwMode="auto">
            <a:xfrm>
              <a:off x="7057631" y="2789622"/>
              <a:ext cx="22038" cy="15738"/>
            </a:xfrm>
            <a:custGeom>
              <a:avLst/>
              <a:gdLst>
                <a:gd name="T0" fmla="*/ 65 w 3"/>
                <a:gd name="T1" fmla="*/ 50 h 2"/>
                <a:gd name="T2" fmla="*/ 65 w 3"/>
                <a:gd name="T3" fmla="*/ 83 h 2"/>
                <a:gd name="T4" fmla="*/ 0 w 3"/>
                <a:gd name="T5" fmla="*/ 0 h 2"/>
                <a:gd name="T6" fmla="*/ 65 w 3"/>
                <a:gd name="T7" fmla="*/ 5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51"/>
            <p:cNvSpPr>
              <a:spLocks/>
            </p:cNvSpPr>
            <p:nvPr/>
          </p:nvSpPr>
          <p:spPr bwMode="auto">
            <a:xfrm>
              <a:off x="7029297" y="2777032"/>
              <a:ext cx="50372" cy="28328"/>
            </a:xfrm>
            <a:custGeom>
              <a:avLst/>
              <a:gdLst>
                <a:gd name="T0" fmla="*/ 194 w 7"/>
                <a:gd name="T1" fmla="*/ 101 h 4"/>
                <a:gd name="T2" fmla="*/ 167 w 7"/>
                <a:gd name="T3" fmla="*/ 101 h 4"/>
                <a:gd name="T4" fmla="*/ 110 w 7"/>
                <a:gd name="T5" fmla="*/ 81 h 4"/>
                <a:gd name="T6" fmla="*/ 0 w 7"/>
                <a:gd name="T7" fmla="*/ 0 h 4"/>
                <a:gd name="T8" fmla="*/ 130 w 7"/>
                <a:gd name="T9" fmla="*/ 56 h 4"/>
                <a:gd name="T10" fmla="*/ 167 w 7"/>
                <a:gd name="T11" fmla="*/ 56 h 4"/>
                <a:gd name="T12" fmla="*/ 167 w 7"/>
                <a:gd name="T13" fmla="*/ 56 h 4"/>
                <a:gd name="T14" fmla="*/ 167 w 7"/>
                <a:gd name="T15" fmla="*/ 56 h 4"/>
                <a:gd name="T16" fmla="*/ 194 w 7"/>
                <a:gd name="T17" fmla="*/ 101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3"/>
                    <a:pt x="4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52"/>
            <p:cNvSpPr>
              <a:spLocks/>
            </p:cNvSpPr>
            <p:nvPr/>
          </p:nvSpPr>
          <p:spPr bwMode="auto">
            <a:xfrm>
              <a:off x="6985222" y="2805359"/>
              <a:ext cx="6296" cy="9443"/>
            </a:xfrm>
            <a:custGeom>
              <a:avLst/>
              <a:gdLst>
                <a:gd name="T0" fmla="*/ 16 w 1"/>
                <a:gd name="T1" fmla="*/ 0 h 1"/>
                <a:gd name="T2" fmla="*/ 16 w 1"/>
                <a:gd name="T3" fmla="*/ 81 h 1"/>
                <a:gd name="T4" fmla="*/ 0 w 1"/>
                <a:gd name="T5" fmla="*/ 81 h 1"/>
                <a:gd name="T6" fmla="*/ 16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53"/>
            <p:cNvSpPr>
              <a:spLocks/>
            </p:cNvSpPr>
            <p:nvPr/>
          </p:nvSpPr>
          <p:spPr bwMode="auto">
            <a:xfrm>
              <a:off x="6975777" y="2799064"/>
              <a:ext cx="22038" cy="22033"/>
            </a:xfrm>
            <a:custGeom>
              <a:avLst/>
              <a:gdLst>
                <a:gd name="T0" fmla="*/ 0 w 3"/>
                <a:gd name="T1" fmla="*/ 86 h 3"/>
                <a:gd name="T2" fmla="*/ 0 w 3"/>
                <a:gd name="T3" fmla="*/ 65 h 3"/>
                <a:gd name="T4" fmla="*/ 28 w 3"/>
                <a:gd name="T5" fmla="*/ 0 h 3"/>
                <a:gd name="T6" fmla="*/ 28 w 3"/>
                <a:gd name="T7" fmla="*/ 0 h 3"/>
                <a:gd name="T8" fmla="*/ 65 w 3"/>
                <a:gd name="T9" fmla="*/ 0 h 3"/>
                <a:gd name="T10" fmla="*/ 65 w 3"/>
                <a:gd name="T11" fmla="*/ 28 h 3"/>
                <a:gd name="T12" fmla="*/ 65 w 3"/>
                <a:gd name="T13" fmla="*/ 65 h 3"/>
                <a:gd name="T14" fmla="*/ 86 w 3"/>
                <a:gd name="T15" fmla="*/ 65 h 3"/>
                <a:gd name="T16" fmla="*/ 65 w 3"/>
                <a:gd name="T17" fmla="*/ 65 h 3"/>
                <a:gd name="T18" fmla="*/ 28 w 3"/>
                <a:gd name="T19" fmla="*/ 65 h 3"/>
                <a:gd name="T20" fmla="*/ 0 w 3"/>
                <a:gd name="T21" fmla="*/ 86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Freeform 54"/>
            <p:cNvSpPr>
              <a:spLocks/>
            </p:cNvSpPr>
            <p:nvPr/>
          </p:nvSpPr>
          <p:spPr bwMode="auto">
            <a:xfrm>
              <a:off x="7170968" y="2843130"/>
              <a:ext cx="72410" cy="37771"/>
            </a:xfrm>
            <a:custGeom>
              <a:avLst/>
              <a:gdLst>
                <a:gd name="T0" fmla="*/ 28 w 10"/>
                <a:gd name="T1" fmla="*/ 0 h 5"/>
                <a:gd name="T2" fmla="*/ 64 w 10"/>
                <a:gd name="T3" fmla="*/ 168 h 5"/>
                <a:gd name="T4" fmla="*/ 85 w 10"/>
                <a:gd name="T5" fmla="*/ 98 h 5"/>
                <a:gd name="T6" fmla="*/ 216 w 10"/>
                <a:gd name="T7" fmla="*/ 139 h 5"/>
                <a:gd name="T8" fmla="*/ 170 w 10"/>
                <a:gd name="T9" fmla="*/ 70 h 5"/>
                <a:gd name="T10" fmla="*/ 196 w 10"/>
                <a:gd name="T11" fmla="*/ 29 h 5"/>
                <a:gd name="T12" fmla="*/ 110 w 10"/>
                <a:gd name="T13" fmla="*/ 0 h 5"/>
                <a:gd name="T14" fmla="*/ 28 w 10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5">
                  <a:moveTo>
                    <a:pt x="1" y="0"/>
                  </a:moveTo>
                  <a:cubicBezTo>
                    <a:pt x="2" y="2"/>
                    <a:pt x="0" y="3"/>
                    <a:pt x="2" y="5"/>
                  </a:cubicBezTo>
                  <a:cubicBezTo>
                    <a:pt x="2" y="5"/>
                    <a:pt x="3" y="4"/>
                    <a:pt x="3" y="3"/>
                  </a:cubicBezTo>
                  <a:cubicBezTo>
                    <a:pt x="4" y="4"/>
                    <a:pt x="7" y="3"/>
                    <a:pt x="8" y="4"/>
                  </a:cubicBezTo>
                  <a:cubicBezTo>
                    <a:pt x="10" y="4"/>
                    <a:pt x="8" y="1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Freeform 55"/>
            <p:cNvSpPr>
              <a:spLocks noEditPoints="1"/>
            </p:cNvSpPr>
            <p:nvPr/>
          </p:nvSpPr>
          <p:spPr bwMode="auto">
            <a:xfrm>
              <a:off x="7170968" y="2836835"/>
              <a:ext cx="66113" cy="50361"/>
            </a:xfrm>
            <a:custGeom>
              <a:avLst/>
              <a:gdLst>
                <a:gd name="T0" fmla="*/ 65 w 9"/>
                <a:gd name="T1" fmla="*/ 194 h 7"/>
                <a:gd name="T2" fmla="*/ 28 w 9"/>
                <a:gd name="T3" fmla="*/ 194 h 7"/>
                <a:gd name="T4" fmla="*/ 28 w 9"/>
                <a:gd name="T5" fmla="*/ 85 h 7"/>
                <a:gd name="T6" fmla="*/ 28 w 9"/>
                <a:gd name="T7" fmla="*/ 25 h 7"/>
                <a:gd name="T8" fmla="*/ 0 w 9"/>
                <a:gd name="T9" fmla="*/ 0 h 7"/>
                <a:gd name="T10" fmla="*/ 65 w 9"/>
                <a:gd name="T11" fmla="*/ 0 h 7"/>
                <a:gd name="T12" fmla="*/ 152 w 9"/>
                <a:gd name="T13" fmla="*/ 0 h 7"/>
                <a:gd name="T14" fmla="*/ 180 w 9"/>
                <a:gd name="T15" fmla="*/ 25 h 7"/>
                <a:gd name="T16" fmla="*/ 201 w 9"/>
                <a:gd name="T17" fmla="*/ 57 h 7"/>
                <a:gd name="T18" fmla="*/ 266 w 9"/>
                <a:gd name="T19" fmla="*/ 57 h 7"/>
                <a:gd name="T20" fmla="*/ 240 w 9"/>
                <a:gd name="T21" fmla="*/ 57 h 7"/>
                <a:gd name="T22" fmla="*/ 266 w 9"/>
                <a:gd name="T23" fmla="*/ 110 h 7"/>
                <a:gd name="T24" fmla="*/ 266 w 9"/>
                <a:gd name="T25" fmla="*/ 130 h 7"/>
                <a:gd name="T26" fmla="*/ 240 w 9"/>
                <a:gd name="T27" fmla="*/ 130 h 7"/>
                <a:gd name="T28" fmla="*/ 180 w 9"/>
                <a:gd name="T29" fmla="*/ 130 h 7"/>
                <a:gd name="T30" fmla="*/ 152 w 9"/>
                <a:gd name="T31" fmla="*/ 130 h 7"/>
                <a:gd name="T32" fmla="*/ 114 w 9"/>
                <a:gd name="T33" fmla="*/ 130 h 7"/>
                <a:gd name="T34" fmla="*/ 65 w 9"/>
                <a:gd name="T35" fmla="*/ 194 h 7"/>
                <a:gd name="T36" fmla="*/ 65 w 9"/>
                <a:gd name="T37" fmla="*/ 25 h 7"/>
                <a:gd name="T38" fmla="*/ 65 w 9"/>
                <a:gd name="T39" fmla="*/ 85 h 7"/>
                <a:gd name="T40" fmla="*/ 65 w 9"/>
                <a:gd name="T41" fmla="*/ 130 h 7"/>
                <a:gd name="T42" fmla="*/ 86 w 9"/>
                <a:gd name="T43" fmla="*/ 85 h 7"/>
                <a:gd name="T44" fmla="*/ 114 w 9"/>
                <a:gd name="T45" fmla="*/ 110 h 7"/>
                <a:gd name="T46" fmla="*/ 180 w 9"/>
                <a:gd name="T47" fmla="*/ 110 h 7"/>
                <a:gd name="T48" fmla="*/ 240 w 9"/>
                <a:gd name="T49" fmla="*/ 110 h 7"/>
                <a:gd name="T50" fmla="*/ 180 w 9"/>
                <a:gd name="T51" fmla="*/ 85 h 7"/>
                <a:gd name="T52" fmla="*/ 152 w 9"/>
                <a:gd name="T53" fmla="*/ 85 h 7"/>
                <a:gd name="T54" fmla="*/ 180 w 9"/>
                <a:gd name="T55" fmla="*/ 57 h 7"/>
                <a:gd name="T56" fmla="*/ 152 w 9"/>
                <a:gd name="T57" fmla="*/ 57 h 7"/>
                <a:gd name="T58" fmla="*/ 114 w 9"/>
                <a:gd name="T59" fmla="*/ 25 h 7"/>
                <a:gd name="T60" fmla="*/ 65 w 9"/>
                <a:gd name="T61" fmla="*/ 25 h 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" h="7">
                  <a:moveTo>
                    <a:pt x="2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2" y="7"/>
                  </a:lnTo>
                  <a:close/>
                  <a:moveTo>
                    <a:pt x="2" y="1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56"/>
            <p:cNvSpPr>
              <a:spLocks/>
            </p:cNvSpPr>
            <p:nvPr/>
          </p:nvSpPr>
          <p:spPr bwMode="auto">
            <a:xfrm>
              <a:off x="6865588" y="2940703"/>
              <a:ext cx="50372" cy="28328"/>
            </a:xfrm>
            <a:custGeom>
              <a:avLst/>
              <a:gdLst>
                <a:gd name="T0" fmla="*/ 0 w 7"/>
                <a:gd name="T1" fmla="*/ 56 h 4"/>
                <a:gd name="T2" fmla="*/ 130 w 7"/>
                <a:gd name="T3" fmla="*/ 25 h 4"/>
                <a:gd name="T4" fmla="*/ 57 w 7"/>
                <a:gd name="T5" fmla="*/ 0 h 4"/>
                <a:gd name="T6" fmla="*/ 0 w 7"/>
                <a:gd name="T7" fmla="*/ 5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0" y="2"/>
                  </a:moveTo>
                  <a:cubicBezTo>
                    <a:pt x="0" y="2"/>
                    <a:pt x="7" y="4"/>
                    <a:pt x="5" y="1"/>
                  </a:cubicBezTo>
                  <a:cubicBezTo>
                    <a:pt x="5" y="1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57"/>
            <p:cNvSpPr>
              <a:spLocks noEditPoints="1"/>
            </p:cNvSpPr>
            <p:nvPr/>
          </p:nvSpPr>
          <p:spPr bwMode="auto">
            <a:xfrm>
              <a:off x="6856143" y="2940703"/>
              <a:ext cx="53520" cy="22033"/>
            </a:xfrm>
            <a:custGeom>
              <a:avLst/>
              <a:gdLst>
                <a:gd name="T0" fmla="*/ 170 w 7"/>
                <a:gd name="T1" fmla="*/ 86 h 3"/>
                <a:gd name="T2" fmla="*/ 29 w 7"/>
                <a:gd name="T3" fmla="*/ 65 h 3"/>
                <a:gd name="T4" fmla="*/ 0 w 7"/>
                <a:gd name="T5" fmla="*/ 65 h 3"/>
                <a:gd name="T6" fmla="*/ 0 w 7"/>
                <a:gd name="T7" fmla="*/ 28 h 3"/>
                <a:gd name="T8" fmla="*/ 29 w 7"/>
                <a:gd name="T9" fmla="*/ 28 h 3"/>
                <a:gd name="T10" fmla="*/ 70 w 7"/>
                <a:gd name="T11" fmla="*/ 0 h 3"/>
                <a:gd name="T12" fmla="*/ 100 w 7"/>
                <a:gd name="T13" fmla="*/ 0 h 3"/>
                <a:gd name="T14" fmla="*/ 211 w 7"/>
                <a:gd name="T15" fmla="*/ 28 h 3"/>
                <a:gd name="T16" fmla="*/ 211 w 7"/>
                <a:gd name="T17" fmla="*/ 28 h 3"/>
                <a:gd name="T18" fmla="*/ 211 w 7"/>
                <a:gd name="T19" fmla="*/ 28 h 3"/>
                <a:gd name="T20" fmla="*/ 211 w 7"/>
                <a:gd name="T21" fmla="*/ 28 h 3"/>
                <a:gd name="T22" fmla="*/ 211 w 7"/>
                <a:gd name="T23" fmla="*/ 28 h 3"/>
                <a:gd name="T24" fmla="*/ 243 w 7"/>
                <a:gd name="T25" fmla="*/ 28 h 3"/>
                <a:gd name="T26" fmla="*/ 243 w 7"/>
                <a:gd name="T27" fmla="*/ 28 h 3"/>
                <a:gd name="T28" fmla="*/ 243 w 7"/>
                <a:gd name="T29" fmla="*/ 86 h 3"/>
                <a:gd name="T30" fmla="*/ 170 w 7"/>
                <a:gd name="T31" fmla="*/ 86 h 3"/>
                <a:gd name="T32" fmla="*/ 70 w 7"/>
                <a:gd name="T33" fmla="*/ 28 h 3"/>
                <a:gd name="T34" fmla="*/ 170 w 7"/>
                <a:gd name="T35" fmla="*/ 65 h 3"/>
                <a:gd name="T36" fmla="*/ 211 w 7"/>
                <a:gd name="T37" fmla="*/ 65 h 3"/>
                <a:gd name="T38" fmla="*/ 211 w 7"/>
                <a:gd name="T39" fmla="*/ 65 h 3"/>
                <a:gd name="T40" fmla="*/ 100 w 7"/>
                <a:gd name="T41" fmla="*/ 28 h 3"/>
                <a:gd name="T42" fmla="*/ 70 w 7"/>
                <a:gd name="T43" fmla="*/ 28 h 3"/>
                <a:gd name="T44" fmla="*/ 70 w 7"/>
                <a:gd name="T45" fmla="*/ 28 h 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lose/>
                  <a:moveTo>
                    <a:pt x="2" y="1"/>
                  </a:moveTo>
                  <a:cubicBezTo>
                    <a:pt x="3" y="2"/>
                    <a:pt x="4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58"/>
            <p:cNvSpPr>
              <a:spLocks/>
            </p:cNvSpPr>
            <p:nvPr/>
          </p:nvSpPr>
          <p:spPr bwMode="auto">
            <a:xfrm>
              <a:off x="6812068" y="2871458"/>
              <a:ext cx="81854" cy="81835"/>
            </a:xfrm>
            <a:custGeom>
              <a:avLst/>
              <a:gdLst>
                <a:gd name="T0" fmla="*/ 340 w 11"/>
                <a:gd name="T1" fmla="*/ 184 h 11"/>
                <a:gd name="T2" fmla="*/ 279 w 11"/>
                <a:gd name="T3" fmla="*/ 156 h 11"/>
                <a:gd name="T4" fmla="*/ 279 w 11"/>
                <a:gd name="T5" fmla="*/ 28 h 11"/>
                <a:gd name="T6" fmla="*/ 156 w 11"/>
                <a:gd name="T7" fmla="*/ 66 h 11"/>
                <a:gd name="T8" fmla="*/ 95 w 11"/>
                <a:gd name="T9" fmla="*/ 66 h 11"/>
                <a:gd name="T10" fmla="*/ 184 w 11"/>
                <a:gd name="T11" fmla="*/ 156 h 11"/>
                <a:gd name="T12" fmla="*/ 118 w 11"/>
                <a:gd name="T13" fmla="*/ 319 h 11"/>
                <a:gd name="T14" fmla="*/ 279 w 11"/>
                <a:gd name="T15" fmla="*/ 279 h 11"/>
                <a:gd name="T16" fmla="*/ 279 w 11"/>
                <a:gd name="T17" fmla="*/ 225 h 11"/>
                <a:gd name="T18" fmla="*/ 340 w 11"/>
                <a:gd name="T19" fmla="*/ 184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5"/>
                    <a:pt x="10" y="5"/>
                    <a:pt x="9" y="5"/>
                  </a:cubicBezTo>
                  <a:cubicBezTo>
                    <a:pt x="9" y="4"/>
                    <a:pt x="9" y="2"/>
                    <a:pt x="9" y="1"/>
                  </a:cubicBezTo>
                  <a:cubicBezTo>
                    <a:pt x="7" y="1"/>
                    <a:pt x="5" y="0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3"/>
                    <a:pt x="5" y="3"/>
                    <a:pt x="6" y="5"/>
                  </a:cubicBezTo>
                  <a:cubicBezTo>
                    <a:pt x="3" y="4"/>
                    <a:pt x="0" y="9"/>
                    <a:pt x="4" y="10"/>
                  </a:cubicBezTo>
                  <a:cubicBezTo>
                    <a:pt x="7" y="10"/>
                    <a:pt x="7" y="11"/>
                    <a:pt x="9" y="9"/>
                  </a:cubicBezTo>
                  <a:cubicBezTo>
                    <a:pt x="9" y="8"/>
                    <a:pt x="8" y="8"/>
                    <a:pt x="9" y="7"/>
                  </a:cubicBezTo>
                  <a:cubicBezTo>
                    <a:pt x="10" y="7"/>
                    <a:pt x="11" y="7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59"/>
            <p:cNvSpPr>
              <a:spLocks noEditPoints="1"/>
            </p:cNvSpPr>
            <p:nvPr/>
          </p:nvSpPr>
          <p:spPr bwMode="auto">
            <a:xfrm>
              <a:off x="6821513" y="2871458"/>
              <a:ext cx="81854" cy="81835"/>
            </a:xfrm>
            <a:custGeom>
              <a:avLst/>
              <a:gdLst>
                <a:gd name="T0" fmla="*/ 156 w 11"/>
                <a:gd name="T1" fmla="*/ 340 h 11"/>
                <a:gd name="T2" fmla="*/ 95 w 11"/>
                <a:gd name="T3" fmla="*/ 340 h 11"/>
                <a:gd name="T4" fmla="*/ 0 w 11"/>
                <a:gd name="T5" fmla="*/ 251 h 11"/>
                <a:gd name="T6" fmla="*/ 118 w 11"/>
                <a:gd name="T7" fmla="*/ 118 h 11"/>
                <a:gd name="T8" fmla="*/ 66 w 11"/>
                <a:gd name="T9" fmla="*/ 66 h 11"/>
                <a:gd name="T10" fmla="*/ 0 w 11"/>
                <a:gd name="T11" fmla="*/ 0 h 11"/>
                <a:gd name="T12" fmla="*/ 95 w 11"/>
                <a:gd name="T13" fmla="*/ 28 h 11"/>
                <a:gd name="T14" fmla="*/ 95 w 11"/>
                <a:gd name="T15" fmla="*/ 28 h 11"/>
                <a:gd name="T16" fmla="*/ 95 w 11"/>
                <a:gd name="T17" fmla="*/ 28 h 11"/>
                <a:gd name="T18" fmla="*/ 118 w 11"/>
                <a:gd name="T19" fmla="*/ 28 h 11"/>
                <a:gd name="T20" fmla="*/ 156 w 11"/>
                <a:gd name="T21" fmla="*/ 0 h 11"/>
                <a:gd name="T22" fmla="*/ 225 w 11"/>
                <a:gd name="T23" fmla="*/ 0 h 11"/>
                <a:gd name="T24" fmla="*/ 251 w 11"/>
                <a:gd name="T25" fmla="*/ 0 h 11"/>
                <a:gd name="T26" fmla="*/ 251 w 11"/>
                <a:gd name="T27" fmla="*/ 0 h 11"/>
                <a:gd name="T28" fmla="*/ 251 w 11"/>
                <a:gd name="T29" fmla="*/ 28 h 11"/>
                <a:gd name="T30" fmla="*/ 251 w 11"/>
                <a:gd name="T31" fmla="*/ 95 h 11"/>
                <a:gd name="T32" fmla="*/ 251 w 11"/>
                <a:gd name="T33" fmla="*/ 156 h 11"/>
                <a:gd name="T34" fmla="*/ 319 w 11"/>
                <a:gd name="T35" fmla="*/ 156 h 11"/>
                <a:gd name="T36" fmla="*/ 340 w 11"/>
                <a:gd name="T37" fmla="*/ 156 h 11"/>
                <a:gd name="T38" fmla="*/ 319 w 11"/>
                <a:gd name="T39" fmla="*/ 184 h 11"/>
                <a:gd name="T40" fmla="*/ 279 w 11"/>
                <a:gd name="T41" fmla="*/ 251 h 11"/>
                <a:gd name="T42" fmla="*/ 251 w 11"/>
                <a:gd name="T43" fmla="*/ 251 h 11"/>
                <a:gd name="T44" fmla="*/ 251 w 11"/>
                <a:gd name="T45" fmla="*/ 279 h 11"/>
                <a:gd name="T46" fmla="*/ 156 w 11"/>
                <a:gd name="T47" fmla="*/ 340 h 11"/>
                <a:gd name="T48" fmla="*/ 118 w 11"/>
                <a:gd name="T49" fmla="*/ 156 h 11"/>
                <a:gd name="T50" fmla="*/ 66 w 11"/>
                <a:gd name="T51" fmla="*/ 251 h 11"/>
                <a:gd name="T52" fmla="*/ 95 w 11"/>
                <a:gd name="T53" fmla="*/ 319 h 11"/>
                <a:gd name="T54" fmla="*/ 156 w 11"/>
                <a:gd name="T55" fmla="*/ 319 h 11"/>
                <a:gd name="T56" fmla="*/ 225 w 11"/>
                <a:gd name="T57" fmla="*/ 251 h 11"/>
                <a:gd name="T58" fmla="*/ 225 w 11"/>
                <a:gd name="T59" fmla="*/ 251 h 11"/>
                <a:gd name="T60" fmla="*/ 251 w 11"/>
                <a:gd name="T61" fmla="*/ 225 h 11"/>
                <a:gd name="T62" fmla="*/ 251 w 11"/>
                <a:gd name="T63" fmla="*/ 225 h 11"/>
                <a:gd name="T64" fmla="*/ 279 w 11"/>
                <a:gd name="T65" fmla="*/ 184 h 11"/>
                <a:gd name="T66" fmla="*/ 251 w 11"/>
                <a:gd name="T67" fmla="*/ 184 h 11"/>
                <a:gd name="T68" fmla="*/ 225 w 11"/>
                <a:gd name="T69" fmla="*/ 184 h 11"/>
                <a:gd name="T70" fmla="*/ 225 w 11"/>
                <a:gd name="T71" fmla="*/ 95 h 11"/>
                <a:gd name="T72" fmla="*/ 225 w 11"/>
                <a:gd name="T73" fmla="*/ 28 h 11"/>
                <a:gd name="T74" fmla="*/ 225 w 11"/>
                <a:gd name="T75" fmla="*/ 28 h 11"/>
                <a:gd name="T76" fmla="*/ 156 w 11"/>
                <a:gd name="T77" fmla="*/ 28 h 11"/>
                <a:gd name="T78" fmla="*/ 118 w 11"/>
                <a:gd name="T79" fmla="*/ 28 h 11"/>
                <a:gd name="T80" fmla="*/ 118 w 11"/>
                <a:gd name="T81" fmla="*/ 66 h 11"/>
                <a:gd name="T82" fmla="*/ 156 w 11"/>
                <a:gd name="T83" fmla="*/ 95 h 11"/>
                <a:gd name="T84" fmla="*/ 118 w 11"/>
                <a:gd name="T85" fmla="*/ 95 h 11"/>
                <a:gd name="T86" fmla="*/ 156 w 11"/>
                <a:gd name="T87" fmla="*/ 156 h 11"/>
                <a:gd name="T88" fmla="*/ 156 w 11"/>
                <a:gd name="T89" fmla="*/ 156 h 11"/>
                <a:gd name="T90" fmla="*/ 156 w 11"/>
                <a:gd name="T91" fmla="*/ 156 h 11"/>
                <a:gd name="T92" fmla="*/ 118 w 11"/>
                <a:gd name="T93" fmla="*/ 156 h 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5" y="11"/>
                    <a:pt x="4" y="11"/>
                    <a:pt x="3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1" y="6"/>
                    <a:pt x="2" y="4"/>
                    <a:pt x="4" y="4"/>
                  </a:cubicBezTo>
                  <a:cubicBezTo>
                    <a:pt x="4" y="4"/>
                    <a:pt x="3" y="3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9" y="7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7" y="10"/>
                    <a:pt x="6" y="11"/>
                    <a:pt x="5" y="11"/>
                  </a:cubicBezTo>
                  <a:close/>
                  <a:moveTo>
                    <a:pt x="4" y="5"/>
                  </a:moveTo>
                  <a:cubicBezTo>
                    <a:pt x="3" y="5"/>
                    <a:pt x="2" y="7"/>
                    <a:pt x="2" y="8"/>
                  </a:cubicBezTo>
                  <a:cubicBezTo>
                    <a:pt x="2" y="9"/>
                    <a:pt x="2" y="9"/>
                    <a:pt x="3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6" y="10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60"/>
            <p:cNvSpPr>
              <a:spLocks/>
            </p:cNvSpPr>
            <p:nvPr/>
          </p:nvSpPr>
          <p:spPr bwMode="auto">
            <a:xfrm>
              <a:off x="7155227" y="2858868"/>
              <a:ext cx="6296" cy="6295"/>
            </a:xfrm>
            <a:custGeom>
              <a:avLst/>
              <a:gdLst>
                <a:gd name="T0" fmla="*/ 0 w 1"/>
                <a:gd name="T1" fmla="*/ 0 h 1"/>
                <a:gd name="T2" fmla="*/ 16 w 1"/>
                <a:gd name="T3" fmla="*/ 16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61"/>
            <p:cNvSpPr>
              <a:spLocks/>
            </p:cNvSpPr>
            <p:nvPr/>
          </p:nvSpPr>
          <p:spPr bwMode="auto">
            <a:xfrm>
              <a:off x="7139486" y="2849425"/>
              <a:ext cx="31482" cy="22033"/>
            </a:xfrm>
            <a:custGeom>
              <a:avLst/>
              <a:gdLst>
                <a:gd name="T0" fmla="*/ 158 w 4"/>
                <a:gd name="T1" fmla="*/ 86 h 3"/>
                <a:gd name="T2" fmla="*/ 125 w 4"/>
                <a:gd name="T3" fmla="*/ 65 h 3"/>
                <a:gd name="T4" fmla="*/ 50 w 4"/>
                <a:gd name="T5" fmla="*/ 28 h 3"/>
                <a:gd name="T6" fmla="*/ 0 w 4"/>
                <a:gd name="T7" fmla="*/ 0 h 3"/>
                <a:gd name="T8" fmla="*/ 125 w 4"/>
                <a:gd name="T9" fmla="*/ 0 h 3"/>
                <a:gd name="T10" fmla="*/ 125 w 4"/>
                <a:gd name="T11" fmla="*/ 28 h 3"/>
                <a:gd name="T12" fmla="*/ 125 w 4"/>
                <a:gd name="T13" fmla="*/ 28 h 3"/>
                <a:gd name="T14" fmla="*/ 158 w 4"/>
                <a:gd name="T15" fmla="*/ 86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Freeform 62"/>
            <p:cNvSpPr>
              <a:spLocks/>
            </p:cNvSpPr>
            <p:nvPr/>
          </p:nvSpPr>
          <p:spPr bwMode="auto">
            <a:xfrm>
              <a:off x="7161524" y="2836835"/>
              <a:ext cx="0" cy="6295"/>
            </a:xfrm>
            <a:custGeom>
              <a:avLst/>
              <a:gdLst>
                <a:gd name="T0" fmla="*/ 0 h 1"/>
                <a:gd name="T1" fmla="*/ 0 h 1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63"/>
            <p:cNvSpPr>
              <a:spLocks/>
            </p:cNvSpPr>
            <p:nvPr/>
          </p:nvSpPr>
          <p:spPr bwMode="auto">
            <a:xfrm>
              <a:off x="7139486" y="2827392"/>
              <a:ext cx="31482" cy="15738"/>
            </a:xfrm>
            <a:custGeom>
              <a:avLst/>
              <a:gdLst>
                <a:gd name="T0" fmla="*/ 125 w 4"/>
                <a:gd name="T1" fmla="*/ 83 h 2"/>
                <a:gd name="T2" fmla="*/ 125 w 4"/>
                <a:gd name="T3" fmla="*/ 83 h 2"/>
                <a:gd name="T4" fmla="*/ 125 w 4"/>
                <a:gd name="T5" fmla="*/ 83 h 2"/>
                <a:gd name="T6" fmla="*/ 125 w 4"/>
                <a:gd name="T7" fmla="*/ 83 h 2"/>
                <a:gd name="T8" fmla="*/ 125 w 4"/>
                <a:gd name="T9" fmla="*/ 83 h 2"/>
                <a:gd name="T10" fmla="*/ 83 w 4"/>
                <a:gd name="T11" fmla="*/ 83 h 2"/>
                <a:gd name="T12" fmla="*/ 0 w 4"/>
                <a:gd name="T13" fmla="*/ 0 h 2"/>
                <a:gd name="T14" fmla="*/ 125 w 4"/>
                <a:gd name="T15" fmla="*/ 50 h 2"/>
                <a:gd name="T16" fmla="*/ 125 w 4"/>
                <a:gd name="T17" fmla="*/ 50 h 2"/>
                <a:gd name="T18" fmla="*/ 125 w 4"/>
                <a:gd name="T19" fmla="*/ 50 h 2"/>
                <a:gd name="T20" fmla="*/ 158 w 4"/>
                <a:gd name="T21" fmla="*/ 83 h 2"/>
                <a:gd name="T22" fmla="*/ 125 w 4"/>
                <a:gd name="T23" fmla="*/ 83 h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2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Freeform 64"/>
            <p:cNvSpPr>
              <a:spLocks/>
            </p:cNvSpPr>
            <p:nvPr/>
          </p:nvSpPr>
          <p:spPr bwMode="auto">
            <a:xfrm>
              <a:off x="7133189" y="2836835"/>
              <a:ext cx="50372" cy="44066"/>
            </a:xfrm>
            <a:custGeom>
              <a:avLst/>
              <a:gdLst>
                <a:gd name="T0" fmla="*/ 167 w 7"/>
                <a:gd name="T1" fmla="*/ 28 h 6"/>
                <a:gd name="T2" fmla="*/ 167 w 7"/>
                <a:gd name="T3" fmla="*/ 152 h 6"/>
                <a:gd name="T4" fmla="*/ 0 w 7"/>
                <a:gd name="T5" fmla="*/ 114 h 6"/>
                <a:gd name="T6" fmla="*/ 130 w 7"/>
                <a:gd name="T7" fmla="*/ 114 h 6"/>
                <a:gd name="T8" fmla="*/ 57 w 7"/>
                <a:gd name="T9" fmla="*/ 28 h 6"/>
                <a:gd name="T10" fmla="*/ 167 w 7"/>
                <a:gd name="T11" fmla="*/ 28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6">
                  <a:moveTo>
                    <a:pt x="6" y="1"/>
                  </a:moveTo>
                  <a:cubicBezTo>
                    <a:pt x="7" y="2"/>
                    <a:pt x="6" y="4"/>
                    <a:pt x="6" y="5"/>
                  </a:cubicBezTo>
                  <a:cubicBezTo>
                    <a:pt x="4" y="4"/>
                    <a:pt x="1" y="6"/>
                    <a:pt x="0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4" y="3"/>
                    <a:pt x="4" y="1"/>
                    <a:pt x="2" y="1"/>
                  </a:cubicBezTo>
                  <a:cubicBezTo>
                    <a:pt x="4" y="0"/>
                    <a:pt x="5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Freeform 65"/>
            <p:cNvSpPr>
              <a:spLocks noEditPoints="1"/>
            </p:cNvSpPr>
            <p:nvPr/>
          </p:nvSpPr>
          <p:spPr bwMode="auto">
            <a:xfrm>
              <a:off x="7126893" y="2836835"/>
              <a:ext cx="56668" cy="50361"/>
            </a:xfrm>
            <a:custGeom>
              <a:avLst/>
              <a:gdLst>
                <a:gd name="T0" fmla="*/ 207 w 8"/>
                <a:gd name="T1" fmla="*/ 194 h 7"/>
                <a:gd name="T2" fmla="*/ 182 w 8"/>
                <a:gd name="T3" fmla="*/ 167 h 7"/>
                <a:gd name="T4" fmla="*/ 101 w 8"/>
                <a:gd name="T5" fmla="*/ 130 h 7"/>
                <a:gd name="T6" fmla="*/ 81 w 8"/>
                <a:gd name="T7" fmla="*/ 167 h 7"/>
                <a:gd name="T8" fmla="*/ 25 w 8"/>
                <a:gd name="T9" fmla="*/ 110 h 7"/>
                <a:gd name="T10" fmla="*/ 0 w 8"/>
                <a:gd name="T11" fmla="*/ 85 h 7"/>
                <a:gd name="T12" fmla="*/ 25 w 8"/>
                <a:gd name="T13" fmla="*/ 85 h 7"/>
                <a:gd name="T14" fmla="*/ 126 w 8"/>
                <a:gd name="T15" fmla="*/ 85 h 7"/>
                <a:gd name="T16" fmla="*/ 126 w 8"/>
                <a:gd name="T17" fmla="*/ 85 h 7"/>
                <a:gd name="T18" fmla="*/ 81 w 8"/>
                <a:gd name="T19" fmla="*/ 57 h 7"/>
                <a:gd name="T20" fmla="*/ 56 w 8"/>
                <a:gd name="T21" fmla="*/ 57 h 7"/>
                <a:gd name="T22" fmla="*/ 81 w 8"/>
                <a:gd name="T23" fmla="*/ 25 h 7"/>
                <a:gd name="T24" fmla="*/ 126 w 8"/>
                <a:gd name="T25" fmla="*/ 0 h 7"/>
                <a:gd name="T26" fmla="*/ 182 w 8"/>
                <a:gd name="T27" fmla="*/ 0 h 7"/>
                <a:gd name="T28" fmla="*/ 182 w 8"/>
                <a:gd name="T29" fmla="*/ 0 h 7"/>
                <a:gd name="T30" fmla="*/ 207 w 8"/>
                <a:gd name="T31" fmla="*/ 0 h 7"/>
                <a:gd name="T32" fmla="*/ 207 w 8"/>
                <a:gd name="T33" fmla="*/ 85 h 7"/>
                <a:gd name="T34" fmla="*/ 207 w 8"/>
                <a:gd name="T35" fmla="*/ 130 h 7"/>
                <a:gd name="T36" fmla="*/ 207 w 8"/>
                <a:gd name="T37" fmla="*/ 194 h 7"/>
                <a:gd name="T38" fmla="*/ 126 w 8"/>
                <a:gd name="T39" fmla="*/ 25 h 7"/>
                <a:gd name="T40" fmla="*/ 162 w 8"/>
                <a:gd name="T41" fmla="*/ 85 h 7"/>
                <a:gd name="T42" fmla="*/ 162 w 8"/>
                <a:gd name="T43" fmla="*/ 110 h 7"/>
                <a:gd name="T44" fmla="*/ 182 w 8"/>
                <a:gd name="T45" fmla="*/ 110 h 7"/>
                <a:gd name="T46" fmla="*/ 182 w 8"/>
                <a:gd name="T47" fmla="*/ 85 h 7"/>
                <a:gd name="T48" fmla="*/ 182 w 8"/>
                <a:gd name="T49" fmla="*/ 25 h 7"/>
                <a:gd name="T50" fmla="*/ 126 w 8"/>
                <a:gd name="T51" fmla="*/ 25 h 7"/>
                <a:gd name="T52" fmla="*/ 126 w 8"/>
                <a:gd name="T53" fmla="*/ 25 h 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1" y="6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4"/>
                    <a:pt x="8" y="4"/>
                    <a:pt x="8" y="5"/>
                  </a:cubicBezTo>
                  <a:lnTo>
                    <a:pt x="8" y="7"/>
                  </a:lnTo>
                  <a:close/>
                  <a:moveTo>
                    <a:pt x="5" y="1"/>
                  </a:moveTo>
                  <a:cubicBezTo>
                    <a:pt x="5" y="2"/>
                    <a:pt x="6" y="2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2"/>
                    <a:pt x="7" y="1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Freeform 66"/>
            <p:cNvSpPr>
              <a:spLocks/>
            </p:cNvSpPr>
            <p:nvPr/>
          </p:nvSpPr>
          <p:spPr bwMode="auto">
            <a:xfrm>
              <a:off x="6871885" y="2896638"/>
              <a:ext cx="113337" cy="66098"/>
            </a:xfrm>
            <a:custGeom>
              <a:avLst/>
              <a:gdLst>
                <a:gd name="T0" fmla="*/ 494 w 15"/>
                <a:gd name="T1" fmla="*/ 152 h 9"/>
                <a:gd name="T2" fmla="*/ 0 w 15"/>
                <a:gd name="T3" fmla="*/ 180 h 9"/>
                <a:gd name="T4" fmla="*/ 70 w 15"/>
                <a:gd name="T5" fmla="*/ 201 h 9"/>
                <a:gd name="T6" fmla="*/ 139 w 15"/>
                <a:gd name="T7" fmla="*/ 201 h 9"/>
                <a:gd name="T8" fmla="*/ 139 w 15"/>
                <a:gd name="T9" fmla="*/ 240 h 9"/>
                <a:gd name="T10" fmla="*/ 197 w 15"/>
                <a:gd name="T11" fmla="*/ 266 h 9"/>
                <a:gd name="T12" fmla="*/ 235 w 15"/>
                <a:gd name="T13" fmla="*/ 240 h 9"/>
                <a:gd name="T14" fmla="*/ 334 w 15"/>
                <a:gd name="T15" fmla="*/ 180 h 9"/>
                <a:gd name="T16" fmla="*/ 494 w 15"/>
                <a:gd name="T17" fmla="*/ 152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9">
                  <a:moveTo>
                    <a:pt x="15" y="5"/>
                  </a:moveTo>
                  <a:cubicBezTo>
                    <a:pt x="11" y="2"/>
                    <a:pt x="2" y="0"/>
                    <a:pt x="0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6" y="8"/>
                    <a:pt x="7" y="8"/>
                  </a:cubicBezTo>
                  <a:cubicBezTo>
                    <a:pt x="8" y="7"/>
                    <a:pt x="9" y="7"/>
                    <a:pt x="10" y="6"/>
                  </a:cubicBezTo>
                  <a:cubicBezTo>
                    <a:pt x="11" y="5"/>
                    <a:pt x="13" y="5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Freeform 67"/>
            <p:cNvSpPr>
              <a:spLocks noEditPoints="1"/>
            </p:cNvSpPr>
            <p:nvPr/>
          </p:nvSpPr>
          <p:spPr bwMode="auto">
            <a:xfrm>
              <a:off x="6871885" y="2902933"/>
              <a:ext cx="119633" cy="66098"/>
            </a:xfrm>
            <a:custGeom>
              <a:avLst/>
              <a:gdLst>
                <a:gd name="T0" fmla="*/ 164 w 16"/>
                <a:gd name="T1" fmla="*/ 266 h 9"/>
                <a:gd name="T2" fmla="*/ 135 w 16"/>
                <a:gd name="T3" fmla="*/ 240 h 9"/>
                <a:gd name="T4" fmla="*/ 135 w 16"/>
                <a:gd name="T5" fmla="*/ 240 h 9"/>
                <a:gd name="T6" fmla="*/ 95 w 16"/>
                <a:gd name="T7" fmla="*/ 201 h 9"/>
                <a:gd name="T8" fmla="*/ 69 w 16"/>
                <a:gd name="T9" fmla="*/ 201 h 9"/>
                <a:gd name="T10" fmla="*/ 69 w 16"/>
                <a:gd name="T11" fmla="*/ 201 h 9"/>
                <a:gd name="T12" fmla="*/ 0 w 16"/>
                <a:gd name="T13" fmla="*/ 152 h 9"/>
                <a:gd name="T14" fmla="*/ 0 w 16"/>
                <a:gd name="T15" fmla="*/ 152 h 9"/>
                <a:gd name="T16" fmla="*/ 0 w 16"/>
                <a:gd name="T17" fmla="*/ 152 h 9"/>
                <a:gd name="T18" fmla="*/ 226 w 16"/>
                <a:gd name="T19" fmla="*/ 0 h 9"/>
                <a:gd name="T20" fmla="*/ 485 w 16"/>
                <a:gd name="T21" fmla="*/ 86 h 9"/>
                <a:gd name="T22" fmla="*/ 508 w 16"/>
                <a:gd name="T23" fmla="*/ 114 h 9"/>
                <a:gd name="T24" fmla="*/ 485 w 16"/>
                <a:gd name="T25" fmla="*/ 114 h 9"/>
                <a:gd name="T26" fmla="*/ 418 w 16"/>
                <a:gd name="T27" fmla="*/ 152 h 9"/>
                <a:gd name="T28" fmla="*/ 349 w 16"/>
                <a:gd name="T29" fmla="*/ 152 h 9"/>
                <a:gd name="T30" fmla="*/ 254 w 16"/>
                <a:gd name="T31" fmla="*/ 201 h 9"/>
                <a:gd name="T32" fmla="*/ 226 w 16"/>
                <a:gd name="T33" fmla="*/ 201 h 9"/>
                <a:gd name="T34" fmla="*/ 226 w 16"/>
                <a:gd name="T35" fmla="*/ 201 h 9"/>
                <a:gd name="T36" fmla="*/ 185 w 16"/>
                <a:gd name="T37" fmla="*/ 266 h 9"/>
                <a:gd name="T38" fmla="*/ 164 w 16"/>
                <a:gd name="T39" fmla="*/ 266 h 9"/>
                <a:gd name="T40" fmla="*/ 135 w 16"/>
                <a:gd name="T41" fmla="*/ 201 h 9"/>
                <a:gd name="T42" fmla="*/ 164 w 16"/>
                <a:gd name="T43" fmla="*/ 201 h 9"/>
                <a:gd name="T44" fmla="*/ 164 w 16"/>
                <a:gd name="T45" fmla="*/ 240 h 9"/>
                <a:gd name="T46" fmla="*/ 185 w 16"/>
                <a:gd name="T47" fmla="*/ 201 h 9"/>
                <a:gd name="T48" fmla="*/ 185 w 16"/>
                <a:gd name="T49" fmla="*/ 180 h 9"/>
                <a:gd name="T50" fmla="*/ 254 w 16"/>
                <a:gd name="T51" fmla="*/ 152 h 9"/>
                <a:gd name="T52" fmla="*/ 321 w 16"/>
                <a:gd name="T53" fmla="*/ 114 h 9"/>
                <a:gd name="T54" fmla="*/ 418 w 16"/>
                <a:gd name="T55" fmla="*/ 86 h 9"/>
                <a:gd name="T56" fmla="*/ 418 w 16"/>
                <a:gd name="T57" fmla="*/ 86 h 9"/>
                <a:gd name="T58" fmla="*/ 226 w 16"/>
                <a:gd name="T59" fmla="*/ 65 h 9"/>
                <a:gd name="T60" fmla="*/ 29 w 16"/>
                <a:gd name="T61" fmla="*/ 152 h 9"/>
                <a:gd name="T62" fmla="*/ 95 w 16"/>
                <a:gd name="T63" fmla="*/ 180 h 9"/>
                <a:gd name="T64" fmla="*/ 135 w 16"/>
                <a:gd name="T65" fmla="*/ 180 h 9"/>
                <a:gd name="T66" fmla="*/ 135 w 16"/>
                <a:gd name="T67" fmla="*/ 180 h 9"/>
                <a:gd name="T68" fmla="*/ 164 w 16"/>
                <a:gd name="T69" fmla="*/ 201 h 9"/>
                <a:gd name="T70" fmla="*/ 135 w 16"/>
                <a:gd name="T71" fmla="*/ 201 h 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" h="9">
                  <a:moveTo>
                    <a:pt x="5" y="9"/>
                  </a:moveTo>
                  <a:cubicBezTo>
                    <a:pt x="5" y="9"/>
                    <a:pt x="5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0" y="0"/>
                    <a:pt x="13" y="2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4"/>
                    <a:pt x="13" y="5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0" y="6"/>
                    <a:pt x="9" y="6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6" y="9"/>
                  </a:cubicBezTo>
                  <a:lnTo>
                    <a:pt x="5" y="9"/>
                  </a:lnTo>
                  <a:close/>
                  <a:moveTo>
                    <a:pt x="4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6"/>
                    <a:pt x="8" y="5"/>
                  </a:cubicBezTo>
                  <a:cubicBezTo>
                    <a:pt x="9" y="5"/>
                    <a:pt x="9" y="5"/>
                    <a:pt x="10" y="4"/>
                  </a:cubicBezTo>
                  <a:cubicBezTo>
                    <a:pt x="11" y="4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2"/>
                    <a:pt x="9" y="2"/>
                    <a:pt x="7" y="2"/>
                  </a:cubicBezTo>
                  <a:cubicBezTo>
                    <a:pt x="5" y="2"/>
                    <a:pt x="2" y="2"/>
                    <a:pt x="1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Freeform 68"/>
            <p:cNvSpPr>
              <a:spLocks/>
            </p:cNvSpPr>
            <p:nvPr/>
          </p:nvSpPr>
          <p:spPr bwMode="auto">
            <a:xfrm>
              <a:off x="7067076" y="2865163"/>
              <a:ext cx="34631" cy="15738"/>
            </a:xfrm>
            <a:custGeom>
              <a:avLst/>
              <a:gdLst>
                <a:gd name="T0" fmla="*/ 73 w 5"/>
                <a:gd name="T1" fmla="*/ 0 h 2"/>
                <a:gd name="T2" fmla="*/ 117 w 5"/>
                <a:gd name="T3" fmla="*/ 50 h 2"/>
                <a:gd name="T4" fmla="*/ 0 w 5"/>
                <a:gd name="T5" fmla="*/ 0 h 2"/>
                <a:gd name="T6" fmla="*/ 73 w 5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4" y="0"/>
                    <a:pt x="5" y="1"/>
                    <a:pt x="5" y="1"/>
                  </a:cubicBezTo>
                  <a:cubicBezTo>
                    <a:pt x="3" y="1"/>
                    <a:pt x="2" y="2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69"/>
            <p:cNvSpPr>
              <a:spLocks noEditPoints="1"/>
            </p:cNvSpPr>
            <p:nvPr/>
          </p:nvSpPr>
          <p:spPr bwMode="auto">
            <a:xfrm>
              <a:off x="7057631" y="2858868"/>
              <a:ext cx="53520" cy="22033"/>
            </a:xfrm>
            <a:custGeom>
              <a:avLst/>
              <a:gdLst>
                <a:gd name="T0" fmla="*/ 243 w 7"/>
                <a:gd name="T1" fmla="*/ 86 h 3"/>
                <a:gd name="T2" fmla="*/ 211 w 7"/>
                <a:gd name="T3" fmla="*/ 86 h 3"/>
                <a:gd name="T4" fmla="*/ 141 w 7"/>
                <a:gd name="T5" fmla="*/ 86 h 3"/>
                <a:gd name="T6" fmla="*/ 29 w 7"/>
                <a:gd name="T7" fmla="*/ 65 h 3"/>
                <a:gd name="T8" fmla="*/ 0 w 7"/>
                <a:gd name="T9" fmla="*/ 28 h 3"/>
                <a:gd name="T10" fmla="*/ 29 w 7"/>
                <a:gd name="T11" fmla="*/ 28 h 3"/>
                <a:gd name="T12" fmla="*/ 141 w 7"/>
                <a:gd name="T13" fmla="*/ 28 h 3"/>
                <a:gd name="T14" fmla="*/ 211 w 7"/>
                <a:gd name="T15" fmla="*/ 65 h 3"/>
                <a:gd name="T16" fmla="*/ 243 w 7"/>
                <a:gd name="T17" fmla="*/ 86 h 3"/>
                <a:gd name="T18" fmla="*/ 70 w 7"/>
                <a:gd name="T19" fmla="*/ 65 h 3"/>
                <a:gd name="T20" fmla="*/ 141 w 7"/>
                <a:gd name="T21" fmla="*/ 65 h 3"/>
                <a:gd name="T22" fmla="*/ 141 w 7"/>
                <a:gd name="T23" fmla="*/ 65 h 3"/>
                <a:gd name="T24" fmla="*/ 141 w 7"/>
                <a:gd name="T25" fmla="*/ 65 h 3"/>
                <a:gd name="T26" fmla="*/ 70 w 7"/>
                <a:gd name="T27" fmla="*/ 65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lnTo>
                    <a:pt x="7" y="3"/>
                  </a:lnTo>
                  <a:close/>
                  <a:moveTo>
                    <a:pt x="2" y="2"/>
                  </a:move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Freeform 70"/>
            <p:cNvSpPr>
              <a:spLocks/>
            </p:cNvSpPr>
            <p:nvPr/>
          </p:nvSpPr>
          <p:spPr bwMode="auto">
            <a:xfrm>
              <a:off x="6396500" y="2597622"/>
              <a:ext cx="528905" cy="333640"/>
            </a:xfrm>
            <a:custGeom>
              <a:avLst/>
              <a:gdLst>
                <a:gd name="T0" fmla="*/ 1472 w 71"/>
                <a:gd name="T1" fmla="*/ 549 h 45"/>
                <a:gd name="T2" fmla="*/ 1311 w 71"/>
                <a:gd name="T3" fmla="*/ 499 h 45"/>
                <a:gd name="T4" fmla="*/ 1221 w 71"/>
                <a:gd name="T5" fmla="*/ 339 h 45"/>
                <a:gd name="T6" fmla="*/ 1126 w 71"/>
                <a:gd name="T7" fmla="*/ 212 h 45"/>
                <a:gd name="T8" fmla="*/ 1008 w 71"/>
                <a:gd name="T9" fmla="*/ 316 h 45"/>
                <a:gd name="T10" fmla="*/ 823 w 71"/>
                <a:gd name="T11" fmla="*/ 90 h 45"/>
                <a:gd name="T12" fmla="*/ 689 w 71"/>
                <a:gd name="T13" fmla="*/ 66 h 45"/>
                <a:gd name="T14" fmla="*/ 660 w 71"/>
                <a:gd name="T15" fmla="*/ 90 h 45"/>
                <a:gd name="T16" fmla="*/ 594 w 71"/>
                <a:gd name="T17" fmla="*/ 90 h 45"/>
                <a:gd name="T18" fmla="*/ 279 w 71"/>
                <a:gd name="T19" fmla="*/ 28 h 45"/>
                <a:gd name="T20" fmla="*/ 0 w 71"/>
                <a:gd name="T21" fmla="*/ 0 h 45"/>
                <a:gd name="T22" fmla="*/ 95 w 71"/>
                <a:gd name="T23" fmla="*/ 184 h 45"/>
                <a:gd name="T24" fmla="*/ 225 w 71"/>
                <a:gd name="T25" fmla="*/ 405 h 45"/>
                <a:gd name="T26" fmla="*/ 156 w 71"/>
                <a:gd name="T27" fmla="*/ 405 h 45"/>
                <a:gd name="T28" fmla="*/ 319 w 71"/>
                <a:gd name="T29" fmla="*/ 455 h 45"/>
                <a:gd name="T30" fmla="*/ 369 w 71"/>
                <a:gd name="T31" fmla="*/ 521 h 45"/>
                <a:gd name="T32" fmla="*/ 369 w 71"/>
                <a:gd name="T33" fmla="*/ 638 h 45"/>
                <a:gd name="T34" fmla="*/ 532 w 71"/>
                <a:gd name="T35" fmla="*/ 770 h 45"/>
                <a:gd name="T36" fmla="*/ 504 w 71"/>
                <a:gd name="T37" fmla="*/ 676 h 45"/>
                <a:gd name="T38" fmla="*/ 409 w 71"/>
                <a:gd name="T39" fmla="*/ 455 h 45"/>
                <a:gd name="T40" fmla="*/ 409 w 71"/>
                <a:gd name="T41" fmla="*/ 499 h 45"/>
                <a:gd name="T42" fmla="*/ 279 w 71"/>
                <a:gd name="T43" fmla="*/ 316 h 45"/>
                <a:gd name="T44" fmla="*/ 185 w 71"/>
                <a:gd name="T45" fmla="*/ 184 h 45"/>
                <a:gd name="T46" fmla="*/ 156 w 71"/>
                <a:gd name="T47" fmla="*/ 66 h 45"/>
                <a:gd name="T48" fmla="*/ 319 w 71"/>
                <a:gd name="T49" fmla="*/ 155 h 45"/>
                <a:gd name="T50" fmla="*/ 409 w 71"/>
                <a:gd name="T51" fmla="*/ 339 h 45"/>
                <a:gd name="T52" fmla="*/ 464 w 71"/>
                <a:gd name="T53" fmla="*/ 405 h 45"/>
                <a:gd name="T54" fmla="*/ 504 w 71"/>
                <a:gd name="T55" fmla="*/ 455 h 45"/>
                <a:gd name="T56" fmla="*/ 594 w 71"/>
                <a:gd name="T57" fmla="*/ 521 h 45"/>
                <a:gd name="T58" fmla="*/ 594 w 71"/>
                <a:gd name="T59" fmla="*/ 549 h 45"/>
                <a:gd name="T60" fmla="*/ 689 w 71"/>
                <a:gd name="T61" fmla="*/ 638 h 45"/>
                <a:gd name="T62" fmla="*/ 783 w 71"/>
                <a:gd name="T63" fmla="*/ 744 h 45"/>
                <a:gd name="T64" fmla="*/ 845 w 71"/>
                <a:gd name="T65" fmla="*/ 839 h 45"/>
                <a:gd name="T66" fmla="*/ 873 w 71"/>
                <a:gd name="T67" fmla="*/ 954 h 45"/>
                <a:gd name="T68" fmla="*/ 1008 w 71"/>
                <a:gd name="T69" fmla="*/ 1138 h 45"/>
                <a:gd name="T70" fmla="*/ 1126 w 71"/>
                <a:gd name="T71" fmla="*/ 1175 h 45"/>
                <a:gd name="T72" fmla="*/ 1311 w 71"/>
                <a:gd name="T73" fmla="*/ 1227 h 45"/>
                <a:gd name="T74" fmla="*/ 1562 w 71"/>
                <a:gd name="T75" fmla="*/ 1321 h 45"/>
                <a:gd name="T76" fmla="*/ 1815 w 71"/>
                <a:gd name="T77" fmla="*/ 1387 h 45"/>
                <a:gd name="T78" fmla="*/ 1947 w 71"/>
                <a:gd name="T79" fmla="*/ 1293 h 45"/>
                <a:gd name="T80" fmla="*/ 1853 w 71"/>
                <a:gd name="T81" fmla="*/ 1204 h 45"/>
                <a:gd name="T82" fmla="*/ 1910 w 71"/>
                <a:gd name="T83" fmla="*/ 1204 h 45"/>
                <a:gd name="T84" fmla="*/ 2037 w 71"/>
                <a:gd name="T85" fmla="*/ 1175 h 45"/>
                <a:gd name="T86" fmla="*/ 2134 w 71"/>
                <a:gd name="T87" fmla="*/ 1072 h 45"/>
                <a:gd name="T88" fmla="*/ 2134 w 71"/>
                <a:gd name="T89" fmla="*/ 1138 h 45"/>
                <a:gd name="T90" fmla="*/ 2134 w 71"/>
                <a:gd name="T91" fmla="*/ 1020 h 45"/>
                <a:gd name="T92" fmla="*/ 2201 w 71"/>
                <a:gd name="T93" fmla="*/ 888 h 45"/>
                <a:gd name="T94" fmla="*/ 2134 w 71"/>
                <a:gd name="T95" fmla="*/ 888 h 45"/>
                <a:gd name="T96" fmla="*/ 1976 w 71"/>
                <a:gd name="T97" fmla="*/ 888 h 45"/>
                <a:gd name="T98" fmla="*/ 1910 w 71"/>
                <a:gd name="T99" fmla="*/ 1044 h 45"/>
                <a:gd name="T100" fmla="*/ 1815 w 71"/>
                <a:gd name="T101" fmla="*/ 1109 h 45"/>
                <a:gd name="T102" fmla="*/ 1630 w 71"/>
                <a:gd name="T103" fmla="*/ 1109 h 45"/>
                <a:gd name="T104" fmla="*/ 1512 w 71"/>
                <a:gd name="T105" fmla="*/ 1020 h 45"/>
                <a:gd name="T106" fmla="*/ 1443 w 71"/>
                <a:gd name="T107" fmla="*/ 926 h 45"/>
                <a:gd name="T108" fmla="*/ 1443 w 71"/>
                <a:gd name="T109" fmla="*/ 860 h 45"/>
                <a:gd name="T110" fmla="*/ 1406 w 71"/>
                <a:gd name="T111" fmla="*/ 676 h 45"/>
                <a:gd name="T112" fmla="*/ 1472 w 71"/>
                <a:gd name="T113" fmla="*/ 549 h 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1" h="45">
                  <a:moveTo>
                    <a:pt x="47" y="18"/>
                  </a:moveTo>
                  <a:cubicBezTo>
                    <a:pt x="46" y="17"/>
                    <a:pt x="43" y="17"/>
                    <a:pt x="42" y="16"/>
                  </a:cubicBezTo>
                  <a:cubicBezTo>
                    <a:pt x="41" y="15"/>
                    <a:pt x="40" y="13"/>
                    <a:pt x="39" y="11"/>
                  </a:cubicBezTo>
                  <a:cubicBezTo>
                    <a:pt x="38" y="10"/>
                    <a:pt x="38" y="8"/>
                    <a:pt x="36" y="7"/>
                  </a:cubicBezTo>
                  <a:cubicBezTo>
                    <a:pt x="34" y="7"/>
                    <a:pt x="33" y="8"/>
                    <a:pt x="32" y="10"/>
                  </a:cubicBezTo>
                  <a:cubicBezTo>
                    <a:pt x="29" y="8"/>
                    <a:pt x="29" y="5"/>
                    <a:pt x="26" y="3"/>
                  </a:cubicBezTo>
                  <a:cubicBezTo>
                    <a:pt x="25" y="2"/>
                    <a:pt x="23" y="2"/>
                    <a:pt x="22" y="2"/>
                  </a:cubicBezTo>
                  <a:cubicBezTo>
                    <a:pt x="20" y="2"/>
                    <a:pt x="21" y="3"/>
                    <a:pt x="21" y="3"/>
                  </a:cubicBezTo>
                  <a:cubicBezTo>
                    <a:pt x="20" y="4"/>
                    <a:pt x="19" y="3"/>
                    <a:pt x="19" y="3"/>
                  </a:cubicBezTo>
                  <a:cubicBezTo>
                    <a:pt x="15" y="4"/>
                    <a:pt x="13" y="3"/>
                    <a:pt x="9" y="1"/>
                  </a:cubicBezTo>
                  <a:cubicBezTo>
                    <a:pt x="6" y="0"/>
                    <a:pt x="4" y="0"/>
                    <a:pt x="0" y="0"/>
                  </a:cubicBezTo>
                  <a:cubicBezTo>
                    <a:pt x="1" y="2"/>
                    <a:pt x="3" y="5"/>
                    <a:pt x="3" y="6"/>
                  </a:cubicBezTo>
                  <a:cubicBezTo>
                    <a:pt x="4" y="9"/>
                    <a:pt x="9" y="10"/>
                    <a:pt x="7" y="13"/>
                  </a:cubicBezTo>
                  <a:cubicBezTo>
                    <a:pt x="7" y="13"/>
                    <a:pt x="6" y="13"/>
                    <a:pt x="5" y="13"/>
                  </a:cubicBezTo>
                  <a:cubicBezTo>
                    <a:pt x="6" y="14"/>
                    <a:pt x="9" y="16"/>
                    <a:pt x="10" y="15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2" y="19"/>
                    <a:pt x="12" y="19"/>
                    <a:pt x="12" y="21"/>
                  </a:cubicBezTo>
                  <a:cubicBezTo>
                    <a:pt x="14" y="21"/>
                    <a:pt x="16" y="24"/>
                    <a:pt x="17" y="25"/>
                  </a:cubicBezTo>
                  <a:cubicBezTo>
                    <a:pt x="20" y="24"/>
                    <a:pt x="17" y="22"/>
                    <a:pt x="16" y="22"/>
                  </a:cubicBezTo>
                  <a:cubicBezTo>
                    <a:pt x="14" y="21"/>
                    <a:pt x="15" y="17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4"/>
                    <a:pt x="9" y="11"/>
                    <a:pt x="9" y="10"/>
                  </a:cubicBezTo>
                  <a:cubicBezTo>
                    <a:pt x="8" y="8"/>
                    <a:pt x="7" y="8"/>
                    <a:pt x="6" y="6"/>
                  </a:cubicBezTo>
                  <a:cubicBezTo>
                    <a:pt x="6" y="5"/>
                    <a:pt x="6" y="3"/>
                    <a:pt x="5" y="2"/>
                  </a:cubicBezTo>
                  <a:cubicBezTo>
                    <a:pt x="7" y="3"/>
                    <a:pt x="9" y="3"/>
                    <a:pt x="10" y="5"/>
                  </a:cubicBezTo>
                  <a:cubicBezTo>
                    <a:pt x="10" y="7"/>
                    <a:pt x="11" y="9"/>
                    <a:pt x="13" y="11"/>
                  </a:cubicBezTo>
                  <a:cubicBezTo>
                    <a:pt x="13" y="11"/>
                    <a:pt x="14" y="12"/>
                    <a:pt x="15" y="13"/>
                  </a:cubicBezTo>
                  <a:cubicBezTo>
                    <a:pt x="16" y="13"/>
                    <a:pt x="16" y="14"/>
                    <a:pt x="16" y="15"/>
                  </a:cubicBezTo>
                  <a:cubicBezTo>
                    <a:pt x="17" y="15"/>
                    <a:pt x="19" y="16"/>
                    <a:pt x="19" y="17"/>
                  </a:cubicBezTo>
                  <a:cubicBezTo>
                    <a:pt x="18" y="18"/>
                    <a:pt x="18" y="19"/>
                    <a:pt x="19" y="18"/>
                  </a:cubicBezTo>
                  <a:cubicBezTo>
                    <a:pt x="19" y="20"/>
                    <a:pt x="22" y="19"/>
                    <a:pt x="22" y="21"/>
                  </a:cubicBezTo>
                  <a:cubicBezTo>
                    <a:pt x="22" y="22"/>
                    <a:pt x="24" y="23"/>
                    <a:pt x="25" y="24"/>
                  </a:cubicBezTo>
                  <a:cubicBezTo>
                    <a:pt x="26" y="25"/>
                    <a:pt x="27" y="26"/>
                    <a:pt x="27" y="27"/>
                  </a:cubicBezTo>
                  <a:cubicBezTo>
                    <a:pt x="28" y="28"/>
                    <a:pt x="28" y="30"/>
                    <a:pt x="28" y="31"/>
                  </a:cubicBezTo>
                  <a:cubicBezTo>
                    <a:pt x="25" y="32"/>
                    <a:pt x="31" y="36"/>
                    <a:pt x="32" y="37"/>
                  </a:cubicBezTo>
                  <a:cubicBezTo>
                    <a:pt x="34" y="37"/>
                    <a:pt x="35" y="37"/>
                    <a:pt x="36" y="38"/>
                  </a:cubicBezTo>
                  <a:cubicBezTo>
                    <a:pt x="38" y="40"/>
                    <a:pt x="40" y="40"/>
                    <a:pt x="42" y="40"/>
                  </a:cubicBezTo>
                  <a:cubicBezTo>
                    <a:pt x="44" y="41"/>
                    <a:pt x="47" y="44"/>
                    <a:pt x="50" y="43"/>
                  </a:cubicBezTo>
                  <a:cubicBezTo>
                    <a:pt x="53" y="41"/>
                    <a:pt x="55" y="43"/>
                    <a:pt x="58" y="45"/>
                  </a:cubicBezTo>
                  <a:cubicBezTo>
                    <a:pt x="58" y="43"/>
                    <a:pt x="59" y="41"/>
                    <a:pt x="62" y="42"/>
                  </a:cubicBezTo>
                  <a:cubicBezTo>
                    <a:pt x="61" y="40"/>
                    <a:pt x="60" y="40"/>
                    <a:pt x="59" y="39"/>
                  </a:cubicBezTo>
                  <a:cubicBezTo>
                    <a:pt x="60" y="39"/>
                    <a:pt x="60" y="39"/>
                    <a:pt x="61" y="39"/>
                  </a:cubicBezTo>
                  <a:cubicBezTo>
                    <a:pt x="61" y="37"/>
                    <a:pt x="64" y="38"/>
                    <a:pt x="65" y="38"/>
                  </a:cubicBezTo>
                  <a:cubicBezTo>
                    <a:pt x="66" y="37"/>
                    <a:pt x="67" y="36"/>
                    <a:pt x="68" y="35"/>
                  </a:cubicBezTo>
                  <a:cubicBezTo>
                    <a:pt x="67" y="36"/>
                    <a:pt x="68" y="36"/>
                    <a:pt x="68" y="37"/>
                  </a:cubicBezTo>
                  <a:cubicBezTo>
                    <a:pt x="68" y="36"/>
                    <a:pt x="68" y="33"/>
                    <a:pt x="68" y="33"/>
                  </a:cubicBezTo>
                  <a:cubicBezTo>
                    <a:pt x="69" y="32"/>
                    <a:pt x="71" y="30"/>
                    <a:pt x="70" y="29"/>
                  </a:cubicBezTo>
                  <a:cubicBezTo>
                    <a:pt x="70" y="28"/>
                    <a:pt x="69" y="28"/>
                    <a:pt x="68" y="29"/>
                  </a:cubicBezTo>
                  <a:cubicBezTo>
                    <a:pt x="68" y="27"/>
                    <a:pt x="65" y="29"/>
                    <a:pt x="63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6"/>
                    <a:pt x="59" y="36"/>
                    <a:pt x="58" y="36"/>
                  </a:cubicBezTo>
                  <a:cubicBezTo>
                    <a:pt x="56" y="35"/>
                    <a:pt x="54" y="38"/>
                    <a:pt x="52" y="36"/>
                  </a:cubicBezTo>
                  <a:cubicBezTo>
                    <a:pt x="50" y="35"/>
                    <a:pt x="49" y="35"/>
                    <a:pt x="48" y="33"/>
                  </a:cubicBezTo>
                  <a:cubicBezTo>
                    <a:pt x="48" y="32"/>
                    <a:pt x="47" y="31"/>
                    <a:pt x="46" y="30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5" y="26"/>
                    <a:pt x="45" y="24"/>
                    <a:pt x="45" y="22"/>
                  </a:cubicBezTo>
                  <a:cubicBezTo>
                    <a:pt x="45" y="20"/>
                    <a:pt x="46" y="20"/>
                    <a:pt x="4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Freeform 71"/>
            <p:cNvSpPr>
              <a:spLocks noEditPoints="1"/>
            </p:cNvSpPr>
            <p:nvPr/>
          </p:nvSpPr>
          <p:spPr bwMode="auto">
            <a:xfrm>
              <a:off x="6390203" y="2591327"/>
              <a:ext cx="535201" cy="355673"/>
            </a:xfrm>
            <a:custGeom>
              <a:avLst/>
              <a:gdLst>
                <a:gd name="T0" fmla="*/ 1577 w 72"/>
                <a:gd name="T1" fmla="*/ 1358 h 48"/>
                <a:gd name="T2" fmla="*/ 1306 w 72"/>
                <a:gd name="T3" fmla="*/ 1292 h 48"/>
                <a:gd name="T4" fmla="*/ 869 w 72"/>
                <a:gd name="T5" fmla="*/ 1019 h 48"/>
                <a:gd name="T6" fmla="*/ 803 w 72"/>
                <a:gd name="T7" fmla="*/ 836 h 48"/>
                <a:gd name="T8" fmla="*/ 659 w 72"/>
                <a:gd name="T9" fmla="*/ 638 h 48"/>
                <a:gd name="T10" fmla="*/ 569 w 72"/>
                <a:gd name="T11" fmla="*/ 494 h 48"/>
                <a:gd name="T12" fmla="*/ 406 w 72"/>
                <a:gd name="T13" fmla="*/ 365 h 48"/>
                <a:gd name="T14" fmla="*/ 250 w 72"/>
                <a:gd name="T15" fmla="*/ 210 h 48"/>
                <a:gd name="T16" fmla="*/ 434 w 72"/>
                <a:gd name="T17" fmla="*/ 494 h 48"/>
                <a:gd name="T18" fmla="*/ 569 w 72"/>
                <a:gd name="T19" fmla="*/ 836 h 48"/>
                <a:gd name="T20" fmla="*/ 368 w 72"/>
                <a:gd name="T21" fmla="*/ 676 h 48"/>
                <a:gd name="T22" fmla="*/ 340 w 72"/>
                <a:gd name="T23" fmla="*/ 549 h 48"/>
                <a:gd name="T24" fmla="*/ 222 w 72"/>
                <a:gd name="T25" fmla="*/ 405 h 48"/>
                <a:gd name="T26" fmla="*/ 28 w 72"/>
                <a:gd name="T27" fmla="*/ 66 h 48"/>
                <a:gd name="T28" fmla="*/ 319 w 72"/>
                <a:gd name="T29" fmla="*/ 66 h 48"/>
                <a:gd name="T30" fmla="*/ 659 w 72"/>
                <a:gd name="T31" fmla="*/ 89 h 48"/>
                <a:gd name="T32" fmla="*/ 937 w 72"/>
                <a:gd name="T33" fmla="*/ 210 h 48"/>
                <a:gd name="T34" fmla="*/ 1237 w 72"/>
                <a:gd name="T35" fmla="*/ 339 h 48"/>
                <a:gd name="T36" fmla="*/ 1433 w 72"/>
                <a:gd name="T37" fmla="*/ 549 h 48"/>
                <a:gd name="T38" fmla="*/ 1462 w 72"/>
                <a:gd name="T39" fmla="*/ 638 h 48"/>
                <a:gd name="T40" fmla="*/ 1488 w 72"/>
                <a:gd name="T41" fmla="*/ 925 h 48"/>
                <a:gd name="T42" fmla="*/ 1617 w 72"/>
                <a:gd name="T43" fmla="*/ 1109 h 48"/>
                <a:gd name="T44" fmla="*/ 1868 w 72"/>
                <a:gd name="T45" fmla="*/ 1109 h 48"/>
                <a:gd name="T46" fmla="*/ 2012 w 72"/>
                <a:gd name="T47" fmla="*/ 888 h 48"/>
                <a:gd name="T48" fmla="*/ 2175 w 72"/>
                <a:gd name="T49" fmla="*/ 1043 h 48"/>
                <a:gd name="T50" fmla="*/ 2146 w 72"/>
                <a:gd name="T51" fmla="*/ 1224 h 48"/>
                <a:gd name="T52" fmla="*/ 2118 w 72"/>
                <a:gd name="T53" fmla="*/ 1163 h 48"/>
                <a:gd name="T54" fmla="*/ 1924 w 72"/>
                <a:gd name="T55" fmla="*/ 1203 h 48"/>
                <a:gd name="T56" fmla="*/ 1962 w 72"/>
                <a:gd name="T57" fmla="*/ 1318 h 48"/>
                <a:gd name="T58" fmla="*/ 1828 w 72"/>
                <a:gd name="T59" fmla="*/ 1474 h 48"/>
                <a:gd name="T60" fmla="*/ 1868 w 72"/>
                <a:gd name="T61" fmla="*/ 1224 h 48"/>
                <a:gd name="T62" fmla="*/ 1896 w 72"/>
                <a:gd name="T63" fmla="*/ 1203 h 48"/>
                <a:gd name="T64" fmla="*/ 2052 w 72"/>
                <a:gd name="T65" fmla="*/ 1163 h 48"/>
                <a:gd name="T66" fmla="*/ 2146 w 72"/>
                <a:gd name="T67" fmla="*/ 1043 h 48"/>
                <a:gd name="T68" fmla="*/ 2146 w 72"/>
                <a:gd name="T69" fmla="*/ 925 h 48"/>
                <a:gd name="T70" fmla="*/ 2052 w 72"/>
                <a:gd name="T71" fmla="*/ 953 h 48"/>
                <a:gd name="T72" fmla="*/ 1828 w 72"/>
                <a:gd name="T73" fmla="*/ 1137 h 48"/>
                <a:gd name="T74" fmla="*/ 1528 w 72"/>
                <a:gd name="T75" fmla="*/ 1043 h 48"/>
                <a:gd name="T76" fmla="*/ 1433 w 72"/>
                <a:gd name="T77" fmla="*/ 888 h 48"/>
                <a:gd name="T78" fmla="*/ 1462 w 72"/>
                <a:gd name="T79" fmla="*/ 589 h 48"/>
                <a:gd name="T80" fmla="*/ 1237 w 72"/>
                <a:gd name="T81" fmla="*/ 405 h 48"/>
                <a:gd name="T82" fmla="*/ 1025 w 72"/>
                <a:gd name="T83" fmla="*/ 365 h 48"/>
                <a:gd name="T84" fmla="*/ 753 w 72"/>
                <a:gd name="T85" fmla="*/ 115 h 48"/>
                <a:gd name="T86" fmla="*/ 619 w 72"/>
                <a:gd name="T87" fmla="*/ 155 h 48"/>
                <a:gd name="T88" fmla="*/ 184 w 72"/>
                <a:gd name="T89" fmla="*/ 66 h 48"/>
                <a:gd name="T90" fmla="*/ 434 w 72"/>
                <a:gd name="T91" fmla="*/ 339 h 48"/>
                <a:gd name="T92" fmla="*/ 569 w 72"/>
                <a:gd name="T93" fmla="*/ 494 h 48"/>
                <a:gd name="T94" fmla="*/ 659 w 72"/>
                <a:gd name="T95" fmla="*/ 589 h 48"/>
                <a:gd name="T96" fmla="*/ 774 w 72"/>
                <a:gd name="T97" fmla="*/ 704 h 48"/>
                <a:gd name="T98" fmla="*/ 897 w 72"/>
                <a:gd name="T99" fmla="*/ 925 h 48"/>
                <a:gd name="T100" fmla="*/ 897 w 72"/>
                <a:gd name="T101" fmla="*/ 1019 h 48"/>
                <a:gd name="T102" fmla="*/ 1306 w 72"/>
                <a:gd name="T103" fmla="*/ 1264 h 48"/>
                <a:gd name="T104" fmla="*/ 1646 w 72"/>
                <a:gd name="T105" fmla="*/ 1292 h 48"/>
                <a:gd name="T106" fmla="*/ 524 w 72"/>
                <a:gd name="T107" fmla="*/ 742 h 48"/>
                <a:gd name="T108" fmla="*/ 434 w 72"/>
                <a:gd name="T109" fmla="*/ 589 h 48"/>
                <a:gd name="T110" fmla="*/ 222 w 72"/>
                <a:gd name="T111" fmla="*/ 250 h 48"/>
                <a:gd name="T112" fmla="*/ 222 w 72"/>
                <a:gd name="T113" fmla="*/ 271 h 48"/>
                <a:gd name="T114" fmla="*/ 250 w 72"/>
                <a:gd name="T115" fmla="*/ 433 h 48"/>
                <a:gd name="T116" fmla="*/ 340 w 72"/>
                <a:gd name="T117" fmla="*/ 494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2" h="48">
                  <a:moveTo>
                    <a:pt x="59" y="48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6" y="45"/>
                    <a:pt x="55" y="44"/>
                    <a:pt x="53" y="44"/>
                  </a:cubicBezTo>
                  <a:cubicBezTo>
                    <a:pt x="53" y="44"/>
                    <a:pt x="52" y="44"/>
                    <a:pt x="51" y="44"/>
                  </a:cubicBezTo>
                  <a:cubicBezTo>
                    <a:pt x="50" y="44"/>
                    <a:pt x="50" y="45"/>
                    <a:pt x="49" y="45"/>
                  </a:cubicBezTo>
                  <a:cubicBezTo>
                    <a:pt x="48" y="45"/>
                    <a:pt x="46" y="44"/>
                    <a:pt x="45" y="43"/>
                  </a:cubicBezTo>
                  <a:cubicBezTo>
                    <a:pt x="44" y="43"/>
                    <a:pt x="43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41"/>
                    <a:pt x="39" y="41"/>
                    <a:pt x="37" y="40"/>
                  </a:cubicBezTo>
                  <a:cubicBezTo>
                    <a:pt x="36" y="39"/>
                    <a:pt x="36" y="39"/>
                    <a:pt x="35" y="39"/>
                  </a:cubicBezTo>
                  <a:cubicBezTo>
                    <a:pt x="34" y="39"/>
                    <a:pt x="34" y="38"/>
                    <a:pt x="33" y="38"/>
                  </a:cubicBezTo>
                  <a:cubicBezTo>
                    <a:pt x="33" y="38"/>
                    <a:pt x="27" y="35"/>
                    <a:pt x="28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1"/>
                    <a:pt x="28" y="31"/>
                    <a:pt x="28" y="30"/>
                  </a:cubicBezTo>
                  <a:cubicBezTo>
                    <a:pt x="28" y="29"/>
                    <a:pt x="28" y="29"/>
                    <a:pt x="28" y="28"/>
                  </a:cubicBezTo>
                  <a:cubicBezTo>
                    <a:pt x="28" y="28"/>
                    <a:pt x="27" y="27"/>
                    <a:pt x="26" y="27"/>
                  </a:cubicBezTo>
                  <a:cubicBezTo>
                    <a:pt x="26" y="26"/>
                    <a:pt x="26" y="26"/>
                    <a:pt x="25" y="25"/>
                  </a:cubicBezTo>
                  <a:cubicBezTo>
                    <a:pt x="25" y="25"/>
                    <a:pt x="25" y="25"/>
                    <a:pt x="24" y="24"/>
                  </a:cubicBezTo>
                  <a:cubicBezTo>
                    <a:pt x="23" y="23"/>
                    <a:pt x="22" y="23"/>
                    <a:pt x="22" y="22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1"/>
                    <a:pt x="20" y="21"/>
                    <a:pt x="20" y="20"/>
                  </a:cubicBezTo>
                  <a:cubicBezTo>
                    <a:pt x="19" y="20"/>
                    <a:pt x="19" y="20"/>
                    <a:pt x="19" y="19"/>
                  </a:cubicBezTo>
                  <a:cubicBezTo>
                    <a:pt x="19" y="19"/>
                    <a:pt x="19" y="18"/>
                    <a:pt x="19" y="18"/>
                  </a:cubicBezTo>
                  <a:cubicBezTo>
                    <a:pt x="19" y="17"/>
                    <a:pt x="18" y="17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4" y="13"/>
                    <a:pt x="13" y="12"/>
                  </a:cubicBezTo>
                  <a:cubicBezTo>
                    <a:pt x="12" y="10"/>
                    <a:pt x="11" y="9"/>
                    <a:pt x="10" y="6"/>
                  </a:cubicBezTo>
                  <a:cubicBezTo>
                    <a:pt x="10" y="5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9" y="8"/>
                    <a:pt x="9" y="9"/>
                  </a:cubicBezTo>
                  <a:cubicBezTo>
                    <a:pt x="9" y="9"/>
                    <a:pt x="10" y="10"/>
                    <a:pt x="10" y="10"/>
                  </a:cubicBezTo>
                  <a:cubicBezTo>
                    <a:pt x="11" y="12"/>
                    <a:pt x="12" y="14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7"/>
                    <a:pt x="16" y="18"/>
                    <a:pt x="16" y="20"/>
                  </a:cubicBezTo>
                  <a:cubicBezTo>
                    <a:pt x="16" y="21"/>
                    <a:pt x="16" y="22"/>
                    <a:pt x="17" y="23"/>
                  </a:cubicBezTo>
                  <a:cubicBezTo>
                    <a:pt x="18" y="23"/>
                    <a:pt x="20" y="24"/>
                    <a:pt x="20" y="25"/>
                  </a:cubicBezTo>
                  <a:cubicBezTo>
                    <a:pt x="20" y="26"/>
                    <a:pt x="19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6"/>
                    <a:pt x="15" y="22"/>
                    <a:pt x="13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11" y="18"/>
                    <a:pt x="11" y="17"/>
                    <a:pt x="10" y="17"/>
                  </a:cubicBezTo>
                  <a:cubicBezTo>
                    <a:pt x="9" y="17"/>
                    <a:pt x="6" y="15"/>
                    <a:pt x="6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2"/>
                    <a:pt x="7" y="11"/>
                    <a:pt x="6" y="10"/>
                  </a:cubicBezTo>
                  <a:cubicBezTo>
                    <a:pt x="5" y="10"/>
                    <a:pt x="4" y="9"/>
                    <a:pt x="4" y="8"/>
                  </a:cubicBezTo>
                  <a:cubicBezTo>
                    <a:pt x="4" y="6"/>
                    <a:pt x="2" y="3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7" y="0"/>
                    <a:pt x="8" y="1"/>
                    <a:pt x="10" y="2"/>
                  </a:cubicBezTo>
                  <a:cubicBezTo>
                    <a:pt x="14" y="3"/>
                    <a:pt x="16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3"/>
                    <a:pt x="21" y="3"/>
                  </a:cubicBezTo>
                  <a:cubicBezTo>
                    <a:pt x="22" y="3"/>
                    <a:pt x="22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8" y="5"/>
                    <a:pt x="29" y="6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34" y="9"/>
                    <a:pt x="35" y="8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9" y="8"/>
                    <a:pt x="39" y="10"/>
                    <a:pt x="40" y="11"/>
                  </a:cubicBezTo>
                  <a:cubicBezTo>
                    <a:pt x="40" y="11"/>
                    <a:pt x="40" y="12"/>
                    <a:pt x="40" y="12"/>
                  </a:cubicBezTo>
                  <a:cubicBezTo>
                    <a:pt x="41" y="13"/>
                    <a:pt x="42" y="14"/>
                    <a:pt x="42" y="15"/>
                  </a:cubicBezTo>
                  <a:cubicBezTo>
                    <a:pt x="42" y="15"/>
                    <a:pt x="43" y="16"/>
                    <a:pt x="43" y="17"/>
                  </a:cubicBezTo>
                  <a:cubicBezTo>
                    <a:pt x="44" y="17"/>
                    <a:pt x="45" y="18"/>
                    <a:pt x="46" y="18"/>
                  </a:cubicBezTo>
                  <a:cubicBezTo>
                    <a:pt x="47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20"/>
                    <a:pt x="48" y="20"/>
                    <a:pt x="47" y="21"/>
                  </a:cubicBezTo>
                  <a:cubicBezTo>
                    <a:pt x="47" y="21"/>
                    <a:pt x="46" y="22"/>
                    <a:pt x="47" y="23"/>
                  </a:cubicBezTo>
                  <a:cubicBezTo>
                    <a:pt x="47" y="24"/>
                    <a:pt x="47" y="25"/>
                    <a:pt x="47" y="25"/>
                  </a:cubicBezTo>
                  <a:cubicBezTo>
                    <a:pt x="47" y="27"/>
                    <a:pt x="47" y="28"/>
                    <a:pt x="47" y="29"/>
                  </a:cubicBezTo>
                  <a:cubicBezTo>
                    <a:pt x="48" y="29"/>
                    <a:pt x="48" y="30"/>
                    <a:pt x="48" y="3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1"/>
                    <a:pt x="48" y="31"/>
                    <a:pt x="48" y="32"/>
                  </a:cubicBezTo>
                  <a:cubicBezTo>
                    <a:pt x="49" y="32"/>
                    <a:pt x="49" y="33"/>
                    <a:pt x="50" y="34"/>
                  </a:cubicBezTo>
                  <a:cubicBezTo>
                    <a:pt x="50" y="35"/>
                    <a:pt x="51" y="35"/>
                    <a:pt x="52" y="36"/>
                  </a:cubicBezTo>
                  <a:cubicBezTo>
                    <a:pt x="52" y="36"/>
                    <a:pt x="53" y="36"/>
                    <a:pt x="53" y="37"/>
                  </a:cubicBezTo>
                  <a:cubicBezTo>
                    <a:pt x="54" y="37"/>
                    <a:pt x="55" y="37"/>
                    <a:pt x="56" y="36"/>
                  </a:cubicBezTo>
                  <a:cubicBezTo>
                    <a:pt x="57" y="36"/>
                    <a:pt x="58" y="36"/>
                    <a:pt x="59" y="36"/>
                  </a:cubicBezTo>
                  <a:cubicBezTo>
                    <a:pt x="59" y="36"/>
                    <a:pt x="60" y="36"/>
                    <a:pt x="60" y="36"/>
                  </a:cubicBezTo>
                  <a:cubicBezTo>
                    <a:pt x="60" y="36"/>
                    <a:pt x="61" y="36"/>
                    <a:pt x="62" y="35"/>
                  </a:cubicBezTo>
                  <a:cubicBezTo>
                    <a:pt x="62" y="34"/>
                    <a:pt x="62" y="34"/>
                    <a:pt x="62" y="33"/>
                  </a:cubicBezTo>
                  <a:cubicBezTo>
                    <a:pt x="62" y="32"/>
                    <a:pt x="62" y="30"/>
                    <a:pt x="64" y="30"/>
                  </a:cubicBezTo>
                  <a:cubicBezTo>
                    <a:pt x="65" y="30"/>
                    <a:pt x="65" y="30"/>
                    <a:pt x="65" y="29"/>
                  </a:cubicBezTo>
                  <a:cubicBezTo>
                    <a:pt x="66" y="29"/>
                    <a:pt x="67" y="29"/>
                    <a:pt x="68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70" y="29"/>
                    <a:pt x="72" y="29"/>
                    <a:pt x="72" y="30"/>
                  </a:cubicBezTo>
                  <a:cubicBezTo>
                    <a:pt x="72" y="31"/>
                    <a:pt x="72" y="32"/>
                    <a:pt x="70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4"/>
                    <a:pt x="70" y="35"/>
                    <a:pt x="70" y="36"/>
                  </a:cubicBezTo>
                  <a:cubicBezTo>
                    <a:pt x="70" y="37"/>
                    <a:pt x="70" y="38"/>
                    <a:pt x="70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7" y="39"/>
                    <a:pt x="66" y="39"/>
                  </a:cubicBezTo>
                  <a:cubicBezTo>
                    <a:pt x="66" y="39"/>
                    <a:pt x="65" y="39"/>
                    <a:pt x="64" y="39"/>
                  </a:cubicBezTo>
                  <a:cubicBezTo>
                    <a:pt x="64" y="39"/>
                    <a:pt x="64" y="39"/>
                    <a:pt x="63" y="39"/>
                  </a:cubicBezTo>
                  <a:cubicBezTo>
                    <a:pt x="63" y="39"/>
                    <a:pt x="63" y="39"/>
                    <a:pt x="62" y="39"/>
                  </a:cubicBezTo>
                  <a:cubicBezTo>
                    <a:pt x="62" y="39"/>
                    <a:pt x="62" y="40"/>
                    <a:pt x="62" y="40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3" y="41"/>
                    <a:pt x="63" y="42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0" y="43"/>
                    <a:pt x="60" y="46"/>
                    <a:pt x="59" y="47"/>
                  </a:cubicBezTo>
                  <a:lnTo>
                    <a:pt x="59" y="48"/>
                  </a:lnTo>
                  <a:close/>
                  <a:moveTo>
                    <a:pt x="53" y="42"/>
                  </a:moveTo>
                  <a:cubicBezTo>
                    <a:pt x="55" y="42"/>
                    <a:pt x="57" y="44"/>
                    <a:pt x="58" y="45"/>
                  </a:cubicBezTo>
                  <a:cubicBezTo>
                    <a:pt x="59" y="43"/>
                    <a:pt x="60" y="42"/>
                    <a:pt x="62" y="42"/>
                  </a:cubicBezTo>
                  <a:cubicBezTo>
                    <a:pt x="62" y="42"/>
                    <a:pt x="61" y="41"/>
                    <a:pt x="60" y="40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2" y="39"/>
                  </a:cubicBezTo>
                  <a:cubicBezTo>
                    <a:pt x="62" y="38"/>
                    <a:pt x="63" y="38"/>
                    <a:pt x="63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5" y="38"/>
                    <a:pt x="66" y="38"/>
                    <a:pt x="66" y="38"/>
                  </a:cubicBezTo>
                  <a:cubicBezTo>
                    <a:pt x="66" y="38"/>
                    <a:pt x="67" y="37"/>
                    <a:pt x="67" y="37"/>
                  </a:cubicBezTo>
                  <a:cubicBezTo>
                    <a:pt x="67" y="37"/>
                    <a:pt x="68" y="36"/>
                    <a:pt x="68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69" y="34"/>
                    <a:pt x="69" y="33"/>
                    <a:pt x="69" y="33"/>
                  </a:cubicBezTo>
                  <a:cubicBezTo>
                    <a:pt x="70" y="32"/>
                    <a:pt x="71" y="31"/>
                    <a:pt x="71" y="31"/>
                  </a:cubicBezTo>
                  <a:cubicBezTo>
                    <a:pt x="71" y="30"/>
                    <a:pt x="70" y="30"/>
                    <a:pt x="70" y="30"/>
                  </a:cubicBezTo>
                  <a:cubicBezTo>
                    <a:pt x="70" y="30"/>
                    <a:pt x="70" y="30"/>
                    <a:pt x="69" y="30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0"/>
                    <a:pt x="68" y="30"/>
                    <a:pt x="68" y="30"/>
                  </a:cubicBezTo>
                  <a:cubicBezTo>
                    <a:pt x="67" y="30"/>
                    <a:pt x="66" y="30"/>
                    <a:pt x="66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3" y="31"/>
                    <a:pt x="63" y="32"/>
                    <a:pt x="63" y="33"/>
                  </a:cubicBezTo>
                  <a:cubicBezTo>
                    <a:pt x="63" y="34"/>
                    <a:pt x="63" y="35"/>
                    <a:pt x="63" y="35"/>
                  </a:cubicBezTo>
                  <a:cubicBezTo>
                    <a:pt x="62" y="37"/>
                    <a:pt x="60" y="38"/>
                    <a:pt x="59" y="37"/>
                  </a:cubicBezTo>
                  <a:cubicBezTo>
                    <a:pt x="58" y="37"/>
                    <a:pt x="57" y="37"/>
                    <a:pt x="56" y="38"/>
                  </a:cubicBezTo>
                  <a:cubicBezTo>
                    <a:pt x="55" y="38"/>
                    <a:pt x="54" y="38"/>
                    <a:pt x="52" y="38"/>
                  </a:cubicBezTo>
                  <a:cubicBezTo>
                    <a:pt x="52" y="37"/>
                    <a:pt x="51" y="37"/>
                    <a:pt x="51" y="37"/>
                  </a:cubicBezTo>
                  <a:cubicBezTo>
                    <a:pt x="50" y="36"/>
                    <a:pt x="49" y="36"/>
                    <a:pt x="49" y="34"/>
                  </a:cubicBezTo>
                  <a:cubicBezTo>
                    <a:pt x="48" y="33"/>
                    <a:pt x="48" y="33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1"/>
                    <a:pt x="47" y="31"/>
                    <a:pt x="47" y="30"/>
                  </a:cubicBezTo>
                  <a:cubicBezTo>
                    <a:pt x="47" y="30"/>
                    <a:pt x="47" y="30"/>
                    <a:pt x="46" y="29"/>
                  </a:cubicBezTo>
                  <a:cubicBezTo>
                    <a:pt x="46" y="28"/>
                    <a:pt x="46" y="27"/>
                    <a:pt x="46" y="25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5" y="22"/>
                    <a:pt x="46" y="21"/>
                    <a:pt x="46" y="20"/>
                  </a:cubicBezTo>
                  <a:cubicBezTo>
                    <a:pt x="47" y="20"/>
                    <a:pt x="47" y="20"/>
                    <a:pt x="47" y="19"/>
                  </a:cubicBezTo>
                  <a:cubicBezTo>
                    <a:pt x="47" y="19"/>
                    <a:pt x="46" y="19"/>
                    <a:pt x="46" y="19"/>
                  </a:cubicBezTo>
                  <a:cubicBezTo>
                    <a:pt x="45" y="19"/>
                    <a:pt x="43" y="18"/>
                    <a:pt x="43" y="18"/>
                  </a:cubicBezTo>
                  <a:cubicBezTo>
                    <a:pt x="42" y="17"/>
                    <a:pt x="41" y="16"/>
                    <a:pt x="41" y="15"/>
                  </a:cubicBezTo>
                  <a:cubicBezTo>
                    <a:pt x="41" y="14"/>
                    <a:pt x="40" y="13"/>
                    <a:pt x="40" y="13"/>
                  </a:cubicBezTo>
                  <a:cubicBezTo>
                    <a:pt x="39" y="12"/>
                    <a:pt x="39" y="12"/>
                    <a:pt x="39" y="11"/>
                  </a:cubicBezTo>
                  <a:cubicBezTo>
                    <a:pt x="38" y="10"/>
                    <a:pt x="38" y="9"/>
                    <a:pt x="37" y="9"/>
                  </a:cubicBezTo>
                  <a:cubicBezTo>
                    <a:pt x="35" y="8"/>
                    <a:pt x="35" y="10"/>
                    <a:pt x="34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0"/>
                    <a:pt x="30" y="9"/>
                    <a:pt x="29" y="7"/>
                  </a:cubicBezTo>
                  <a:cubicBezTo>
                    <a:pt x="28" y="6"/>
                    <a:pt x="28" y="6"/>
                    <a:pt x="27" y="5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3" y="4"/>
                    <a:pt x="22" y="4"/>
                  </a:cubicBezTo>
                  <a:cubicBezTo>
                    <a:pt x="22" y="4"/>
                    <a:pt x="22" y="4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5"/>
                    <a:pt x="13" y="4"/>
                    <a:pt x="10" y="3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8" y="3"/>
                    <a:pt x="9" y="3"/>
                  </a:cubicBezTo>
                  <a:cubicBezTo>
                    <a:pt x="10" y="4"/>
                    <a:pt x="11" y="4"/>
                    <a:pt x="11" y="6"/>
                  </a:cubicBezTo>
                  <a:cubicBezTo>
                    <a:pt x="12" y="8"/>
                    <a:pt x="13" y="10"/>
                    <a:pt x="14" y="11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7" y="13"/>
                    <a:pt x="17" y="14"/>
                    <a:pt x="17" y="14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6"/>
                  </a:cubicBezTo>
                  <a:cubicBezTo>
                    <a:pt x="19" y="16"/>
                    <a:pt x="21" y="17"/>
                    <a:pt x="20" y="18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2" y="20"/>
                  </a:cubicBezTo>
                  <a:cubicBezTo>
                    <a:pt x="22" y="20"/>
                    <a:pt x="23" y="20"/>
                    <a:pt x="23" y="22"/>
                  </a:cubicBezTo>
                  <a:cubicBezTo>
                    <a:pt x="23" y="22"/>
                    <a:pt x="24" y="23"/>
                    <a:pt x="25" y="23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5"/>
                    <a:pt x="27" y="25"/>
                    <a:pt x="27" y="26"/>
                  </a:cubicBezTo>
                  <a:cubicBezTo>
                    <a:pt x="28" y="26"/>
                    <a:pt x="29" y="27"/>
                    <a:pt x="29" y="28"/>
                  </a:cubicBezTo>
                  <a:cubicBezTo>
                    <a:pt x="29" y="29"/>
                    <a:pt x="29" y="29"/>
                    <a:pt x="29" y="30"/>
                  </a:cubicBezTo>
                  <a:cubicBezTo>
                    <a:pt x="29" y="31"/>
                    <a:pt x="29" y="32"/>
                    <a:pt x="30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32" y="36"/>
                    <a:pt x="34" y="37"/>
                  </a:cubicBezTo>
                  <a:cubicBezTo>
                    <a:pt x="34" y="37"/>
                    <a:pt x="35" y="37"/>
                    <a:pt x="35" y="38"/>
                  </a:cubicBezTo>
                  <a:cubicBezTo>
                    <a:pt x="36" y="38"/>
                    <a:pt x="37" y="38"/>
                    <a:pt x="38" y="39"/>
                  </a:cubicBezTo>
                  <a:cubicBezTo>
                    <a:pt x="39" y="40"/>
                    <a:pt x="40" y="40"/>
                    <a:pt x="42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2"/>
                    <a:pt x="45" y="42"/>
                  </a:cubicBezTo>
                  <a:cubicBezTo>
                    <a:pt x="47" y="43"/>
                    <a:pt x="49" y="44"/>
                    <a:pt x="50" y="43"/>
                  </a:cubicBezTo>
                  <a:cubicBezTo>
                    <a:pt x="51" y="43"/>
                    <a:pt x="52" y="42"/>
                    <a:pt x="53" y="42"/>
                  </a:cubicBezTo>
                  <a:close/>
                  <a:moveTo>
                    <a:pt x="17" y="24"/>
                  </a:moveTo>
                  <a:cubicBezTo>
                    <a:pt x="17" y="24"/>
                    <a:pt x="18" y="25"/>
                    <a:pt x="18" y="26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lose/>
                  <a:moveTo>
                    <a:pt x="13" y="21"/>
                  </a:moveTo>
                  <a:cubicBezTo>
                    <a:pt x="14" y="21"/>
                    <a:pt x="15" y="22"/>
                    <a:pt x="15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20"/>
                    <a:pt x="15" y="19"/>
                    <a:pt x="14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6"/>
                    <a:pt x="10" y="13"/>
                    <a:pt x="9" y="11"/>
                  </a:cubicBezTo>
                  <a:cubicBezTo>
                    <a:pt x="9" y="10"/>
                    <a:pt x="9" y="10"/>
                    <a:pt x="8" y="10"/>
                  </a:cubicBezTo>
                  <a:cubicBezTo>
                    <a:pt x="8" y="9"/>
                    <a:pt x="7" y="9"/>
                    <a:pt x="7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2"/>
                    <a:pt x="2" y="2"/>
                  </a:cubicBezTo>
                  <a:cubicBezTo>
                    <a:pt x="3" y="3"/>
                    <a:pt x="5" y="6"/>
                    <a:pt x="5" y="7"/>
                  </a:cubicBezTo>
                  <a:cubicBezTo>
                    <a:pt x="5" y="8"/>
                    <a:pt x="6" y="9"/>
                    <a:pt x="7" y="9"/>
                  </a:cubicBezTo>
                  <a:cubicBezTo>
                    <a:pt x="8" y="11"/>
                    <a:pt x="10" y="12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4" y="19"/>
                    <a:pt x="13" y="20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Freeform 72"/>
            <p:cNvSpPr>
              <a:spLocks/>
            </p:cNvSpPr>
            <p:nvPr/>
          </p:nvSpPr>
          <p:spPr bwMode="auto">
            <a:xfrm>
              <a:off x="6434279" y="2679458"/>
              <a:ext cx="0" cy="6295"/>
            </a:xfrm>
            <a:custGeom>
              <a:avLst/>
              <a:gdLst>
                <a:gd name="T0" fmla="*/ 16 h 1"/>
                <a:gd name="T1" fmla="*/ 0 h 1"/>
                <a:gd name="T2" fmla="*/ 16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Freeform 73"/>
            <p:cNvSpPr>
              <a:spLocks/>
            </p:cNvSpPr>
            <p:nvPr/>
          </p:nvSpPr>
          <p:spPr bwMode="auto">
            <a:xfrm>
              <a:off x="6424834" y="2673163"/>
              <a:ext cx="15741" cy="12590"/>
            </a:xfrm>
            <a:custGeom>
              <a:avLst/>
              <a:gdLst>
                <a:gd name="T0" fmla="*/ 0 w 2"/>
                <a:gd name="T1" fmla="*/ 32 h 2"/>
                <a:gd name="T2" fmla="*/ 0 w 2"/>
                <a:gd name="T3" fmla="*/ 16 h 2"/>
                <a:gd name="T4" fmla="*/ 83 w 2"/>
                <a:gd name="T5" fmla="*/ 0 h 2"/>
                <a:gd name="T6" fmla="*/ 83 w 2"/>
                <a:gd name="T7" fmla="*/ 32 h 2"/>
                <a:gd name="T8" fmla="*/ 0 w 2"/>
                <a:gd name="T9" fmla="*/ 3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Freeform 74"/>
            <p:cNvSpPr>
              <a:spLocks/>
            </p:cNvSpPr>
            <p:nvPr/>
          </p:nvSpPr>
          <p:spPr bwMode="auto">
            <a:xfrm>
              <a:off x="6374462" y="2663720"/>
              <a:ext cx="6296" cy="15738"/>
            </a:xfrm>
            <a:custGeom>
              <a:avLst/>
              <a:gdLst>
                <a:gd name="T0" fmla="*/ 16 w 1"/>
                <a:gd name="T1" fmla="*/ 50 h 2"/>
                <a:gd name="T2" fmla="*/ 16 w 1"/>
                <a:gd name="T3" fmla="*/ 5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0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Freeform 75"/>
            <p:cNvSpPr>
              <a:spLocks/>
            </p:cNvSpPr>
            <p:nvPr/>
          </p:nvSpPr>
          <p:spPr bwMode="auto">
            <a:xfrm>
              <a:off x="6374462" y="2663720"/>
              <a:ext cx="6296" cy="15738"/>
            </a:xfrm>
            <a:custGeom>
              <a:avLst/>
              <a:gdLst>
                <a:gd name="T0" fmla="*/ 16 w 1"/>
                <a:gd name="T1" fmla="*/ 83 h 2"/>
                <a:gd name="T2" fmla="*/ 0 w 1"/>
                <a:gd name="T3" fmla="*/ 50 h 2"/>
                <a:gd name="T4" fmla="*/ 16 w 1"/>
                <a:gd name="T5" fmla="*/ 50 h 2"/>
                <a:gd name="T6" fmla="*/ 16 w 1"/>
                <a:gd name="T7" fmla="*/ 0 h 2"/>
                <a:gd name="T8" fmla="*/ 16 w 1"/>
                <a:gd name="T9" fmla="*/ 0 h 2"/>
                <a:gd name="T10" fmla="*/ 16 w 1"/>
                <a:gd name="T11" fmla="*/ 0 h 2"/>
                <a:gd name="T12" fmla="*/ 16 w 1"/>
                <a:gd name="T13" fmla="*/ 50 h 2"/>
                <a:gd name="T14" fmla="*/ 16 w 1"/>
                <a:gd name="T15" fmla="*/ 50 h 2"/>
                <a:gd name="T16" fmla="*/ 16 w 1"/>
                <a:gd name="T17" fmla="*/ 83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76"/>
            <p:cNvSpPr>
              <a:spLocks/>
            </p:cNvSpPr>
            <p:nvPr/>
          </p:nvSpPr>
          <p:spPr bwMode="auto">
            <a:xfrm>
              <a:off x="6478354" y="2663720"/>
              <a:ext cx="6296" cy="9443"/>
            </a:xfrm>
            <a:custGeom>
              <a:avLst/>
              <a:gdLst>
                <a:gd name="T0" fmla="*/ 0 w 1"/>
                <a:gd name="T1" fmla="*/ 81 h 1"/>
                <a:gd name="T2" fmla="*/ 16 w 1"/>
                <a:gd name="T3" fmla="*/ 0 h 1"/>
                <a:gd name="T4" fmla="*/ 16 w 1"/>
                <a:gd name="T5" fmla="*/ 81 h 1"/>
                <a:gd name="T6" fmla="*/ 0 w 1"/>
                <a:gd name="T7" fmla="*/ 8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Freeform 77"/>
            <p:cNvSpPr>
              <a:spLocks/>
            </p:cNvSpPr>
            <p:nvPr/>
          </p:nvSpPr>
          <p:spPr bwMode="auto">
            <a:xfrm>
              <a:off x="6472058" y="2657425"/>
              <a:ext cx="12593" cy="22033"/>
            </a:xfrm>
            <a:custGeom>
              <a:avLst/>
              <a:gdLst>
                <a:gd name="T0" fmla="*/ 32 w 2"/>
                <a:gd name="T1" fmla="*/ 86 h 3"/>
                <a:gd name="T2" fmla="*/ 16 w 2"/>
                <a:gd name="T3" fmla="*/ 65 h 3"/>
                <a:gd name="T4" fmla="*/ 0 w 2"/>
                <a:gd name="T5" fmla="*/ 65 h 3"/>
                <a:gd name="T6" fmla="*/ 16 w 2"/>
                <a:gd name="T7" fmla="*/ 28 h 3"/>
                <a:gd name="T8" fmla="*/ 16 w 2"/>
                <a:gd name="T9" fmla="*/ 28 h 3"/>
                <a:gd name="T10" fmla="*/ 32 w 2"/>
                <a:gd name="T11" fmla="*/ 0 h 3"/>
                <a:gd name="T12" fmla="*/ 32 w 2"/>
                <a:gd name="T13" fmla="*/ 28 h 3"/>
                <a:gd name="T14" fmla="*/ 32 w 2"/>
                <a:gd name="T15" fmla="*/ 65 h 3"/>
                <a:gd name="T16" fmla="*/ 32 w 2"/>
                <a:gd name="T17" fmla="*/ 86 h 3"/>
                <a:gd name="T18" fmla="*/ 32 w 2"/>
                <a:gd name="T19" fmla="*/ 86 h 3"/>
                <a:gd name="T20" fmla="*/ 32 w 2"/>
                <a:gd name="T21" fmla="*/ 86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Freeform 78"/>
            <p:cNvSpPr>
              <a:spLocks/>
            </p:cNvSpPr>
            <p:nvPr/>
          </p:nvSpPr>
          <p:spPr bwMode="auto">
            <a:xfrm>
              <a:off x="6909664" y="2931260"/>
              <a:ext cx="75558" cy="75540"/>
            </a:xfrm>
            <a:custGeom>
              <a:avLst/>
              <a:gdLst>
                <a:gd name="T0" fmla="*/ 305 w 10"/>
                <a:gd name="T1" fmla="*/ 305 h 10"/>
                <a:gd name="T2" fmla="*/ 334 w 10"/>
                <a:gd name="T3" fmla="*/ 0 h 10"/>
                <a:gd name="T4" fmla="*/ 197 w 10"/>
                <a:gd name="T5" fmla="*/ 0 h 10"/>
                <a:gd name="T6" fmla="*/ 139 w 10"/>
                <a:gd name="T7" fmla="*/ 70 h 10"/>
                <a:gd name="T8" fmla="*/ 70 w 10"/>
                <a:gd name="T9" fmla="*/ 98 h 10"/>
                <a:gd name="T10" fmla="*/ 0 w 10"/>
                <a:gd name="T11" fmla="*/ 139 h 10"/>
                <a:gd name="T12" fmla="*/ 139 w 10"/>
                <a:gd name="T13" fmla="*/ 305 h 10"/>
                <a:gd name="T14" fmla="*/ 305 w 10"/>
                <a:gd name="T15" fmla="*/ 305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10">
                  <a:moveTo>
                    <a:pt x="9" y="9"/>
                  </a:moveTo>
                  <a:cubicBezTo>
                    <a:pt x="7" y="7"/>
                    <a:pt x="9" y="2"/>
                    <a:pt x="10" y="0"/>
                  </a:cubicBezTo>
                  <a:cubicBezTo>
                    <a:pt x="8" y="0"/>
                    <a:pt x="8" y="1"/>
                    <a:pt x="6" y="0"/>
                  </a:cubicBezTo>
                  <a:cubicBezTo>
                    <a:pt x="6" y="0"/>
                    <a:pt x="4" y="2"/>
                    <a:pt x="4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6"/>
                    <a:pt x="2" y="7"/>
                    <a:pt x="4" y="9"/>
                  </a:cubicBezTo>
                  <a:cubicBezTo>
                    <a:pt x="4" y="9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Freeform 79"/>
            <p:cNvSpPr>
              <a:spLocks noEditPoints="1"/>
            </p:cNvSpPr>
            <p:nvPr/>
          </p:nvSpPr>
          <p:spPr bwMode="auto">
            <a:xfrm>
              <a:off x="6903367" y="2924965"/>
              <a:ext cx="81854" cy="81835"/>
            </a:xfrm>
            <a:custGeom>
              <a:avLst/>
              <a:gdLst>
                <a:gd name="T0" fmla="*/ 251 w 11"/>
                <a:gd name="T1" fmla="*/ 340 h 11"/>
                <a:gd name="T2" fmla="*/ 251 w 11"/>
                <a:gd name="T3" fmla="*/ 340 h 11"/>
                <a:gd name="T4" fmla="*/ 118 w 11"/>
                <a:gd name="T5" fmla="*/ 319 h 11"/>
                <a:gd name="T6" fmla="*/ 95 w 11"/>
                <a:gd name="T7" fmla="*/ 279 h 11"/>
                <a:gd name="T8" fmla="*/ 0 w 11"/>
                <a:gd name="T9" fmla="*/ 184 h 11"/>
                <a:gd name="T10" fmla="*/ 0 w 11"/>
                <a:gd name="T11" fmla="*/ 156 h 11"/>
                <a:gd name="T12" fmla="*/ 28 w 11"/>
                <a:gd name="T13" fmla="*/ 156 h 11"/>
                <a:gd name="T14" fmla="*/ 66 w 11"/>
                <a:gd name="T15" fmla="*/ 118 h 11"/>
                <a:gd name="T16" fmla="*/ 118 w 11"/>
                <a:gd name="T17" fmla="*/ 95 h 11"/>
                <a:gd name="T18" fmla="*/ 156 w 11"/>
                <a:gd name="T19" fmla="*/ 95 h 11"/>
                <a:gd name="T20" fmla="*/ 156 w 11"/>
                <a:gd name="T21" fmla="*/ 66 h 11"/>
                <a:gd name="T22" fmla="*/ 225 w 11"/>
                <a:gd name="T23" fmla="*/ 0 h 11"/>
                <a:gd name="T24" fmla="*/ 251 w 11"/>
                <a:gd name="T25" fmla="*/ 28 h 11"/>
                <a:gd name="T26" fmla="*/ 319 w 11"/>
                <a:gd name="T27" fmla="*/ 0 h 11"/>
                <a:gd name="T28" fmla="*/ 319 w 11"/>
                <a:gd name="T29" fmla="*/ 0 h 11"/>
                <a:gd name="T30" fmla="*/ 340 w 11"/>
                <a:gd name="T31" fmla="*/ 0 h 11"/>
                <a:gd name="T32" fmla="*/ 340 w 11"/>
                <a:gd name="T33" fmla="*/ 28 h 11"/>
                <a:gd name="T34" fmla="*/ 340 w 11"/>
                <a:gd name="T35" fmla="*/ 95 h 11"/>
                <a:gd name="T36" fmla="*/ 319 w 11"/>
                <a:gd name="T37" fmla="*/ 319 h 11"/>
                <a:gd name="T38" fmla="*/ 319 w 11"/>
                <a:gd name="T39" fmla="*/ 319 h 11"/>
                <a:gd name="T40" fmla="*/ 319 w 11"/>
                <a:gd name="T41" fmla="*/ 340 h 11"/>
                <a:gd name="T42" fmla="*/ 251 w 11"/>
                <a:gd name="T43" fmla="*/ 340 h 11"/>
                <a:gd name="T44" fmla="*/ 66 w 11"/>
                <a:gd name="T45" fmla="*/ 184 h 11"/>
                <a:gd name="T46" fmla="*/ 118 w 11"/>
                <a:gd name="T47" fmla="*/ 251 h 11"/>
                <a:gd name="T48" fmla="*/ 156 w 11"/>
                <a:gd name="T49" fmla="*/ 279 h 11"/>
                <a:gd name="T50" fmla="*/ 251 w 11"/>
                <a:gd name="T51" fmla="*/ 319 h 11"/>
                <a:gd name="T52" fmla="*/ 251 w 11"/>
                <a:gd name="T53" fmla="*/ 319 h 11"/>
                <a:gd name="T54" fmla="*/ 279 w 11"/>
                <a:gd name="T55" fmla="*/ 319 h 11"/>
                <a:gd name="T56" fmla="*/ 279 w 11"/>
                <a:gd name="T57" fmla="*/ 95 h 11"/>
                <a:gd name="T58" fmla="*/ 319 w 11"/>
                <a:gd name="T59" fmla="*/ 66 h 11"/>
                <a:gd name="T60" fmla="*/ 225 w 11"/>
                <a:gd name="T61" fmla="*/ 66 h 11"/>
                <a:gd name="T62" fmla="*/ 184 w 11"/>
                <a:gd name="T63" fmla="*/ 95 h 11"/>
                <a:gd name="T64" fmla="*/ 156 w 11"/>
                <a:gd name="T65" fmla="*/ 118 h 11"/>
                <a:gd name="T66" fmla="*/ 118 w 11"/>
                <a:gd name="T67" fmla="*/ 118 h 11"/>
                <a:gd name="T68" fmla="*/ 95 w 11"/>
                <a:gd name="T69" fmla="*/ 118 h 11"/>
                <a:gd name="T70" fmla="*/ 66 w 11"/>
                <a:gd name="T71" fmla="*/ 184 h 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5" y="11"/>
                    <a:pt x="4" y="10"/>
                  </a:cubicBezTo>
                  <a:cubicBezTo>
                    <a:pt x="4" y="10"/>
                    <a:pt x="3" y="9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7" y="0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0" y="5"/>
                    <a:pt x="9" y="8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9" y="11"/>
                    <a:pt x="8" y="11"/>
                  </a:cubicBezTo>
                  <a:close/>
                  <a:moveTo>
                    <a:pt x="2" y="6"/>
                  </a:moveTo>
                  <a:cubicBezTo>
                    <a:pt x="2" y="7"/>
                    <a:pt x="3" y="7"/>
                    <a:pt x="4" y="8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9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8"/>
                    <a:pt x="9" y="5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7" y="2"/>
                    <a:pt x="7" y="2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Freeform 80"/>
            <p:cNvSpPr>
              <a:spLocks/>
            </p:cNvSpPr>
            <p:nvPr/>
          </p:nvSpPr>
          <p:spPr bwMode="auto">
            <a:xfrm>
              <a:off x="7007259" y="3057163"/>
              <a:ext cx="0" cy="9443"/>
            </a:xfrm>
            <a:custGeom>
              <a:avLst/>
              <a:gdLst>
                <a:gd name="T0" fmla="*/ 0 h 1"/>
                <a:gd name="T1" fmla="*/ 0 h 1"/>
                <a:gd name="T2" fmla="*/ 81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Freeform 81"/>
            <p:cNvSpPr>
              <a:spLocks/>
            </p:cNvSpPr>
            <p:nvPr/>
          </p:nvSpPr>
          <p:spPr bwMode="auto">
            <a:xfrm>
              <a:off x="6997815" y="3044573"/>
              <a:ext cx="15741" cy="28328"/>
            </a:xfrm>
            <a:custGeom>
              <a:avLst/>
              <a:gdLst>
                <a:gd name="T0" fmla="*/ 83 w 2"/>
                <a:gd name="T1" fmla="*/ 101 h 4"/>
                <a:gd name="T2" fmla="*/ 50 w 2"/>
                <a:gd name="T3" fmla="*/ 81 h 4"/>
                <a:gd name="T4" fmla="*/ 0 w 2"/>
                <a:gd name="T5" fmla="*/ 81 h 4"/>
                <a:gd name="T6" fmla="*/ 0 w 2"/>
                <a:gd name="T7" fmla="*/ 81 h 4"/>
                <a:gd name="T8" fmla="*/ 50 w 2"/>
                <a:gd name="T9" fmla="*/ 0 h 4"/>
                <a:gd name="T10" fmla="*/ 83 w 2"/>
                <a:gd name="T11" fmla="*/ 10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Freeform 82"/>
            <p:cNvSpPr>
              <a:spLocks/>
            </p:cNvSpPr>
            <p:nvPr/>
          </p:nvSpPr>
          <p:spPr bwMode="auto">
            <a:xfrm>
              <a:off x="6985222" y="3006802"/>
              <a:ext cx="103892" cy="59803"/>
            </a:xfrm>
            <a:custGeom>
              <a:avLst/>
              <a:gdLst>
                <a:gd name="T0" fmla="*/ 405 w 14"/>
                <a:gd name="T1" fmla="*/ 164 h 8"/>
                <a:gd name="T2" fmla="*/ 368 w 14"/>
                <a:gd name="T3" fmla="*/ 254 h 8"/>
                <a:gd name="T4" fmla="*/ 368 w 14"/>
                <a:gd name="T5" fmla="*/ 164 h 8"/>
                <a:gd name="T6" fmla="*/ 250 w 14"/>
                <a:gd name="T7" fmla="*/ 135 h 8"/>
                <a:gd name="T8" fmla="*/ 222 w 14"/>
                <a:gd name="T9" fmla="*/ 226 h 8"/>
                <a:gd name="T10" fmla="*/ 156 w 14"/>
                <a:gd name="T11" fmla="*/ 226 h 8"/>
                <a:gd name="T12" fmla="*/ 0 w 14"/>
                <a:gd name="T13" fmla="*/ 185 h 8"/>
                <a:gd name="T14" fmla="*/ 66 w 14"/>
                <a:gd name="T15" fmla="*/ 95 h 8"/>
                <a:gd name="T16" fmla="*/ 66 w 14"/>
                <a:gd name="T17" fmla="*/ 135 h 8"/>
                <a:gd name="T18" fmla="*/ 118 w 14"/>
                <a:gd name="T19" fmla="*/ 135 h 8"/>
                <a:gd name="T20" fmla="*/ 222 w 14"/>
                <a:gd name="T21" fmla="*/ 95 h 8"/>
                <a:gd name="T22" fmla="*/ 405 w 14"/>
                <a:gd name="T23" fmla="*/ 164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8">
                  <a:moveTo>
                    <a:pt x="13" y="5"/>
                  </a:moveTo>
                  <a:cubicBezTo>
                    <a:pt x="14" y="6"/>
                    <a:pt x="13" y="6"/>
                    <a:pt x="12" y="8"/>
                  </a:cubicBezTo>
                  <a:cubicBezTo>
                    <a:pt x="11" y="7"/>
                    <a:pt x="11" y="6"/>
                    <a:pt x="12" y="5"/>
                  </a:cubicBezTo>
                  <a:cubicBezTo>
                    <a:pt x="10" y="5"/>
                    <a:pt x="10" y="3"/>
                    <a:pt x="8" y="4"/>
                  </a:cubicBezTo>
                  <a:cubicBezTo>
                    <a:pt x="7" y="5"/>
                    <a:pt x="5" y="6"/>
                    <a:pt x="7" y="7"/>
                  </a:cubicBezTo>
                  <a:cubicBezTo>
                    <a:pt x="6" y="8"/>
                    <a:pt x="5" y="8"/>
                    <a:pt x="5" y="7"/>
                  </a:cubicBezTo>
                  <a:cubicBezTo>
                    <a:pt x="3" y="7"/>
                    <a:pt x="2" y="4"/>
                    <a:pt x="0" y="6"/>
                  </a:cubicBezTo>
                  <a:cubicBezTo>
                    <a:pt x="0" y="4"/>
                    <a:pt x="0" y="2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8" y="0"/>
                    <a:pt x="12" y="3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Freeform 83"/>
            <p:cNvSpPr>
              <a:spLocks noEditPoints="1"/>
            </p:cNvSpPr>
            <p:nvPr/>
          </p:nvSpPr>
          <p:spPr bwMode="auto">
            <a:xfrm>
              <a:off x="6975777" y="3022540"/>
              <a:ext cx="113337" cy="44066"/>
            </a:xfrm>
            <a:custGeom>
              <a:avLst/>
              <a:gdLst>
                <a:gd name="T0" fmla="*/ 197 w 15"/>
                <a:gd name="T1" fmla="*/ 180 h 6"/>
                <a:gd name="T2" fmla="*/ 139 w 15"/>
                <a:gd name="T3" fmla="*/ 114 h 6"/>
                <a:gd name="T4" fmla="*/ 70 w 15"/>
                <a:gd name="T5" fmla="*/ 114 h 6"/>
                <a:gd name="T6" fmla="*/ 29 w 15"/>
                <a:gd name="T7" fmla="*/ 114 h 6"/>
                <a:gd name="T8" fmla="*/ 98 w 15"/>
                <a:gd name="T9" fmla="*/ 0 h 6"/>
                <a:gd name="T10" fmla="*/ 139 w 15"/>
                <a:gd name="T11" fmla="*/ 28 h 6"/>
                <a:gd name="T12" fmla="*/ 168 w 15"/>
                <a:gd name="T13" fmla="*/ 28 h 6"/>
                <a:gd name="T14" fmla="*/ 264 w 15"/>
                <a:gd name="T15" fmla="*/ 28 h 6"/>
                <a:gd name="T16" fmla="*/ 494 w 15"/>
                <a:gd name="T17" fmla="*/ 65 h 6"/>
                <a:gd name="T18" fmla="*/ 494 w 15"/>
                <a:gd name="T19" fmla="*/ 65 h 6"/>
                <a:gd name="T20" fmla="*/ 427 w 15"/>
                <a:gd name="T21" fmla="*/ 180 h 6"/>
                <a:gd name="T22" fmla="*/ 427 w 15"/>
                <a:gd name="T23" fmla="*/ 180 h 6"/>
                <a:gd name="T24" fmla="*/ 403 w 15"/>
                <a:gd name="T25" fmla="*/ 86 h 6"/>
                <a:gd name="T26" fmla="*/ 334 w 15"/>
                <a:gd name="T27" fmla="*/ 86 h 6"/>
                <a:gd name="T28" fmla="*/ 264 w 15"/>
                <a:gd name="T29" fmla="*/ 114 h 6"/>
                <a:gd name="T30" fmla="*/ 305 w 15"/>
                <a:gd name="T31" fmla="*/ 152 h 6"/>
                <a:gd name="T32" fmla="*/ 235 w 15"/>
                <a:gd name="T33" fmla="*/ 180 h 6"/>
                <a:gd name="T34" fmla="*/ 197 w 15"/>
                <a:gd name="T35" fmla="*/ 152 h 6"/>
                <a:gd name="T36" fmla="*/ 235 w 15"/>
                <a:gd name="T37" fmla="*/ 152 h 6"/>
                <a:gd name="T38" fmla="*/ 235 w 15"/>
                <a:gd name="T39" fmla="*/ 114 h 6"/>
                <a:gd name="T40" fmla="*/ 264 w 15"/>
                <a:gd name="T41" fmla="*/ 65 h 6"/>
                <a:gd name="T42" fmla="*/ 235 w 15"/>
                <a:gd name="T43" fmla="*/ 65 h 6"/>
                <a:gd name="T44" fmla="*/ 139 w 15"/>
                <a:gd name="T45" fmla="*/ 65 h 6"/>
                <a:gd name="T46" fmla="*/ 70 w 15"/>
                <a:gd name="T47" fmla="*/ 28 h 6"/>
                <a:gd name="T48" fmla="*/ 70 w 15"/>
                <a:gd name="T49" fmla="*/ 28 h 6"/>
                <a:gd name="T50" fmla="*/ 139 w 15"/>
                <a:gd name="T51" fmla="*/ 86 h 6"/>
                <a:gd name="T52" fmla="*/ 473 w 15"/>
                <a:gd name="T53" fmla="*/ 86 h 6"/>
                <a:gd name="T54" fmla="*/ 427 w 15"/>
                <a:gd name="T55" fmla="*/ 114 h 6"/>
                <a:gd name="T56" fmla="*/ 427 w 15"/>
                <a:gd name="T57" fmla="*/ 114 h 6"/>
                <a:gd name="T58" fmla="*/ 334 w 15"/>
                <a:gd name="T59" fmla="*/ 28 h 6"/>
                <a:gd name="T60" fmla="*/ 427 w 15"/>
                <a:gd name="T61" fmla="*/ 86 h 6"/>
                <a:gd name="T62" fmla="*/ 334 w 15"/>
                <a:gd name="T63" fmla="*/ 28 h 6"/>
                <a:gd name="T64" fmla="*/ 305 w 15"/>
                <a:gd name="T65" fmla="*/ 65 h 6"/>
                <a:gd name="T66" fmla="*/ 334 w 15"/>
                <a:gd name="T67" fmla="*/ 28 h 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" h="6">
                  <a:moveTo>
                    <a:pt x="7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4" y="5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4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4"/>
                    <a:pt x="15" y="4"/>
                    <a:pt x="14" y="5"/>
                  </a:cubicBezTo>
                  <a:cubicBezTo>
                    <a:pt x="14" y="5"/>
                    <a:pt x="14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2" y="5"/>
                    <a:pt x="12" y="4"/>
                  </a:cubicBezTo>
                  <a:cubicBezTo>
                    <a:pt x="11" y="4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2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6"/>
                  </a:cubicBezTo>
                  <a:close/>
                  <a:moveTo>
                    <a:pt x="6" y="4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4"/>
                    <a:pt x="7" y="4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5" y="3"/>
                    <a:pt x="4" y="3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5" y="4"/>
                    <a:pt x="5" y="4"/>
                    <a:pt x="6" y="4"/>
                  </a:cubicBezTo>
                  <a:close/>
                  <a:moveTo>
                    <a:pt x="14" y="3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4" y="4"/>
                    <a:pt x="14" y="4"/>
                    <a:pt x="14" y="3"/>
                  </a:cubicBezTo>
                  <a:close/>
                  <a:moveTo>
                    <a:pt x="10" y="1"/>
                  </a:moveTo>
                  <a:cubicBezTo>
                    <a:pt x="11" y="1"/>
                    <a:pt x="11" y="2"/>
                    <a:pt x="12" y="2"/>
                  </a:cubicBezTo>
                  <a:cubicBezTo>
                    <a:pt x="12" y="2"/>
                    <a:pt x="12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Freeform 84"/>
            <p:cNvSpPr>
              <a:spLocks/>
            </p:cNvSpPr>
            <p:nvPr/>
          </p:nvSpPr>
          <p:spPr bwMode="auto">
            <a:xfrm>
              <a:off x="7057631" y="2707786"/>
              <a:ext cx="15741" cy="9443"/>
            </a:xfrm>
            <a:custGeom>
              <a:avLst/>
              <a:gdLst>
                <a:gd name="T0" fmla="*/ 83 w 2"/>
                <a:gd name="T1" fmla="*/ 0 h 1"/>
                <a:gd name="T2" fmla="*/ 83 w 2"/>
                <a:gd name="T3" fmla="*/ 81 h 1"/>
                <a:gd name="T4" fmla="*/ 0 w 2"/>
                <a:gd name="T5" fmla="*/ 81 h 1"/>
                <a:gd name="T6" fmla="*/ 83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Freeform 85"/>
            <p:cNvSpPr>
              <a:spLocks/>
            </p:cNvSpPr>
            <p:nvPr/>
          </p:nvSpPr>
          <p:spPr bwMode="auto">
            <a:xfrm>
              <a:off x="7019852" y="2707786"/>
              <a:ext cx="59817" cy="15738"/>
            </a:xfrm>
            <a:custGeom>
              <a:avLst/>
              <a:gdLst>
                <a:gd name="T0" fmla="*/ 254 w 8"/>
                <a:gd name="T1" fmla="*/ 83 h 2"/>
                <a:gd name="T2" fmla="*/ 0 w 8"/>
                <a:gd name="T3" fmla="*/ 50 h 2"/>
                <a:gd name="T4" fmla="*/ 164 w 8"/>
                <a:gd name="T5" fmla="*/ 0 h 2"/>
                <a:gd name="T6" fmla="*/ 226 w 8"/>
                <a:gd name="T7" fmla="*/ 0 h 2"/>
                <a:gd name="T8" fmla="*/ 226 w 8"/>
                <a:gd name="T9" fmla="*/ 0 h 2"/>
                <a:gd name="T10" fmla="*/ 254 w 8"/>
                <a:gd name="T11" fmla="*/ 83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86"/>
            <p:cNvSpPr>
              <a:spLocks/>
            </p:cNvSpPr>
            <p:nvPr/>
          </p:nvSpPr>
          <p:spPr bwMode="auto">
            <a:xfrm>
              <a:off x="7148931" y="2814802"/>
              <a:ext cx="6296" cy="6295"/>
            </a:xfrm>
            <a:custGeom>
              <a:avLst/>
              <a:gdLst>
                <a:gd name="T0" fmla="*/ 16 w 1"/>
                <a:gd name="T1" fmla="*/ 0 h 1"/>
                <a:gd name="T2" fmla="*/ 0 w 1"/>
                <a:gd name="T3" fmla="*/ 16 h 1"/>
                <a:gd name="T4" fmla="*/ 16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Freeform 87"/>
            <p:cNvSpPr>
              <a:spLocks/>
            </p:cNvSpPr>
            <p:nvPr/>
          </p:nvSpPr>
          <p:spPr bwMode="auto">
            <a:xfrm>
              <a:off x="7139486" y="2805359"/>
              <a:ext cx="22038" cy="22033"/>
            </a:xfrm>
            <a:custGeom>
              <a:avLst/>
              <a:gdLst>
                <a:gd name="T0" fmla="*/ 28 w 3"/>
                <a:gd name="T1" fmla="*/ 86 h 3"/>
                <a:gd name="T2" fmla="*/ 0 w 3"/>
                <a:gd name="T3" fmla="*/ 86 h 3"/>
                <a:gd name="T4" fmla="*/ 0 w 3"/>
                <a:gd name="T5" fmla="*/ 65 h 3"/>
                <a:gd name="T6" fmla="*/ 65 w 3"/>
                <a:gd name="T7" fmla="*/ 0 h 3"/>
                <a:gd name="T8" fmla="*/ 86 w 3"/>
                <a:gd name="T9" fmla="*/ 0 h 3"/>
                <a:gd name="T10" fmla="*/ 86 w 3"/>
                <a:gd name="T11" fmla="*/ 28 h 3"/>
                <a:gd name="T12" fmla="*/ 28 w 3"/>
                <a:gd name="T13" fmla="*/ 86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Freeform 88"/>
            <p:cNvSpPr>
              <a:spLocks/>
            </p:cNvSpPr>
            <p:nvPr/>
          </p:nvSpPr>
          <p:spPr bwMode="auto">
            <a:xfrm>
              <a:off x="7111152" y="2754999"/>
              <a:ext cx="6296" cy="12590"/>
            </a:xfrm>
            <a:custGeom>
              <a:avLst/>
              <a:gdLst>
                <a:gd name="T0" fmla="*/ 16 w 1"/>
                <a:gd name="T1" fmla="*/ 16 h 2"/>
                <a:gd name="T2" fmla="*/ 0 w 1"/>
                <a:gd name="T3" fmla="*/ 0 h 2"/>
                <a:gd name="T4" fmla="*/ 16 w 1"/>
                <a:gd name="T5" fmla="*/ 16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Freeform 89"/>
            <p:cNvSpPr>
              <a:spLocks/>
            </p:cNvSpPr>
            <p:nvPr/>
          </p:nvSpPr>
          <p:spPr bwMode="auto">
            <a:xfrm>
              <a:off x="7089114" y="2717228"/>
              <a:ext cx="28334" cy="50361"/>
            </a:xfrm>
            <a:custGeom>
              <a:avLst/>
              <a:gdLst>
                <a:gd name="T0" fmla="*/ 101 w 4"/>
                <a:gd name="T1" fmla="*/ 194 h 7"/>
                <a:gd name="T2" fmla="*/ 56 w 4"/>
                <a:gd name="T3" fmla="*/ 130 h 7"/>
                <a:gd name="T4" fmla="*/ 0 w 4"/>
                <a:gd name="T5" fmla="*/ 0 h 7"/>
                <a:gd name="T6" fmla="*/ 101 w 4"/>
                <a:gd name="T7" fmla="*/ 130 h 7"/>
                <a:gd name="T8" fmla="*/ 101 w 4"/>
                <a:gd name="T9" fmla="*/ 130 h 7"/>
                <a:gd name="T10" fmla="*/ 101 w 4"/>
                <a:gd name="T11" fmla="*/ 130 h 7"/>
                <a:gd name="T12" fmla="*/ 101 w 4"/>
                <a:gd name="T13" fmla="*/ 167 h 7"/>
                <a:gd name="T14" fmla="*/ 101 w 4"/>
                <a:gd name="T15" fmla="*/ 167 h 7"/>
                <a:gd name="T16" fmla="*/ 101 w 4"/>
                <a:gd name="T17" fmla="*/ 194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cubicBezTo>
                    <a:pt x="3" y="7"/>
                    <a:pt x="3" y="6"/>
                    <a:pt x="2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Freeform 90"/>
            <p:cNvSpPr>
              <a:spLocks/>
            </p:cNvSpPr>
            <p:nvPr/>
          </p:nvSpPr>
          <p:spPr bwMode="auto">
            <a:xfrm>
              <a:off x="7095410" y="2739261"/>
              <a:ext cx="6296" cy="15738"/>
            </a:xfrm>
            <a:custGeom>
              <a:avLst/>
              <a:gdLst>
                <a:gd name="T0" fmla="*/ 16 w 1"/>
                <a:gd name="T1" fmla="*/ 0 h 2"/>
                <a:gd name="T2" fmla="*/ 16 w 1"/>
                <a:gd name="T3" fmla="*/ 83 h 2"/>
                <a:gd name="T4" fmla="*/ 16 w 1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9" name="Freeform 91"/>
            <p:cNvSpPr>
              <a:spLocks/>
            </p:cNvSpPr>
            <p:nvPr/>
          </p:nvSpPr>
          <p:spPr bwMode="auto">
            <a:xfrm>
              <a:off x="7095410" y="2739261"/>
              <a:ext cx="15741" cy="22033"/>
            </a:xfrm>
            <a:custGeom>
              <a:avLst/>
              <a:gdLst>
                <a:gd name="T0" fmla="*/ 83 w 2"/>
                <a:gd name="T1" fmla="*/ 86 h 3"/>
                <a:gd name="T2" fmla="*/ 50 w 2"/>
                <a:gd name="T3" fmla="*/ 65 h 3"/>
                <a:gd name="T4" fmla="*/ 0 w 2"/>
                <a:gd name="T5" fmla="*/ 28 h 3"/>
                <a:gd name="T6" fmla="*/ 0 w 2"/>
                <a:gd name="T7" fmla="*/ 0 h 3"/>
                <a:gd name="T8" fmla="*/ 50 w 2"/>
                <a:gd name="T9" fmla="*/ 0 h 3"/>
                <a:gd name="T10" fmla="*/ 83 w 2"/>
                <a:gd name="T11" fmla="*/ 28 h 3"/>
                <a:gd name="T12" fmla="*/ 83 w 2"/>
                <a:gd name="T13" fmla="*/ 86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Freeform 92"/>
            <p:cNvSpPr>
              <a:spLocks/>
            </p:cNvSpPr>
            <p:nvPr/>
          </p:nvSpPr>
          <p:spPr bwMode="auto">
            <a:xfrm>
              <a:off x="7073373" y="2761294"/>
              <a:ext cx="6296" cy="6295"/>
            </a:xfrm>
            <a:custGeom>
              <a:avLst/>
              <a:gdLst>
                <a:gd name="T0" fmla="*/ 0 w 1"/>
                <a:gd name="T1" fmla="*/ 16 h 1"/>
                <a:gd name="T2" fmla="*/ 16 w 1"/>
                <a:gd name="T3" fmla="*/ 0 h 1"/>
                <a:gd name="T4" fmla="*/ 16 w 1"/>
                <a:gd name="T5" fmla="*/ 16 h 1"/>
                <a:gd name="T6" fmla="*/ 0 w 1"/>
                <a:gd name="T7" fmla="*/ 1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Freeform 93"/>
            <p:cNvSpPr>
              <a:spLocks/>
            </p:cNvSpPr>
            <p:nvPr/>
          </p:nvSpPr>
          <p:spPr bwMode="auto">
            <a:xfrm>
              <a:off x="7067076" y="2745556"/>
              <a:ext cx="12593" cy="37771"/>
            </a:xfrm>
            <a:custGeom>
              <a:avLst/>
              <a:gdLst>
                <a:gd name="T0" fmla="*/ 4 w 4"/>
                <a:gd name="T1" fmla="*/ 12 h 12"/>
                <a:gd name="T2" fmla="*/ 0 w 4"/>
                <a:gd name="T3" fmla="*/ 7 h 12"/>
                <a:gd name="T4" fmla="*/ 4 w 4"/>
                <a:gd name="T5" fmla="*/ 0 h 12"/>
                <a:gd name="T6" fmla="*/ 4 w 4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2">
                  <a:moveTo>
                    <a:pt x="4" y="12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Freeform 94"/>
            <p:cNvSpPr>
              <a:spLocks/>
            </p:cNvSpPr>
            <p:nvPr/>
          </p:nvSpPr>
          <p:spPr bwMode="auto">
            <a:xfrm>
              <a:off x="7067076" y="2745556"/>
              <a:ext cx="6296" cy="9443"/>
            </a:xfrm>
            <a:custGeom>
              <a:avLst/>
              <a:gdLst>
                <a:gd name="T0" fmla="*/ 16 w 1"/>
                <a:gd name="T1" fmla="*/ 0 h 1"/>
                <a:gd name="T2" fmla="*/ 16 w 1"/>
                <a:gd name="T3" fmla="*/ 81 h 1"/>
                <a:gd name="T4" fmla="*/ 16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Freeform 95"/>
            <p:cNvSpPr>
              <a:spLocks/>
            </p:cNvSpPr>
            <p:nvPr/>
          </p:nvSpPr>
          <p:spPr bwMode="auto">
            <a:xfrm>
              <a:off x="7057631" y="2739261"/>
              <a:ext cx="22038" cy="22033"/>
            </a:xfrm>
            <a:custGeom>
              <a:avLst/>
              <a:gdLst>
                <a:gd name="T0" fmla="*/ 65 w 3"/>
                <a:gd name="T1" fmla="*/ 86 h 3"/>
                <a:gd name="T2" fmla="*/ 65 w 3"/>
                <a:gd name="T3" fmla="*/ 86 h 3"/>
                <a:gd name="T4" fmla="*/ 0 w 3"/>
                <a:gd name="T5" fmla="*/ 28 h 3"/>
                <a:gd name="T6" fmla="*/ 28 w 3"/>
                <a:gd name="T7" fmla="*/ 0 h 3"/>
                <a:gd name="T8" fmla="*/ 65 w 3"/>
                <a:gd name="T9" fmla="*/ 0 h 3"/>
                <a:gd name="T10" fmla="*/ 65 w 3"/>
                <a:gd name="T11" fmla="*/ 0 h 3"/>
                <a:gd name="T12" fmla="*/ 65 w 3"/>
                <a:gd name="T13" fmla="*/ 86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Freeform 96"/>
            <p:cNvSpPr>
              <a:spLocks/>
            </p:cNvSpPr>
            <p:nvPr/>
          </p:nvSpPr>
          <p:spPr bwMode="auto">
            <a:xfrm>
              <a:off x="7079669" y="2717228"/>
              <a:ext cx="9445" cy="15738"/>
            </a:xfrm>
            <a:custGeom>
              <a:avLst/>
              <a:gdLst>
                <a:gd name="T0" fmla="*/ 81 w 1"/>
                <a:gd name="T1" fmla="*/ 50 h 2"/>
                <a:gd name="T2" fmla="*/ 81 w 1"/>
                <a:gd name="T3" fmla="*/ 83 h 2"/>
                <a:gd name="T4" fmla="*/ 81 w 1"/>
                <a:gd name="T5" fmla="*/ 0 h 2"/>
                <a:gd name="T6" fmla="*/ 81 w 1"/>
                <a:gd name="T7" fmla="*/ 5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Freeform 97"/>
            <p:cNvSpPr>
              <a:spLocks/>
            </p:cNvSpPr>
            <p:nvPr/>
          </p:nvSpPr>
          <p:spPr bwMode="auto">
            <a:xfrm>
              <a:off x="7079669" y="2701490"/>
              <a:ext cx="9445" cy="53508"/>
            </a:xfrm>
            <a:custGeom>
              <a:avLst/>
              <a:gdLst>
                <a:gd name="T0" fmla="*/ 81 w 1"/>
                <a:gd name="T1" fmla="*/ 243 h 7"/>
                <a:gd name="T2" fmla="*/ 0 w 1"/>
                <a:gd name="T3" fmla="*/ 141 h 7"/>
                <a:gd name="T4" fmla="*/ 0 w 1"/>
                <a:gd name="T5" fmla="*/ 70 h 7"/>
                <a:gd name="T6" fmla="*/ 81 w 1"/>
                <a:gd name="T7" fmla="*/ 0 h 7"/>
                <a:gd name="T8" fmla="*/ 81 w 1"/>
                <a:gd name="T9" fmla="*/ 70 h 7"/>
                <a:gd name="T10" fmla="*/ 81 w 1"/>
                <a:gd name="T11" fmla="*/ 70 h 7"/>
                <a:gd name="T12" fmla="*/ 81 w 1"/>
                <a:gd name="T13" fmla="*/ 100 h 7"/>
                <a:gd name="T14" fmla="*/ 81 w 1"/>
                <a:gd name="T15" fmla="*/ 100 h 7"/>
                <a:gd name="T16" fmla="*/ 81 w 1"/>
                <a:gd name="T17" fmla="*/ 141 h 7"/>
                <a:gd name="T18" fmla="*/ 81 w 1"/>
                <a:gd name="T19" fmla="*/ 243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" h="7">
                  <a:moveTo>
                    <a:pt x="1" y="7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Freeform 98"/>
            <p:cNvSpPr>
              <a:spLocks/>
            </p:cNvSpPr>
            <p:nvPr/>
          </p:nvSpPr>
          <p:spPr bwMode="auto">
            <a:xfrm>
              <a:off x="7133189" y="2783327"/>
              <a:ext cx="6296" cy="15738"/>
            </a:xfrm>
            <a:custGeom>
              <a:avLst/>
              <a:gdLst>
                <a:gd name="T0" fmla="*/ 16 w 1"/>
                <a:gd name="T1" fmla="*/ 50 h 2"/>
                <a:gd name="T2" fmla="*/ 16 w 1"/>
                <a:gd name="T3" fmla="*/ 83 h 2"/>
                <a:gd name="T4" fmla="*/ 16 w 1"/>
                <a:gd name="T5" fmla="*/ 50 h 2"/>
                <a:gd name="T6" fmla="*/ 0 w 1"/>
                <a:gd name="T7" fmla="*/ 0 h 2"/>
                <a:gd name="T8" fmla="*/ 16 w 1"/>
                <a:gd name="T9" fmla="*/ 5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Freeform 99"/>
            <p:cNvSpPr>
              <a:spLocks/>
            </p:cNvSpPr>
            <p:nvPr/>
          </p:nvSpPr>
          <p:spPr bwMode="auto">
            <a:xfrm>
              <a:off x="7117448" y="2777032"/>
              <a:ext cx="31482" cy="44066"/>
            </a:xfrm>
            <a:custGeom>
              <a:avLst/>
              <a:gdLst>
                <a:gd name="T0" fmla="*/ 83 w 4"/>
                <a:gd name="T1" fmla="*/ 180 h 6"/>
                <a:gd name="T2" fmla="*/ 83 w 4"/>
                <a:gd name="T3" fmla="*/ 65 h 6"/>
                <a:gd name="T4" fmla="*/ 83 w 4"/>
                <a:gd name="T5" fmla="*/ 65 h 6"/>
                <a:gd name="T6" fmla="*/ 0 w 4"/>
                <a:gd name="T7" fmla="*/ 0 h 6"/>
                <a:gd name="T8" fmla="*/ 83 w 4"/>
                <a:gd name="T9" fmla="*/ 28 h 6"/>
                <a:gd name="T10" fmla="*/ 125 w 4"/>
                <a:gd name="T11" fmla="*/ 28 h 6"/>
                <a:gd name="T12" fmla="*/ 158 w 4"/>
                <a:gd name="T13" fmla="*/ 28 h 6"/>
                <a:gd name="T14" fmla="*/ 158 w 4"/>
                <a:gd name="T15" fmla="*/ 65 h 6"/>
                <a:gd name="T16" fmla="*/ 125 w 4"/>
                <a:gd name="T17" fmla="*/ 86 h 6"/>
                <a:gd name="T18" fmla="*/ 83 w 4"/>
                <a:gd name="T19" fmla="*/ 18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Freeform 100"/>
            <p:cNvSpPr>
              <a:spLocks/>
            </p:cNvSpPr>
            <p:nvPr/>
          </p:nvSpPr>
          <p:spPr bwMode="auto">
            <a:xfrm>
              <a:off x="7148931" y="3557622"/>
              <a:ext cx="349456" cy="683016"/>
            </a:xfrm>
            <a:custGeom>
              <a:avLst/>
              <a:gdLst>
                <a:gd name="T0" fmla="*/ 1372 w 47"/>
                <a:gd name="T1" fmla="*/ 340 h 92"/>
                <a:gd name="T2" fmla="*/ 1393 w 47"/>
                <a:gd name="T3" fmla="*/ 500 h 92"/>
                <a:gd name="T4" fmla="*/ 1209 w 47"/>
                <a:gd name="T5" fmla="*/ 656 h 92"/>
                <a:gd name="T6" fmla="*/ 1122 w 47"/>
                <a:gd name="T7" fmla="*/ 774 h 92"/>
                <a:gd name="T8" fmla="*/ 1093 w 47"/>
                <a:gd name="T9" fmla="*/ 1052 h 92"/>
                <a:gd name="T10" fmla="*/ 1188 w 47"/>
                <a:gd name="T11" fmla="*/ 1208 h 92"/>
                <a:gd name="T12" fmla="*/ 1209 w 47"/>
                <a:gd name="T13" fmla="*/ 1236 h 92"/>
                <a:gd name="T14" fmla="*/ 1188 w 47"/>
                <a:gd name="T15" fmla="*/ 1363 h 92"/>
                <a:gd name="T16" fmla="*/ 1027 w 47"/>
                <a:gd name="T17" fmla="*/ 1458 h 92"/>
                <a:gd name="T18" fmla="*/ 803 w 47"/>
                <a:gd name="T19" fmla="*/ 1458 h 92"/>
                <a:gd name="T20" fmla="*/ 843 w 47"/>
                <a:gd name="T21" fmla="*/ 1547 h 92"/>
                <a:gd name="T22" fmla="*/ 803 w 47"/>
                <a:gd name="T23" fmla="*/ 1613 h 92"/>
                <a:gd name="T24" fmla="*/ 713 w 47"/>
                <a:gd name="T25" fmla="*/ 1708 h 92"/>
                <a:gd name="T26" fmla="*/ 590 w 47"/>
                <a:gd name="T27" fmla="*/ 1670 h 92"/>
                <a:gd name="T28" fmla="*/ 685 w 47"/>
                <a:gd name="T29" fmla="*/ 1797 h 92"/>
                <a:gd name="T30" fmla="*/ 685 w 47"/>
                <a:gd name="T31" fmla="*/ 1797 h 92"/>
                <a:gd name="T32" fmla="*/ 713 w 47"/>
                <a:gd name="T33" fmla="*/ 1826 h 92"/>
                <a:gd name="T34" fmla="*/ 619 w 47"/>
                <a:gd name="T35" fmla="*/ 1863 h 92"/>
                <a:gd name="T36" fmla="*/ 685 w 47"/>
                <a:gd name="T37" fmla="*/ 1892 h 92"/>
                <a:gd name="T38" fmla="*/ 590 w 47"/>
                <a:gd name="T39" fmla="*/ 1953 h 92"/>
                <a:gd name="T40" fmla="*/ 590 w 47"/>
                <a:gd name="T41" fmla="*/ 2076 h 92"/>
                <a:gd name="T42" fmla="*/ 435 w 47"/>
                <a:gd name="T43" fmla="*/ 2165 h 92"/>
                <a:gd name="T44" fmla="*/ 569 w 47"/>
                <a:gd name="T45" fmla="*/ 2321 h 92"/>
                <a:gd name="T46" fmla="*/ 435 w 47"/>
                <a:gd name="T47" fmla="*/ 2481 h 92"/>
                <a:gd name="T48" fmla="*/ 340 w 47"/>
                <a:gd name="T49" fmla="*/ 2571 h 92"/>
                <a:gd name="T50" fmla="*/ 319 w 47"/>
                <a:gd name="T51" fmla="*/ 2731 h 92"/>
                <a:gd name="T52" fmla="*/ 319 w 47"/>
                <a:gd name="T53" fmla="*/ 2731 h 92"/>
                <a:gd name="T54" fmla="*/ 319 w 47"/>
                <a:gd name="T55" fmla="*/ 2781 h 92"/>
                <a:gd name="T56" fmla="*/ 368 w 47"/>
                <a:gd name="T57" fmla="*/ 2849 h 92"/>
                <a:gd name="T58" fmla="*/ 156 w 47"/>
                <a:gd name="T59" fmla="*/ 2821 h 92"/>
                <a:gd name="T60" fmla="*/ 94 w 47"/>
                <a:gd name="T61" fmla="*/ 2694 h 92"/>
                <a:gd name="T62" fmla="*/ 28 w 47"/>
                <a:gd name="T63" fmla="*/ 2694 h 92"/>
                <a:gd name="T64" fmla="*/ 28 w 47"/>
                <a:gd name="T65" fmla="*/ 2531 h 92"/>
                <a:gd name="T66" fmla="*/ 94 w 47"/>
                <a:gd name="T67" fmla="*/ 2347 h 92"/>
                <a:gd name="T68" fmla="*/ 118 w 47"/>
                <a:gd name="T69" fmla="*/ 2047 h 92"/>
                <a:gd name="T70" fmla="*/ 156 w 47"/>
                <a:gd name="T71" fmla="*/ 2047 h 92"/>
                <a:gd name="T72" fmla="*/ 118 w 47"/>
                <a:gd name="T73" fmla="*/ 1826 h 92"/>
                <a:gd name="T74" fmla="*/ 156 w 47"/>
                <a:gd name="T75" fmla="*/ 1547 h 92"/>
                <a:gd name="T76" fmla="*/ 184 w 47"/>
                <a:gd name="T77" fmla="*/ 1429 h 92"/>
                <a:gd name="T78" fmla="*/ 184 w 47"/>
                <a:gd name="T79" fmla="*/ 1274 h 92"/>
                <a:gd name="T80" fmla="*/ 222 w 47"/>
                <a:gd name="T81" fmla="*/ 1236 h 92"/>
                <a:gd name="T82" fmla="*/ 222 w 47"/>
                <a:gd name="T83" fmla="*/ 1142 h 92"/>
                <a:gd name="T84" fmla="*/ 250 w 47"/>
                <a:gd name="T85" fmla="*/ 984 h 92"/>
                <a:gd name="T86" fmla="*/ 222 w 47"/>
                <a:gd name="T87" fmla="*/ 868 h 92"/>
                <a:gd name="T88" fmla="*/ 250 w 47"/>
                <a:gd name="T89" fmla="*/ 745 h 92"/>
                <a:gd name="T90" fmla="*/ 279 w 47"/>
                <a:gd name="T91" fmla="*/ 618 h 92"/>
                <a:gd name="T92" fmla="*/ 340 w 47"/>
                <a:gd name="T93" fmla="*/ 500 h 92"/>
                <a:gd name="T94" fmla="*/ 368 w 47"/>
                <a:gd name="T95" fmla="*/ 462 h 92"/>
                <a:gd name="T96" fmla="*/ 368 w 47"/>
                <a:gd name="T97" fmla="*/ 368 h 92"/>
                <a:gd name="T98" fmla="*/ 368 w 47"/>
                <a:gd name="T99" fmla="*/ 278 h 92"/>
                <a:gd name="T100" fmla="*/ 463 w 47"/>
                <a:gd name="T101" fmla="*/ 184 h 92"/>
                <a:gd name="T102" fmla="*/ 463 w 47"/>
                <a:gd name="T103" fmla="*/ 118 h 92"/>
                <a:gd name="T104" fmla="*/ 524 w 47"/>
                <a:gd name="T105" fmla="*/ 66 h 92"/>
                <a:gd name="T106" fmla="*/ 659 w 47"/>
                <a:gd name="T107" fmla="*/ 118 h 92"/>
                <a:gd name="T108" fmla="*/ 869 w 47"/>
                <a:gd name="T109" fmla="*/ 184 h 92"/>
                <a:gd name="T110" fmla="*/ 999 w 47"/>
                <a:gd name="T111" fmla="*/ 250 h 92"/>
                <a:gd name="T112" fmla="*/ 1122 w 47"/>
                <a:gd name="T113" fmla="*/ 340 h 92"/>
                <a:gd name="T114" fmla="*/ 1093 w 47"/>
                <a:gd name="T115" fmla="*/ 434 h 92"/>
                <a:gd name="T116" fmla="*/ 1188 w 47"/>
                <a:gd name="T117" fmla="*/ 500 h 92"/>
                <a:gd name="T118" fmla="*/ 1372 w 47"/>
                <a:gd name="T119" fmla="*/ 34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" h="92">
                  <a:moveTo>
                    <a:pt x="44" y="11"/>
                  </a:moveTo>
                  <a:cubicBezTo>
                    <a:pt x="47" y="11"/>
                    <a:pt x="47" y="15"/>
                    <a:pt x="45" y="16"/>
                  </a:cubicBezTo>
                  <a:cubicBezTo>
                    <a:pt x="43" y="17"/>
                    <a:pt x="41" y="19"/>
                    <a:pt x="39" y="21"/>
                  </a:cubicBezTo>
                  <a:cubicBezTo>
                    <a:pt x="38" y="22"/>
                    <a:pt x="36" y="23"/>
                    <a:pt x="36" y="25"/>
                  </a:cubicBezTo>
                  <a:cubicBezTo>
                    <a:pt x="36" y="28"/>
                    <a:pt x="36" y="31"/>
                    <a:pt x="35" y="34"/>
                  </a:cubicBezTo>
                  <a:cubicBezTo>
                    <a:pt x="34" y="36"/>
                    <a:pt x="38" y="36"/>
                    <a:pt x="38" y="39"/>
                  </a:cubicBezTo>
                  <a:cubicBezTo>
                    <a:pt x="37" y="40"/>
                    <a:pt x="39" y="40"/>
                    <a:pt x="39" y="40"/>
                  </a:cubicBezTo>
                  <a:cubicBezTo>
                    <a:pt x="40" y="42"/>
                    <a:pt x="39" y="43"/>
                    <a:pt x="38" y="44"/>
                  </a:cubicBezTo>
                  <a:cubicBezTo>
                    <a:pt x="36" y="46"/>
                    <a:pt x="36" y="46"/>
                    <a:pt x="33" y="47"/>
                  </a:cubicBezTo>
                  <a:cubicBezTo>
                    <a:pt x="31" y="48"/>
                    <a:pt x="28" y="49"/>
                    <a:pt x="26" y="47"/>
                  </a:cubicBezTo>
                  <a:cubicBezTo>
                    <a:pt x="26" y="48"/>
                    <a:pt x="27" y="49"/>
                    <a:pt x="27" y="50"/>
                  </a:cubicBezTo>
                  <a:cubicBezTo>
                    <a:pt x="27" y="50"/>
                    <a:pt x="26" y="51"/>
                    <a:pt x="26" y="52"/>
                  </a:cubicBezTo>
                  <a:cubicBezTo>
                    <a:pt x="26" y="54"/>
                    <a:pt x="26" y="55"/>
                    <a:pt x="23" y="55"/>
                  </a:cubicBezTo>
                  <a:cubicBezTo>
                    <a:pt x="22" y="55"/>
                    <a:pt x="19" y="52"/>
                    <a:pt x="19" y="54"/>
                  </a:cubicBezTo>
                  <a:cubicBezTo>
                    <a:pt x="20" y="56"/>
                    <a:pt x="20" y="59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7"/>
                    <a:pt x="24" y="58"/>
                    <a:pt x="23" y="59"/>
                  </a:cubicBezTo>
                  <a:cubicBezTo>
                    <a:pt x="22" y="61"/>
                    <a:pt x="21" y="58"/>
                    <a:pt x="20" y="60"/>
                  </a:cubicBezTo>
                  <a:cubicBezTo>
                    <a:pt x="21" y="60"/>
                    <a:pt x="21" y="60"/>
                    <a:pt x="22" y="61"/>
                  </a:cubicBezTo>
                  <a:cubicBezTo>
                    <a:pt x="20" y="61"/>
                    <a:pt x="19" y="62"/>
                    <a:pt x="19" y="63"/>
                  </a:cubicBezTo>
                  <a:cubicBezTo>
                    <a:pt x="19" y="65"/>
                    <a:pt x="18" y="66"/>
                    <a:pt x="19" y="67"/>
                  </a:cubicBezTo>
                  <a:cubicBezTo>
                    <a:pt x="17" y="67"/>
                    <a:pt x="14" y="68"/>
                    <a:pt x="14" y="70"/>
                  </a:cubicBezTo>
                  <a:cubicBezTo>
                    <a:pt x="14" y="73"/>
                    <a:pt x="18" y="73"/>
                    <a:pt x="18" y="75"/>
                  </a:cubicBezTo>
                  <a:cubicBezTo>
                    <a:pt x="19" y="78"/>
                    <a:pt x="16" y="79"/>
                    <a:pt x="14" y="80"/>
                  </a:cubicBezTo>
                  <a:cubicBezTo>
                    <a:pt x="14" y="81"/>
                    <a:pt x="12" y="87"/>
                    <a:pt x="11" y="83"/>
                  </a:cubicBezTo>
                  <a:cubicBezTo>
                    <a:pt x="12" y="85"/>
                    <a:pt x="10" y="86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1" y="89"/>
                    <a:pt x="11" y="89"/>
                    <a:pt x="10" y="90"/>
                  </a:cubicBezTo>
                  <a:cubicBezTo>
                    <a:pt x="11" y="90"/>
                    <a:pt x="11" y="91"/>
                    <a:pt x="12" y="92"/>
                  </a:cubicBezTo>
                  <a:cubicBezTo>
                    <a:pt x="10" y="92"/>
                    <a:pt x="8" y="91"/>
                    <a:pt x="5" y="91"/>
                  </a:cubicBezTo>
                  <a:cubicBezTo>
                    <a:pt x="2" y="91"/>
                    <a:pt x="3" y="89"/>
                    <a:pt x="3" y="87"/>
                  </a:cubicBezTo>
                  <a:cubicBezTo>
                    <a:pt x="2" y="87"/>
                    <a:pt x="1" y="87"/>
                    <a:pt x="1" y="87"/>
                  </a:cubicBezTo>
                  <a:cubicBezTo>
                    <a:pt x="1" y="85"/>
                    <a:pt x="0" y="83"/>
                    <a:pt x="1" y="82"/>
                  </a:cubicBezTo>
                  <a:cubicBezTo>
                    <a:pt x="3" y="79"/>
                    <a:pt x="2" y="78"/>
                    <a:pt x="3" y="76"/>
                  </a:cubicBezTo>
                  <a:cubicBezTo>
                    <a:pt x="3" y="74"/>
                    <a:pt x="7" y="68"/>
                    <a:pt x="4" y="66"/>
                  </a:cubicBezTo>
                  <a:cubicBezTo>
                    <a:pt x="4" y="66"/>
                    <a:pt x="5" y="66"/>
                    <a:pt x="5" y="66"/>
                  </a:cubicBezTo>
                  <a:cubicBezTo>
                    <a:pt x="4" y="65"/>
                    <a:pt x="3" y="60"/>
                    <a:pt x="4" y="59"/>
                  </a:cubicBezTo>
                  <a:cubicBezTo>
                    <a:pt x="5" y="56"/>
                    <a:pt x="4" y="53"/>
                    <a:pt x="5" y="50"/>
                  </a:cubicBezTo>
                  <a:cubicBezTo>
                    <a:pt x="5" y="48"/>
                    <a:pt x="6" y="47"/>
                    <a:pt x="6" y="46"/>
                  </a:cubicBezTo>
                  <a:cubicBezTo>
                    <a:pt x="6" y="45"/>
                    <a:pt x="5" y="43"/>
                    <a:pt x="6" y="41"/>
                  </a:cubicBezTo>
                  <a:cubicBezTo>
                    <a:pt x="6" y="41"/>
                    <a:pt x="7" y="40"/>
                    <a:pt x="7" y="40"/>
                  </a:cubicBezTo>
                  <a:cubicBezTo>
                    <a:pt x="7" y="39"/>
                    <a:pt x="7" y="38"/>
                    <a:pt x="7" y="37"/>
                  </a:cubicBezTo>
                  <a:cubicBezTo>
                    <a:pt x="8" y="35"/>
                    <a:pt x="9" y="35"/>
                    <a:pt x="8" y="32"/>
                  </a:cubicBezTo>
                  <a:cubicBezTo>
                    <a:pt x="8" y="31"/>
                    <a:pt x="8" y="29"/>
                    <a:pt x="7" y="28"/>
                  </a:cubicBezTo>
                  <a:cubicBezTo>
                    <a:pt x="7" y="26"/>
                    <a:pt x="8" y="25"/>
                    <a:pt x="8" y="24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0" y="17"/>
                    <a:pt x="11" y="16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4"/>
                    <a:pt x="12" y="13"/>
                    <a:pt x="12" y="12"/>
                  </a:cubicBezTo>
                  <a:cubicBezTo>
                    <a:pt x="12" y="11"/>
                    <a:pt x="11" y="9"/>
                    <a:pt x="12" y="9"/>
                  </a:cubicBezTo>
                  <a:cubicBezTo>
                    <a:pt x="14" y="8"/>
                    <a:pt x="15" y="8"/>
                    <a:pt x="15" y="6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6" y="3"/>
                    <a:pt x="16" y="3"/>
                    <a:pt x="17" y="2"/>
                  </a:cubicBezTo>
                  <a:cubicBezTo>
                    <a:pt x="18" y="3"/>
                    <a:pt x="20" y="2"/>
                    <a:pt x="21" y="4"/>
                  </a:cubicBezTo>
                  <a:cubicBezTo>
                    <a:pt x="22" y="0"/>
                    <a:pt x="27" y="4"/>
                    <a:pt x="28" y="6"/>
                  </a:cubicBezTo>
                  <a:cubicBezTo>
                    <a:pt x="29" y="7"/>
                    <a:pt x="30" y="7"/>
                    <a:pt x="32" y="8"/>
                  </a:cubicBezTo>
                  <a:cubicBezTo>
                    <a:pt x="33" y="8"/>
                    <a:pt x="35" y="10"/>
                    <a:pt x="36" y="11"/>
                  </a:cubicBezTo>
                  <a:cubicBezTo>
                    <a:pt x="37" y="11"/>
                    <a:pt x="36" y="13"/>
                    <a:pt x="35" y="14"/>
                  </a:cubicBezTo>
                  <a:cubicBezTo>
                    <a:pt x="34" y="16"/>
                    <a:pt x="37" y="15"/>
                    <a:pt x="38" y="16"/>
                  </a:cubicBezTo>
                  <a:cubicBezTo>
                    <a:pt x="41" y="18"/>
                    <a:pt x="44" y="15"/>
                    <a:pt x="4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Freeform 101"/>
            <p:cNvSpPr>
              <a:spLocks noEditPoints="1"/>
            </p:cNvSpPr>
            <p:nvPr/>
          </p:nvSpPr>
          <p:spPr bwMode="auto">
            <a:xfrm>
              <a:off x="7148931" y="3563917"/>
              <a:ext cx="349456" cy="683016"/>
            </a:xfrm>
            <a:custGeom>
              <a:avLst/>
              <a:gdLst>
                <a:gd name="T0" fmla="*/ 66 w 47"/>
                <a:gd name="T1" fmla="*/ 2694 h 92"/>
                <a:gd name="T2" fmla="*/ 28 w 47"/>
                <a:gd name="T3" fmla="*/ 2481 h 92"/>
                <a:gd name="T4" fmla="*/ 118 w 47"/>
                <a:gd name="T5" fmla="*/ 2047 h 92"/>
                <a:gd name="T6" fmla="*/ 94 w 47"/>
                <a:gd name="T7" fmla="*/ 1757 h 92"/>
                <a:gd name="T8" fmla="*/ 156 w 47"/>
                <a:gd name="T9" fmla="*/ 1392 h 92"/>
                <a:gd name="T10" fmla="*/ 222 w 47"/>
                <a:gd name="T11" fmla="*/ 1208 h 92"/>
                <a:gd name="T12" fmla="*/ 250 w 47"/>
                <a:gd name="T13" fmla="*/ 984 h 92"/>
                <a:gd name="T14" fmla="*/ 250 w 47"/>
                <a:gd name="T15" fmla="*/ 708 h 92"/>
                <a:gd name="T16" fmla="*/ 319 w 47"/>
                <a:gd name="T17" fmla="*/ 462 h 92"/>
                <a:gd name="T18" fmla="*/ 340 w 47"/>
                <a:gd name="T19" fmla="*/ 340 h 92"/>
                <a:gd name="T20" fmla="*/ 435 w 47"/>
                <a:gd name="T21" fmla="*/ 118 h 92"/>
                <a:gd name="T22" fmla="*/ 590 w 47"/>
                <a:gd name="T23" fmla="*/ 28 h 92"/>
                <a:gd name="T24" fmla="*/ 999 w 47"/>
                <a:gd name="T25" fmla="*/ 184 h 92"/>
                <a:gd name="T26" fmla="*/ 1122 w 47"/>
                <a:gd name="T27" fmla="*/ 406 h 92"/>
                <a:gd name="T28" fmla="*/ 1238 w 47"/>
                <a:gd name="T29" fmla="*/ 462 h 92"/>
                <a:gd name="T30" fmla="*/ 1462 w 47"/>
                <a:gd name="T31" fmla="*/ 368 h 92"/>
                <a:gd name="T32" fmla="*/ 1209 w 47"/>
                <a:gd name="T33" fmla="*/ 656 h 92"/>
                <a:gd name="T34" fmla="*/ 1188 w 47"/>
                <a:gd name="T35" fmla="*/ 1179 h 92"/>
                <a:gd name="T36" fmla="*/ 1188 w 47"/>
                <a:gd name="T37" fmla="*/ 1363 h 92"/>
                <a:gd name="T38" fmla="*/ 843 w 47"/>
                <a:gd name="T39" fmla="*/ 1486 h 92"/>
                <a:gd name="T40" fmla="*/ 803 w 47"/>
                <a:gd name="T41" fmla="*/ 1642 h 92"/>
                <a:gd name="T42" fmla="*/ 619 w 47"/>
                <a:gd name="T43" fmla="*/ 1642 h 92"/>
                <a:gd name="T44" fmla="*/ 753 w 47"/>
                <a:gd name="T45" fmla="*/ 1757 h 92"/>
                <a:gd name="T46" fmla="*/ 685 w 47"/>
                <a:gd name="T47" fmla="*/ 1863 h 92"/>
                <a:gd name="T48" fmla="*/ 590 w 47"/>
                <a:gd name="T49" fmla="*/ 2076 h 92"/>
                <a:gd name="T50" fmla="*/ 590 w 47"/>
                <a:gd name="T51" fmla="*/ 2297 h 92"/>
                <a:gd name="T52" fmla="*/ 368 w 47"/>
                <a:gd name="T53" fmla="*/ 2599 h 92"/>
                <a:gd name="T54" fmla="*/ 340 w 47"/>
                <a:gd name="T55" fmla="*/ 2665 h 92"/>
                <a:gd name="T56" fmla="*/ 368 w 47"/>
                <a:gd name="T57" fmla="*/ 2781 h 92"/>
                <a:gd name="T58" fmla="*/ 94 w 47"/>
                <a:gd name="T59" fmla="*/ 2665 h 92"/>
                <a:gd name="T60" fmla="*/ 319 w 47"/>
                <a:gd name="T61" fmla="*/ 2755 h 92"/>
                <a:gd name="T62" fmla="*/ 319 w 47"/>
                <a:gd name="T63" fmla="*/ 2694 h 92"/>
                <a:gd name="T64" fmla="*/ 340 w 47"/>
                <a:gd name="T65" fmla="*/ 2571 h 92"/>
                <a:gd name="T66" fmla="*/ 368 w 47"/>
                <a:gd name="T67" fmla="*/ 2571 h 92"/>
                <a:gd name="T68" fmla="*/ 463 w 47"/>
                <a:gd name="T69" fmla="*/ 2415 h 92"/>
                <a:gd name="T70" fmla="*/ 569 w 47"/>
                <a:gd name="T71" fmla="*/ 2007 h 92"/>
                <a:gd name="T72" fmla="*/ 619 w 47"/>
                <a:gd name="T73" fmla="*/ 1826 h 92"/>
                <a:gd name="T74" fmla="*/ 590 w 47"/>
                <a:gd name="T75" fmla="*/ 1670 h 92"/>
                <a:gd name="T76" fmla="*/ 685 w 47"/>
                <a:gd name="T77" fmla="*/ 1642 h 92"/>
                <a:gd name="T78" fmla="*/ 803 w 47"/>
                <a:gd name="T79" fmla="*/ 1524 h 92"/>
                <a:gd name="T80" fmla="*/ 803 w 47"/>
                <a:gd name="T81" fmla="*/ 1392 h 92"/>
                <a:gd name="T82" fmla="*/ 1027 w 47"/>
                <a:gd name="T83" fmla="*/ 1429 h 92"/>
                <a:gd name="T84" fmla="*/ 1188 w 47"/>
                <a:gd name="T85" fmla="*/ 1236 h 92"/>
                <a:gd name="T86" fmla="*/ 1122 w 47"/>
                <a:gd name="T87" fmla="*/ 745 h 92"/>
                <a:gd name="T88" fmla="*/ 1393 w 47"/>
                <a:gd name="T89" fmla="*/ 434 h 92"/>
                <a:gd name="T90" fmla="*/ 1238 w 47"/>
                <a:gd name="T91" fmla="*/ 500 h 92"/>
                <a:gd name="T92" fmla="*/ 1093 w 47"/>
                <a:gd name="T93" fmla="*/ 406 h 92"/>
                <a:gd name="T94" fmla="*/ 999 w 47"/>
                <a:gd name="T95" fmla="*/ 222 h 92"/>
                <a:gd name="T96" fmla="*/ 685 w 47"/>
                <a:gd name="T97" fmla="*/ 156 h 92"/>
                <a:gd name="T98" fmla="*/ 463 w 47"/>
                <a:gd name="T99" fmla="*/ 118 h 92"/>
                <a:gd name="T100" fmla="*/ 368 w 47"/>
                <a:gd name="T101" fmla="*/ 250 h 92"/>
                <a:gd name="T102" fmla="*/ 368 w 47"/>
                <a:gd name="T103" fmla="*/ 462 h 92"/>
                <a:gd name="T104" fmla="*/ 279 w 47"/>
                <a:gd name="T105" fmla="*/ 656 h 92"/>
                <a:gd name="T106" fmla="*/ 250 w 47"/>
                <a:gd name="T107" fmla="*/ 868 h 92"/>
                <a:gd name="T108" fmla="*/ 250 w 47"/>
                <a:gd name="T109" fmla="*/ 1142 h 92"/>
                <a:gd name="T110" fmla="*/ 184 w 47"/>
                <a:gd name="T111" fmla="*/ 1363 h 92"/>
                <a:gd name="T112" fmla="*/ 156 w 47"/>
                <a:gd name="T113" fmla="*/ 1642 h 92"/>
                <a:gd name="T114" fmla="*/ 156 w 47"/>
                <a:gd name="T115" fmla="*/ 2007 h 92"/>
                <a:gd name="T116" fmla="*/ 94 w 47"/>
                <a:gd name="T117" fmla="*/ 2387 h 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7" h="92">
                  <a:moveTo>
                    <a:pt x="14" y="92"/>
                  </a:moveTo>
                  <a:cubicBezTo>
                    <a:pt x="12" y="92"/>
                    <a:pt x="12" y="92"/>
                    <a:pt x="12" y="92"/>
                  </a:cubicBezTo>
                  <a:cubicBezTo>
                    <a:pt x="9" y="91"/>
                    <a:pt x="7" y="91"/>
                    <a:pt x="5" y="91"/>
                  </a:cubicBezTo>
                  <a:cubicBezTo>
                    <a:pt x="2" y="91"/>
                    <a:pt x="2" y="89"/>
                    <a:pt x="2" y="87"/>
                  </a:cubicBezTo>
                  <a:cubicBezTo>
                    <a:pt x="2" y="87"/>
                    <a:pt x="2" y="86"/>
                    <a:pt x="2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4"/>
                    <a:pt x="0" y="82"/>
                    <a:pt x="1" y="80"/>
                  </a:cubicBezTo>
                  <a:cubicBezTo>
                    <a:pt x="2" y="79"/>
                    <a:pt x="2" y="78"/>
                    <a:pt x="2" y="77"/>
                  </a:cubicBezTo>
                  <a:cubicBezTo>
                    <a:pt x="2" y="76"/>
                    <a:pt x="2" y="76"/>
                    <a:pt x="2" y="75"/>
                  </a:cubicBezTo>
                  <a:cubicBezTo>
                    <a:pt x="2" y="74"/>
                    <a:pt x="3" y="73"/>
                    <a:pt x="3" y="72"/>
                  </a:cubicBezTo>
                  <a:cubicBezTo>
                    <a:pt x="4" y="70"/>
                    <a:pt x="5" y="67"/>
                    <a:pt x="4" y="66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4" y="64"/>
                    <a:pt x="4" y="64"/>
                  </a:cubicBezTo>
                  <a:cubicBezTo>
                    <a:pt x="3" y="63"/>
                    <a:pt x="2" y="59"/>
                    <a:pt x="3" y="57"/>
                  </a:cubicBezTo>
                  <a:cubicBezTo>
                    <a:pt x="4" y="56"/>
                    <a:pt x="4" y="55"/>
                    <a:pt x="4" y="53"/>
                  </a:cubicBezTo>
                  <a:cubicBezTo>
                    <a:pt x="4" y="52"/>
                    <a:pt x="4" y="50"/>
                    <a:pt x="4" y="49"/>
                  </a:cubicBezTo>
                  <a:cubicBezTo>
                    <a:pt x="4" y="48"/>
                    <a:pt x="4" y="48"/>
                    <a:pt x="5" y="47"/>
                  </a:cubicBezTo>
                  <a:cubicBezTo>
                    <a:pt x="5" y="46"/>
                    <a:pt x="5" y="46"/>
                    <a:pt x="5" y="45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3"/>
                    <a:pt x="5" y="41"/>
                    <a:pt x="5" y="40"/>
                  </a:cubicBezTo>
                  <a:cubicBezTo>
                    <a:pt x="5" y="40"/>
                    <a:pt x="6" y="39"/>
                    <a:pt x="6" y="39"/>
                  </a:cubicBezTo>
                  <a:cubicBezTo>
                    <a:pt x="6" y="39"/>
                    <a:pt x="7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7"/>
                    <a:pt x="6" y="37"/>
                    <a:pt x="6" y="36"/>
                  </a:cubicBezTo>
                  <a:cubicBezTo>
                    <a:pt x="7" y="35"/>
                    <a:pt x="7" y="35"/>
                    <a:pt x="7" y="34"/>
                  </a:cubicBezTo>
                  <a:cubicBezTo>
                    <a:pt x="8" y="33"/>
                    <a:pt x="8" y="33"/>
                    <a:pt x="8" y="32"/>
                  </a:cubicBezTo>
                  <a:cubicBezTo>
                    <a:pt x="8" y="30"/>
                    <a:pt x="7" y="29"/>
                    <a:pt x="7" y="28"/>
                  </a:cubicBezTo>
                  <a:cubicBezTo>
                    <a:pt x="7" y="28"/>
                    <a:pt x="7" y="27"/>
                    <a:pt x="7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8" y="22"/>
                    <a:pt x="8" y="21"/>
                    <a:pt x="8" y="21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0" y="14"/>
                    <a:pt x="11" y="14"/>
                    <a:pt x="11" y="14"/>
                  </a:cubicBezTo>
                  <a:cubicBezTo>
                    <a:pt x="11" y="14"/>
                    <a:pt x="12" y="14"/>
                    <a:pt x="12" y="14"/>
                  </a:cubicBezTo>
                  <a:cubicBezTo>
                    <a:pt x="12" y="13"/>
                    <a:pt x="11" y="13"/>
                    <a:pt x="11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0"/>
                    <a:pt x="11" y="8"/>
                    <a:pt x="12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4" y="6"/>
                    <a:pt x="14" y="6"/>
                    <a:pt x="14" y="5"/>
                  </a:cubicBezTo>
                  <a:cubicBezTo>
                    <a:pt x="15" y="5"/>
                    <a:pt x="14" y="4"/>
                    <a:pt x="14" y="4"/>
                  </a:cubicBezTo>
                  <a:cubicBezTo>
                    <a:pt x="14" y="4"/>
                    <a:pt x="14" y="3"/>
                    <a:pt x="15" y="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1"/>
                    <a:pt x="21" y="2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5" y="1"/>
                    <a:pt x="28" y="4"/>
                    <a:pt x="28" y="4"/>
                  </a:cubicBezTo>
                  <a:cubicBezTo>
                    <a:pt x="30" y="6"/>
                    <a:pt x="30" y="6"/>
                    <a:pt x="32" y="6"/>
                  </a:cubicBezTo>
                  <a:cubicBezTo>
                    <a:pt x="33" y="6"/>
                    <a:pt x="34" y="7"/>
                    <a:pt x="36" y="8"/>
                  </a:cubicBezTo>
                  <a:cubicBezTo>
                    <a:pt x="36" y="9"/>
                    <a:pt x="36" y="9"/>
                    <a:pt x="37" y="9"/>
                  </a:cubicBezTo>
                  <a:cubicBezTo>
                    <a:pt x="38" y="10"/>
                    <a:pt x="37" y="12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37" y="14"/>
                    <a:pt x="38" y="14"/>
                    <a:pt x="38" y="14"/>
                  </a:cubicBezTo>
                  <a:cubicBezTo>
                    <a:pt x="39" y="15"/>
                    <a:pt x="39" y="15"/>
                    <a:pt x="40" y="15"/>
                  </a:cubicBezTo>
                  <a:cubicBezTo>
                    <a:pt x="42" y="15"/>
                    <a:pt x="43" y="13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0"/>
                    <a:pt x="46" y="10"/>
                    <a:pt x="47" y="12"/>
                  </a:cubicBezTo>
                  <a:cubicBezTo>
                    <a:pt x="47" y="13"/>
                    <a:pt x="46" y="15"/>
                    <a:pt x="45" y="15"/>
                  </a:cubicBezTo>
                  <a:cubicBezTo>
                    <a:pt x="44" y="16"/>
                    <a:pt x="42" y="17"/>
                    <a:pt x="41" y="19"/>
                  </a:cubicBezTo>
                  <a:cubicBezTo>
                    <a:pt x="41" y="19"/>
                    <a:pt x="40" y="20"/>
                    <a:pt x="40" y="20"/>
                  </a:cubicBezTo>
                  <a:cubicBezTo>
                    <a:pt x="40" y="21"/>
                    <a:pt x="39" y="21"/>
                    <a:pt x="39" y="21"/>
                  </a:cubicBezTo>
                  <a:cubicBezTo>
                    <a:pt x="38" y="22"/>
                    <a:pt x="37" y="23"/>
                    <a:pt x="37" y="25"/>
                  </a:cubicBezTo>
                  <a:cubicBezTo>
                    <a:pt x="37" y="27"/>
                    <a:pt x="36" y="30"/>
                    <a:pt x="36" y="33"/>
                  </a:cubicBezTo>
                  <a:cubicBezTo>
                    <a:pt x="35" y="34"/>
                    <a:pt x="36" y="34"/>
                    <a:pt x="37" y="35"/>
                  </a:cubicBezTo>
                  <a:cubicBezTo>
                    <a:pt x="38" y="35"/>
                    <a:pt x="39" y="36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39" y="39"/>
                    <a:pt x="39" y="39"/>
                    <a:pt x="40" y="39"/>
                  </a:cubicBezTo>
                  <a:cubicBezTo>
                    <a:pt x="40" y="41"/>
                    <a:pt x="39" y="42"/>
                    <a:pt x="38" y="4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7" y="46"/>
                    <a:pt x="36" y="46"/>
                    <a:pt x="33" y="47"/>
                  </a:cubicBezTo>
                  <a:cubicBezTo>
                    <a:pt x="33" y="47"/>
                    <a:pt x="33" y="47"/>
                    <a:pt x="32" y="47"/>
                  </a:cubicBezTo>
                  <a:cubicBezTo>
                    <a:pt x="31" y="47"/>
                    <a:pt x="28" y="48"/>
                    <a:pt x="27" y="47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9"/>
                  </a:cubicBezTo>
                  <a:cubicBezTo>
                    <a:pt x="27" y="49"/>
                    <a:pt x="27" y="49"/>
                    <a:pt x="27" y="50"/>
                  </a:cubicBezTo>
                  <a:cubicBezTo>
                    <a:pt x="27" y="50"/>
                    <a:pt x="27" y="50"/>
                    <a:pt x="27" y="51"/>
                  </a:cubicBezTo>
                  <a:cubicBezTo>
                    <a:pt x="27" y="52"/>
                    <a:pt x="27" y="53"/>
                    <a:pt x="26" y="53"/>
                  </a:cubicBezTo>
                  <a:cubicBezTo>
                    <a:pt x="25" y="54"/>
                    <a:pt x="25" y="54"/>
                    <a:pt x="23" y="54"/>
                  </a:cubicBezTo>
                  <a:cubicBezTo>
                    <a:pt x="23" y="54"/>
                    <a:pt x="22" y="54"/>
                    <a:pt x="22" y="54"/>
                  </a:cubicBezTo>
                  <a:cubicBezTo>
                    <a:pt x="21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4"/>
                  </a:cubicBezTo>
                  <a:cubicBezTo>
                    <a:pt x="20" y="55"/>
                    <a:pt x="20" y="56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2" y="56"/>
                    <a:pt x="23" y="56"/>
                    <a:pt x="24" y="57"/>
                  </a:cubicBezTo>
                  <a:cubicBezTo>
                    <a:pt x="24" y="57"/>
                    <a:pt x="24" y="58"/>
                    <a:pt x="24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20" y="61"/>
                    <a:pt x="20" y="62"/>
                  </a:cubicBezTo>
                  <a:cubicBezTo>
                    <a:pt x="20" y="63"/>
                    <a:pt x="20" y="64"/>
                    <a:pt x="20" y="64"/>
                  </a:cubicBezTo>
                  <a:cubicBezTo>
                    <a:pt x="19" y="65"/>
                    <a:pt x="19" y="65"/>
                    <a:pt x="19" y="6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7" y="66"/>
                    <a:pt x="15" y="68"/>
                    <a:pt x="15" y="70"/>
                  </a:cubicBezTo>
                  <a:cubicBezTo>
                    <a:pt x="14" y="71"/>
                    <a:pt x="15" y="71"/>
                    <a:pt x="17" y="72"/>
                  </a:cubicBezTo>
                  <a:cubicBezTo>
                    <a:pt x="18" y="72"/>
                    <a:pt x="19" y="73"/>
                    <a:pt x="19" y="74"/>
                  </a:cubicBezTo>
                  <a:cubicBezTo>
                    <a:pt x="19" y="76"/>
                    <a:pt x="17" y="78"/>
                    <a:pt x="16" y="79"/>
                  </a:cubicBezTo>
                  <a:cubicBezTo>
                    <a:pt x="15" y="79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4" y="83"/>
                    <a:pt x="13" y="84"/>
                    <a:pt x="12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4"/>
                    <a:pt x="11" y="85"/>
                    <a:pt x="11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1" y="87"/>
                    <a:pt x="11" y="88"/>
                    <a:pt x="11" y="88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89"/>
                    <a:pt x="12" y="90"/>
                    <a:pt x="12" y="90"/>
                  </a:cubicBezTo>
                  <a:cubicBezTo>
                    <a:pt x="12" y="91"/>
                    <a:pt x="13" y="91"/>
                    <a:pt x="13" y="91"/>
                  </a:cubicBezTo>
                  <a:lnTo>
                    <a:pt x="14" y="92"/>
                  </a:lnTo>
                  <a:close/>
                  <a:moveTo>
                    <a:pt x="3" y="85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3" y="86"/>
                    <a:pt x="3" y="87"/>
                  </a:cubicBezTo>
                  <a:cubicBezTo>
                    <a:pt x="3" y="89"/>
                    <a:pt x="4" y="90"/>
                    <a:pt x="5" y="90"/>
                  </a:cubicBezTo>
                  <a:cubicBezTo>
                    <a:pt x="7" y="90"/>
                    <a:pt x="9" y="90"/>
                    <a:pt x="11" y="90"/>
                  </a:cubicBezTo>
                  <a:cubicBezTo>
                    <a:pt x="11" y="90"/>
                    <a:pt x="10" y="89"/>
                    <a:pt x="10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88"/>
                    <a:pt x="10" y="88"/>
                    <a:pt x="10" y="87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9" y="86"/>
                    <a:pt x="10" y="86"/>
                    <a:pt x="10" y="85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1" y="83"/>
                    <a:pt x="11" y="82"/>
                    <a:pt x="11" y="82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2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3" y="82"/>
                    <a:pt x="13" y="82"/>
                    <a:pt x="13" y="80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79"/>
                    <a:pt x="14" y="78"/>
                    <a:pt x="15" y="78"/>
                  </a:cubicBezTo>
                  <a:cubicBezTo>
                    <a:pt x="16" y="77"/>
                    <a:pt x="18" y="76"/>
                    <a:pt x="18" y="74"/>
                  </a:cubicBezTo>
                  <a:cubicBezTo>
                    <a:pt x="18" y="74"/>
                    <a:pt x="17" y="73"/>
                    <a:pt x="16" y="73"/>
                  </a:cubicBezTo>
                  <a:cubicBezTo>
                    <a:pt x="15" y="72"/>
                    <a:pt x="13" y="72"/>
                    <a:pt x="13" y="69"/>
                  </a:cubicBezTo>
                  <a:cubicBezTo>
                    <a:pt x="14" y="67"/>
                    <a:pt x="16" y="65"/>
                    <a:pt x="18" y="65"/>
                  </a:cubicBezTo>
                  <a:cubicBezTo>
                    <a:pt x="18" y="65"/>
                    <a:pt x="18" y="64"/>
                    <a:pt x="18" y="64"/>
                  </a:cubicBezTo>
                  <a:cubicBezTo>
                    <a:pt x="19" y="63"/>
                    <a:pt x="19" y="63"/>
                    <a:pt x="19" y="62"/>
                  </a:cubicBezTo>
                  <a:cubicBezTo>
                    <a:pt x="19" y="61"/>
                    <a:pt x="19" y="60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9" y="57"/>
                    <a:pt x="19" y="55"/>
                    <a:pt x="19" y="54"/>
                  </a:cubicBezTo>
                  <a:cubicBezTo>
                    <a:pt x="19" y="54"/>
                    <a:pt x="19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9" y="52"/>
                    <a:pt x="20" y="52"/>
                    <a:pt x="20" y="52"/>
                  </a:cubicBezTo>
                  <a:cubicBezTo>
                    <a:pt x="21" y="52"/>
                    <a:pt x="21" y="52"/>
                    <a:pt x="22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4" y="53"/>
                    <a:pt x="25" y="53"/>
                    <a:pt x="25" y="53"/>
                  </a:cubicBezTo>
                  <a:cubicBezTo>
                    <a:pt x="25" y="52"/>
                    <a:pt x="25" y="52"/>
                    <a:pt x="25" y="51"/>
                  </a:cubicBezTo>
                  <a:cubicBezTo>
                    <a:pt x="25" y="50"/>
                    <a:pt x="26" y="50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7"/>
                    <a:pt x="26" y="46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8" y="47"/>
                    <a:pt x="28" y="47"/>
                  </a:cubicBezTo>
                  <a:cubicBezTo>
                    <a:pt x="30" y="47"/>
                    <a:pt x="31" y="46"/>
                    <a:pt x="32" y="46"/>
                  </a:cubicBezTo>
                  <a:cubicBezTo>
                    <a:pt x="32" y="46"/>
                    <a:pt x="33" y="46"/>
                    <a:pt x="33" y="46"/>
                  </a:cubicBezTo>
                  <a:cubicBezTo>
                    <a:pt x="36" y="45"/>
                    <a:pt x="36" y="45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8" y="42"/>
                    <a:pt x="39" y="41"/>
                    <a:pt x="39" y="40"/>
                  </a:cubicBezTo>
                  <a:cubicBezTo>
                    <a:pt x="39" y="40"/>
                    <a:pt x="38" y="40"/>
                    <a:pt x="38" y="40"/>
                  </a:cubicBezTo>
                  <a:cubicBezTo>
                    <a:pt x="38" y="39"/>
                    <a:pt x="37" y="39"/>
                    <a:pt x="37" y="37"/>
                  </a:cubicBezTo>
                  <a:cubicBezTo>
                    <a:pt x="37" y="37"/>
                    <a:pt x="37" y="36"/>
                    <a:pt x="36" y="36"/>
                  </a:cubicBezTo>
                  <a:cubicBezTo>
                    <a:pt x="35" y="35"/>
                    <a:pt x="34" y="34"/>
                    <a:pt x="35" y="32"/>
                  </a:cubicBezTo>
                  <a:cubicBezTo>
                    <a:pt x="35" y="30"/>
                    <a:pt x="35" y="27"/>
                    <a:pt x="36" y="24"/>
                  </a:cubicBezTo>
                  <a:cubicBezTo>
                    <a:pt x="36" y="23"/>
                    <a:pt x="37" y="21"/>
                    <a:pt x="38" y="20"/>
                  </a:cubicBezTo>
                  <a:cubicBezTo>
                    <a:pt x="38" y="20"/>
                    <a:pt x="39" y="20"/>
                    <a:pt x="39" y="19"/>
                  </a:cubicBezTo>
                  <a:cubicBezTo>
                    <a:pt x="39" y="19"/>
                    <a:pt x="40" y="19"/>
                    <a:pt x="40" y="18"/>
                  </a:cubicBezTo>
                  <a:cubicBezTo>
                    <a:pt x="42" y="17"/>
                    <a:pt x="43" y="15"/>
                    <a:pt x="45" y="14"/>
                  </a:cubicBezTo>
                  <a:cubicBezTo>
                    <a:pt x="45" y="14"/>
                    <a:pt x="46" y="13"/>
                    <a:pt x="46" y="12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4" y="13"/>
                    <a:pt x="42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8" y="16"/>
                    <a:pt x="38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5"/>
                    <a:pt x="35" y="15"/>
                    <a:pt x="35" y="14"/>
                  </a:cubicBezTo>
                  <a:cubicBezTo>
                    <a:pt x="34" y="14"/>
                    <a:pt x="35" y="13"/>
                    <a:pt x="35" y="13"/>
                  </a:cubicBezTo>
                  <a:cubicBezTo>
                    <a:pt x="35" y="13"/>
                    <a:pt x="35" y="13"/>
                    <a:pt x="35" y="12"/>
                  </a:cubicBezTo>
                  <a:cubicBezTo>
                    <a:pt x="36" y="12"/>
                    <a:pt x="36" y="10"/>
                    <a:pt x="36" y="10"/>
                  </a:cubicBezTo>
                  <a:cubicBezTo>
                    <a:pt x="36" y="10"/>
                    <a:pt x="35" y="10"/>
                    <a:pt x="35" y="9"/>
                  </a:cubicBezTo>
                  <a:cubicBezTo>
                    <a:pt x="34" y="8"/>
                    <a:pt x="33" y="8"/>
                    <a:pt x="32" y="7"/>
                  </a:cubicBezTo>
                  <a:cubicBezTo>
                    <a:pt x="30" y="7"/>
                    <a:pt x="29" y="7"/>
                    <a:pt x="28" y="5"/>
                  </a:cubicBezTo>
                  <a:cubicBezTo>
                    <a:pt x="27" y="4"/>
                    <a:pt x="24" y="2"/>
                    <a:pt x="23" y="2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0" y="3"/>
                    <a:pt x="19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10"/>
                    <a:pt x="12" y="11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3" y="13"/>
                    <a:pt x="13" y="13"/>
                    <a:pt x="13" y="14"/>
                  </a:cubicBezTo>
                  <a:cubicBezTo>
                    <a:pt x="13" y="14"/>
                    <a:pt x="12" y="15"/>
                    <a:pt x="12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1" y="16"/>
                    <a:pt x="11" y="16"/>
                    <a:pt x="10" y="17"/>
                  </a:cubicBezTo>
                  <a:cubicBezTo>
                    <a:pt x="10" y="17"/>
                    <a:pt x="10" y="18"/>
                    <a:pt x="10" y="19"/>
                  </a:cubicBezTo>
                  <a:cubicBezTo>
                    <a:pt x="9" y="19"/>
                    <a:pt x="9" y="20"/>
                    <a:pt x="9" y="21"/>
                  </a:cubicBezTo>
                  <a:cubicBezTo>
                    <a:pt x="9" y="21"/>
                    <a:pt x="9" y="22"/>
                    <a:pt x="9" y="23"/>
                  </a:cubicBezTo>
                  <a:cubicBezTo>
                    <a:pt x="9" y="23"/>
                    <a:pt x="8" y="24"/>
                    <a:pt x="8" y="24"/>
                  </a:cubicBezTo>
                  <a:cubicBezTo>
                    <a:pt x="8" y="25"/>
                    <a:pt x="7" y="26"/>
                    <a:pt x="8" y="27"/>
                  </a:cubicBezTo>
                  <a:cubicBezTo>
                    <a:pt x="8" y="27"/>
                    <a:pt x="8" y="27"/>
                    <a:pt x="8" y="28"/>
                  </a:cubicBezTo>
                  <a:cubicBezTo>
                    <a:pt x="8" y="29"/>
                    <a:pt x="9" y="30"/>
                    <a:pt x="9" y="31"/>
                  </a:cubicBezTo>
                  <a:cubicBezTo>
                    <a:pt x="9" y="33"/>
                    <a:pt x="9" y="34"/>
                    <a:pt x="8" y="35"/>
                  </a:cubicBezTo>
                  <a:cubicBezTo>
                    <a:pt x="8" y="35"/>
                    <a:pt x="8" y="36"/>
                    <a:pt x="8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9"/>
                  </a:cubicBezTo>
                  <a:cubicBezTo>
                    <a:pt x="8" y="39"/>
                    <a:pt x="7" y="40"/>
                    <a:pt x="7" y="40"/>
                  </a:cubicBezTo>
                  <a:cubicBezTo>
                    <a:pt x="7" y="40"/>
                    <a:pt x="6" y="40"/>
                    <a:pt x="6" y="41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6" y="48"/>
                  </a:cubicBezTo>
                  <a:cubicBezTo>
                    <a:pt x="6" y="48"/>
                    <a:pt x="5" y="49"/>
                    <a:pt x="5" y="49"/>
                  </a:cubicBezTo>
                  <a:cubicBezTo>
                    <a:pt x="5" y="50"/>
                    <a:pt x="5" y="52"/>
                    <a:pt x="5" y="53"/>
                  </a:cubicBezTo>
                  <a:cubicBezTo>
                    <a:pt x="5" y="55"/>
                    <a:pt x="5" y="56"/>
                    <a:pt x="4" y="58"/>
                  </a:cubicBezTo>
                  <a:cubicBezTo>
                    <a:pt x="3" y="59"/>
                    <a:pt x="5" y="64"/>
                    <a:pt x="6" y="64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6" y="67"/>
                    <a:pt x="5" y="70"/>
                    <a:pt x="4" y="73"/>
                  </a:cubicBezTo>
                  <a:cubicBezTo>
                    <a:pt x="4" y="74"/>
                    <a:pt x="3" y="74"/>
                    <a:pt x="3" y="75"/>
                  </a:cubicBezTo>
                  <a:cubicBezTo>
                    <a:pt x="3" y="76"/>
                    <a:pt x="3" y="76"/>
                    <a:pt x="3" y="77"/>
                  </a:cubicBezTo>
                  <a:cubicBezTo>
                    <a:pt x="3" y="78"/>
                    <a:pt x="3" y="79"/>
                    <a:pt x="2" y="81"/>
                  </a:cubicBezTo>
                  <a:cubicBezTo>
                    <a:pt x="1" y="82"/>
                    <a:pt x="1" y="84"/>
                    <a:pt x="1" y="85"/>
                  </a:cubicBezTo>
                  <a:lnTo>
                    <a:pt x="3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0" name="Freeform 102"/>
            <p:cNvSpPr>
              <a:spLocks/>
            </p:cNvSpPr>
            <p:nvPr/>
          </p:nvSpPr>
          <p:spPr bwMode="auto">
            <a:xfrm>
              <a:off x="7215044" y="3349885"/>
              <a:ext cx="207784" cy="251803"/>
            </a:xfrm>
            <a:custGeom>
              <a:avLst/>
              <a:gdLst>
                <a:gd name="T0" fmla="*/ 0 w 28"/>
                <a:gd name="T1" fmla="*/ 614 h 34"/>
                <a:gd name="T2" fmla="*/ 66 w 28"/>
                <a:gd name="T3" fmla="*/ 704 h 34"/>
                <a:gd name="T4" fmla="*/ 94 w 28"/>
                <a:gd name="T5" fmla="*/ 835 h 34"/>
                <a:gd name="T6" fmla="*/ 118 w 28"/>
                <a:gd name="T7" fmla="*/ 974 h 34"/>
                <a:gd name="T8" fmla="*/ 250 w 28"/>
                <a:gd name="T9" fmla="*/ 925 h 34"/>
                <a:gd name="T10" fmla="*/ 368 w 28"/>
                <a:gd name="T11" fmla="*/ 974 h 34"/>
                <a:gd name="T12" fmla="*/ 500 w 28"/>
                <a:gd name="T13" fmla="*/ 953 h 34"/>
                <a:gd name="T14" fmla="*/ 618 w 28"/>
                <a:gd name="T15" fmla="*/ 732 h 34"/>
                <a:gd name="T16" fmla="*/ 745 w 28"/>
                <a:gd name="T17" fmla="*/ 732 h 34"/>
                <a:gd name="T18" fmla="*/ 839 w 28"/>
                <a:gd name="T19" fmla="*/ 798 h 34"/>
                <a:gd name="T20" fmla="*/ 839 w 28"/>
                <a:gd name="T21" fmla="*/ 586 h 34"/>
                <a:gd name="T22" fmla="*/ 773 w 28"/>
                <a:gd name="T23" fmla="*/ 520 h 34"/>
                <a:gd name="T24" fmla="*/ 655 w 28"/>
                <a:gd name="T25" fmla="*/ 433 h 34"/>
                <a:gd name="T26" fmla="*/ 655 w 28"/>
                <a:gd name="T27" fmla="*/ 339 h 34"/>
                <a:gd name="T28" fmla="*/ 549 w 28"/>
                <a:gd name="T29" fmla="*/ 271 h 34"/>
                <a:gd name="T30" fmla="*/ 339 w 28"/>
                <a:gd name="T31" fmla="*/ 184 h 34"/>
                <a:gd name="T32" fmla="*/ 250 w 28"/>
                <a:gd name="T33" fmla="*/ 28 h 34"/>
                <a:gd name="T34" fmla="*/ 156 w 28"/>
                <a:gd name="T35" fmla="*/ 89 h 34"/>
                <a:gd name="T36" fmla="*/ 0 w 28"/>
                <a:gd name="T37" fmla="*/ 115 h 34"/>
                <a:gd name="T38" fmla="*/ 66 w 28"/>
                <a:gd name="T39" fmla="*/ 249 h 34"/>
                <a:gd name="T40" fmla="*/ 28 w 28"/>
                <a:gd name="T41" fmla="*/ 365 h 34"/>
                <a:gd name="T42" fmla="*/ 28 w 28"/>
                <a:gd name="T43" fmla="*/ 492 h 34"/>
                <a:gd name="T44" fmla="*/ 28 w 28"/>
                <a:gd name="T45" fmla="*/ 520 h 34"/>
                <a:gd name="T46" fmla="*/ 0 w 28"/>
                <a:gd name="T47" fmla="*/ 614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8" h="34">
                  <a:moveTo>
                    <a:pt x="0" y="20"/>
                  </a:moveTo>
                  <a:cubicBezTo>
                    <a:pt x="2" y="21"/>
                    <a:pt x="1" y="22"/>
                    <a:pt x="2" y="23"/>
                  </a:cubicBezTo>
                  <a:cubicBezTo>
                    <a:pt x="3" y="24"/>
                    <a:pt x="2" y="26"/>
                    <a:pt x="3" y="27"/>
                  </a:cubicBezTo>
                  <a:cubicBezTo>
                    <a:pt x="4" y="28"/>
                    <a:pt x="4" y="30"/>
                    <a:pt x="4" y="32"/>
                  </a:cubicBezTo>
                  <a:cubicBezTo>
                    <a:pt x="4" y="34"/>
                    <a:pt x="8" y="30"/>
                    <a:pt x="8" y="30"/>
                  </a:cubicBezTo>
                  <a:cubicBezTo>
                    <a:pt x="9" y="31"/>
                    <a:pt x="11" y="30"/>
                    <a:pt x="12" y="32"/>
                  </a:cubicBezTo>
                  <a:cubicBezTo>
                    <a:pt x="13" y="30"/>
                    <a:pt x="15" y="30"/>
                    <a:pt x="16" y="31"/>
                  </a:cubicBezTo>
                  <a:cubicBezTo>
                    <a:pt x="17" y="29"/>
                    <a:pt x="17" y="25"/>
                    <a:pt x="20" y="24"/>
                  </a:cubicBezTo>
                  <a:cubicBezTo>
                    <a:pt x="21" y="24"/>
                    <a:pt x="22" y="24"/>
                    <a:pt x="24" y="24"/>
                  </a:cubicBezTo>
                  <a:cubicBezTo>
                    <a:pt x="25" y="24"/>
                    <a:pt x="27" y="26"/>
                    <a:pt x="27" y="26"/>
                  </a:cubicBezTo>
                  <a:cubicBezTo>
                    <a:pt x="28" y="26"/>
                    <a:pt x="28" y="20"/>
                    <a:pt x="27" y="19"/>
                  </a:cubicBezTo>
                  <a:cubicBezTo>
                    <a:pt x="25" y="18"/>
                    <a:pt x="27" y="17"/>
                    <a:pt x="25" y="17"/>
                  </a:cubicBezTo>
                  <a:cubicBezTo>
                    <a:pt x="22" y="16"/>
                    <a:pt x="22" y="17"/>
                    <a:pt x="21" y="14"/>
                  </a:cubicBezTo>
                  <a:cubicBezTo>
                    <a:pt x="21" y="13"/>
                    <a:pt x="22" y="12"/>
                    <a:pt x="21" y="11"/>
                  </a:cubicBezTo>
                  <a:cubicBezTo>
                    <a:pt x="20" y="9"/>
                    <a:pt x="19" y="10"/>
                    <a:pt x="18" y="9"/>
                  </a:cubicBezTo>
                  <a:cubicBezTo>
                    <a:pt x="16" y="8"/>
                    <a:pt x="13" y="8"/>
                    <a:pt x="11" y="6"/>
                  </a:cubicBezTo>
                  <a:cubicBezTo>
                    <a:pt x="8" y="4"/>
                    <a:pt x="12" y="0"/>
                    <a:pt x="8" y="1"/>
                  </a:cubicBezTo>
                  <a:cubicBezTo>
                    <a:pt x="6" y="1"/>
                    <a:pt x="6" y="3"/>
                    <a:pt x="5" y="3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1" y="5"/>
                    <a:pt x="2" y="7"/>
                    <a:pt x="2" y="8"/>
                  </a:cubicBezTo>
                  <a:cubicBezTo>
                    <a:pt x="1" y="9"/>
                    <a:pt x="2" y="11"/>
                    <a:pt x="1" y="12"/>
                  </a:cubicBezTo>
                  <a:cubicBezTo>
                    <a:pt x="1" y="13"/>
                    <a:pt x="1" y="15"/>
                    <a:pt x="1" y="16"/>
                  </a:cubicBezTo>
                  <a:cubicBezTo>
                    <a:pt x="1" y="16"/>
                    <a:pt x="2" y="17"/>
                    <a:pt x="1" y="17"/>
                  </a:cubicBezTo>
                  <a:cubicBezTo>
                    <a:pt x="1" y="18"/>
                    <a:pt x="0" y="1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Freeform 103"/>
            <p:cNvSpPr>
              <a:spLocks noEditPoints="1"/>
            </p:cNvSpPr>
            <p:nvPr/>
          </p:nvSpPr>
          <p:spPr bwMode="auto">
            <a:xfrm>
              <a:off x="7208747" y="3349885"/>
              <a:ext cx="220377" cy="251803"/>
            </a:xfrm>
            <a:custGeom>
              <a:avLst/>
              <a:gdLst>
                <a:gd name="T0" fmla="*/ 380 w 30"/>
                <a:gd name="T1" fmla="*/ 974 h 34"/>
                <a:gd name="T2" fmla="*/ 266 w 30"/>
                <a:gd name="T3" fmla="*/ 953 h 34"/>
                <a:gd name="T4" fmla="*/ 180 w 30"/>
                <a:gd name="T5" fmla="*/ 1019 h 34"/>
                <a:gd name="T6" fmla="*/ 114 w 30"/>
                <a:gd name="T7" fmla="*/ 953 h 34"/>
                <a:gd name="T8" fmla="*/ 86 w 30"/>
                <a:gd name="T9" fmla="*/ 769 h 34"/>
                <a:gd name="T10" fmla="*/ 65 w 30"/>
                <a:gd name="T11" fmla="*/ 675 h 34"/>
                <a:gd name="T12" fmla="*/ 28 w 30"/>
                <a:gd name="T13" fmla="*/ 614 h 34"/>
                <a:gd name="T14" fmla="*/ 65 w 30"/>
                <a:gd name="T15" fmla="*/ 520 h 34"/>
                <a:gd name="T16" fmla="*/ 65 w 30"/>
                <a:gd name="T17" fmla="*/ 520 h 34"/>
                <a:gd name="T18" fmla="*/ 65 w 30"/>
                <a:gd name="T19" fmla="*/ 365 h 34"/>
                <a:gd name="T20" fmla="*/ 65 w 30"/>
                <a:gd name="T21" fmla="*/ 209 h 34"/>
                <a:gd name="T22" fmla="*/ 28 w 30"/>
                <a:gd name="T23" fmla="*/ 115 h 34"/>
                <a:gd name="T24" fmla="*/ 65 w 30"/>
                <a:gd name="T25" fmla="*/ 89 h 34"/>
                <a:gd name="T26" fmla="*/ 201 w 30"/>
                <a:gd name="T27" fmla="*/ 66 h 34"/>
                <a:gd name="T28" fmla="*/ 331 w 30"/>
                <a:gd name="T29" fmla="*/ 28 h 34"/>
                <a:gd name="T30" fmla="*/ 355 w 30"/>
                <a:gd name="T31" fmla="*/ 184 h 34"/>
                <a:gd name="T32" fmla="*/ 560 w 30"/>
                <a:gd name="T33" fmla="*/ 271 h 34"/>
                <a:gd name="T34" fmla="*/ 686 w 30"/>
                <a:gd name="T35" fmla="*/ 339 h 34"/>
                <a:gd name="T36" fmla="*/ 686 w 30"/>
                <a:gd name="T37" fmla="*/ 433 h 34"/>
                <a:gd name="T38" fmla="*/ 772 w 30"/>
                <a:gd name="T39" fmla="*/ 492 h 34"/>
                <a:gd name="T40" fmla="*/ 828 w 30"/>
                <a:gd name="T41" fmla="*/ 548 h 34"/>
                <a:gd name="T42" fmla="*/ 866 w 30"/>
                <a:gd name="T43" fmla="*/ 732 h 34"/>
                <a:gd name="T44" fmla="*/ 800 w 30"/>
                <a:gd name="T45" fmla="*/ 798 h 34"/>
                <a:gd name="T46" fmla="*/ 621 w 30"/>
                <a:gd name="T47" fmla="*/ 769 h 34"/>
                <a:gd name="T48" fmla="*/ 534 w 30"/>
                <a:gd name="T49" fmla="*/ 885 h 34"/>
                <a:gd name="T50" fmla="*/ 534 w 30"/>
                <a:gd name="T51" fmla="*/ 974 h 34"/>
                <a:gd name="T52" fmla="*/ 446 w 30"/>
                <a:gd name="T53" fmla="*/ 953 h 34"/>
                <a:gd name="T54" fmla="*/ 420 w 30"/>
                <a:gd name="T55" fmla="*/ 1040 h 34"/>
                <a:gd name="T56" fmla="*/ 86 w 30"/>
                <a:gd name="T57" fmla="*/ 638 h 34"/>
                <a:gd name="T58" fmla="*/ 114 w 30"/>
                <a:gd name="T59" fmla="*/ 769 h 34"/>
                <a:gd name="T60" fmla="*/ 152 w 30"/>
                <a:gd name="T61" fmla="*/ 953 h 34"/>
                <a:gd name="T62" fmla="*/ 180 w 30"/>
                <a:gd name="T63" fmla="*/ 974 h 34"/>
                <a:gd name="T64" fmla="*/ 266 w 30"/>
                <a:gd name="T65" fmla="*/ 885 h 34"/>
                <a:gd name="T66" fmla="*/ 331 w 30"/>
                <a:gd name="T67" fmla="*/ 925 h 34"/>
                <a:gd name="T68" fmla="*/ 446 w 30"/>
                <a:gd name="T69" fmla="*/ 925 h 34"/>
                <a:gd name="T70" fmla="*/ 506 w 30"/>
                <a:gd name="T71" fmla="*/ 885 h 34"/>
                <a:gd name="T72" fmla="*/ 621 w 30"/>
                <a:gd name="T73" fmla="*/ 732 h 34"/>
                <a:gd name="T74" fmla="*/ 828 w 30"/>
                <a:gd name="T75" fmla="*/ 769 h 34"/>
                <a:gd name="T76" fmla="*/ 828 w 30"/>
                <a:gd name="T77" fmla="*/ 675 h 34"/>
                <a:gd name="T78" fmla="*/ 772 w 30"/>
                <a:gd name="T79" fmla="*/ 548 h 34"/>
                <a:gd name="T80" fmla="*/ 772 w 30"/>
                <a:gd name="T81" fmla="*/ 520 h 34"/>
                <a:gd name="T82" fmla="*/ 735 w 30"/>
                <a:gd name="T83" fmla="*/ 520 h 34"/>
                <a:gd name="T84" fmla="*/ 649 w 30"/>
                <a:gd name="T85" fmla="*/ 405 h 34"/>
                <a:gd name="T86" fmla="*/ 600 w 30"/>
                <a:gd name="T87" fmla="*/ 339 h 34"/>
                <a:gd name="T88" fmla="*/ 446 w 30"/>
                <a:gd name="T89" fmla="*/ 249 h 34"/>
                <a:gd name="T90" fmla="*/ 294 w 30"/>
                <a:gd name="T91" fmla="*/ 89 h 34"/>
                <a:gd name="T92" fmla="*/ 294 w 30"/>
                <a:gd name="T93" fmla="*/ 66 h 34"/>
                <a:gd name="T94" fmla="*/ 201 w 30"/>
                <a:gd name="T95" fmla="*/ 89 h 34"/>
                <a:gd name="T96" fmla="*/ 65 w 30"/>
                <a:gd name="T97" fmla="*/ 115 h 34"/>
                <a:gd name="T98" fmla="*/ 86 w 30"/>
                <a:gd name="T99" fmla="*/ 311 h 34"/>
                <a:gd name="T100" fmla="*/ 65 w 30"/>
                <a:gd name="T101" fmla="*/ 492 h 34"/>
                <a:gd name="T102" fmla="*/ 86 w 30"/>
                <a:gd name="T103" fmla="*/ 548 h 34"/>
                <a:gd name="T104" fmla="*/ 65 w 30"/>
                <a:gd name="T105" fmla="*/ 586 h 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" h="34">
                  <a:moveTo>
                    <a:pt x="14" y="34"/>
                  </a:move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2" y="32"/>
                    <a:pt x="11" y="31"/>
                  </a:cubicBezTo>
                  <a:cubicBezTo>
                    <a:pt x="11" y="31"/>
                    <a:pt x="10" y="31"/>
                    <a:pt x="9" y="31"/>
                  </a:cubicBezTo>
                  <a:cubicBezTo>
                    <a:pt x="7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3"/>
                    <a:pt x="5" y="33"/>
                    <a:pt x="4" y="32"/>
                  </a:cubicBezTo>
                  <a:cubicBezTo>
                    <a:pt x="4" y="32"/>
                    <a:pt x="4" y="31"/>
                    <a:pt x="4" y="31"/>
                  </a:cubicBezTo>
                  <a:cubicBezTo>
                    <a:pt x="4" y="30"/>
                    <a:pt x="4" y="28"/>
                    <a:pt x="3" y="27"/>
                  </a:cubicBezTo>
                  <a:cubicBezTo>
                    <a:pt x="3" y="26"/>
                    <a:pt x="3" y="26"/>
                    <a:pt x="3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3"/>
                    <a:pt x="2" y="22"/>
                    <a:pt x="2" y="22"/>
                  </a:cubicBezTo>
                  <a:cubicBezTo>
                    <a:pt x="2" y="21"/>
                    <a:pt x="2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8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2" y="12"/>
                    <a:pt x="2" y="11"/>
                    <a:pt x="2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3" y="7"/>
                    <a:pt x="2" y="6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4"/>
                    <a:pt x="5" y="3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1"/>
                    <a:pt x="8" y="1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1" y="4"/>
                    <a:pt x="11" y="5"/>
                    <a:pt x="12" y="6"/>
                  </a:cubicBezTo>
                  <a:cubicBezTo>
                    <a:pt x="13" y="6"/>
                    <a:pt x="14" y="7"/>
                    <a:pt x="15" y="7"/>
                  </a:cubicBezTo>
                  <a:cubicBezTo>
                    <a:pt x="17" y="8"/>
                    <a:pt x="18" y="8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2" y="9"/>
                    <a:pt x="23" y="11"/>
                  </a:cubicBezTo>
                  <a:cubicBezTo>
                    <a:pt x="23" y="12"/>
                    <a:pt x="23" y="12"/>
                    <a:pt x="23" y="13"/>
                  </a:cubicBezTo>
                  <a:cubicBezTo>
                    <a:pt x="23" y="13"/>
                    <a:pt x="23" y="14"/>
                    <a:pt x="23" y="14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7" y="16"/>
                    <a:pt x="27" y="17"/>
                  </a:cubicBezTo>
                  <a:cubicBezTo>
                    <a:pt x="28" y="17"/>
                    <a:pt x="28" y="17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9"/>
                    <a:pt x="30" y="22"/>
                    <a:pt x="29" y="24"/>
                  </a:cubicBezTo>
                  <a:cubicBezTo>
                    <a:pt x="29" y="25"/>
                    <a:pt x="29" y="26"/>
                    <a:pt x="28" y="26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6" y="25"/>
                    <a:pt x="25" y="24"/>
                    <a:pt x="25" y="24"/>
                  </a:cubicBezTo>
                  <a:cubicBezTo>
                    <a:pt x="24" y="24"/>
                    <a:pt x="23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9" y="26"/>
                    <a:pt x="19" y="27"/>
                    <a:pt x="18" y="29"/>
                  </a:cubicBezTo>
                  <a:cubicBezTo>
                    <a:pt x="18" y="30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1"/>
                    <a:pt x="16" y="31"/>
                    <a:pt x="15" y="31"/>
                  </a:cubicBezTo>
                  <a:cubicBezTo>
                    <a:pt x="14" y="31"/>
                    <a:pt x="14" y="31"/>
                    <a:pt x="14" y="32"/>
                  </a:cubicBezTo>
                  <a:lnTo>
                    <a:pt x="14" y="34"/>
                  </a:lnTo>
                  <a:close/>
                  <a:moveTo>
                    <a:pt x="2" y="19"/>
                  </a:moveTo>
                  <a:cubicBezTo>
                    <a:pt x="3" y="20"/>
                    <a:pt x="3" y="21"/>
                    <a:pt x="3" y="21"/>
                  </a:cubicBezTo>
                  <a:cubicBezTo>
                    <a:pt x="3" y="22"/>
                    <a:pt x="3" y="23"/>
                    <a:pt x="4" y="23"/>
                  </a:cubicBezTo>
                  <a:cubicBezTo>
                    <a:pt x="4" y="24"/>
                    <a:pt x="4" y="25"/>
                    <a:pt x="4" y="25"/>
                  </a:cubicBezTo>
                  <a:cubicBezTo>
                    <a:pt x="4" y="26"/>
                    <a:pt x="4" y="26"/>
                    <a:pt x="4" y="27"/>
                  </a:cubicBezTo>
                  <a:cubicBezTo>
                    <a:pt x="5" y="28"/>
                    <a:pt x="5" y="29"/>
                    <a:pt x="5" y="31"/>
                  </a:cubicBezTo>
                  <a:cubicBezTo>
                    <a:pt x="5" y="31"/>
                    <a:pt x="5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7" y="32"/>
                    <a:pt x="9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2" y="30"/>
                    <a:pt x="13" y="30"/>
                    <a:pt x="13" y="31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16" y="30"/>
                    <a:pt x="16" y="30"/>
                    <a:pt x="17" y="30"/>
                  </a:cubicBezTo>
                  <a:cubicBezTo>
                    <a:pt x="17" y="30"/>
                    <a:pt x="17" y="29"/>
                    <a:pt x="17" y="29"/>
                  </a:cubicBezTo>
                  <a:cubicBezTo>
                    <a:pt x="17" y="27"/>
                    <a:pt x="18" y="25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3" y="23"/>
                    <a:pt x="25" y="23"/>
                  </a:cubicBezTo>
                  <a:cubicBezTo>
                    <a:pt x="26" y="23"/>
                    <a:pt x="27" y="24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3"/>
                    <a:pt x="28" y="22"/>
                  </a:cubicBezTo>
                  <a:cubicBezTo>
                    <a:pt x="28" y="20"/>
                    <a:pt x="28" y="20"/>
                    <a:pt x="27" y="19"/>
                  </a:cubicBezTo>
                  <a:cubicBezTo>
                    <a:pt x="26" y="19"/>
                    <a:pt x="26" y="18"/>
                    <a:pt x="26" y="18"/>
                  </a:cubicBezTo>
                  <a:cubicBezTo>
                    <a:pt x="26" y="17"/>
                    <a:pt x="27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3" y="17"/>
                    <a:pt x="23" y="17"/>
                    <a:pt x="22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2" y="12"/>
                    <a:pt x="22" y="11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0" y="6"/>
                    <a:pt x="10" y="4"/>
                    <a:pt x="10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3"/>
                    <a:pt x="7" y="3"/>
                    <a:pt x="6" y="4"/>
                  </a:cubicBezTo>
                  <a:cubicBezTo>
                    <a:pt x="5" y="4"/>
                    <a:pt x="4" y="5"/>
                    <a:pt x="2" y="4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1"/>
                    <a:pt x="3" y="12"/>
                    <a:pt x="3" y="13"/>
                  </a:cubicBezTo>
                  <a:cubicBezTo>
                    <a:pt x="3" y="13"/>
                    <a:pt x="2" y="14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3" y="18"/>
                    <a:pt x="3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2" name="Freeform 104"/>
            <p:cNvSpPr>
              <a:spLocks/>
            </p:cNvSpPr>
            <p:nvPr/>
          </p:nvSpPr>
          <p:spPr bwMode="auto">
            <a:xfrm>
              <a:off x="7542461" y="3192508"/>
              <a:ext cx="37779" cy="37771"/>
            </a:xfrm>
            <a:custGeom>
              <a:avLst/>
              <a:gdLst>
                <a:gd name="T0" fmla="*/ 168 w 5"/>
                <a:gd name="T1" fmla="*/ 0 h 5"/>
                <a:gd name="T2" fmla="*/ 29 w 5"/>
                <a:gd name="T3" fmla="*/ 98 h 5"/>
                <a:gd name="T4" fmla="*/ 29 w 5"/>
                <a:gd name="T5" fmla="*/ 0 h 5"/>
                <a:gd name="T6" fmla="*/ 168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5" y="2"/>
                    <a:pt x="1" y="5"/>
                    <a:pt x="1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3" y="0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Freeform 105"/>
            <p:cNvSpPr>
              <a:spLocks noEditPoints="1"/>
            </p:cNvSpPr>
            <p:nvPr/>
          </p:nvSpPr>
          <p:spPr bwMode="auto">
            <a:xfrm>
              <a:off x="7542461" y="3186212"/>
              <a:ext cx="44075" cy="34623"/>
            </a:xfrm>
            <a:custGeom>
              <a:avLst/>
              <a:gdLst>
                <a:gd name="T0" fmla="*/ 28 w 6"/>
                <a:gd name="T1" fmla="*/ 117 h 5"/>
                <a:gd name="T2" fmla="*/ 0 w 6"/>
                <a:gd name="T3" fmla="*/ 97 h 5"/>
                <a:gd name="T4" fmla="*/ 0 w 6"/>
                <a:gd name="T5" fmla="*/ 73 h 5"/>
                <a:gd name="T6" fmla="*/ 0 w 6"/>
                <a:gd name="T7" fmla="*/ 20 h 5"/>
                <a:gd name="T8" fmla="*/ 28 w 6"/>
                <a:gd name="T9" fmla="*/ 0 h 5"/>
                <a:gd name="T10" fmla="*/ 65 w 6"/>
                <a:gd name="T11" fmla="*/ 0 h 5"/>
                <a:gd name="T12" fmla="*/ 180 w 6"/>
                <a:gd name="T13" fmla="*/ 20 h 5"/>
                <a:gd name="T14" fmla="*/ 180 w 6"/>
                <a:gd name="T15" fmla="*/ 20 h 5"/>
                <a:gd name="T16" fmla="*/ 180 w 6"/>
                <a:gd name="T17" fmla="*/ 20 h 5"/>
                <a:gd name="T18" fmla="*/ 28 w 6"/>
                <a:gd name="T19" fmla="*/ 117 h 5"/>
                <a:gd name="T20" fmla="*/ 114 w 6"/>
                <a:gd name="T21" fmla="*/ 20 h 5"/>
                <a:gd name="T22" fmla="*/ 65 w 6"/>
                <a:gd name="T23" fmla="*/ 44 h 5"/>
                <a:gd name="T24" fmla="*/ 28 w 6"/>
                <a:gd name="T25" fmla="*/ 44 h 5"/>
                <a:gd name="T26" fmla="*/ 28 w 6"/>
                <a:gd name="T27" fmla="*/ 44 h 5"/>
                <a:gd name="T28" fmla="*/ 28 w 6"/>
                <a:gd name="T29" fmla="*/ 73 h 5"/>
                <a:gd name="T30" fmla="*/ 28 w 6"/>
                <a:gd name="T31" fmla="*/ 97 h 5"/>
                <a:gd name="T32" fmla="*/ 28 w 6"/>
                <a:gd name="T33" fmla="*/ 97 h 5"/>
                <a:gd name="T34" fmla="*/ 152 w 6"/>
                <a:gd name="T35" fmla="*/ 44 h 5"/>
                <a:gd name="T36" fmla="*/ 114 w 6"/>
                <a:gd name="T37" fmla="*/ 20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3" y="5"/>
                    <a:pt x="1" y="5"/>
                  </a:cubicBezTo>
                  <a:close/>
                  <a:moveTo>
                    <a:pt x="4" y="1"/>
                  </a:move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4" y="3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Freeform 106"/>
            <p:cNvSpPr>
              <a:spLocks/>
            </p:cNvSpPr>
            <p:nvPr/>
          </p:nvSpPr>
          <p:spPr bwMode="auto">
            <a:xfrm>
              <a:off x="7139486" y="3094933"/>
              <a:ext cx="676873" cy="708197"/>
            </a:xfrm>
            <a:custGeom>
              <a:avLst/>
              <a:gdLst>
                <a:gd name="T0" fmla="*/ 1462 w 91"/>
                <a:gd name="T1" fmla="*/ 2390 h 95"/>
                <a:gd name="T2" fmla="*/ 1188 w 91"/>
                <a:gd name="T3" fmla="*/ 2669 h 95"/>
                <a:gd name="T4" fmla="*/ 1491 w 91"/>
                <a:gd name="T5" fmla="*/ 2894 h 95"/>
                <a:gd name="T6" fmla="*/ 1625 w 91"/>
                <a:gd name="T7" fmla="*/ 2828 h 95"/>
                <a:gd name="T8" fmla="*/ 1831 w 91"/>
                <a:gd name="T9" fmla="*/ 2484 h 95"/>
                <a:gd name="T10" fmla="*/ 2216 w 91"/>
                <a:gd name="T11" fmla="*/ 2115 h 95"/>
                <a:gd name="T12" fmla="*/ 2467 w 91"/>
                <a:gd name="T13" fmla="*/ 1795 h 95"/>
                <a:gd name="T14" fmla="*/ 2519 w 91"/>
                <a:gd name="T15" fmla="*/ 1357 h 95"/>
                <a:gd name="T16" fmla="*/ 2651 w 91"/>
                <a:gd name="T17" fmla="*/ 1222 h 95"/>
                <a:gd name="T18" fmla="*/ 2807 w 91"/>
                <a:gd name="T19" fmla="*/ 853 h 95"/>
                <a:gd name="T20" fmla="*/ 2467 w 91"/>
                <a:gd name="T21" fmla="*/ 599 h 95"/>
                <a:gd name="T22" fmla="*/ 2150 w 91"/>
                <a:gd name="T23" fmla="*/ 599 h 95"/>
                <a:gd name="T24" fmla="*/ 2122 w 91"/>
                <a:gd name="T25" fmla="*/ 573 h 95"/>
                <a:gd name="T26" fmla="*/ 1897 w 91"/>
                <a:gd name="T27" fmla="*/ 438 h 95"/>
                <a:gd name="T28" fmla="*/ 1625 w 91"/>
                <a:gd name="T29" fmla="*/ 533 h 95"/>
                <a:gd name="T30" fmla="*/ 1687 w 91"/>
                <a:gd name="T31" fmla="*/ 438 h 95"/>
                <a:gd name="T32" fmla="*/ 1741 w 91"/>
                <a:gd name="T33" fmla="*/ 279 h 95"/>
                <a:gd name="T34" fmla="*/ 1687 w 91"/>
                <a:gd name="T35" fmla="*/ 185 h 95"/>
                <a:gd name="T36" fmla="*/ 1462 w 91"/>
                <a:gd name="T37" fmla="*/ 253 h 95"/>
                <a:gd name="T38" fmla="*/ 1307 w 91"/>
                <a:gd name="T39" fmla="*/ 253 h 95"/>
                <a:gd name="T40" fmla="*/ 1094 w 91"/>
                <a:gd name="T41" fmla="*/ 279 h 95"/>
                <a:gd name="T42" fmla="*/ 1004 w 91"/>
                <a:gd name="T43" fmla="*/ 28 h 95"/>
                <a:gd name="T44" fmla="*/ 688 w 91"/>
                <a:gd name="T45" fmla="*/ 95 h 95"/>
                <a:gd name="T46" fmla="*/ 775 w 91"/>
                <a:gd name="T47" fmla="*/ 225 h 95"/>
                <a:gd name="T48" fmla="*/ 569 w 91"/>
                <a:gd name="T49" fmla="*/ 348 h 95"/>
                <a:gd name="T50" fmla="*/ 406 w 91"/>
                <a:gd name="T51" fmla="*/ 253 h 95"/>
                <a:gd name="T52" fmla="*/ 340 w 91"/>
                <a:gd name="T53" fmla="*/ 348 h 95"/>
                <a:gd name="T54" fmla="*/ 319 w 91"/>
                <a:gd name="T55" fmla="*/ 661 h 95"/>
                <a:gd name="T56" fmla="*/ 118 w 91"/>
                <a:gd name="T57" fmla="*/ 758 h 95"/>
                <a:gd name="T58" fmla="*/ 28 w 91"/>
                <a:gd name="T59" fmla="*/ 943 h 95"/>
                <a:gd name="T60" fmla="*/ 156 w 91"/>
                <a:gd name="T61" fmla="*/ 1106 h 95"/>
                <a:gd name="T62" fmla="*/ 250 w 91"/>
                <a:gd name="T63" fmla="*/ 1194 h 95"/>
                <a:gd name="T64" fmla="*/ 619 w 91"/>
                <a:gd name="T65" fmla="*/ 1127 h 95"/>
                <a:gd name="T66" fmla="*/ 714 w 91"/>
                <a:gd name="T67" fmla="*/ 1291 h 95"/>
                <a:gd name="T68" fmla="*/ 1004 w 91"/>
                <a:gd name="T69" fmla="*/ 1476 h 95"/>
                <a:gd name="T70" fmla="*/ 1122 w 91"/>
                <a:gd name="T71" fmla="*/ 1611 h 95"/>
                <a:gd name="T72" fmla="*/ 1151 w 91"/>
                <a:gd name="T73" fmla="*/ 1701 h 95"/>
                <a:gd name="T74" fmla="*/ 1151 w 91"/>
                <a:gd name="T75" fmla="*/ 1914 h 95"/>
                <a:gd name="T76" fmla="*/ 1307 w 91"/>
                <a:gd name="T77" fmla="*/ 2070 h 95"/>
                <a:gd name="T78" fmla="*/ 1396 w 91"/>
                <a:gd name="T79" fmla="*/ 230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1" h="95">
                  <a:moveTo>
                    <a:pt x="45" y="73"/>
                  </a:moveTo>
                  <a:cubicBezTo>
                    <a:pt x="46" y="73"/>
                    <a:pt x="47" y="74"/>
                    <a:pt x="47" y="76"/>
                  </a:cubicBezTo>
                  <a:cubicBezTo>
                    <a:pt x="47" y="78"/>
                    <a:pt x="46" y="77"/>
                    <a:pt x="45" y="78"/>
                  </a:cubicBezTo>
                  <a:cubicBezTo>
                    <a:pt x="42" y="81"/>
                    <a:pt x="40" y="83"/>
                    <a:pt x="38" y="85"/>
                  </a:cubicBezTo>
                  <a:cubicBezTo>
                    <a:pt x="40" y="85"/>
                    <a:pt x="41" y="86"/>
                    <a:pt x="42" y="88"/>
                  </a:cubicBezTo>
                  <a:cubicBezTo>
                    <a:pt x="44" y="86"/>
                    <a:pt x="47" y="91"/>
                    <a:pt x="48" y="92"/>
                  </a:cubicBezTo>
                  <a:cubicBezTo>
                    <a:pt x="47" y="93"/>
                    <a:pt x="47" y="94"/>
                    <a:pt x="48" y="95"/>
                  </a:cubicBezTo>
                  <a:cubicBezTo>
                    <a:pt x="49" y="93"/>
                    <a:pt x="50" y="91"/>
                    <a:pt x="52" y="90"/>
                  </a:cubicBezTo>
                  <a:cubicBezTo>
                    <a:pt x="54" y="88"/>
                    <a:pt x="55" y="87"/>
                    <a:pt x="56" y="84"/>
                  </a:cubicBezTo>
                  <a:cubicBezTo>
                    <a:pt x="57" y="82"/>
                    <a:pt x="59" y="81"/>
                    <a:pt x="59" y="79"/>
                  </a:cubicBezTo>
                  <a:cubicBezTo>
                    <a:pt x="59" y="77"/>
                    <a:pt x="58" y="75"/>
                    <a:pt x="59" y="73"/>
                  </a:cubicBezTo>
                  <a:cubicBezTo>
                    <a:pt x="61" y="70"/>
                    <a:pt x="67" y="67"/>
                    <a:pt x="71" y="67"/>
                  </a:cubicBezTo>
                  <a:cubicBezTo>
                    <a:pt x="73" y="67"/>
                    <a:pt x="75" y="66"/>
                    <a:pt x="76" y="64"/>
                  </a:cubicBezTo>
                  <a:cubicBezTo>
                    <a:pt x="77" y="61"/>
                    <a:pt x="79" y="60"/>
                    <a:pt x="79" y="57"/>
                  </a:cubicBezTo>
                  <a:cubicBezTo>
                    <a:pt x="80" y="55"/>
                    <a:pt x="81" y="53"/>
                    <a:pt x="81" y="51"/>
                  </a:cubicBezTo>
                  <a:cubicBezTo>
                    <a:pt x="81" y="48"/>
                    <a:pt x="81" y="46"/>
                    <a:pt x="81" y="43"/>
                  </a:cubicBezTo>
                  <a:cubicBezTo>
                    <a:pt x="81" y="43"/>
                    <a:pt x="83" y="43"/>
                    <a:pt x="83" y="42"/>
                  </a:cubicBezTo>
                  <a:cubicBezTo>
                    <a:pt x="84" y="41"/>
                    <a:pt x="84" y="40"/>
                    <a:pt x="85" y="39"/>
                  </a:cubicBezTo>
                  <a:cubicBezTo>
                    <a:pt x="86" y="37"/>
                    <a:pt x="89" y="36"/>
                    <a:pt x="90" y="33"/>
                  </a:cubicBezTo>
                  <a:cubicBezTo>
                    <a:pt x="91" y="31"/>
                    <a:pt x="91" y="29"/>
                    <a:pt x="90" y="27"/>
                  </a:cubicBezTo>
                  <a:cubicBezTo>
                    <a:pt x="90" y="23"/>
                    <a:pt x="87" y="25"/>
                    <a:pt x="85" y="24"/>
                  </a:cubicBezTo>
                  <a:cubicBezTo>
                    <a:pt x="83" y="22"/>
                    <a:pt x="81" y="20"/>
                    <a:pt x="79" y="19"/>
                  </a:cubicBezTo>
                  <a:cubicBezTo>
                    <a:pt x="76" y="19"/>
                    <a:pt x="74" y="19"/>
                    <a:pt x="71" y="18"/>
                  </a:cubicBezTo>
                  <a:cubicBezTo>
                    <a:pt x="70" y="18"/>
                    <a:pt x="70" y="18"/>
                    <a:pt x="69" y="19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6"/>
                    <a:pt x="68" y="16"/>
                    <a:pt x="67" y="16"/>
                  </a:cubicBezTo>
                  <a:cubicBezTo>
                    <a:pt x="66" y="14"/>
                    <a:pt x="62" y="14"/>
                    <a:pt x="61" y="14"/>
                  </a:cubicBezTo>
                  <a:cubicBezTo>
                    <a:pt x="60" y="14"/>
                    <a:pt x="58" y="17"/>
                    <a:pt x="57" y="18"/>
                  </a:cubicBezTo>
                  <a:cubicBezTo>
                    <a:pt x="58" y="16"/>
                    <a:pt x="54" y="16"/>
                    <a:pt x="52" y="17"/>
                  </a:cubicBezTo>
                  <a:cubicBezTo>
                    <a:pt x="53" y="16"/>
                    <a:pt x="54" y="17"/>
                    <a:pt x="54" y="17"/>
                  </a:cubicBezTo>
                  <a:cubicBezTo>
                    <a:pt x="55" y="16"/>
                    <a:pt x="54" y="15"/>
                    <a:pt x="54" y="14"/>
                  </a:cubicBezTo>
                  <a:cubicBezTo>
                    <a:pt x="54" y="15"/>
                    <a:pt x="53" y="15"/>
                    <a:pt x="53" y="15"/>
                  </a:cubicBezTo>
                  <a:cubicBezTo>
                    <a:pt x="51" y="12"/>
                    <a:pt x="56" y="12"/>
                    <a:pt x="56" y="9"/>
                  </a:cubicBezTo>
                  <a:cubicBezTo>
                    <a:pt x="56" y="9"/>
                    <a:pt x="55" y="9"/>
                    <a:pt x="55" y="8"/>
                  </a:cubicBezTo>
                  <a:cubicBezTo>
                    <a:pt x="55" y="8"/>
                    <a:pt x="54" y="7"/>
                    <a:pt x="54" y="6"/>
                  </a:cubicBezTo>
                  <a:cubicBezTo>
                    <a:pt x="54" y="6"/>
                    <a:pt x="53" y="2"/>
                    <a:pt x="52" y="3"/>
                  </a:cubicBezTo>
                  <a:cubicBezTo>
                    <a:pt x="50" y="5"/>
                    <a:pt x="50" y="7"/>
                    <a:pt x="47" y="8"/>
                  </a:cubicBezTo>
                  <a:cubicBezTo>
                    <a:pt x="46" y="8"/>
                    <a:pt x="45" y="7"/>
                    <a:pt x="44" y="7"/>
                  </a:cubicBezTo>
                  <a:cubicBezTo>
                    <a:pt x="43" y="7"/>
                    <a:pt x="42" y="8"/>
                    <a:pt x="42" y="8"/>
                  </a:cubicBezTo>
                  <a:cubicBezTo>
                    <a:pt x="41" y="8"/>
                    <a:pt x="40" y="8"/>
                    <a:pt x="38" y="8"/>
                  </a:cubicBezTo>
                  <a:cubicBezTo>
                    <a:pt x="37" y="9"/>
                    <a:pt x="36" y="10"/>
                    <a:pt x="35" y="9"/>
                  </a:cubicBezTo>
                  <a:cubicBezTo>
                    <a:pt x="31" y="8"/>
                    <a:pt x="34" y="5"/>
                    <a:pt x="34" y="3"/>
                  </a:cubicBezTo>
                  <a:cubicBezTo>
                    <a:pt x="34" y="3"/>
                    <a:pt x="32" y="1"/>
                    <a:pt x="32" y="1"/>
                  </a:cubicBezTo>
                  <a:cubicBezTo>
                    <a:pt x="31" y="0"/>
                    <a:pt x="31" y="2"/>
                    <a:pt x="30" y="2"/>
                  </a:cubicBezTo>
                  <a:cubicBezTo>
                    <a:pt x="26" y="3"/>
                    <a:pt x="25" y="4"/>
                    <a:pt x="22" y="3"/>
                  </a:cubicBezTo>
                  <a:cubicBezTo>
                    <a:pt x="22" y="4"/>
                    <a:pt x="23" y="4"/>
                    <a:pt x="23" y="5"/>
                  </a:cubicBezTo>
                  <a:cubicBezTo>
                    <a:pt x="22" y="7"/>
                    <a:pt x="23" y="7"/>
                    <a:pt x="25" y="7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20" y="10"/>
                    <a:pt x="20" y="11"/>
                    <a:pt x="18" y="11"/>
                  </a:cubicBezTo>
                  <a:cubicBezTo>
                    <a:pt x="17" y="11"/>
                    <a:pt x="17" y="9"/>
                    <a:pt x="16" y="10"/>
                  </a:cubicBezTo>
                  <a:cubicBezTo>
                    <a:pt x="16" y="8"/>
                    <a:pt x="15" y="8"/>
                    <a:pt x="13" y="8"/>
                  </a:cubicBezTo>
                  <a:cubicBezTo>
                    <a:pt x="13" y="9"/>
                    <a:pt x="11" y="8"/>
                    <a:pt x="10" y="8"/>
                  </a:cubicBezTo>
                  <a:cubicBezTo>
                    <a:pt x="9" y="11"/>
                    <a:pt x="11" y="10"/>
                    <a:pt x="11" y="11"/>
                  </a:cubicBezTo>
                  <a:cubicBezTo>
                    <a:pt x="7" y="10"/>
                    <a:pt x="11" y="14"/>
                    <a:pt x="11" y="16"/>
                  </a:cubicBezTo>
                  <a:cubicBezTo>
                    <a:pt x="10" y="17"/>
                    <a:pt x="10" y="19"/>
                    <a:pt x="10" y="21"/>
                  </a:cubicBezTo>
                  <a:cubicBezTo>
                    <a:pt x="9" y="22"/>
                    <a:pt x="9" y="22"/>
                    <a:pt x="7" y="23"/>
                  </a:cubicBezTo>
                  <a:cubicBezTo>
                    <a:pt x="6" y="23"/>
                    <a:pt x="5" y="23"/>
                    <a:pt x="4" y="24"/>
                  </a:cubicBezTo>
                  <a:cubicBezTo>
                    <a:pt x="2" y="25"/>
                    <a:pt x="3" y="26"/>
                    <a:pt x="2" y="28"/>
                  </a:cubicBezTo>
                  <a:cubicBezTo>
                    <a:pt x="2" y="28"/>
                    <a:pt x="0" y="29"/>
                    <a:pt x="1" y="30"/>
                  </a:cubicBezTo>
                  <a:cubicBezTo>
                    <a:pt x="1" y="32"/>
                    <a:pt x="3" y="33"/>
                    <a:pt x="3" y="34"/>
                  </a:cubicBezTo>
                  <a:cubicBezTo>
                    <a:pt x="4" y="34"/>
                    <a:pt x="4" y="35"/>
                    <a:pt x="5" y="35"/>
                  </a:cubicBezTo>
                  <a:cubicBezTo>
                    <a:pt x="6" y="36"/>
                    <a:pt x="7" y="35"/>
                    <a:pt x="8" y="34"/>
                  </a:cubicBezTo>
                  <a:cubicBezTo>
                    <a:pt x="8" y="35"/>
                    <a:pt x="8" y="37"/>
                    <a:pt x="8" y="38"/>
                  </a:cubicBezTo>
                  <a:cubicBezTo>
                    <a:pt x="8" y="38"/>
                    <a:pt x="13" y="38"/>
                    <a:pt x="13" y="38"/>
                  </a:cubicBezTo>
                  <a:cubicBezTo>
                    <a:pt x="14" y="38"/>
                    <a:pt x="21" y="32"/>
                    <a:pt x="20" y="36"/>
                  </a:cubicBezTo>
                  <a:cubicBezTo>
                    <a:pt x="20" y="38"/>
                    <a:pt x="20" y="39"/>
                    <a:pt x="21" y="41"/>
                  </a:cubicBezTo>
                  <a:cubicBezTo>
                    <a:pt x="22" y="41"/>
                    <a:pt x="22" y="41"/>
                    <a:pt x="23" y="41"/>
                  </a:cubicBezTo>
                  <a:cubicBezTo>
                    <a:pt x="24" y="42"/>
                    <a:pt x="24" y="42"/>
                    <a:pt x="25" y="42"/>
                  </a:cubicBezTo>
                  <a:cubicBezTo>
                    <a:pt x="27" y="43"/>
                    <a:pt x="33" y="44"/>
                    <a:pt x="32" y="47"/>
                  </a:cubicBezTo>
                  <a:cubicBezTo>
                    <a:pt x="31" y="48"/>
                    <a:pt x="31" y="50"/>
                    <a:pt x="33" y="50"/>
                  </a:cubicBezTo>
                  <a:cubicBezTo>
                    <a:pt x="34" y="50"/>
                    <a:pt x="35" y="51"/>
                    <a:pt x="36" y="51"/>
                  </a:cubicBezTo>
                  <a:cubicBezTo>
                    <a:pt x="37" y="51"/>
                    <a:pt x="36" y="52"/>
                    <a:pt x="36" y="53"/>
                  </a:cubicBezTo>
                  <a:cubicBezTo>
                    <a:pt x="36" y="53"/>
                    <a:pt x="37" y="53"/>
                    <a:pt x="37" y="54"/>
                  </a:cubicBezTo>
                  <a:cubicBezTo>
                    <a:pt x="38" y="55"/>
                    <a:pt x="38" y="55"/>
                    <a:pt x="38" y="56"/>
                  </a:cubicBezTo>
                  <a:cubicBezTo>
                    <a:pt x="38" y="58"/>
                    <a:pt x="37" y="59"/>
                    <a:pt x="37" y="61"/>
                  </a:cubicBezTo>
                  <a:cubicBezTo>
                    <a:pt x="37" y="63"/>
                    <a:pt x="37" y="64"/>
                    <a:pt x="39" y="65"/>
                  </a:cubicBezTo>
                  <a:cubicBezTo>
                    <a:pt x="40" y="65"/>
                    <a:pt x="42" y="64"/>
                    <a:pt x="42" y="66"/>
                  </a:cubicBezTo>
                  <a:cubicBezTo>
                    <a:pt x="43" y="69"/>
                    <a:pt x="43" y="69"/>
                    <a:pt x="45" y="69"/>
                  </a:cubicBezTo>
                  <a:cubicBezTo>
                    <a:pt x="46" y="69"/>
                    <a:pt x="45" y="73"/>
                    <a:pt x="45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" name="Freeform 107"/>
            <p:cNvSpPr>
              <a:spLocks noEditPoints="1"/>
            </p:cNvSpPr>
            <p:nvPr/>
          </p:nvSpPr>
          <p:spPr bwMode="auto">
            <a:xfrm>
              <a:off x="7139486" y="3094933"/>
              <a:ext cx="676873" cy="714492"/>
            </a:xfrm>
            <a:custGeom>
              <a:avLst/>
              <a:gdLst>
                <a:gd name="T0" fmla="*/ 1278 w 91"/>
                <a:gd name="T1" fmla="*/ 2778 h 96"/>
                <a:gd name="T2" fmla="*/ 1373 w 91"/>
                <a:gd name="T3" fmla="*/ 2433 h 96"/>
                <a:gd name="T4" fmla="*/ 1396 w 91"/>
                <a:gd name="T5" fmla="*/ 2287 h 96"/>
                <a:gd name="T6" fmla="*/ 1250 w 91"/>
                <a:gd name="T7" fmla="*/ 2064 h 96"/>
                <a:gd name="T8" fmla="*/ 1151 w 91"/>
                <a:gd name="T9" fmla="*/ 1745 h 96"/>
                <a:gd name="T10" fmla="*/ 1028 w 91"/>
                <a:gd name="T11" fmla="*/ 1598 h 96"/>
                <a:gd name="T12" fmla="*/ 754 w 91"/>
                <a:gd name="T13" fmla="*/ 1308 h 96"/>
                <a:gd name="T14" fmla="*/ 591 w 91"/>
                <a:gd name="T15" fmla="*/ 1095 h 96"/>
                <a:gd name="T16" fmla="*/ 156 w 91"/>
                <a:gd name="T17" fmla="*/ 1123 h 96"/>
                <a:gd name="T18" fmla="*/ 0 w 91"/>
                <a:gd name="T19" fmla="*/ 967 h 96"/>
                <a:gd name="T20" fmla="*/ 250 w 91"/>
                <a:gd name="T21" fmla="*/ 688 h 96"/>
                <a:gd name="T22" fmla="*/ 279 w 91"/>
                <a:gd name="T23" fmla="*/ 251 h 96"/>
                <a:gd name="T24" fmla="*/ 406 w 91"/>
                <a:gd name="T25" fmla="*/ 225 h 96"/>
                <a:gd name="T26" fmla="*/ 659 w 91"/>
                <a:gd name="T27" fmla="*/ 279 h 96"/>
                <a:gd name="T28" fmla="*/ 659 w 91"/>
                <a:gd name="T29" fmla="*/ 66 h 96"/>
                <a:gd name="T30" fmla="*/ 1028 w 91"/>
                <a:gd name="T31" fmla="*/ 28 h 96"/>
                <a:gd name="T32" fmla="*/ 1188 w 91"/>
                <a:gd name="T33" fmla="*/ 251 h 96"/>
                <a:gd name="T34" fmla="*/ 1462 w 91"/>
                <a:gd name="T35" fmla="*/ 225 h 96"/>
                <a:gd name="T36" fmla="*/ 1713 w 91"/>
                <a:gd name="T37" fmla="*/ 251 h 96"/>
                <a:gd name="T38" fmla="*/ 1741 w 91"/>
                <a:gd name="T39" fmla="*/ 369 h 96"/>
                <a:gd name="T40" fmla="*/ 1897 w 91"/>
                <a:gd name="T41" fmla="*/ 435 h 96"/>
                <a:gd name="T42" fmla="*/ 2245 w 91"/>
                <a:gd name="T43" fmla="*/ 570 h 96"/>
                <a:gd name="T44" fmla="*/ 2835 w 91"/>
                <a:gd name="T45" fmla="*/ 806 h 96"/>
                <a:gd name="T46" fmla="*/ 2556 w 91"/>
                <a:gd name="T47" fmla="*/ 1348 h 96"/>
                <a:gd name="T48" fmla="*/ 2429 w 91"/>
                <a:gd name="T49" fmla="*/ 1906 h 96"/>
                <a:gd name="T50" fmla="*/ 1807 w 91"/>
                <a:gd name="T51" fmla="*/ 2566 h 96"/>
                <a:gd name="T52" fmla="*/ 1462 w 91"/>
                <a:gd name="T53" fmla="*/ 2819 h 96"/>
                <a:gd name="T54" fmla="*/ 1807 w 91"/>
                <a:gd name="T55" fmla="*/ 2471 h 96"/>
                <a:gd name="T56" fmla="*/ 2467 w 91"/>
                <a:gd name="T57" fmla="*/ 1783 h 96"/>
                <a:gd name="T58" fmla="*/ 2585 w 91"/>
                <a:gd name="T59" fmla="*/ 1308 h 96"/>
                <a:gd name="T60" fmla="*/ 2741 w 91"/>
                <a:gd name="T61" fmla="*/ 783 h 96"/>
                <a:gd name="T62" fmla="*/ 2150 w 91"/>
                <a:gd name="T63" fmla="*/ 594 h 96"/>
                <a:gd name="T64" fmla="*/ 2081 w 91"/>
                <a:gd name="T65" fmla="*/ 532 h 96"/>
                <a:gd name="T66" fmla="*/ 1897 w 91"/>
                <a:gd name="T67" fmla="*/ 463 h 96"/>
                <a:gd name="T68" fmla="*/ 1647 w 91"/>
                <a:gd name="T69" fmla="*/ 570 h 96"/>
                <a:gd name="T70" fmla="*/ 1713 w 91"/>
                <a:gd name="T71" fmla="*/ 279 h 96"/>
                <a:gd name="T72" fmla="*/ 1647 w 91"/>
                <a:gd name="T73" fmla="*/ 118 h 96"/>
                <a:gd name="T74" fmla="*/ 1344 w 91"/>
                <a:gd name="T75" fmla="*/ 251 h 96"/>
                <a:gd name="T76" fmla="*/ 1028 w 91"/>
                <a:gd name="T77" fmla="*/ 156 h 96"/>
                <a:gd name="T78" fmla="*/ 775 w 91"/>
                <a:gd name="T79" fmla="*/ 118 h 96"/>
                <a:gd name="T80" fmla="*/ 803 w 91"/>
                <a:gd name="T81" fmla="*/ 184 h 96"/>
                <a:gd name="T82" fmla="*/ 503 w 91"/>
                <a:gd name="T83" fmla="*/ 319 h 96"/>
                <a:gd name="T84" fmla="*/ 340 w 91"/>
                <a:gd name="T85" fmla="*/ 279 h 96"/>
                <a:gd name="T86" fmla="*/ 319 w 91"/>
                <a:gd name="T87" fmla="*/ 369 h 96"/>
                <a:gd name="T88" fmla="*/ 224 w 91"/>
                <a:gd name="T89" fmla="*/ 716 h 96"/>
                <a:gd name="T90" fmla="*/ 66 w 91"/>
                <a:gd name="T91" fmla="*/ 1007 h 96"/>
                <a:gd name="T92" fmla="*/ 279 w 91"/>
                <a:gd name="T93" fmla="*/ 1029 h 96"/>
                <a:gd name="T94" fmla="*/ 435 w 91"/>
                <a:gd name="T95" fmla="*/ 1152 h 96"/>
                <a:gd name="T96" fmla="*/ 714 w 91"/>
                <a:gd name="T97" fmla="*/ 1279 h 96"/>
                <a:gd name="T98" fmla="*/ 1004 w 91"/>
                <a:gd name="T99" fmla="*/ 1561 h 96"/>
                <a:gd name="T100" fmla="*/ 1151 w 91"/>
                <a:gd name="T101" fmla="*/ 1655 h 96"/>
                <a:gd name="T102" fmla="*/ 1188 w 91"/>
                <a:gd name="T103" fmla="*/ 1880 h 96"/>
                <a:gd name="T104" fmla="*/ 1344 w 91"/>
                <a:gd name="T105" fmla="*/ 2090 h 96"/>
                <a:gd name="T106" fmla="*/ 1441 w 91"/>
                <a:gd name="T107" fmla="*/ 2433 h 96"/>
                <a:gd name="T108" fmla="*/ 1647 w 91"/>
                <a:gd name="T109" fmla="*/ 504 h 96"/>
                <a:gd name="T110" fmla="*/ 1647 w 91"/>
                <a:gd name="T111" fmla="*/ 504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" h="96">
                  <a:moveTo>
                    <a:pt x="48" y="96"/>
                  </a:moveTo>
                  <a:cubicBezTo>
                    <a:pt x="47" y="95"/>
                    <a:pt x="47" y="95"/>
                    <a:pt x="47" y="95"/>
                  </a:cubicBezTo>
                  <a:cubicBezTo>
                    <a:pt x="47" y="94"/>
                    <a:pt x="47" y="93"/>
                    <a:pt x="48" y="92"/>
                  </a:cubicBezTo>
                  <a:cubicBezTo>
                    <a:pt x="47" y="92"/>
                    <a:pt x="47" y="91"/>
                    <a:pt x="46" y="91"/>
                  </a:cubicBezTo>
                  <a:cubicBezTo>
                    <a:pt x="45" y="89"/>
                    <a:pt x="43" y="87"/>
                    <a:pt x="42" y="88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6"/>
                    <a:pt x="39" y="86"/>
                    <a:pt x="38" y="86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9" y="83"/>
                    <a:pt x="41" y="82"/>
                    <a:pt x="43" y="80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5" y="77"/>
                    <a:pt x="45" y="77"/>
                    <a:pt x="46" y="77"/>
                  </a:cubicBezTo>
                  <a:cubicBezTo>
                    <a:pt x="46" y="77"/>
                    <a:pt x="46" y="77"/>
                    <a:pt x="47" y="75"/>
                  </a:cubicBezTo>
                  <a:cubicBezTo>
                    <a:pt x="47" y="75"/>
                    <a:pt x="47" y="75"/>
                    <a:pt x="46" y="74"/>
                  </a:cubicBezTo>
                  <a:cubicBezTo>
                    <a:pt x="46" y="74"/>
                    <a:pt x="46" y="74"/>
                    <a:pt x="45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0"/>
                    <a:pt x="45" y="70"/>
                  </a:cubicBezTo>
                  <a:cubicBezTo>
                    <a:pt x="43" y="69"/>
                    <a:pt x="42" y="69"/>
                    <a:pt x="42" y="67"/>
                  </a:cubicBezTo>
                  <a:cubicBezTo>
                    <a:pt x="42" y="67"/>
                    <a:pt x="42" y="66"/>
                    <a:pt x="42" y="66"/>
                  </a:cubicBezTo>
                  <a:cubicBezTo>
                    <a:pt x="42" y="65"/>
                    <a:pt x="41" y="65"/>
                    <a:pt x="41" y="65"/>
                  </a:cubicBezTo>
                  <a:cubicBezTo>
                    <a:pt x="41" y="65"/>
                    <a:pt x="41" y="65"/>
                    <a:pt x="40" y="66"/>
                  </a:cubicBezTo>
                  <a:cubicBezTo>
                    <a:pt x="40" y="66"/>
                    <a:pt x="39" y="66"/>
                    <a:pt x="39" y="66"/>
                  </a:cubicBezTo>
                  <a:cubicBezTo>
                    <a:pt x="37" y="65"/>
                    <a:pt x="37" y="63"/>
                    <a:pt x="36" y="62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0"/>
                    <a:pt x="37" y="59"/>
                    <a:pt x="37" y="58"/>
                  </a:cubicBezTo>
                  <a:cubicBezTo>
                    <a:pt x="37" y="57"/>
                    <a:pt x="37" y="57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5"/>
                    <a:pt x="37" y="55"/>
                    <a:pt x="37" y="54"/>
                  </a:cubicBezTo>
                  <a:cubicBezTo>
                    <a:pt x="37" y="54"/>
                    <a:pt x="37" y="54"/>
                    <a:pt x="36" y="5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6" y="52"/>
                    <a:pt x="36" y="52"/>
                  </a:cubicBezTo>
                  <a:cubicBezTo>
                    <a:pt x="36" y="52"/>
                    <a:pt x="36" y="51"/>
                    <a:pt x="36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1" y="50"/>
                  </a:cubicBezTo>
                  <a:cubicBezTo>
                    <a:pt x="31" y="49"/>
                    <a:pt x="31" y="48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4"/>
                    <a:pt x="28" y="44"/>
                    <a:pt x="27" y="43"/>
                  </a:cubicBezTo>
                  <a:cubicBezTo>
                    <a:pt x="26" y="43"/>
                    <a:pt x="26" y="43"/>
                    <a:pt x="25" y="43"/>
                  </a:cubicBezTo>
                  <a:cubicBezTo>
                    <a:pt x="25" y="43"/>
                    <a:pt x="24" y="43"/>
                    <a:pt x="24" y="42"/>
                  </a:cubicBezTo>
                  <a:cubicBezTo>
                    <a:pt x="24" y="42"/>
                    <a:pt x="24" y="42"/>
                    <a:pt x="23" y="42"/>
                  </a:cubicBezTo>
                  <a:cubicBezTo>
                    <a:pt x="22" y="42"/>
                    <a:pt x="22" y="42"/>
                    <a:pt x="21" y="41"/>
                  </a:cubicBezTo>
                  <a:cubicBezTo>
                    <a:pt x="19" y="40"/>
                    <a:pt x="19" y="38"/>
                    <a:pt x="20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5"/>
                    <a:pt x="20" y="35"/>
                  </a:cubicBezTo>
                  <a:cubicBezTo>
                    <a:pt x="20" y="35"/>
                    <a:pt x="19" y="35"/>
                    <a:pt x="19" y="35"/>
                  </a:cubicBezTo>
                  <a:cubicBezTo>
                    <a:pt x="18" y="35"/>
                    <a:pt x="16" y="37"/>
                    <a:pt x="15" y="38"/>
                  </a:cubicBezTo>
                  <a:cubicBezTo>
                    <a:pt x="14" y="38"/>
                    <a:pt x="14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1" y="39"/>
                    <a:pt x="8" y="39"/>
                    <a:pt x="8" y="38"/>
                  </a:cubicBezTo>
                  <a:cubicBezTo>
                    <a:pt x="7" y="38"/>
                    <a:pt x="7" y="37"/>
                    <a:pt x="7" y="35"/>
                  </a:cubicBezTo>
                  <a:cubicBezTo>
                    <a:pt x="7" y="36"/>
                    <a:pt x="6" y="36"/>
                    <a:pt x="5" y="36"/>
                  </a:cubicBezTo>
                  <a:cubicBezTo>
                    <a:pt x="4" y="36"/>
                    <a:pt x="4" y="35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3"/>
                    <a:pt x="2" y="33"/>
                    <a:pt x="1" y="32"/>
                  </a:cubicBezTo>
                  <a:cubicBezTo>
                    <a:pt x="1" y="32"/>
                    <a:pt x="0" y="31"/>
                    <a:pt x="0" y="31"/>
                  </a:cubicBezTo>
                  <a:cubicBezTo>
                    <a:pt x="0" y="29"/>
                    <a:pt x="1" y="28"/>
                    <a:pt x="1" y="28"/>
                  </a:cubicBezTo>
                  <a:cubicBezTo>
                    <a:pt x="1" y="28"/>
                    <a:pt x="2" y="28"/>
                    <a:pt x="2" y="27"/>
                  </a:cubicBezTo>
                  <a:cubicBezTo>
                    <a:pt x="2" y="27"/>
                    <a:pt x="2" y="27"/>
                    <a:pt x="2" y="26"/>
                  </a:cubicBezTo>
                  <a:cubicBezTo>
                    <a:pt x="2" y="25"/>
                    <a:pt x="2" y="25"/>
                    <a:pt x="3" y="24"/>
                  </a:cubicBezTo>
                  <a:cubicBezTo>
                    <a:pt x="4" y="23"/>
                    <a:pt x="6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9" y="22"/>
                    <a:pt x="9" y="22"/>
                    <a:pt x="9" y="2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4"/>
                    <a:pt x="9" y="14"/>
                  </a:cubicBezTo>
                  <a:cubicBezTo>
                    <a:pt x="9" y="13"/>
                    <a:pt x="8" y="12"/>
                    <a:pt x="9" y="11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9" y="10"/>
                    <a:pt x="9" y="10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5" y="8"/>
                    <a:pt x="16" y="8"/>
                    <a:pt x="17" y="9"/>
                  </a:cubicBezTo>
                  <a:cubicBezTo>
                    <a:pt x="17" y="9"/>
                    <a:pt x="17" y="9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0" y="10"/>
                    <a:pt x="21" y="9"/>
                  </a:cubicBezTo>
                  <a:cubicBezTo>
                    <a:pt x="22" y="9"/>
                    <a:pt x="23" y="8"/>
                    <a:pt x="23" y="8"/>
                  </a:cubicBezTo>
                  <a:cubicBezTo>
                    <a:pt x="23" y="8"/>
                    <a:pt x="23" y="7"/>
                    <a:pt x="23" y="7"/>
                  </a:cubicBezTo>
                  <a:cubicBezTo>
                    <a:pt x="22" y="7"/>
                    <a:pt x="22" y="6"/>
                    <a:pt x="22" y="5"/>
                  </a:cubicBezTo>
                  <a:cubicBezTo>
                    <a:pt x="22" y="5"/>
                    <a:pt x="22" y="4"/>
                    <a:pt x="22" y="4"/>
                  </a:cubicBezTo>
                  <a:cubicBezTo>
                    <a:pt x="21" y="4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6" y="3"/>
                    <a:pt x="26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1" y="0"/>
                    <a:pt x="33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4" y="2"/>
                    <a:pt x="34" y="2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3" y="7"/>
                    <a:pt x="33" y="8"/>
                    <a:pt x="35" y="9"/>
                  </a:cubicBezTo>
                  <a:cubicBezTo>
                    <a:pt x="36" y="9"/>
                    <a:pt x="36" y="9"/>
                    <a:pt x="37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7"/>
                    <a:pt x="40" y="7"/>
                    <a:pt x="41" y="8"/>
                  </a:cubicBezTo>
                  <a:cubicBezTo>
                    <a:pt x="41" y="8"/>
                    <a:pt x="41" y="8"/>
                    <a:pt x="42" y="8"/>
                  </a:cubicBezTo>
                  <a:cubicBezTo>
                    <a:pt x="42" y="8"/>
                    <a:pt x="42" y="7"/>
                    <a:pt x="42" y="7"/>
                  </a:cubicBezTo>
                  <a:cubicBezTo>
                    <a:pt x="42" y="7"/>
                    <a:pt x="43" y="6"/>
                    <a:pt x="44" y="6"/>
                  </a:cubicBezTo>
                  <a:cubicBezTo>
                    <a:pt x="45" y="6"/>
                    <a:pt x="45" y="7"/>
                    <a:pt x="46" y="7"/>
                  </a:cubicBezTo>
                  <a:cubicBezTo>
                    <a:pt x="46" y="7"/>
                    <a:pt x="47" y="7"/>
                    <a:pt x="47" y="7"/>
                  </a:cubicBezTo>
                  <a:cubicBezTo>
                    <a:pt x="49" y="7"/>
                    <a:pt x="49" y="6"/>
                    <a:pt x="50" y="5"/>
                  </a:cubicBezTo>
                  <a:cubicBezTo>
                    <a:pt x="51" y="4"/>
                    <a:pt x="51" y="3"/>
                    <a:pt x="52" y="3"/>
                  </a:cubicBezTo>
                  <a:cubicBezTo>
                    <a:pt x="52" y="2"/>
                    <a:pt x="52" y="2"/>
                    <a:pt x="53" y="2"/>
                  </a:cubicBezTo>
                  <a:cubicBezTo>
                    <a:pt x="53" y="2"/>
                    <a:pt x="54" y="3"/>
                    <a:pt x="55" y="6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8"/>
                    <a:pt x="55" y="8"/>
                  </a:cubicBezTo>
                  <a:cubicBezTo>
                    <a:pt x="55" y="8"/>
                    <a:pt x="56" y="8"/>
                    <a:pt x="56" y="8"/>
                  </a:cubicBezTo>
                  <a:cubicBezTo>
                    <a:pt x="56" y="8"/>
                    <a:pt x="57" y="8"/>
                    <a:pt x="57" y="9"/>
                  </a:cubicBezTo>
                  <a:cubicBezTo>
                    <a:pt x="57" y="10"/>
                    <a:pt x="56" y="11"/>
                    <a:pt x="55" y="12"/>
                  </a:cubicBezTo>
                  <a:cubicBezTo>
                    <a:pt x="54" y="13"/>
                    <a:pt x="53" y="14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6"/>
                    <a:pt x="55" y="16"/>
                  </a:cubicBezTo>
                  <a:cubicBezTo>
                    <a:pt x="56" y="16"/>
                    <a:pt x="57" y="16"/>
                    <a:pt x="58" y="17"/>
                  </a:cubicBezTo>
                  <a:cubicBezTo>
                    <a:pt x="59" y="15"/>
                    <a:pt x="60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6" y="14"/>
                    <a:pt x="67" y="16"/>
                  </a:cubicBezTo>
                  <a:cubicBezTo>
                    <a:pt x="68" y="15"/>
                    <a:pt x="68" y="16"/>
                    <a:pt x="69" y="16"/>
                  </a:cubicBezTo>
                  <a:cubicBezTo>
                    <a:pt x="69" y="16"/>
                    <a:pt x="69" y="17"/>
                    <a:pt x="69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7"/>
                    <a:pt x="71" y="17"/>
                    <a:pt x="72" y="18"/>
                  </a:cubicBezTo>
                  <a:cubicBezTo>
                    <a:pt x="73" y="18"/>
                    <a:pt x="74" y="18"/>
                    <a:pt x="76" y="18"/>
                  </a:cubicBezTo>
                  <a:cubicBezTo>
                    <a:pt x="77" y="18"/>
                    <a:pt x="78" y="18"/>
                    <a:pt x="79" y="19"/>
                  </a:cubicBezTo>
                  <a:cubicBezTo>
                    <a:pt x="81" y="19"/>
                    <a:pt x="83" y="21"/>
                    <a:pt x="84" y="22"/>
                  </a:cubicBezTo>
                  <a:cubicBezTo>
                    <a:pt x="85" y="22"/>
                    <a:pt x="85" y="23"/>
                    <a:pt x="86" y="23"/>
                  </a:cubicBezTo>
                  <a:cubicBezTo>
                    <a:pt x="86" y="24"/>
                    <a:pt x="87" y="24"/>
                    <a:pt x="88" y="24"/>
                  </a:cubicBezTo>
                  <a:cubicBezTo>
                    <a:pt x="89" y="24"/>
                    <a:pt x="90" y="24"/>
                    <a:pt x="91" y="26"/>
                  </a:cubicBezTo>
                  <a:cubicBezTo>
                    <a:pt x="91" y="29"/>
                    <a:pt x="91" y="32"/>
                    <a:pt x="90" y="34"/>
                  </a:cubicBezTo>
                  <a:cubicBezTo>
                    <a:pt x="90" y="35"/>
                    <a:pt x="88" y="36"/>
                    <a:pt x="87" y="37"/>
                  </a:cubicBezTo>
                  <a:cubicBezTo>
                    <a:pt x="87" y="38"/>
                    <a:pt x="86" y="38"/>
                    <a:pt x="85" y="39"/>
                  </a:cubicBezTo>
                  <a:cubicBezTo>
                    <a:pt x="85" y="40"/>
                    <a:pt x="85" y="40"/>
                    <a:pt x="84" y="41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2" y="45"/>
                    <a:pt x="82" y="46"/>
                    <a:pt x="82" y="47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1" y="52"/>
                    <a:pt x="81" y="53"/>
                    <a:pt x="81" y="54"/>
                  </a:cubicBezTo>
                  <a:cubicBezTo>
                    <a:pt x="80" y="55"/>
                    <a:pt x="80" y="56"/>
                    <a:pt x="80" y="57"/>
                  </a:cubicBezTo>
                  <a:cubicBezTo>
                    <a:pt x="80" y="59"/>
                    <a:pt x="79" y="60"/>
                    <a:pt x="78" y="61"/>
                  </a:cubicBezTo>
                  <a:cubicBezTo>
                    <a:pt x="78" y="62"/>
                    <a:pt x="77" y="63"/>
                    <a:pt x="77" y="64"/>
                  </a:cubicBezTo>
                  <a:cubicBezTo>
                    <a:pt x="76" y="67"/>
                    <a:pt x="72" y="67"/>
                    <a:pt x="71" y="67"/>
                  </a:cubicBezTo>
                  <a:cubicBezTo>
                    <a:pt x="67" y="67"/>
                    <a:pt x="62" y="71"/>
                    <a:pt x="60" y="74"/>
                  </a:cubicBezTo>
                  <a:cubicBezTo>
                    <a:pt x="59" y="75"/>
                    <a:pt x="59" y="76"/>
                    <a:pt x="59" y="77"/>
                  </a:cubicBezTo>
                  <a:cubicBezTo>
                    <a:pt x="60" y="77"/>
                    <a:pt x="60" y="78"/>
                    <a:pt x="59" y="79"/>
                  </a:cubicBezTo>
                  <a:cubicBezTo>
                    <a:pt x="59" y="81"/>
                    <a:pt x="58" y="81"/>
                    <a:pt x="58" y="82"/>
                  </a:cubicBezTo>
                  <a:cubicBezTo>
                    <a:pt x="57" y="83"/>
                    <a:pt x="57" y="84"/>
                    <a:pt x="56" y="84"/>
                  </a:cubicBezTo>
                  <a:cubicBezTo>
                    <a:pt x="55" y="86"/>
                    <a:pt x="54" y="89"/>
                    <a:pt x="52" y="90"/>
                  </a:cubicBezTo>
                  <a:cubicBezTo>
                    <a:pt x="51" y="91"/>
                    <a:pt x="51" y="92"/>
                    <a:pt x="50" y="93"/>
                  </a:cubicBezTo>
                  <a:cubicBezTo>
                    <a:pt x="49" y="94"/>
                    <a:pt x="49" y="95"/>
                    <a:pt x="48" y="96"/>
                  </a:cubicBezTo>
                  <a:close/>
                  <a:moveTo>
                    <a:pt x="42" y="87"/>
                  </a:moveTo>
                  <a:cubicBezTo>
                    <a:pt x="44" y="87"/>
                    <a:pt x="45" y="88"/>
                    <a:pt x="47" y="90"/>
                  </a:cubicBezTo>
                  <a:cubicBezTo>
                    <a:pt x="48" y="91"/>
                    <a:pt x="48" y="92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1"/>
                    <a:pt x="50" y="90"/>
                    <a:pt x="51" y="90"/>
                  </a:cubicBezTo>
                  <a:cubicBezTo>
                    <a:pt x="53" y="88"/>
                    <a:pt x="54" y="86"/>
                    <a:pt x="55" y="84"/>
                  </a:cubicBezTo>
                  <a:cubicBezTo>
                    <a:pt x="56" y="83"/>
                    <a:pt x="56" y="82"/>
                    <a:pt x="57" y="82"/>
                  </a:cubicBezTo>
                  <a:cubicBezTo>
                    <a:pt x="57" y="81"/>
                    <a:pt x="58" y="80"/>
                    <a:pt x="58" y="79"/>
                  </a:cubicBezTo>
                  <a:cubicBezTo>
                    <a:pt x="58" y="78"/>
                    <a:pt x="58" y="77"/>
                    <a:pt x="58" y="77"/>
                  </a:cubicBezTo>
                  <a:cubicBezTo>
                    <a:pt x="58" y="76"/>
                    <a:pt x="58" y="74"/>
                    <a:pt x="59" y="73"/>
                  </a:cubicBezTo>
                  <a:cubicBezTo>
                    <a:pt x="61" y="70"/>
                    <a:pt x="67" y="66"/>
                    <a:pt x="71" y="66"/>
                  </a:cubicBezTo>
                  <a:cubicBezTo>
                    <a:pt x="73" y="66"/>
                    <a:pt x="75" y="66"/>
                    <a:pt x="76" y="64"/>
                  </a:cubicBezTo>
                  <a:cubicBezTo>
                    <a:pt x="76" y="62"/>
                    <a:pt x="77" y="61"/>
                    <a:pt x="77" y="60"/>
                  </a:cubicBezTo>
                  <a:cubicBezTo>
                    <a:pt x="78" y="59"/>
                    <a:pt x="79" y="58"/>
                    <a:pt x="79" y="57"/>
                  </a:cubicBezTo>
                  <a:cubicBezTo>
                    <a:pt x="79" y="56"/>
                    <a:pt x="79" y="55"/>
                    <a:pt x="80" y="54"/>
                  </a:cubicBezTo>
                  <a:cubicBezTo>
                    <a:pt x="80" y="53"/>
                    <a:pt x="80" y="52"/>
                    <a:pt x="80" y="51"/>
                  </a:cubicBezTo>
                  <a:cubicBezTo>
                    <a:pt x="81" y="49"/>
                    <a:pt x="81" y="48"/>
                    <a:pt x="81" y="47"/>
                  </a:cubicBezTo>
                  <a:cubicBezTo>
                    <a:pt x="80" y="46"/>
                    <a:pt x="80" y="45"/>
                    <a:pt x="81" y="43"/>
                  </a:cubicBezTo>
                  <a:cubicBezTo>
                    <a:pt x="81" y="43"/>
                    <a:pt x="81" y="42"/>
                    <a:pt x="82" y="42"/>
                  </a:cubicBezTo>
                  <a:cubicBezTo>
                    <a:pt x="82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4" y="40"/>
                    <a:pt x="84" y="39"/>
                    <a:pt x="84" y="38"/>
                  </a:cubicBezTo>
                  <a:cubicBezTo>
                    <a:pt x="85" y="38"/>
                    <a:pt x="86" y="37"/>
                    <a:pt x="87" y="36"/>
                  </a:cubicBezTo>
                  <a:cubicBezTo>
                    <a:pt x="88" y="35"/>
                    <a:pt x="89" y="34"/>
                    <a:pt x="89" y="33"/>
                  </a:cubicBezTo>
                  <a:cubicBezTo>
                    <a:pt x="90" y="31"/>
                    <a:pt x="90" y="29"/>
                    <a:pt x="90" y="27"/>
                  </a:cubicBezTo>
                  <a:cubicBezTo>
                    <a:pt x="89" y="25"/>
                    <a:pt x="89" y="25"/>
                    <a:pt x="88" y="25"/>
                  </a:cubicBezTo>
                  <a:cubicBezTo>
                    <a:pt x="87" y="25"/>
                    <a:pt x="86" y="25"/>
                    <a:pt x="85" y="24"/>
                  </a:cubicBezTo>
                  <a:cubicBezTo>
                    <a:pt x="84" y="24"/>
                    <a:pt x="84" y="23"/>
                    <a:pt x="83" y="23"/>
                  </a:cubicBezTo>
                  <a:cubicBezTo>
                    <a:pt x="82" y="22"/>
                    <a:pt x="80" y="20"/>
                    <a:pt x="79" y="20"/>
                  </a:cubicBezTo>
                  <a:cubicBezTo>
                    <a:pt x="78" y="20"/>
                    <a:pt x="77" y="19"/>
                    <a:pt x="76" y="19"/>
                  </a:cubicBezTo>
                  <a:cubicBezTo>
                    <a:pt x="74" y="19"/>
                    <a:pt x="73" y="19"/>
                    <a:pt x="71" y="19"/>
                  </a:cubicBezTo>
                  <a:cubicBezTo>
                    <a:pt x="71" y="18"/>
                    <a:pt x="70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5"/>
                    <a:pt x="63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0" y="15"/>
                    <a:pt x="58" y="18"/>
                    <a:pt x="58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7"/>
                  </a:cubicBezTo>
                  <a:cubicBezTo>
                    <a:pt x="56" y="17"/>
                    <a:pt x="56" y="17"/>
                    <a:pt x="55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3" y="17"/>
                    <a:pt x="53" y="18"/>
                    <a:pt x="53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6"/>
                    <a:pt x="53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3"/>
                    <a:pt x="53" y="12"/>
                    <a:pt x="54" y="11"/>
                  </a:cubicBezTo>
                  <a:cubicBezTo>
                    <a:pt x="55" y="11"/>
                    <a:pt x="55" y="10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4" y="9"/>
                    <a:pt x="54" y="9"/>
                  </a:cubicBezTo>
                  <a:cubicBezTo>
                    <a:pt x="54" y="8"/>
                    <a:pt x="54" y="8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5"/>
                    <a:pt x="53" y="4"/>
                    <a:pt x="53" y="4"/>
                  </a:cubicBezTo>
                  <a:cubicBezTo>
                    <a:pt x="52" y="4"/>
                    <a:pt x="52" y="5"/>
                    <a:pt x="51" y="5"/>
                  </a:cubicBezTo>
                  <a:cubicBezTo>
                    <a:pt x="50" y="7"/>
                    <a:pt x="50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8"/>
                    <a:pt x="46" y="8"/>
                    <a:pt x="45" y="8"/>
                  </a:cubicBezTo>
                  <a:cubicBezTo>
                    <a:pt x="45" y="8"/>
                    <a:pt x="45" y="7"/>
                    <a:pt x="44" y="7"/>
                  </a:cubicBezTo>
                  <a:cubicBezTo>
                    <a:pt x="44" y="7"/>
                    <a:pt x="43" y="8"/>
                    <a:pt x="43" y="8"/>
                  </a:cubicBezTo>
                  <a:cubicBezTo>
                    <a:pt x="43" y="8"/>
                    <a:pt x="42" y="9"/>
                    <a:pt x="42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9"/>
                    <a:pt x="39" y="8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10"/>
                    <a:pt x="36" y="10"/>
                    <a:pt x="34" y="10"/>
                  </a:cubicBezTo>
                  <a:cubicBezTo>
                    <a:pt x="32" y="9"/>
                    <a:pt x="32" y="7"/>
                    <a:pt x="33" y="5"/>
                  </a:cubicBezTo>
                  <a:cubicBezTo>
                    <a:pt x="33" y="4"/>
                    <a:pt x="33" y="4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2" y="1"/>
                    <a:pt x="32" y="1"/>
                  </a:cubicBezTo>
                  <a:cubicBezTo>
                    <a:pt x="32" y="1"/>
                    <a:pt x="32" y="1"/>
                    <a:pt x="31" y="1"/>
                  </a:cubicBezTo>
                  <a:cubicBezTo>
                    <a:pt x="31" y="2"/>
                    <a:pt x="31" y="2"/>
                    <a:pt x="30" y="3"/>
                  </a:cubicBezTo>
                  <a:cubicBezTo>
                    <a:pt x="28" y="3"/>
                    <a:pt x="27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3" y="4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4" y="7"/>
                    <a:pt x="24" y="7"/>
                  </a:cubicBezTo>
                  <a:cubicBezTo>
                    <a:pt x="24" y="7"/>
                    <a:pt x="24" y="7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3" y="10"/>
                    <a:pt x="21" y="10"/>
                  </a:cubicBezTo>
                  <a:cubicBezTo>
                    <a:pt x="20" y="11"/>
                    <a:pt x="20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1" y="10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3"/>
                    <a:pt x="10" y="13"/>
                  </a:cubicBezTo>
                  <a:cubicBezTo>
                    <a:pt x="11" y="14"/>
                    <a:pt x="11" y="15"/>
                    <a:pt x="11" y="1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9" y="23"/>
                    <a:pt x="8" y="23"/>
                  </a:cubicBezTo>
                  <a:cubicBezTo>
                    <a:pt x="8" y="23"/>
                    <a:pt x="7" y="23"/>
                    <a:pt x="7" y="23"/>
                  </a:cubicBezTo>
                  <a:cubicBezTo>
                    <a:pt x="6" y="24"/>
                    <a:pt x="5" y="24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7"/>
                    <a:pt x="3" y="27"/>
                    <a:pt x="3" y="28"/>
                  </a:cubicBezTo>
                  <a:cubicBezTo>
                    <a:pt x="2" y="28"/>
                    <a:pt x="2" y="29"/>
                    <a:pt x="2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1"/>
                    <a:pt x="2" y="31"/>
                    <a:pt x="2" y="32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4"/>
                    <a:pt x="7" y="34"/>
                  </a:cubicBezTo>
                  <a:cubicBezTo>
                    <a:pt x="7" y="34"/>
                    <a:pt x="8" y="34"/>
                    <a:pt x="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5"/>
                    <a:pt x="9" y="35"/>
                  </a:cubicBezTo>
                  <a:cubicBezTo>
                    <a:pt x="9" y="35"/>
                    <a:pt x="8" y="37"/>
                    <a:pt x="9" y="37"/>
                  </a:cubicBezTo>
                  <a:cubicBezTo>
                    <a:pt x="9" y="37"/>
                    <a:pt x="12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7"/>
                    <a:pt x="14" y="37"/>
                  </a:cubicBezTo>
                  <a:cubicBezTo>
                    <a:pt x="16" y="35"/>
                    <a:pt x="18" y="34"/>
                    <a:pt x="19" y="34"/>
                  </a:cubicBezTo>
                  <a:cubicBezTo>
                    <a:pt x="20" y="34"/>
                    <a:pt x="20" y="34"/>
                    <a:pt x="20" y="35"/>
                  </a:cubicBezTo>
                  <a:cubicBezTo>
                    <a:pt x="21" y="35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8"/>
                    <a:pt x="20" y="39"/>
                    <a:pt x="22" y="40"/>
                  </a:cubicBezTo>
                  <a:cubicBezTo>
                    <a:pt x="22" y="41"/>
                    <a:pt x="22" y="41"/>
                    <a:pt x="23" y="41"/>
                  </a:cubicBezTo>
                  <a:cubicBezTo>
                    <a:pt x="24" y="41"/>
                    <a:pt x="25" y="41"/>
                    <a:pt x="25" y="41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2"/>
                    <a:pt x="26" y="42"/>
                    <a:pt x="27" y="42"/>
                  </a:cubicBezTo>
                  <a:cubicBezTo>
                    <a:pt x="29" y="43"/>
                    <a:pt x="31" y="43"/>
                    <a:pt x="32" y="45"/>
                  </a:cubicBezTo>
                  <a:cubicBezTo>
                    <a:pt x="32" y="46"/>
                    <a:pt x="33" y="46"/>
                    <a:pt x="32" y="47"/>
                  </a:cubicBezTo>
                  <a:cubicBezTo>
                    <a:pt x="32" y="48"/>
                    <a:pt x="32" y="49"/>
                    <a:pt x="32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7" y="50"/>
                  </a:cubicBezTo>
                  <a:cubicBezTo>
                    <a:pt x="37" y="51"/>
                    <a:pt x="37" y="51"/>
                    <a:pt x="37" y="52"/>
                  </a:cubicBezTo>
                  <a:cubicBezTo>
                    <a:pt x="37" y="52"/>
                    <a:pt x="37" y="52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8" y="53"/>
                    <a:pt x="38" y="54"/>
                  </a:cubicBezTo>
                  <a:cubicBezTo>
                    <a:pt x="38" y="55"/>
                    <a:pt x="38" y="55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7"/>
                    <a:pt x="38" y="58"/>
                    <a:pt x="38" y="58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38" y="61"/>
                    <a:pt x="38" y="61"/>
                    <a:pt x="38" y="62"/>
                  </a:cubicBezTo>
                  <a:cubicBezTo>
                    <a:pt x="38" y="63"/>
                    <a:pt x="38" y="64"/>
                    <a:pt x="39" y="64"/>
                  </a:cubicBezTo>
                  <a:cubicBezTo>
                    <a:pt x="39" y="65"/>
                    <a:pt x="40" y="64"/>
                    <a:pt x="40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6"/>
                    <a:pt x="43" y="67"/>
                    <a:pt x="43" y="67"/>
                  </a:cubicBezTo>
                  <a:cubicBezTo>
                    <a:pt x="43" y="68"/>
                    <a:pt x="43" y="68"/>
                    <a:pt x="45" y="68"/>
                  </a:cubicBezTo>
                  <a:cubicBezTo>
                    <a:pt x="45" y="68"/>
                    <a:pt x="46" y="69"/>
                    <a:pt x="46" y="69"/>
                  </a:cubicBezTo>
                  <a:cubicBezTo>
                    <a:pt x="46" y="69"/>
                    <a:pt x="46" y="71"/>
                    <a:pt x="46" y="73"/>
                  </a:cubicBezTo>
                  <a:cubicBezTo>
                    <a:pt x="46" y="73"/>
                    <a:pt x="47" y="73"/>
                    <a:pt x="47" y="74"/>
                  </a:cubicBezTo>
                  <a:cubicBezTo>
                    <a:pt x="48" y="74"/>
                    <a:pt x="48" y="75"/>
                    <a:pt x="48" y="76"/>
                  </a:cubicBezTo>
                  <a:cubicBezTo>
                    <a:pt x="47" y="77"/>
                    <a:pt x="47" y="78"/>
                    <a:pt x="46" y="78"/>
                  </a:cubicBezTo>
                  <a:cubicBezTo>
                    <a:pt x="46" y="78"/>
                    <a:pt x="46" y="78"/>
                    <a:pt x="45" y="79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39" y="85"/>
                  </a:cubicBezTo>
                  <a:cubicBezTo>
                    <a:pt x="41" y="85"/>
                    <a:pt x="42" y="86"/>
                    <a:pt x="42" y="87"/>
                  </a:cubicBezTo>
                  <a:cubicBezTo>
                    <a:pt x="42" y="87"/>
                    <a:pt x="42" y="87"/>
                    <a:pt x="42" y="87"/>
                  </a:cubicBezTo>
                  <a:close/>
                  <a:moveTo>
                    <a:pt x="53" y="16"/>
                  </a:moveTo>
                  <a:cubicBezTo>
                    <a:pt x="53" y="16"/>
                    <a:pt x="53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" name="Freeform 108"/>
            <p:cNvSpPr>
              <a:spLocks/>
            </p:cNvSpPr>
            <p:nvPr/>
          </p:nvSpPr>
          <p:spPr bwMode="auto">
            <a:xfrm>
              <a:off x="7533016" y="3192508"/>
              <a:ext cx="9445" cy="6295"/>
            </a:xfrm>
            <a:custGeom>
              <a:avLst/>
              <a:gdLst>
                <a:gd name="T0" fmla="*/ 81 w 1"/>
                <a:gd name="T1" fmla="*/ 0 h 1"/>
                <a:gd name="T2" fmla="*/ 0 w 1"/>
                <a:gd name="T3" fmla="*/ 16 h 1"/>
                <a:gd name="T4" fmla="*/ 81 w 1"/>
                <a:gd name="T5" fmla="*/ 0 h 1"/>
                <a:gd name="T6" fmla="*/ 8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Freeform 109"/>
            <p:cNvSpPr>
              <a:spLocks/>
            </p:cNvSpPr>
            <p:nvPr/>
          </p:nvSpPr>
          <p:spPr bwMode="auto">
            <a:xfrm>
              <a:off x="7533016" y="3176770"/>
              <a:ext cx="37779" cy="31475"/>
            </a:xfrm>
            <a:custGeom>
              <a:avLst/>
              <a:gdLst>
                <a:gd name="T0" fmla="*/ 0 w 5"/>
                <a:gd name="T1" fmla="*/ 158 h 4"/>
                <a:gd name="T2" fmla="*/ 0 w 5"/>
                <a:gd name="T3" fmla="*/ 125 h 4"/>
                <a:gd name="T4" fmla="*/ 0 w 5"/>
                <a:gd name="T5" fmla="*/ 83 h 4"/>
                <a:gd name="T6" fmla="*/ 29 w 5"/>
                <a:gd name="T7" fmla="*/ 50 h 4"/>
                <a:gd name="T8" fmla="*/ 168 w 5"/>
                <a:gd name="T9" fmla="*/ 0 h 4"/>
                <a:gd name="T10" fmla="*/ 70 w 5"/>
                <a:gd name="T11" fmla="*/ 83 h 4"/>
                <a:gd name="T12" fmla="*/ 70 w 5"/>
                <a:gd name="T13" fmla="*/ 83 h 4"/>
                <a:gd name="T14" fmla="*/ 70 w 5"/>
                <a:gd name="T15" fmla="*/ 83 h 4"/>
                <a:gd name="T16" fmla="*/ 70 w 5"/>
                <a:gd name="T17" fmla="*/ 125 h 4"/>
                <a:gd name="T18" fmla="*/ 29 w 5"/>
                <a:gd name="T19" fmla="*/ 125 h 4"/>
                <a:gd name="T20" fmla="*/ 29 w 5"/>
                <a:gd name="T21" fmla="*/ 158 h 4"/>
                <a:gd name="T22" fmla="*/ 0 w 5"/>
                <a:gd name="T23" fmla="*/ 158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Freeform 110"/>
            <p:cNvSpPr>
              <a:spLocks/>
            </p:cNvSpPr>
            <p:nvPr/>
          </p:nvSpPr>
          <p:spPr bwMode="auto">
            <a:xfrm>
              <a:off x="7564498" y="3186212"/>
              <a:ext cx="0" cy="6295"/>
            </a:xfrm>
            <a:custGeom>
              <a:avLst/>
              <a:gdLst>
                <a:gd name="T0" fmla="*/ 16 h 1"/>
                <a:gd name="T1" fmla="*/ 16 h 1"/>
                <a:gd name="T2" fmla="*/ 16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" name="Freeform 111"/>
            <p:cNvSpPr>
              <a:spLocks/>
            </p:cNvSpPr>
            <p:nvPr/>
          </p:nvSpPr>
          <p:spPr bwMode="auto">
            <a:xfrm>
              <a:off x="7558202" y="3186212"/>
              <a:ext cx="28334" cy="12590"/>
            </a:xfrm>
            <a:custGeom>
              <a:avLst/>
              <a:gdLst>
                <a:gd name="T0" fmla="*/ 0 w 4"/>
                <a:gd name="T1" fmla="*/ 32 h 2"/>
                <a:gd name="T2" fmla="*/ 0 w 4"/>
                <a:gd name="T3" fmla="*/ 16 h 2"/>
                <a:gd name="T4" fmla="*/ 25 w 4"/>
                <a:gd name="T5" fmla="*/ 0 h 2"/>
                <a:gd name="T6" fmla="*/ 25 w 4"/>
                <a:gd name="T7" fmla="*/ 0 h 2"/>
                <a:gd name="T8" fmla="*/ 101 w 4"/>
                <a:gd name="T9" fmla="*/ 0 h 2"/>
                <a:gd name="T10" fmla="*/ 25 w 4"/>
                <a:gd name="T11" fmla="*/ 16 h 2"/>
                <a:gd name="T12" fmla="*/ 25 w 4"/>
                <a:gd name="T13" fmla="*/ 16 h 2"/>
                <a:gd name="T14" fmla="*/ 0 w 4"/>
                <a:gd name="T15" fmla="*/ 32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" name="Freeform 112"/>
            <p:cNvSpPr>
              <a:spLocks/>
            </p:cNvSpPr>
            <p:nvPr/>
          </p:nvSpPr>
          <p:spPr bwMode="auto">
            <a:xfrm>
              <a:off x="7548757" y="3176770"/>
              <a:ext cx="9445" cy="9443"/>
            </a:xfrm>
            <a:custGeom>
              <a:avLst/>
              <a:gdLst>
                <a:gd name="T0" fmla="*/ 0 w 1"/>
                <a:gd name="T1" fmla="*/ 0 h 1"/>
                <a:gd name="T2" fmla="*/ 81 w 1"/>
                <a:gd name="T3" fmla="*/ 8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Freeform 113"/>
            <p:cNvSpPr>
              <a:spLocks/>
            </p:cNvSpPr>
            <p:nvPr/>
          </p:nvSpPr>
          <p:spPr bwMode="auto">
            <a:xfrm>
              <a:off x="7542461" y="3176770"/>
              <a:ext cx="22038" cy="15738"/>
            </a:xfrm>
            <a:custGeom>
              <a:avLst/>
              <a:gdLst>
                <a:gd name="T0" fmla="*/ 86 w 3"/>
                <a:gd name="T1" fmla="*/ 83 h 2"/>
                <a:gd name="T2" fmla="*/ 65 w 3"/>
                <a:gd name="T3" fmla="*/ 83 h 2"/>
                <a:gd name="T4" fmla="*/ 0 w 3"/>
                <a:gd name="T5" fmla="*/ 50 h 2"/>
                <a:gd name="T6" fmla="*/ 28 w 3"/>
                <a:gd name="T7" fmla="*/ 0 h 2"/>
                <a:gd name="T8" fmla="*/ 28 w 3"/>
                <a:gd name="T9" fmla="*/ 0 h 2"/>
                <a:gd name="T10" fmla="*/ 65 w 3"/>
                <a:gd name="T11" fmla="*/ 0 h 2"/>
                <a:gd name="T12" fmla="*/ 65 w 3"/>
                <a:gd name="T13" fmla="*/ 50 h 2"/>
                <a:gd name="T14" fmla="*/ 86 w 3"/>
                <a:gd name="T15" fmla="*/ 50 h 2"/>
                <a:gd name="T16" fmla="*/ 86 w 3"/>
                <a:gd name="T17" fmla="*/ 83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Freeform 114"/>
            <p:cNvSpPr>
              <a:spLocks/>
            </p:cNvSpPr>
            <p:nvPr/>
          </p:nvSpPr>
          <p:spPr bwMode="auto">
            <a:xfrm>
              <a:off x="7101707" y="3497819"/>
              <a:ext cx="163709" cy="786885"/>
            </a:xfrm>
            <a:custGeom>
              <a:avLst/>
              <a:gdLst>
                <a:gd name="T0" fmla="*/ 409 w 22"/>
                <a:gd name="T1" fmla="*/ 406 h 106"/>
                <a:gd name="T2" fmla="*/ 369 w 22"/>
                <a:gd name="T3" fmla="*/ 774 h 106"/>
                <a:gd name="T4" fmla="*/ 340 w 22"/>
                <a:gd name="T5" fmla="*/ 958 h 106"/>
                <a:gd name="T6" fmla="*/ 225 w 22"/>
                <a:gd name="T7" fmla="*/ 1524 h 106"/>
                <a:gd name="T8" fmla="*/ 184 w 22"/>
                <a:gd name="T9" fmla="*/ 1670 h 106"/>
                <a:gd name="T10" fmla="*/ 156 w 22"/>
                <a:gd name="T11" fmla="*/ 1953 h 106"/>
                <a:gd name="T12" fmla="*/ 251 w 22"/>
                <a:gd name="T13" fmla="*/ 2007 h 106"/>
                <a:gd name="T14" fmla="*/ 251 w 22"/>
                <a:gd name="T15" fmla="*/ 2047 h 106"/>
                <a:gd name="T16" fmla="*/ 225 w 22"/>
                <a:gd name="T17" fmla="*/ 2231 h 106"/>
                <a:gd name="T18" fmla="*/ 225 w 22"/>
                <a:gd name="T19" fmla="*/ 2347 h 106"/>
                <a:gd name="T20" fmla="*/ 225 w 22"/>
                <a:gd name="T21" fmla="*/ 2387 h 106"/>
                <a:gd name="T22" fmla="*/ 225 w 22"/>
                <a:gd name="T23" fmla="*/ 2387 h 106"/>
                <a:gd name="T24" fmla="*/ 225 w 22"/>
                <a:gd name="T25" fmla="*/ 2415 h 106"/>
                <a:gd name="T26" fmla="*/ 184 w 22"/>
                <a:gd name="T27" fmla="*/ 2441 h 106"/>
                <a:gd name="T28" fmla="*/ 156 w 22"/>
                <a:gd name="T29" fmla="*/ 2441 h 106"/>
                <a:gd name="T30" fmla="*/ 66 w 22"/>
                <a:gd name="T31" fmla="*/ 2502 h 106"/>
                <a:gd name="T32" fmla="*/ 118 w 22"/>
                <a:gd name="T33" fmla="*/ 2571 h 106"/>
                <a:gd name="T34" fmla="*/ 225 w 22"/>
                <a:gd name="T35" fmla="*/ 2665 h 106"/>
                <a:gd name="T36" fmla="*/ 156 w 22"/>
                <a:gd name="T37" fmla="*/ 2665 h 106"/>
                <a:gd name="T38" fmla="*/ 184 w 22"/>
                <a:gd name="T39" fmla="*/ 2686 h 106"/>
                <a:gd name="T40" fmla="*/ 156 w 22"/>
                <a:gd name="T41" fmla="*/ 2781 h 106"/>
                <a:gd name="T42" fmla="*/ 184 w 22"/>
                <a:gd name="T43" fmla="*/ 2821 h 106"/>
                <a:gd name="T44" fmla="*/ 184 w 22"/>
                <a:gd name="T45" fmla="*/ 2936 h 106"/>
                <a:gd name="T46" fmla="*/ 225 w 22"/>
                <a:gd name="T47" fmla="*/ 3059 h 106"/>
                <a:gd name="T48" fmla="*/ 225 w 22"/>
                <a:gd name="T49" fmla="*/ 3059 h 106"/>
                <a:gd name="T50" fmla="*/ 251 w 22"/>
                <a:gd name="T51" fmla="*/ 3031 h 106"/>
                <a:gd name="T52" fmla="*/ 251 w 22"/>
                <a:gd name="T53" fmla="*/ 3120 h 106"/>
                <a:gd name="T54" fmla="*/ 279 w 22"/>
                <a:gd name="T55" fmla="*/ 3215 h 106"/>
                <a:gd name="T56" fmla="*/ 340 w 22"/>
                <a:gd name="T57" fmla="*/ 3283 h 106"/>
                <a:gd name="T58" fmla="*/ 570 w 22"/>
                <a:gd name="T59" fmla="*/ 3099 h 106"/>
                <a:gd name="T60" fmla="*/ 279 w 22"/>
                <a:gd name="T61" fmla="*/ 2936 h 106"/>
                <a:gd name="T62" fmla="*/ 225 w 22"/>
                <a:gd name="T63" fmla="*/ 2781 h 106"/>
                <a:gd name="T64" fmla="*/ 319 w 22"/>
                <a:gd name="T65" fmla="*/ 2297 h 106"/>
                <a:gd name="T66" fmla="*/ 319 w 22"/>
                <a:gd name="T67" fmla="*/ 2191 h 106"/>
                <a:gd name="T68" fmla="*/ 319 w 22"/>
                <a:gd name="T69" fmla="*/ 2007 h 106"/>
                <a:gd name="T70" fmla="*/ 319 w 22"/>
                <a:gd name="T71" fmla="*/ 1825 h 106"/>
                <a:gd name="T72" fmla="*/ 369 w 22"/>
                <a:gd name="T73" fmla="*/ 1524 h 106"/>
                <a:gd name="T74" fmla="*/ 409 w 22"/>
                <a:gd name="T75" fmla="*/ 1392 h 106"/>
                <a:gd name="T76" fmla="*/ 435 w 22"/>
                <a:gd name="T77" fmla="*/ 1024 h 106"/>
                <a:gd name="T78" fmla="*/ 532 w 22"/>
                <a:gd name="T79" fmla="*/ 745 h 106"/>
                <a:gd name="T80" fmla="*/ 570 w 22"/>
                <a:gd name="T81" fmla="*/ 590 h 106"/>
                <a:gd name="T82" fmla="*/ 593 w 22"/>
                <a:gd name="T83" fmla="*/ 368 h 106"/>
                <a:gd name="T84" fmla="*/ 570 w 22"/>
                <a:gd name="T85" fmla="*/ 118 h 106"/>
                <a:gd name="T86" fmla="*/ 463 w 22"/>
                <a:gd name="T87" fmla="*/ 0 h 1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2" h="106">
                  <a:moveTo>
                    <a:pt x="13" y="1"/>
                  </a:moveTo>
                  <a:cubicBezTo>
                    <a:pt x="14" y="5"/>
                    <a:pt x="15" y="10"/>
                    <a:pt x="13" y="13"/>
                  </a:cubicBezTo>
                  <a:cubicBezTo>
                    <a:pt x="12" y="15"/>
                    <a:pt x="14" y="17"/>
                    <a:pt x="13" y="19"/>
                  </a:cubicBezTo>
                  <a:cubicBezTo>
                    <a:pt x="12" y="21"/>
                    <a:pt x="12" y="23"/>
                    <a:pt x="12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1" y="29"/>
                    <a:pt x="11" y="30"/>
                    <a:pt x="11" y="31"/>
                  </a:cubicBezTo>
                  <a:cubicBezTo>
                    <a:pt x="10" y="33"/>
                    <a:pt x="11" y="35"/>
                    <a:pt x="11" y="37"/>
                  </a:cubicBezTo>
                  <a:cubicBezTo>
                    <a:pt x="11" y="40"/>
                    <a:pt x="9" y="49"/>
                    <a:pt x="7" y="49"/>
                  </a:cubicBezTo>
                  <a:cubicBezTo>
                    <a:pt x="7" y="50"/>
                    <a:pt x="7" y="51"/>
                    <a:pt x="7" y="51"/>
                  </a:cubicBezTo>
                  <a:cubicBezTo>
                    <a:pt x="6" y="51"/>
                    <a:pt x="6" y="53"/>
                    <a:pt x="6" y="54"/>
                  </a:cubicBezTo>
                  <a:cubicBezTo>
                    <a:pt x="6" y="56"/>
                    <a:pt x="7" y="57"/>
                    <a:pt x="6" y="59"/>
                  </a:cubicBezTo>
                  <a:cubicBezTo>
                    <a:pt x="6" y="59"/>
                    <a:pt x="5" y="63"/>
                    <a:pt x="5" y="63"/>
                  </a:cubicBezTo>
                  <a:cubicBezTo>
                    <a:pt x="6" y="65"/>
                    <a:pt x="7" y="63"/>
                    <a:pt x="9" y="64"/>
                  </a:cubicBezTo>
                  <a:cubicBezTo>
                    <a:pt x="9" y="64"/>
                    <a:pt x="8" y="65"/>
                    <a:pt x="8" y="65"/>
                  </a:cubicBezTo>
                  <a:cubicBezTo>
                    <a:pt x="9" y="65"/>
                    <a:pt x="9" y="66"/>
                    <a:pt x="9" y="67"/>
                  </a:cubicBezTo>
                  <a:cubicBezTo>
                    <a:pt x="9" y="67"/>
                    <a:pt x="9" y="66"/>
                    <a:pt x="8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8"/>
                    <a:pt x="8" y="71"/>
                    <a:pt x="7" y="72"/>
                  </a:cubicBezTo>
                  <a:cubicBezTo>
                    <a:pt x="7" y="72"/>
                    <a:pt x="8" y="73"/>
                    <a:pt x="8" y="74"/>
                  </a:cubicBezTo>
                  <a:cubicBezTo>
                    <a:pt x="8" y="75"/>
                    <a:pt x="5" y="75"/>
                    <a:pt x="7" y="76"/>
                  </a:cubicBezTo>
                  <a:cubicBezTo>
                    <a:pt x="7" y="76"/>
                    <a:pt x="6" y="77"/>
                    <a:pt x="6" y="77"/>
                  </a:cubicBezTo>
                  <a:cubicBezTo>
                    <a:pt x="6" y="77"/>
                    <a:pt x="7" y="77"/>
                    <a:pt x="7" y="77"/>
                  </a:cubicBezTo>
                  <a:cubicBezTo>
                    <a:pt x="7" y="77"/>
                    <a:pt x="7" y="77"/>
                    <a:pt x="6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6" y="78"/>
                    <a:pt x="6" y="78"/>
                    <a:pt x="6" y="79"/>
                  </a:cubicBezTo>
                  <a:cubicBezTo>
                    <a:pt x="6" y="79"/>
                    <a:pt x="6" y="78"/>
                    <a:pt x="7" y="78"/>
                  </a:cubicBezTo>
                  <a:cubicBezTo>
                    <a:pt x="6" y="79"/>
                    <a:pt x="6" y="79"/>
                    <a:pt x="6" y="80"/>
                  </a:cubicBezTo>
                  <a:cubicBezTo>
                    <a:pt x="6" y="80"/>
                    <a:pt x="6" y="79"/>
                    <a:pt x="6" y="79"/>
                  </a:cubicBezTo>
                  <a:cubicBezTo>
                    <a:pt x="5" y="79"/>
                    <a:pt x="5" y="79"/>
                    <a:pt x="5" y="80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8"/>
                    <a:pt x="4" y="77"/>
                    <a:pt x="3" y="78"/>
                  </a:cubicBezTo>
                  <a:cubicBezTo>
                    <a:pt x="5" y="80"/>
                    <a:pt x="0" y="80"/>
                    <a:pt x="2" y="81"/>
                  </a:cubicBezTo>
                  <a:cubicBezTo>
                    <a:pt x="2" y="79"/>
                    <a:pt x="5" y="81"/>
                    <a:pt x="5" y="82"/>
                  </a:cubicBezTo>
                  <a:cubicBezTo>
                    <a:pt x="5" y="82"/>
                    <a:pt x="4" y="83"/>
                    <a:pt x="4" y="83"/>
                  </a:cubicBezTo>
                  <a:cubicBezTo>
                    <a:pt x="5" y="83"/>
                    <a:pt x="5" y="83"/>
                    <a:pt x="5" y="84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5"/>
                    <a:pt x="5" y="85"/>
                    <a:pt x="5" y="85"/>
                  </a:cubicBezTo>
                  <a:cubicBezTo>
                    <a:pt x="5" y="85"/>
                    <a:pt x="5" y="86"/>
                    <a:pt x="5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4" y="87"/>
                    <a:pt x="5" y="86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5" y="89"/>
                    <a:pt x="5" y="90"/>
                  </a:cubicBezTo>
                  <a:cubicBezTo>
                    <a:pt x="5" y="89"/>
                    <a:pt x="5" y="89"/>
                    <a:pt x="6" y="89"/>
                  </a:cubicBezTo>
                  <a:cubicBezTo>
                    <a:pt x="6" y="89"/>
                    <a:pt x="6" y="90"/>
                    <a:pt x="6" y="91"/>
                  </a:cubicBezTo>
                  <a:cubicBezTo>
                    <a:pt x="3" y="91"/>
                    <a:pt x="4" y="93"/>
                    <a:pt x="5" y="94"/>
                  </a:cubicBezTo>
                  <a:cubicBezTo>
                    <a:pt x="4" y="94"/>
                    <a:pt x="5" y="95"/>
                    <a:pt x="6" y="95"/>
                  </a:cubicBezTo>
                  <a:cubicBezTo>
                    <a:pt x="4" y="95"/>
                    <a:pt x="5" y="96"/>
                    <a:pt x="6" y="97"/>
                  </a:cubicBezTo>
                  <a:cubicBezTo>
                    <a:pt x="6" y="97"/>
                    <a:pt x="6" y="99"/>
                    <a:pt x="7" y="99"/>
                  </a:cubicBezTo>
                  <a:cubicBezTo>
                    <a:pt x="7" y="99"/>
                    <a:pt x="7" y="98"/>
                    <a:pt x="6" y="98"/>
                  </a:cubicBezTo>
                  <a:cubicBezTo>
                    <a:pt x="7" y="98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98"/>
                    <a:pt x="9" y="100"/>
                    <a:pt x="8" y="101"/>
                  </a:cubicBezTo>
                  <a:cubicBezTo>
                    <a:pt x="11" y="101"/>
                    <a:pt x="13" y="103"/>
                    <a:pt x="10" y="105"/>
                  </a:cubicBezTo>
                  <a:cubicBezTo>
                    <a:pt x="9" y="105"/>
                    <a:pt x="9" y="104"/>
                    <a:pt x="9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9" y="105"/>
                    <a:pt x="10" y="106"/>
                    <a:pt x="11" y="106"/>
                  </a:cubicBezTo>
                  <a:cubicBezTo>
                    <a:pt x="13" y="106"/>
                    <a:pt x="12" y="104"/>
                    <a:pt x="12" y="103"/>
                  </a:cubicBezTo>
                  <a:cubicBezTo>
                    <a:pt x="13" y="101"/>
                    <a:pt x="16" y="100"/>
                    <a:pt x="18" y="100"/>
                  </a:cubicBezTo>
                  <a:cubicBezTo>
                    <a:pt x="16" y="100"/>
                    <a:pt x="14" y="99"/>
                    <a:pt x="11" y="99"/>
                  </a:cubicBezTo>
                  <a:cubicBezTo>
                    <a:pt x="8" y="99"/>
                    <a:pt x="9" y="97"/>
                    <a:pt x="9" y="95"/>
                  </a:cubicBezTo>
                  <a:cubicBezTo>
                    <a:pt x="8" y="95"/>
                    <a:pt x="7" y="95"/>
                    <a:pt x="7" y="95"/>
                  </a:cubicBezTo>
                  <a:cubicBezTo>
                    <a:pt x="7" y="93"/>
                    <a:pt x="6" y="91"/>
                    <a:pt x="7" y="90"/>
                  </a:cubicBezTo>
                  <a:cubicBezTo>
                    <a:pt x="9" y="87"/>
                    <a:pt x="8" y="86"/>
                    <a:pt x="9" y="84"/>
                  </a:cubicBezTo>
                  <a:cubicBezTo>
                    <a:pt x="9" y="82"/>
                    <a:pt x="13" y="76"/>
                    <a:pt x="10" y="74"/>
                  </a:cubicBezTo>
                  <a:cubicBezTo>
                    <a:pt x="10" y="74"/>
                    <a:pt x="11" y="74"/>
                    <a:pt x="11" y="74"/>
                  </a:cubicBezTo>
                  <a:cubicBezTo>
                    <a:pt x="10" y="73"/>
                    <a:pt x="10" y="72"/>
                    <a:pt x="10" y="71"/>
                  </a:cubicBezTo>
                  <a:cubicBezTo>
                    <a:pt x="10" y="69"/>
                    <a:pt x="10" y="68"/>
                    <a:pt x="10" y="67"/>
                  </a:cubicBezTo>
                  <a:cubicBezTo>
                    <a:pt x="9" y="66"/>
                    <a:pt x="10" y="66"/>
                    <a:pt x="10" y="65"/>
                  </a:cubicBezTo>
                  <a:cubicBezTo>
                    <a:pt x="11" y="64"/>
                    <a:pt x="10" y="63"/>
                    <a:pt x="10" y="62"/>
                  </a:cubicBezTo>
                  <a:cubicBezTo>
                    <a:pt x="10" y="61"/>
                    <a:pt x="10" y="60"/>
                    <a:pt x="10" y="59"/>
                  </a:cubicBezTo>
                  <a:cubicBezTo>
                    <a:pt x="10" y="58"/>
                    <a:pt x="12" y="56"/>
                    <a:pt x="12" y="55"/>
                  </a:cubicBezTo>
                  <a:cubicBezTo>
                    <a:pt x="12" y="53"/>
                    <a:pt x="11" y="51"/>
                    <a:pt x="12" y="49"/>
                  </a:cubicBezTo>
                  <a:cubicBezTo>
                    <a:pt x="12" y="49"/>
                    <a:pt x="13" y="48"/>
                    <a:pt x="13" y="47"/>
                  </a:cubicBezTo>
                  <a:cubicBezTo>
                    <a:pt x="13" y="46"/>
                    <a:pt x="13" y="46"/>
                    <a:pt x="13" y="45"/>
                  </a:cubicBezTo>
                  <a:cubicBezTo>
                    <a:pt x="15" y="43"/>
                    <a:pt x="15" y="42"/>
                    <a:pt x="14" y="39"/>
                  </a:cubicBezTo>
                  <a:cubicBezTo>
                    <a:pt x="14" y="37"/>
                    <a:pt x="13" y="35"/>
                    <a:pt x="14" y="33"/>
                  </a:cubicBezTo>
                  <a:cubicBezTo>
                    <a:pt x="14" y="32"/>
                    <a:pt x="14" y="31"/>
                    <a:pt x="15" y="29"/>
                  </a:cubicBezTo>
                  <a:cubicBezTo>
                    <a:pt x="15" y="27"/>
                    <a:pt x="16" y="26"/>
                    <a:pt x="17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1"/>
                    <a:pt x="18" y="20"/>
                    <a:pt x="18" y="19"/>
                  </a:cubicBezTo>
                  <a:cubicBezTo>
                    <a:pt x="18" y="17"/>
                    <a:pt x="18" y="17"/>
                    <a:pt x="20" y="16"/>
                  </a:cubicBezTo>
                  <a:cubicBezTo>
                    <a:pt x="22" y="15"/>
                    <a:pt x="21" y="12"/>
                    <a:pt x="19" y="12"/>
                  </a:cubicBezTo>
                  <a:cubicBezTo>
                    <a:pt x="18" y="12"/>
                    <a:pt x="19" y="9"/>
                    <a:pt x="18" y="8"/>
                  </a:cubicBezTo>
                  <a:cubicBezTo>
                    <a:pt x="17" y="5"/>
                    <a:pt x="18" y="6"/>
                    <a:pt x="18" y="4"/>
                  </a:cubicBezTo>
                  <a:cubicBezTo>
                    <a:pt x="18" y="3"/>
                    <a:pt x="17" y="3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  <a:cubicBezTo>
                    <a:pt x="15" y="1"/>
                    <a:pt x="14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Freeform 115"/>
            <p:cNvSpPr>
              <a:spLocks noEditPoints="1"/>
            </p:cNvSpPr>
            <p:nvPr/>
          </p:nvSpPr>
          <p:spPr bwMode="auto">
            <a:xfrm>
              <a:off x="7111152" y="3488377"/>
              <a:ext cx="154264" cy="802623"/>
            </a:xfrm>
            <a:custGeom>
              <a:avLst/>
              <a:gdLst>
                <a:gd name="T0" fmla="*/ 266 w 21"/>
                <a:gd name="T1" fmla="*/ 3268 h 108"/>
                <a:gd name="T2" fmla="*/ 201 w 21"/>
                <a:gd name="T3" fmla="*/ 3199 h 108"/>
                <a:gd name="T4" fmla="*/ 152 w 21"/>
                <a:gd name="T5" fmla="*/ 3084 h 108"/>
                <a:gd name="T6" fmla="*/ 86 w 21"/>
                <a:gd name="T7" fmla="*/ 2949 h 108"/>
                <a:gd name="T8" fmla="*/ 86 w 21"/>
                <a:gd name="T9" fmla="*/ 2609 h 108"/>
                <a:gd name="T10" fmla="*/ 65 w 21"/>
                <a:gd name="T11" fmla="*/ 2552 h 108"/>
                <a:gd name="T12" fmla="*/ 28 w 21"/>
                <a:gd name="T13" fmla="*/ 2486 h 108"/>
                <a:gd name="T14" fmla="*/ 114 w 21"/>
                <a:gd name="T15" fmla="*/ 2465 h 108"/>
                <a:gd name="T16" fmla="*/ 152 w 21"/>
                <a:gd name="T17" fmla="*/ 2397 h 108"/>
                <a:gd name="T18" fmla="*/ 201 w 21"/>
                <a:gd name="T19" fmla="*/ 2330 h 108"/>
                <a:gd name="T20" fmla="*/ 201 w 21"/>
                <a:gd name="T21" fmla="*/ 2080 h 108"/>
                <a:gd name="T22" fmla="*/ 152 w 21"/>
                <a:gd name="T23" fmla="*/ 2052 h 108"/>
                <a:gd name="T24" fmla="*/ 114 w 21"/>
                <a:gd name="T25" fmla="*/ 1712 h 108"/>
                <a:gd name="T26" fmla="*/ 180 w 21"/>
                <a:gd name="T27" fmla="*/ 1556 h 108"/>
                <a:gd name="T28" fmla="*/ 266 w 21"/>
                <a:gd name="T29" fmla="*/ 897 h 108"/>
                <a:gd name="T30" fmla="*/ 331 w 21"/>
                <a:gd name="T31" fmla="*/ 524 h 108"/>
                <a:gd name="T32" fmla="*/ 355 w 21"/>
                <a:gd name="T33" fmla="*/ 66 h 108"/>
                <a:gd name="T34" fmla="*/ 506 w 21"/>
                <a:gd name="T35" fmla="*/ 118 h 108"/>
                <a:gd name="T36" fmla="*/ 560 w 21"/>
                <a:gd name="T37" fmla="*/ 406 h 108"/>
                <a:gd name="T38" fmla="*/ 506 w 21"/>
                <a:gd name="T39" fmla="*/ 685 h 108"/>
                <a:gd name="T40" fmla="*/ 420 w 21"/>
                <a:gd name="T41" fmla="*/ 937 h 108"/>
                <a:gd name="T42" fmla="*/ 380 w 21"/>
                <a:gd name="T43" fmla="*/ 1433 h 108"/>
                <a:gd name="T44" fmla="*/ 331 w 21"/>
                <a:gd name="T45" fmla="*/ 1712 h 108"/>
                <a:gd name="T46" fmla="*/ 266 w 21"/>
                <a:gd name="T47" fmla="*/ 1990 h 108"/>
                <a:gd name="T48" fmla="*/ 294 w 21"/>
                <a:gd name="T49" fmla="*/ 2236 h 108"/>
                <a:gd name="T50" fmla="*/ 294 w 21"/>
                <a:gd name="T51" fmla="*/ 2330 h 108"/>
                <a:gd name="T52" fmla="*/ 180 w 21"/>
                <a:gd name="T53" fmla="*/ 2949 h 108"/>
                <a:gd name="T54" fmla="*/ 506 w 21"/>
                <a:gd name="T55" fmla="*/ 3133 h 108"/>
                <a:gd name="T56" fmla="*/ 506 w 21"/>
                <a:gd name="T57" fmla="*/ 3171 h 108"/>
                <a:gd name="T58" fmla="*/ 355 w 21"/>
                <a:gd name="T59" fmla="*/ 3239 h 108"/>
                <a:gd name="T60" fmla="*/ 331 w 21"/>
                <a:gd name="T61" fmla="*/ 3268 h 108"/>
                <a:gd name="T62" fmla="*/ 294 w 21"/>
                <a:gd name="T63" fmla="*/ 3133 h 108"/>
                <a:gd name="T64" fmla="*/ 201 w 21"/>
                <a:gd name="T65" fmla="*/ 3105 h 108"/>
                <a:gd name="T66" fmla="*/ 152 w 21"/>
                <a:gd name="T67" fmla="*/ 3039 h 108"/>
                <a:gd name="T68" fmla="*/ 152 w 21"/>
                <a:gd name="T69" fmla="*/ 3015 h 108"/>
                <a:gd name="T70" fmla="*/ 152 w 21"/>
                <a:gd name="T71" fmla="*/ 3039 h 108"/>
                <a:gd name="T72" fmla="*/ 152 w 21"/>
                <a:gd name="T73" fmla="*/ 2855 h 108"/>
                <a:gd name="T74" fmla="*/ 201 w 21"/>
                <a:gd name="T75" fmla="*/ 2765 h 108"/>
                <a:gd name="T76" fmla="*/ 152 w 21"/>
                <a:gd name="T77" fmla="*/ 2737 h 108"/>
                <a:gd name="T78" fmla="*/ 201 w 21"/>
                <a:gd name="T79" fmla="*/ 2699 h 108"/>
                <a:gd name="T80" fmla="*/ 240 w 21"/>
                <a:gd name="T81" fmla="*/ 2330 h 108"/>
                <a:gd name="T82" fmla="*/ 240 w 21"/>
                <a:gd name="T83" fmla="*/ 2359 h 108"/>
                <a:gd name="T84" fmla="*/ 180 w 21"/>
                <a:gd name="T85" fmla="*/ 2465 h 108"/>
                <a:gd name="T86" fmla="*/ 114 w 21"/>
                <a:gd name="T87" fmla="*/ 2609 h 108"/>
                <a:gd name="T88" fmla="*/ 152 w 21"/>
                <a:gd name="T89" fmla="*/ 2699 h 108"/>
                <a:gd name="T90" fmla="*/ 86 w 21"/>
                <a:gd name="T91" fmla="*/ 2649 h 108"/>
                <a:gd name="T92" fmla="*/ 114 w 21"/>
                <a:gd name="T93" fmla="*/ 2515 h 108"/>
                <a:gd name="T94" fmla="*/ 86 w 21"/>
                <a:gd name="T95" fmla="*/ 2486 h 108"/>
                <a:gd name="T96" fmla="*/ 266 w 21"/>
                <a:gd name="T97" fmla="*/ 2330 h 108"/>
                <a:gd name="T98" fmla="*/ 240 w 21"/>
                <a:gd name="T99" fmla="*/ 2146 h 108"/>
                <a:gd name="T100" fmla="*/ 240 w 21"/>
                <a:gd name="T101" fmla="*/ 2080 h 108"/>
                <a:gd name="T102" fmla="*/ 201 w 21"/>
                <a:gd name="T103" fmla="*/ 1577 h 108"/>
                <a:gd name="T104" fmla="*/ 180 w 21"/>
                <a:gd name="T105" fmla="*/ 1868 h 108"/>
                <a:gd name="T106" fmla="*/ 266 w 21"/>
                <a:gd name="T107" fmla="*/ 2012 h 108"/>
                <a:gd name="T108" fmla="*/ 294 w 21"/>
                <a:gd name="T109" fmla="*/ 1740 h 108"/>
                <a:gd name="T110" fmla="*/ 355 w 21"/>
                <a:gd name="T111" fmla="*/ 1488 h 108"/>
                <a:gd name="T112" fmla="*/ 380 w 21"/>
                <a:gd name="T113" fmla="*/ 999 h 108"/>
                <a:gd name="T114" fmla="*/ 506 w 21"/>
                <a:gd name="T115" fmla="*/ 753 h 108"/>
                <a:gd name="T116" fmla="*/ 600 w 21"/>
                <a:gd name="T117" fmla="*/ 463 h 108"/>
                <a:gd name="T118" fmla="*/ 469 w 21"/>
                <a:gd name="T119" fmla="*/ 156 h 108"/>
                <a:gd name="T120" fmla="*/ 380 w 21"/>
                <a:gd name="T121" fmla="*/ 118 h 108"/>
                <a:gd name="T122" fmla="*/ 331 w 21"/>
                <a:gd name="T123" fmla="*/ 803 h 108"/>
                <a:gd name="T124" fmla="*/ 294 w 21"/>
                <a:gd name="T125" fmla="*/ 1143 h 1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1" h="108">
                  <a:moveTo>
                    <a:pt x="10" y="108"/>
                  </a:moveTo>
                  <a:cubicBezTo>
                    <a:pt x="9" y="108"/>
                    <a:pt x="8" y="107"/>
                    <a:pt x="7" y="105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0" y="104"/>
                    <a:pt x="9" y="103"/>
                    <a:pt x="7" y="103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0"/>
                    <a:pt x="5" y="100"/>
                    <a:pt x="5" y="99"/>
                  </a:cubicBezTo>
                  <a:cubicBezTo>
                    <a:pt x="5" y="99"/>
                    <a:pt x="5" y="98"/>
                    <a:pt x="4" y="98"/>
                  </a:cubicBezTo>
                  <a:cubicBezTo>
                    <a:pt x="4" y="98"/>
                    <a:pt x="3" y="97"/>
                    <a:pt x="3" y="96"/>
                  </a:cubicBezTo>
                  <a:cubicBezTo>
                    <a:pt x="3" y="96"/>
                    <a:pt x="4" y="96"/>
                    <a:pt x="4" y="96"/>
                  </a:cubicBezTo>
                  <a:cubicBezTo>
                    <a:pt x="3" y="96"/>
                    <a:pt x="3" y="96"/>
                    <a:pt x="3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4"/>
                    <a:pt x="2" y="94"/>
                    <a:pt x="2" y="93"/>
                  </a:cubicBezTo>
                  <a:cubicBezTo>
                    <a:pt x="2" y="92"/>
                    <a:pt x="3" y="92"/>
                    <a:pt x="3" y="92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7"/>
                    <a:pt x="2" y="87"/>
                    <a:pt x="2" y="86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2"/>
                    <a:pt x="2" y="82"/>
                    <a:pt x="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2"/>
                    <a:pt x="0" y="82"/>
                    <a:pt x="0" y="81"/>
                  </a:cubicBezTo>
                  <a:cubicBezTo>
                    <a:pt x="0" y="81"/>
                    <a:pt x="1" y="80"/>
                    <a:pt x="1" y="80"/>
                  </a:cubicBezTo>
                  <a:cubicBezTo>
                    <a:pt x="1" y="80"/>
                    <a:pt x="2" y="80"/>
                    <a:pt x="2" y="80"/>
                  </a:cubicBezTo>
                  <a:cubicBezTo>
                    <a:pt x="2" y="80"/>
                    <a:pt x="2" y="79"/>
                    <a:pt x="1" y="79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" y="78"/>
                    <a:pt x="4" y="78"/>
                    <a:pt x="4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6"/>
                  </a:cubicBezTo>
                  <a:cubicBezTo>
                    <a:pt x="5" y="76"/>
                    <a:pt x="6" y="75"/>
                    <a:pt x="6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7" y="75"/>
                    <a:pt x="6" y="74"/>
                    <a:pt x="6" y="74"/>
                  </a:cubicBezTo>
                  <a:cubicBezTo>
                    <a:pt x="6" y="74"/>
                    <a:pt x="5" y="73"/>
                    <a:pt x="6" y="72"/>
                  </a:cubicBezTo>
                  <a:cubicBezTo>
                    <a:pt x="6" y="72"/>
                    <a:pt x="7" y="69"/>
                    <a:pt x="7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6"/>
                    <a:pt x="4" y="65"/>
                    <a:pt x="4" y="65"/>
                  </a:cubicBezTo>
                  <a:cubicBezTo>
                    <a:pt x="3" y="64"/>
                    <a:pt x="4" y="60"/>
                    <a:pt x="5" y="59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6"/>
                    <a:pt x="4" y="56"/>
                    <a:pt x="4" y="55"/>
                  </a:cubicBezTo>
                  <a:cubicBezTo>
                    <a:pt x="4" y="55"/>
                    <a:pt x="4" y="54"/>
                    <a:pt x="4" y="54"/>
                  </a:cubicBezTo>
                  <a:cubicBezTo>
                    <a:pt x="4" y="53"/>
                    <a:pt x="4" y="52"/>
                    <a:pt x="5" y="51"/>
                  </a:cubicBezTo>
                  <a:cubicBezTo>
                    <a:pt x="5" y="51"/>
                    <a:pt x="6" y="51"/>
                    <a:pt x="5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9"/>
                    <a:pt x="10" y="41"/>
                    <a:pt x="9" y="39"/>
                  </a:cubicBezTo>
                  <a:cubicBezTo>
                    <a:pt x="9" y="38"/>
                    <a:pt x="9" y="38"/>
                    <a:pt x="9" y="37"/>
                  </a:cubicBezTo>
                  <a:cubicBezTo>
                    <a:pt x="9" y="35"/>
                    <a:pt x="8" y="33"/>
                    <a:pt x="9" y="32"/>
                  </a:cubicBezTo>
                  <a:cubicBezTo>
                    <a:pt x="10" y="31"/>
                    <a:pt x="10" y="31"/>
                    <a:pt x="9" y="30"/>
                  </a:cubicBezTo>
                  <a:cubicBezTo>
                    <a:pt x="9" y="30"/>
                    <a:pt x="9" y="29"/>
                    <a:pt x="9" y="29"/>
                  </a:cubicBezTo>
                  <a:cubicBezTo>
                    <a:pt x="9" y="28"/>
                    <a:pt x="10" y="28"/>
                    <a:pt x="10" y="27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0" y="25"/>
                    <a:pt x="11" y="24"/>
                    <a:pt x="11" y="23"/>
                  </a:cubicBezTo>
                  <a:cubicBezTo>
                    <a:pt x="11" y="22"/>
                    <a:pt x="11" y="21"/>
                    <a:pt x="11" y="20"/>
                  </a:cubicBezTo>
                  <a:cubicBezTo>
                    <a:pt x="12" y="19"/>
                    <a:pt x="12" y="18"/>
                    <a:pt x="11" y="17"/>
                  </a:cubicBezTo>
                  <a:cubicBezTo>
                    <a:pt x="11" y="16"/>
                    <a:pt x="11" y="15"/>
                    <a:pt x="12" y="14"/>
                  </a:cubicBezTo>
                  <a:cubicBezTo>
                    <a:pt x="13" y="12"/>
                    <a:pt x="12" y="7"/>
                    <a:pt x="12" y="4"/>
                  </a:cubicBezTo>
                  <a:cubicBezTo>
                    <a:pt x="12" y="3"/>
                    <a:pt x="12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1"/>
                    <a:pt x="13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2"/>
                    <a:pt x="16" y="3"/>
                  </a:cubicBezTo>
                  <a:cubicBezTo>
                    <a:pt x="16" y="3"/>
                    <a:pt x="16" y="3"/>
                    <a:pt x="17" y="4"/>
                  </a:cubicBezTo>
                  <a:cubicBezTo>
                    <a:pt x="17" y="4"/>
                    <a:pt x="17" y="4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8"/>
                  </a:cubicBezTo>
                  <a:cubicBezTo>
                    <a:pt x="18" y="9"/>
                    <a:pt x="18" y="10"/>
                    <a:pt x="18" y="11"/>
                  </a:cubicBezTo>
                  <a:cubicBezTo>
                    <a:pt x="18" y="11"/>
                    <a:pt x="18" y="13"/>
                    <a:pt x="19" y="13"/>
                  </a:cubicBezTo>
                  <a:cubicBezTo>
                    <a:pt x="20" y="13"/>
                    <a:pt x="21" y="14"/>
                    <a:pt x="21" y="15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7" y="18"/>
                    <a:pt x="17" y="20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7" y="25"/>
                    <a:pt x="17" y="25"/>
                  </a:cubicBezTo>
                  <a:cubicBezTo>
                    <a:pt x="17" y="25"/>
                    <a:pt x="16" y="25"/>
                    <a:pt x="16" y="25"/>
                  </a:cubicBezTo>
                  <a:cubicBezTo>
                    <a:pt x="16" y="26"/>
                    <a:pt x="16" y="26"/>
                    <a:pt x="15" y="27"/>
                  </a:cubicBezTo>
                  <a:cubicBezTo>
                    <a:pt x="15" y="28"/>
                    <a:pt x="14" y="29"/>
                    <a:pt x="14" y="30"/>
                  </a:cubicBezTo>
                  <a:cubicBezTo>
                    <a:pt x="14" y="31"/>
                    <a:pt x="14" y="31"/>
                    <a:pt x="14" y="32"/>
                  </a:cubicBezTo>
                  <a:cubicBezTo>
                    <a:pt x="14" y="33"/>
                    <a:pt x="14" y="34"/>
                    <a:pt x="13" y="35"/>
                  </a:cubicBezTo>
                  <a:cubicBezTo>
                    <a:pt x="12" y="36"/>
                    <a:pt x="13" y="38"/>
                    <a:pt x="13" y="39"/>
                  </a:cubicBezTo>
                  <a:cubicBezTo>
                    <a:pt x="13" y="39"/>
                    <a:pt x="14" y="40"/>
                    <a:pt x="14" y="40"/>
                  </a:cubicBezTo>
                  <a:cubicBezTo>
                    <a:pt x="14" y="43"/>
                    <a:pt x="14" y="44"/>
                    <a:pt x="13" y="46"/>
                  </a:cubicBezTo>
                  <a:cubicBezTo>
                    <a:pt x="13" y="47"/>
                    <a:pt x="13" y="47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2" y="50"/>
                    <a:pt x="12" y="50"/>
                  </a:cubicBezTo>
                  <a:cubicBezTo>
                    <a:pt x="12" y="50"/>
                    <a:pt x="11" y="50"/>
                    <a:pt x="11" y="51"/>
                  </a:cubicBezTo>
                  <a:cubicBezTo>
                    <a:pt x="11" y="52"/>
                    <a:pt x="11" y="53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6"/>
                    <a:pt x="11" y="58"/>
                    <a:pt x="10" y="59"/>
                  </a:cubicBezTo>
                  <a:cubicBezTo>
                    <a:pt x="10" y="59"/>
                    <a:pt x="10" y="60"/>
                    <a:pt x="10" y="61"/>
                  </a:cubicBezTo>
                  <a:cubicBezTo>
                    <a:pt x="10" y="61"/>
                    <a:pt x="10" y="62"/>
                    <a:pt x="10" y="62"/>
                  </a:cubicBezTo>
                  <a:cubicBezTo>
                    <a:pt x="10" y="63"/>
                    <a:pt x="10" y="63"/>
                    <a:pt x="9" y="64"/>
                  </a:cubicBezTo>
                  <a:cubicBezTo>
                    <a:pt x="9" y="64"/>
                    <a:pt x="10" y="64"/>
                    <a:pt x="10" y="65"/>
                  </a:cubicBezTo>
                  <a:cubicBezTo>
                    <a:pt x="10" y="65"/>
                    <a:pt x="10" y="65"/>
                    <a:pt x="10" y="66"/>
                  </a:cubicBezTo>
                  <a:cubicBezTo>
                    <a:pt x="10" y="66"/>
                    <a:pt x="10" y="67"/>
                    <a:pt x="9" y="67"/>
                  </a:cubicBezTo>
                  <a:cubicBezTo>
                    <a:pt x="9" y="67"/>
                    <a:pt x="9" y="68"/>
                    <a:pt x="9" y="68"/>
                  </a:cubicBezTo>
                  <a:cubicBezTo>
                    <a:pt x="9" y="69"/>
                    <a:pt x="9" y="70"/>
                    <a:pt x="10" y="72"/>
                  </a:cubicBezTo>
                  <a:cubicBezTo>
                    <a:pt x="10" y="72"/>
                    <a:pt x="10" y="72"/>
                    <a:pt x="10" y="73"/>
                  </a:cubicBezTo>
                  <a:cubicBezTo>
                    <a:pt x="10" y="73"/>
                    <a:pt x="10" y="74"/>
                    <a:pt x="11" y="74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1" y="77"/>
                    <a:pt x="10" y="80"/>
                    <a:pt x="9" y="83"/>
                  </a:cubicBezTo>
                  <a:cubicBezTo>
                    <a:pt x="9" y="84"/>
                    <a:pt x="8" y="84"/>
                    <a:pt x="8" y="85"/>
                  </a:cubicBezTo>
                  <a:cubicBezTo>
                    <a:pt x="8" y="86"/>
                    <a:pt x="8" y="86"/>
                    <a:pt x="8" y="87"/>
                  </a:cubicBezTo>
                  <a:cubicBezTo>
                    <a:pt x="8" y="88"/>
                    <a:pt x="8" y="89"/>
                    <a:pt x="7" y="91"/>
                  </a:cubicBezTo>
                  <a:cubicBezTo>
                    <a:pt x="6" y="92"/>
                    <a:pt x="6" y="94"/>
                    <a:pt x="6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9" y="96"/>
                    <a:pt x="8" y="96"/>
                    <a:pt x="8" y="97"/>
                  </a:cubicBezTo>
                  <a:cubicBezTo>
                    <a:pt x="8" y="99"/>
                    <a:pt x="9" y="100"/>
                    <a:pt x="10" y="100"/>
                  </a:cubicBezTo>
                  <a:cubicBezTo>
                    <a:pt x="12" y="100"/>
                    <a:pt x="15" y="100"/>
                    <a:pt x="17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6" y="102"/>
                    <a:pt x="16" y="102"/>
                  </a:cubicBezTo>
                  <a:cubicBezTo>
                    <a:pt x="14" y="102"/>
                    <a:pt x="12" y="103"/>
                    <a:pt x="12" y="104"/>
                  </a:cubicBezTo>
                  <a:cubicBezTo>
                    <a:pt x="12" y="104"/>
                    <a:pt x="12" y="105"/>
                    <a:pt x="12" y="105"/>
                  </a:cubicBezTo>
                  <a:cubicBezTo>
                    <a:pt x="12" y="106"/>
                    <a:pt x="12" y="108"/>
                    <a:pt x="10" y="108"/>
                  </a:cubicBezTo>
                  <a:close/>
                  <a:moveTo>
                    <a:pt x="9" y="106"/>
                  </a:moveTo>
                  <a:cubicBezTo>
                    <a:pt x="9" y="106"/>
                    <a:pt x="10" y="106"/>
                    <a:pt x="10" y="106"/>
                  </a:cubicBezTo>
                  <a:cubicBezTo>
                    <a:pt x="10" y="106"/>
                    <a:pt x="11" y="106"/>
                    <a:pt x="11" y="105"/>
                  </a:cubicBezTo>
                  <a:cubicBezTo>
                    <a:pt x="10" y="105"/>
                    <a:pt x="10" y="106"/>
                    <a:pt x="9" y="106"/>
                  </a:cubicBezTo>
                  <a:close/>
                  <a:moveTo>
                    <a:pt x="8" y="102"/>
                  </a:moveTo>
                  <a:cubicBezTo>
                    <a:pt x="9" y="102"/>
                    <a:pt x="10" y="102"/>
                    <a:pt x="11" y="103"/>
                  </a:cubicBezTo>
                  <a:cubicBezTo>
                    <a:pt x="11" y="102"/>
                    <a:pt x="12" y="102"/>
                    <a:pt x="13" y="101"/>
                  </a:cubicBezTo>
                  <a:cubicBezTo>
                    <a:pt x="12" y="101"/>
                    <a:pt x="11" y="101"/>
                    <a:pt x="10" y="101"/>
                  </a:cubicBezTo>
                  <a:cubicBezTo>
                    <a:pt x="9" y="101"/>
                    <a:pt x="9" y="101"/>
                    <a:pt x="8" y="100"/>
                  </a:cubicBezTo>
                  <a:cubicBezTo>
                    <a:pt x="8" y="101"/>
                    <a:pt x="8" y="101"/>
                    <a:pt x="8" y="102"/>
                  </a:cubicBezTo>
                  <a:close/>
                  <a:moveTo>
                    <a:pt x="7" y="100"/>
                  </a:moveTo>
                  <a:cubicBezTo>
                    <a:pt x="7" y="100"/>
                    <a:pt x="7" y="100"/>
                    <a:pt x="7" y="10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7" y="102"/>
                    <a:pt x="7" y="101"/>
                    <a:pt x="7" y="10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0"/>
                    <a:pt x="7" y="100"/>
                    <a:pt x="7" y="100"/>
                  </a:cubicBezTo>
                  <a:close/>
                  <a:moveTo>
                    <a:pt x="5" y="98"/>
                  </a:moveTo>
                  <a:cubicBezTo>
                    <a:pt x="7" y="98"/>
                    <a:pt x="7" y="98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8"/>
                    <a:pt x="7" y="97"/>
                    <a:pt x="7" y="97"/>
                  </a:cubicBezTo>
                  <a:cubicBezTo>
                    <a:pt x="7" y="97"/>
                    <a:pt x="7" y="96"/>
                    <a:pt x="7" y="96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7"/>
                    <a:pt x="5" y="97"/>
                    <a:pt x="4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5" y="98"/>
                    <a:pt x="5" y="98"/>
                  </a:cubicBezTo>
                  <a:close/>
                  <a:moveTo>
                    <a:pt x="5" y="89"/>
                  </a:move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1"/>
                    <a:pt x="5" y="92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4" y="92"/>
                    <a:pt x="4" y="93"/>
                    <a:pt x="4" y="93"/>
                  </a:cubicBezTo>
                  <a:cubicBezTo>
                    <a:pt x="4" y="93"/>
                    <a:pt x="4" y="94"/>
                    <a:pt x="5" y="9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5" y="93"/>
                    <a:pt x="5" y="92"/>
                    <a:pt x="6" y="90"/>
                  </a:cubicBezTo>
                  <a:cubicBezTo>
                    <a:pt x="6" y="90"/>
                    <a:pt x="6" y="89"/>
                    <a:pt x="7" y="89"/>
                  </a:cubicBezTo>
                  <a:lnTo>
                    <a:pt x="5" y="89"/>
                  </a:lnTo>
                  <a:close/>
                  <a:moveTo>
                    <a:pt x="4" y="88"/>
                  </a:moveTo>
                  <a:cubicBezTo>
                    <a:pt x="4" y="89"/>
                    <a:pt x="4" y="89"/>
                    <a:pt x="4" y="89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4" y="88"/>
                    <a:pt x="4" y="88"/>
                    <a:pt x="4" y="88"/>
                  </a:cubicBezTo>
                  <a:close/>
                  <a:moveTo>
                    <a:pt x="4" y="87"/>
                  </a:moveTo>
                  <a:cubicBezTo>
                    <a:pt x="5" y="87"/>
                    <a:pt x="5" y="87"/>
                    <a:pt x="5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8"/>
                    <a:pt x="7" y="88"/>
                    <a:pt x="7" y="87"/>
                  </a:cubicBezTo>
                  <a:cubicBezTo>
                    <a:pt x="7" y="86"/>
                    <a:pt x="7" y="86"/>
                    <a:pt x="7" y="85"/>
                  </a:cubicBezTo>
                  <a:cubicBezTo>
                    <a:pt x="7" y="84"/>
                    <a:pt x="8" y="83"/>
                    <a:pt x="8" y="82"/>
                  </a:cubicBezTo>
                  <a:cubicBezTo>
                    <a:pt x="9" y="80"/>
                    <a:pt x="10" y="77"/>
                    <a:pt x="9" y="76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6"/>
                    <a:pt x="7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0"/>
                    <a:pt x="6" y="81"/>
                    <a:pt x="5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3"/>
                    <a:pt x="5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5" y="84"/>
                    <a:pt x="5" y="84"/>
                  </a:cubicBezTo>
                  <a:cubicBezTo>
                    <a:pt x="5" y="85"/>
                    <a:pt x="6" y="86"/>
                    <a:pt x="6" y="86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7"/>
                    <a:pt x="4" y="87"/>
                    <a:pt x="4" y="87"/>
                  </a:cubicBezTo>
                  <a:close/>
                  <a:moveTo>
                    <a:pt x="3" y="84"/>
                  </a:moveTo>
                  <a:cubicBezTo>
                    <a:pt x="3" y="85"/>
                    <a:pt x="3" y="85"/>
                    <a:pt x="3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5"/>
                    <a:pt x="3" y="85"/>
                    <a:pt x="3" y="84"/>
                  </a:cubicBezTo>
                  <a:close/>
                  <a:moveTo>
                    <a:pt x="2" y="81"/>
                  </a:moveTo>
                  <a:cubicBezTo>
                    <a:pt x="3" y="81"/>
                    <a:pt x="3" y="81"/>
                    <a:pt x="4" y="82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3" y="80"/>
                    <a:pt x="3" y="80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80"/>
                    <a:pt x="3" y="80"/>
                  </a:cubicBezTo>
                  <a:cubicBezTo>
                    <a:pt x="3" y="80"/>
                    <a:pt x="2" y="81"/>
                    <a:pt x="2" y="81"/>
                  </a:cubicBezTo>
                  <a:close/>
                  <a:moveTo>
                    <a:pt x="7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4"/>
                    <a:pt x="8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4"/>
                  </a:cubicBezTo>
                  <a:cubicBezTo>
                    <a:pt x="9" y="74"/>
                    <a:pt x="9" y="73"/>
                    <a:pt x="8" y="73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1"/>
                    <a:pt x="8" y="70"/>
                    <a:pt x="8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0"/>
                    <a:pt x="7" y="72"/>
                    <a:pt x="7" y="73"/>
                  </a:cubicBezTo>
                  <a:close/>
                  <a:moveTo>
                    <a:pt x="8" y="66"/>
                  </a:moveTo>
                  <a:cubicBezTo>
                    <a:pt x="8" y="66"/>
                    <a:pt x="8" y="66"/>
                    <a:pt x="8" y="66"/>
                  </a:cubicBezTo>
                  <a:cubicBezTo>
                    <a:pt x="8" y="66"/>
                    <a:pt x="8" y="66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6"/>
                    <a:pt x="9" y="66"/>
                    <a:pt x="9" y="65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6"/>
                    <a:pt x="8" y="66"/>
                    <a:pt x="8" y="66"/>
                  </a:cubicBezTo>
                  <a:close/>
                  <a:moveTo>
                    <a:pt x="7" y="51"/>
                  </a:moveTo>
                  <a:cubicBezTo>
                    <a:pt x="7" y="52"/>
                    <a:pt x="6" y="52"/>
                    <a:pt x="6" y="53"/>
                  </a:cubicBezTo>
                  <a:cubicBezTo>
                    <a:pt x="5" y="53"/>
                    <a:pt x="5" y="53"/>
                    <a:pt x="6" y="54"/>
                  </a:cubicBezTo>
                  <a:cubicBezTo>
                    <a:pt x="6" y="54"/>
                    <a:pt x="6" y="55"/>
                    <a:pt x="6" y="55"/>
                  </a:cubicBezTo>
                  <a:cubicBezTo>
                    <a:pt x="6" y="55"/>
                    <a:pt x="6" y="56"/>
                    <a:pt x="6" y="56"/>
                  </a:cubicBezTo>
                  <a:cubicBezTo>
                    <a:pt x="6" y="58"/>
                    <a:pt x="6" y="59"/>
                    <a:pt x="6" y="60"/>
                  </a:cubicBezTo>
                  <a:cubicBezTo>
                    <a:pt x="5" y="61"/>
                    <a:pt x="5" y="64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7" y="64"/>
                    <a:pt x="8" y="64"/>
                    <a:pt x="8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8" y="64"/>
                    <a:pt x="8" y="64"/>
                    <a:pt x="8" y="63"/>
                  </a:cubicBezTo>
                  <a:cubicBezTo>
                    <a:pt x="8" y="63"/>
                    <a:pt x="8" y="63"/>
                    <a:pt x="8" y="62"/>
                  </a:cubicBezTo>
                  <a:cubicBezTo>
                    <a:pt x="8" y="62"/>
                    <a:pt x="9" y="61"/>
                    <a:pt x="9" y="60"/>
                  </a:cubicBezTo>
                  <a:cubicBezTo>
                    <a:pt x="9" y="60"/>
                    <a:pt x="9" y="59"/>
                    <a:pt x="9" y="58"/>
                  </a:cubicBezTo>
                  <a:cubicBezTo>
                    <a:pt x="10" y="57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3"/>
                    <a:pt x="10" y="51"/>
                    <a:pt x="10" y="50"/>
                  </a:cubicBezTo>
                  <a:cubicBezTo>
                    <a:pt x="10" y="50"/>
                    <a:pt x="11" y="49"/>
                    <a:pt x="11" y="49"/>
                  </a:cubicBezTo>
                  <a:cubicBezTo>
                    <a:pt x="11" y="49"/>
                    <a:pt x="12" y="49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7"/>
                    <a:pt x="11" y="46"/>
                    <a:pt x="12" y="45"/>
                  </a:cubicBezTo>
                  <a:cubicBezTo>
                    <a:pt x="13" y="43"/>
                    <a:pt x="13" y="43"/>
                    <a:pt x="13" y="41"/>
                  </a:cubicBezTo>
                  <a:cubicBezTo>
                    <a:pt x="12" y="40"/>
                    <a:pt x="12" y="40"/>
                    <a:pt x="12" y="39"/>
                  </a:cubicBezTo>
                  <a:cubicBezTo>
                    <a:pt x="12" y="38"/>
                    <a:pt x="11" y="36"/>
                    <a:pt x="12" y="34"/>
                  </a:cubicBezTo>
                  <a:cubicBezTo>
                    <a:pt x="12" y="33"/>
                    <a:pt x="13" y="32"/>
                    <a:pt x="13" y="32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28"/>
                    <a:pt x="14" y="27"/>
                    <a:pt x="14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4"/>
                    <a:pt x="16" y="24"/>
                  </a:cubicBezTo>
                  <a:cubicBezTo>
                    <a:pt x="16" y="24"/>
                    <a:pt x="17" y="24"/>
                    <a:pt x="17" y="24"/>
                  </a:cubicBezTo>
                  <a:cubicBezTo>
                    <a:pt x="17" y="23"/>
                    <a:pt x="16" y="23"/>
                    <a:pt x="16" y="23"/>
                  </a:cubicBezTo>
                  <a:cubicBezTo>
                    <a:pt x="16" y="22"/>
                    <a:pt x="16" y="21"/>
                    <a:pt x="16" y="20"/>
                  </a:cubicBezTo>
                  <a:cubicBezTo>
                    <a:pt x="16" y="18"/>
                    <a:pt x="17" y="17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19" y="14"/>
                    <a:pt x="18" y="14"/>
                  </a:cubicBezTo>
                  <a:cubicBezTo>
                    <a:pt x="17" y="14"/>
                    <a:pt x="17" y="12"/>
                    <a:pt x="17" y="11"/>
                  </a:cubicBezTo>
                  <a:cubicBezTo>
                    <a:pt x="17" y="10"/>
                    <a:pt x="17" y="9"/>
                    <a:pt x="17" y="9"/>
                  </a:cubicBezTo>
                  <a:cubicBezTo>
                    <a:pt x="16" y="7"/>
                    <a:pt x="16" y="7"/>
                    <a:pt x="16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5" y="4"/>
                    <a:pt x="15" y="4"/>
                    <a:pt x="15" y="3"/>
                  </a:cubicBezTo>
                  <a:cubicBezTo>
                    <a:pt x="15" y="2"/>
                    <a:pt x="15" y="2"/>
                    <a:pt x="14" y="1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4" y="7"/>
                    <a:pt x="14" y="12"/>
                    <a:pt x="13" y="15"/>
                  </a:cubicBezTo>
                  <a:cubicBezTo>
                    <a:pt x="12" y="15"/>
                    <a:pt x="12" y="16"/>
                    <a:pt x="13" y="17"/>
                  </a:cubicBezTo>
                  <a:cubicBezTo>
                    <a:pt x="13" y="18"/>
                    <a:pt x="13" y="19"/>
                    <a:pt x="13" y="20"/>
                  </a:cubicBezTo>
                  <a:cubicBezTo>
                    <a:pt x="12" y="21"/>
                    <a:pt x="12" y="22"/>
                    <a:pt x="12" y="23"/>
                  </a:cubicBezTo>
                  <a:cubicBezTo>
                    <a:pt x="12" y="24"/>
                    <a:pt x="12" y="25"/>
                    <a:pt x="11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8"/>
                    <a:pt x="10" y="29"/>
                    <a:pt x="10" y="29"/>
                  </a:cubicBezTo>
                  <a:cubicBezTo>
                    <a:pt x="10" y="29"/>
                    <a:pt x="10" y="30"/>
                    <a:pt x="11" y="30"/>
                  </a:cubicBezTo>
                  <a:cubicBezTo>
                    <a:pt x="11" y="31"/>
                    <a:pt x="11" y="32"/>
                    <a:pt x="10" y="32"/>
                  </a:cubicBezTo>
                  <a:cubicBezTo>
                    <a:pt x="10" y="34"/>
                    <a:pt x="10" y="35"/>
                    <a:pt x="10" y="37"/>
                  </a:cubicBezTo>
                  <a:cubicBezTo>
                    <a:pt x="10" y="37"/>
                    <a:pt x="10" y="38"/>
                    <a:pt x="10" y="38"/>
                  </a:cubicBezTo>
                  <a:cubicBezTo>
                    <a:pt x="11" y="41"/>
                    <a:pt x="9" y="49"/>
                    <a:pt x="7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Freeform 116"/>
            <p:cNvSpPr>
              <a:spLocks/>
            </p:cNvSpPr>
            <p:nvPr/>
          </p:nvSpPr>
          <p:spPr bwMode="auto">
            <a:xfrm>
              <a:off x="7139486" y="4246934"/>
              <a:ext cx="9445" cy="9443"/>
            </a:xfrm>
            <a:custGeom>
              <a:avLst/>
              <a:gdLst>
                <a:gd name="T0" fmla="*/ 81 w 1"/>
                <a:gd name="T1" fmla="*/ 0 h 1"/>
                <a:gd name="T2" fmla="*/ 0 w 1"/>
                <a:gd name="T3" fmla="*/ 81 h 1"/>
                <a:gd name="T4" fmla="*/ 81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" name="Freeform 117"/>
            <p:cNvSpPr>
              <a:spLocks/>
            </p:cNvSpPr>
            <p:nvPr/>
          </p:nvSpPr>
          <p:spPr bwMode="auto">
            <a:xfrm>
              <a:off x="7139486" y="4218606"/>
              <a:ext cx="22038" cy="44066"/>
            </a:xfrm>
            <a:custGeom>
              <a:avLst/>
              <a:gdLst>
                <a:gd name="T0" fmla="*/ 0 w 3"/>
                <a:gd name="T1" fmla="*/ 180 h 6"/>
                <a:gd name="T2" fmla="*/ 0 w 3"/>
                <a:gd name="T3" fmla="*/ 152 h 6"/>
                <a:gd name="T4" fmla="*/ 0 w 3"/>
                <a:gd name="T5" fmla="*/ 114 h 6"/>
                <a:gd name="T6" fmla="*/ 0 w 3"/>
                <a:gd name="T7" fmla="*/ 114 h 6"/>
                <a:gd name="T8" fmla="*/ 86 w 3"/>
                <a:gd name="T9" fmla="*/ 0 h 6"/>
                <a:gd name="T10" fmla="*/ 28 w 3"/>
                <a:gd name="T11" fmla="*/ 152 h 6"/>
                <a:gd name="T12" fmla="*/ 28 w 3"/>
                <a:gd name="T13" fmla="*/ 152 h 6"/>
                <a:gd name="T14" fmla="*/ 0 w 3"/>
                <a:gd name="T15" fmla="*/ 18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" name="Freeform 118"/>
            <p:cNvSpPr>
              <a:spLocks/>
            </p:cNvSpPr>
            <p:nvPr/>
          </p:nvSpPr>
          <p:spPr bwMode="auto">
            <a:xfrm>
              <a:off x="7139486" y="4234344"/>
              <a:ext cx="59817" cy="44066"/>
            </a:xfrm>
            <a:custGeom>
              <a:avLst/>
              <a:gdLst>
                <a:gd name="T0" fmla="*/ 29 w 8"/>
                <a:gd name="T1" fmla="*/ 28 h 6"/>
                <a:gd name="T2" fmla="*/ 95 w 8"/>
                <a:gd name="T3" fmla="*/ 65 h 6"/>
                <a:gd name="T4" fmla="*/ 95 w 8"/>
                <a:gd name="T5" fmla="*/ 0 h 6"/>
                <a:gd name="T6" fmla="*/ 95 w 8"/>
                <a:gd name="T7" fmla="*/ 86 h 6"/>
                <a:gd name="T8" fmla="*/ 164 w 8"/>
                <a:gd name="T9" fmla="*/ 86 h 6"/>
                <a:gd name="T10" fmla="*/ 135 w 8"/>
                <a:gd name="T11" fmla="*/ 180 h 6"/>
                <a:gd name="T12" fmla="*/ 69 w 8"/>
                <a:gd name="T13" fmla="*/ 152 h 6"/>
                <a:gd name="T14" fmla="*/ 95 w 8"/>
                <a:gd name="T15" fmla="*/ 152 h 6"/>
                <a:gd name="T16" fmla="*/ 29 w 8"/>
                <a:gd name="T17" fmla="*/ 28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0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4" y="1"/>
                    <a:pt x="2" y="2"/>
                    <a:pt x="3" y="3"/>
                  </a:cubicBezTo>
                  <a:cubicBezTo>
                    <a:pt x="4" y="5"/>
                    <a:pt x="4" y="3"/>
                    <a:pt x="5" y="3"/>
                  </a:cubicBezTo>
                  <a:cubicBezTo>
                    <a:pt x="8" y="4"/>
                    <a:pt x="3" y="4"/>
                    <a:pt x="4" y="6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2" y="3"/>
                    <a:pt x="0" y="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" name="Freeform 119"/>
            <p:cNvSpPr>
              <a:spLocks noEditPoints="1"/>
            </p:cNvSpPr>
            <p:nvPr/>
          </p:nvSpPr>
          <p:spPr bwMode="auto">
            <a:xfrm>
              <a:off x="7139486" y="4224901"/>
              <a:ext cx="44075" cy="59803"/>
            </a:xfrm>
            <a:custGeom>
              <a:avLst/>
              <a:gdLst>
                <a:gd name="T0" fmla="*/ 114 w 6"/>
                <a:gd name="T1" fmla="*/ 254 h 8"/>
                <a:gd name="T2" fmla="*/ 86 w 6"/>
                <a:gd name="T3" fmla="*/ 226 h 8"/>
                <a:gd name="T4" fmla="*/ 65 w 6"/>
                <a:gd name="T5" fmla="*/ 185 h 8"/>
                <a:gd name="T6" fmla="*/ 28 w 6"/>
                <a:gd name="T7" fmla="*/ 164 h 8"/>
                <a:gd name="T8" fmla="*/ 28 w 6"/>
                <a:gd name="T9" fmla="*/ 164 h 8"/>
                <a:gd name="T10" fmla="*/ 28 w 6"/>
                <a:gd name="T11" fmla="*/ 69 h 8"/>
                <a:gd name="T12" fmla="*/ 28 w 6"/>
                <a:gd name="T13" fmla="*/ 29 h 8"/>
                <a:gd name="T14" fmla="*/ 28 w 6"/>
                <a:gd name="T15" fmla="*/ 29 h 8"/>
                <a:gd name="T16" fmla="*/ 65 w 6"/>
                <a:gd name="T17" fmla="*/ 29 h 8"/>
                <a:gd name="T18" fmla="*/ 65 w 6"/>
                <a:gd name="T19" fmla="*/ 29 h 8"/>
                <a:gd name="T20" fmla="*/ 86 w 6"/>
                <a:gd name="T21" fmla="*/ 0 h 8"/>
                <a:gd name="T22" fmla="*/ 86 w 6"/>
                <a:gd name="T23" fmla="*/ 29 h 8"/>
                <a:gd name="T24" fmla="*/ 86 w 6"/>
                <a:gd name="T25" fmla="*/ 95 h 8"/>
                <a:gd name="T26" fmla="*/ 86 w 6"/>
                <a:gd name="T27" fmla="*/ 135 h 8"/>
                <a:gd name="T28" fmla="*/ 86 w 6"/>
                <a:gd name="T29" fmla="*/ 135 h 8"/>
                <a:gd name="T30" fmla="*/ 86 w 6"/>
                <a:gd name="T31" fmla="*/ 135 h 8"/>
                <a:gd name="T32" fmla="*/ 152 w 6"/>
                <a:gd name="T33" fmla="*/ 95 h 8"/>
                <a:gd name="T34" fmla="*/ 180 w 6"/>
                <a:gd name="T35" fmla="*/ 135 h 8"/>
                <a:gd name="T36" fmla="*/ 152 w 6"/>
                <a:gd name="T37" fmla="*/ 164 h 8"/>
                <a:gd name="T38" fmla="*/ 114 w 6"/>
                <a:gd name="T39" fmla="*/ 226 h 8"/>
                <a:gd name="T40" fmla="*/ 114 w 6"/>
                <a:gd name="T41" fmla="*/ 254 h 8"/>
                <a:gd name="T42" fmla="*/ 86 w 6"/>
                <a:gd name="T43" fmla="*/ 164 h 8"/>
                <a:gd name="T44" fmla="*/ 114 w 6"/>
                <a:gd name="T45" fmla="*/ 164 h 8"/>
                <a:gd name="T46" fmla="*/ 114 w 6"/>
                <a:gd name="T47" fmla="*/ 164 h 8"/>
                <a:gd name="T48" fmla="*/ 152 w 6"/>
                <a:gd name="T49" fmla="*/ 164 h 8"/>
                <a:gd name="T50" fmla="*/ 114 w 6"/>
                <a:gd name="T51" fmla="*/ 135 h 8"/>
                <a:gd name="T52" fmla="*/ 114 w 6"/>
                <a:gd name="T53" fmla="*/ 164 h 8"/>
                <a:gd name="T54" fmla="*/ 86 w 6"/>
                <a:gd name="T55" fmla="*/ 164 h 8"/>
                <a:gd name="T56" fmla="*/ 65 w 6"/>
                <a:gd name="T57" fmla="*/ 95 h 8"/>
                <a:gd name="T58" fmla="*/ 65 w 6"/>
                <a:gd name="T59" fmla="*/ 135 h 8"/>
                <a:gd name="T60" fmla="*/ 65 w 6"/>
                <a:gd name="T61" fmla="*/ 135 h 8"/>
                <a:gd name="T62" fmla="*/ 65 w 6"/>
                <a:gd name="T63" fmla="*/ 135 h 8"/>
                <a:gd name="T64" fmla="*/ 65 w 6"/>
                <a:gd name="T65" fmla="*/ 95 h 8"/>
                <a:gd name="T66" fmla="*/ 65 w 6"/>
                <a:gd name="T67" fmla="*/ 95 h 8"/>
                <a:gd name="T68" fmla="*/ 65 w 6"/>
                <a:gd name="T69" fmla="*/ 95 h 8"/>
                <a:gd name="T70" fmla="*/ 65 w 6"/>
                <a:gd name="T71" fmla="*/ 95 h 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6"/>
                    <a:pt x="4" y="6"/>
                    <a:pt x="4" y="7"/>
                  </a:cubicBezTo>
                  <a:lnTo>
                    <a:pt x="4" y="8"/>
                  </a:lnTo>
                  <a:close/>
                  <a:moveTo>
                    <a:pt x="3" y="5"/>
                  </a:move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lose/>
                  <a:moveTo>
                    <a:pt x="2" y="3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" name="Freeform 120"/>
            <p:cNvSpPr>
              <a:spLocks/>
            </p:cNvSpPr>
            <p:nvPr/>
          </p:nvSpPr>
          <p:spPr bwMode="auto">
            <a:xfrm>
              <a:off x="7139486" y="4218606"/>
              <a:ext cx="9445" cy="6295"/>
            </a:xfrm>
            <a:custGeom>
              <a:avLst/>
              <a:gdLst>
                <a:gd name="T0" fmla="*/ 81 w 1"/>
                <a:gd name="T1" fmla="*/ 0 h 1"/>
                <a:gd name="T2" fmla="*/ 81 w 1"/>
                <a:gd name="T3" fmla="*/ 16 h 1"/>
                <a:gd name="T4" fmla="*/ 0 w 1"/>
                <a:gd name="T5" fmla="*/ 0 h 1"/>
                <a:gd name="T6" fmla="*/ 8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" name="Freeform 121"/>
            <p:cNvSpPr>
              <a:spLocks/>
            </p:cNvSpPr>
            <p:nvPr/>
          </p:nvSpPr>
          <p:spPr bwMode="auto">
            <a:xfrm>
              <a:off x="7133189" y="4187131"/>
              <a:ext cx="22038" cy="69246"/>
            </a:xfrm>
            <a:custGeom>
              <a:avLst/>
              <a:gdLst>
                <a:gd name="T0" fmla="*/ 86 w 3"/>
                <a:gd name="T1" fmla="*/ 323 h 9"/>
                <a:gd name="T2" fmla="*/ 28 w 3"/>
                <a:gd name="T3" fmla="*/ 174 h 9"/>
                <a:gd name="T4" fmla="*/ 28 w 3"/>
                <a:gd name="T5" fmla="*/ 144 h 9"/>
                <a:gd name="T6" fmla="*/ 0 w 3"/>
                <a:gd name="T7" fmla="*/ 0 h 9"/>
                <a:gd name="T8" fmla="*/ 65 w 3"/>
                <a:gd name="T9" fmla="*/ 144 h 9"/>
                <a:gd name="T10" fmla="*/ 65 w 3"/>
                <a:gd name="T11" fmla="*/ 144 h 9"/>
                <a:gd name="T12" fmla="*/ 65 w 3"/>
                <a:gd name="T13" fmla="*/ 144 h 9"/>
                <a:gd name="T14" fmla="*/ 86 w 3"/>
                <a:gd name="T15" fmla="*/ 323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" name="Freeform 122"/>
            <p:cNvSpPr>
              <a:spLocks/>
            </p:cNvSpPr>
            <p:nvPr/>
          </p:nvSpPr>
          <p:spPr bwMode="auto">
            <a:xfrm>
              <a:off x="7139486" y="4224901"/>
              <a:ext cx="0" cy="9443"/>
            </a:xfrm>
            <a:custGeom>
              <a:avLst/>
              <a:gdLst>
                <a:gd name="T0" fmla="*/ 0 h 1"/>
                <a:gd name="T1" fmla="*/ 81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" name="Freeform 123"/>
            <p:cNvSpPr>
              <a:spLocks/>
            </p:cNvSpPr>
            <p:nvPr/>
          </p:nvSpPr>
          <p:spPr bwMode="auto">
            <a:xfrm>
              <a:off x="7133189" y="4218606"/>
              <a:ext cx="37779" cy="44066"/>
            </a:xfrm>
            <a:custGeom>
              <a:avLst/>
              <a:gdLst>
                <a:gd name="T0" fmla="*/ 168 w 5"/>
                <a:gd name="T1" fmla="*/ 180 h 6"/>
                <a:gd name="T2" fmla="*/ 29 w 5"/>
                <a:gd name="T3" fmla="*/ 65 h 6"/>
                <a:gd name="T4" fmla="*/ 0 w 5"/>
                <a:gd name="T5" fmla="*/ 28 h 6"/>
                <a:gd name="T6" fmla="*/ 0 w 5"/>
                <a:gd name="T7" fmla="*/ 28 h 6"/>
                <a:gd name="T8" fmla="*/ 0 w 5"/>
                <a:gd name="T9" fmla="*/ 28 h 6"/>
                <a:gd name="T10" fmla="*/ 0 w 5"/>
                <a:gd name="T11" fmla="*/ 28 h 6"/>
                <a:gd name="T12" fmla="*/ 0 w 5"/>
                <a:gd name="T13" fmla="*/ 0 h 6"/>
                <a:gd name="T14" fmla="*/ 29 w 5"/>
                <a:gd name="T15" fmla="*/ 0 h 6"/>
                <a:gd name="T16" fmla="*/ 70 w 5"/>
                <a:gd name="T17" fmla="*/ 28 h 6"/>
                <a:gd name="T18" fmla="*/ 70 w 5"/>
                <a:gd name="T19" fmla="*/ 28 h 6"/>
                <a:gd name="T20" fmla="*/ 70 w 5"/>
                <a:gd name="T21" fmla="*/ 28 h 6"/>
                <a:gd name="T22" fmla="*/ 168 w 5"/>
                <a:gd name="T23" fmla="*/ 180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" name="Freeform 124"/>
            <p:cNvSpPr>
              <a:spLocks/>
            </p:cNvSpPr>
            <p:nvPr/>
          </p:nvSpPr>
          <p:spPr bwMode="auto">
            <a:xfrm>
              <a:off x="7126893" y="4209164"/>
              <a:ext cx="6296" cy="9443"/>
            </a:xfrm>
            <a:custGeom>
              <a:avLst/>
              <a:gdLst>
                <a:gd name="T0" fmla="*/ 0 w 1"/>
                <a:gd name="T1" fmla="*/ 81 h 1"/>
                <a:gd name="T2" fmla="*/ 16 w 1"/>
                <a:gd name="T3" fmla="*/ 0 h 1"/>
                <a:gd name="T4" fmla="*/ 0 w 1"/>
                <a:gd name="T5" fmla="*/ 8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" name="Freeform 125"/>
            <p:cNvSpPr>
              <a:spLocks/>
            </p:cNvSpPr>
            <p:nvPr/>
          </p:nvSpPr>
          <p:spPr bwMode="auto">
            <a:xfrm>
              <a:off x="7111152" y="4202869"/>
              <a:ext cx="22038" cy="31475"/>
            </a:xfrm>
            <a:custGeom>
              <a:avLst/>
              <a:gdLst>
                <a:gd name="T0" fmla="*/ 0 w 3"/>
                <a:gd name="T1" fmla="*/ 158 h 4"/>
                <a:gd name="T2" fmla="*/ 65 w 3"/>
                <a:gd name="T3" fmla="*/ 83 h 4"/>
                <a:gd name="T4" fmla="*/ 65 w 3"/>
                <a:gd name="T5" fmla="*/ 50 h 4"/>
                <a:gd name="T6" fmla="*/ 86 w 3"/>
                <a:gd name="T7" fmla="*/ 0 h 4"/>
                <a:gd name="T8" fmla="*/ 86 w 3"/>
                <a:gd name="T9" fmla="*/ 50 h 4"/>
                <a:gd name="T10" fmla="*/ 86 w 3"/>
                <a:gd name="T11" fmla="*/ 83 h 4"/>
                <a:gd name="T12" fmla="*/ 86 w 3"/>
                <a:gd name="T13" fmla="*/ 83 h 4"/>
                <a:gd name="T14" fmla="*/ 65 w 3"/>
                <a:gd name="T15" fmla="*/ 125 h 4"/>
                <a:gd name="T16" fmla="*/ 0 w 3"/>
                <a:gd name="T17" fmla="*/ 158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" name="Freeform 126"/>
            <p:cNvSpPr>
              <a:spLocks/>
            </p:cNvSpPr>
            <p:nvPr/>
          </p:nvSpPr>
          <p:spPr bwMode="auto">
            <a:xfrm>
              <a:off x="7126893" y="4196573"/>
              <a:ext cx="6296" cy="12590"/>
            </a:xfrm>
            <a:custGeom>
              <a:avLst/>
              <a:gdLst>
                <a:gd name="T0" fmla="*/ 16 w 1"/>
                <a:gd name="T1" fmla="*/ 16 h 2"/>
                <a:gd name="T2" fmla="*/ 16 w 1"/>
                <a:gd name="T3" fmla="*/ 32 h 2"/>
                <a:gd name="T4" fmla="*/ 0 w 1"/>
                <a:gd name="T5" fmla="*/ 0 h 2"/>
                <a:gd name="T6" fmla="*/ 16 w 1"/>
                <a:gd name="T7" fmla="*/ 1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" name="Freeform 127"/>
            <p:cNvSpPr>
              <a:spLocks/>
            </p:cNvSpPr>
            <p:nvPr/>
          </p:nvSpPr>
          <p:spPr bwMode="auto">
            <a:xfrm>
              <a:off x="7126893" y="4180836"/>
              <a:ext cx="12593" cy="37771"/>
            </a:xfrm>
            <a:custGeom>
              <a:avLst/>
              <a:gdLst>
                <a:gd name="T0" fmla="*/ 16 w 2"/>
                <a:gd name="T1" fmla="*/ 168 h 5"/>
                <a:gd name="T2" fmla="*/ 16 w 2"/>
                <a:gd name="T3" fmla="*/ 168 h 5"/>
                <a:gd name="T4" fmla="*/ 0 w 2"/>
                <a:gd name="T5" fmla="*/ 70 h 5"/>
                <a:gd name="T6" fmla="*/ 0 w 2"/>
                <a:gd name="T7" fmla="*/ 0 h 5"/>
                <a:gd name="T8" fmla="*/ 16 w 2"/>
                <a:gd name="T9" fmla="*/ 70 h 5"/>
                <a:gd name="T10" fmla="*/ 16 w 2"/>
                <a:gd name="T11" fmla="*/ 70 h 5"/>
                <a:gd name="T12" fmla="*/ 32 w 2"/>
                <a:gd name="T13" fmla="*/ 98 h 5"/>
                <a:gd name="T14" fmla="*/ 32 w 2"/>
                <a:gd name="T15" fmla="*/ 98 h 5"/>
                <a:gd name="T16" fmla="*/ 16 w 2"/>
                <a:gd name="T17" fmla="*/ 168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" name="Freeform 128"/>
            <p:cNvSpPr>
              <a:spLocks/>
            </p:cNvSpPr>
            <p:nvPr/>
          </p:nvSpPr>
          <p:spPr bwMode="auto">
            <a:xfrm>
              <a:off x="7133189" y="4187131"/>
              <a:ext cx="6296" cy="15738"/>
            </a:xfrm>
            <a:custGeom>
              <a:avLst/>
              <a:gdLst>
                <a:gd name="T0" fmla="*/ 0 w 1"/>
                <a:gd name="T1" fmla="*/ 50 h 2"/>
                <a:gd name="T2" fmla="*/ 0 w 1"/>
                <a:gd name="T3" fmla="*/ 0 h 2"/>
                <a:gd name="T4" fmla="*/ 16 w 1"/>
                <a:gd name="T5" fmla="*/ 83 h 2"/>
                <a:gd name="T6" fmla="*/ 0 w 1"/>
                <a:gd name="T7" fmla="*/ 5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" name="Freeform 129"/>
            <p:cNvSpPr>
              <a:spLocks/>
            </p:cNvSpPr>
            <p:nvPr/>
          </p:nvSpPr>
          <p:spPr bwMode="auto">
            <a:xfrm>
              <a:off x="7117448" y="4180836"/>
              <a:ext cx="31482" cy="28328"/>
            </a:xfrm>
            <a:custGeom>
              <a:avLst/>
              <a:gdLst>
                <a:gd name="T0" fmla="*/ 158 w 4"/>
                <a:gd name="T1" fmla="*/ 101 h 4"/>
                <a:gd name="T2" fmla="*/ 125 w 4"/>
                <a:gd name="T3" fmla="*/ 81 h 4"/>
                <a:gd name="T4" fmla="*/ 83 w 4"/>
                <a:gd name="T5" fmla="*/ 81 h 4"/>
                <a:gd name="T6" fmla="*/ 83 w 4"/>
                <a:gd name="T7" fmla="*/ 81 h 4"/>
                <a:gd name="T8" fmla="*/ 0 w 4"/>
                <a:gd name="T9" fmla="*/ 0 h 4"/>
                <a:gd name="T10" fmla="*/ 83 w 4"/>
                <a:gd name="T11" fmla="*/ 25 h 4"/>
                <a:gd name="T12" fmla="*/ 125 w 4"/>
                <a:gd name="T13" fmla="*/ 56 h 4"/>
                <a:gd name="T14" fmla="*/ 158 w 4"/>
                <a:gd name="T15" fmla="*/ 10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2"/>
                    <a:pt x="3" y="2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" name="Freeform 130"/>
            <p:cNvSpPr>
              <a:spLocks/>
            </p:cNvSpPr>
            <p:nvPr/>
          </p:nvSpPr>
          <p:spPr bwMode="auto">
            <a:xfrm>
              <a:off x="7117448" y="4187131"/>
              <a:ext cx="9445" cy="9443"/>
            </a:xfrm>
            <a:custGeom>
              <a:avLst/>
              <a:gdLst>
                <a:gd name="T0" fmla="*/ 0 w 1"/>
                <a:gd name="T1" fmla="*/ 0 h 1"/>
                <a:gd name="T2" fmla="*/ 81 w 1"/>
                <a:gd name="T3" fmla="*/ 0 h 1"/>
                <a:gd name="T4" fmla="*/ 81 w 1"/>
                <a:gd name="T5" fmla="*/ 81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" name="Freeform 131"/>
            <p:cNvSpPr>
              <a:spLocks/>
            </p:cNvSpPr>
            <p:nvPr/>
          </p:nvSpPr>
          <p:spPr bwMode="auto">
            <a:xfrm>
              <a:off x="7101707" y="4180836"/>
              <a:ext cx="31482" cy="22033"/>
            </a:xfrm>
            <a:custGeom>
              <a:avLst/>
              <a:gdLst>
                <a:gd name="T0" fmla="*/ 125 w 4"/>
                <a:gd name="T1" fmla="*/ 86 h 3"/>
                <a:gd name="T2" fmla="*/ 0 w 4"/>
                <a:gd name="T3" fmla="*/ 0 h 3"/>
                <a:gd name="T4" fmla="*/ 158 w 4"/>
                <a:gd name="T5" fmla="*/ 0 h 3"/>
                <a:gd name="T6" fmla="*/ 158 w 4"/>
                <a:gd name="T7" fmla="*/ 28 h 3"/>
                <a:gd name="T8" fmla="*/ 125 w 4"/>
                <a:gd name="T9" fmla="*/ 65 h 3"/>
                <a:gd name="T10" fmla="*/ 125 w 4"/>
                <a:gd name="T11" fmla="*/ 8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3" y="2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" name="Freeform 132"/>
            <p:cNvSpPr>
              <a:spLocks/>
            </p:cNvSpPr>
            <p:nvPr/>
          </p:nvSpPr>
          <p:spPr bwMode="auto">
            <a:xfrm>
              <a:off x="7117448" y="4165098"/>
              <a:ext cx="0" cy="9443"/>
            </a:xfrm>
            <a:custGeom>
              <a:avLst/>
              <a:gdLst>
                <a:gd name="T0" fmla="*/ 81 h 1"/>
                <a:gd name="T1" fmla="*/ 81 h 1"/>
                <a:gd name="T2" fmla="*/ 81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1" name="Freeform 133"/>
            <p:cNvSpPr>
              <a:spLocks/>
            </p:cNvSpPr>
            <p:nvPr/>
          </p:nvSpPr>
          <p:spPr bwMode="auto">
            <a:xfrm>
              <a:off x="7089114" y="4165098"/>
              <a:ext cx="37779" cy="15738"/>
            </a:xfrm>
            <a:custGeom>
              <a:avLst/>
              <a:gdLst>
                <a:gd name="T0" fmla="*/ 168 w 5"/>
                <a:gd name="T1" fmla="*/ 83 h 2"/>
                <a:gd name="T2" fmla="*/ 0 w 5"/>
                <a:gd name="T3" fmla="*/ 0 h 2"/>
                <a:gd name="T4" fmla="*/ 139 w 5"/>
                <a:gd name="T5" fmla="*/ 0 h 2"/>
                <a:gd name="T6" fmla="*/ 139 w 5"/>
                <a:gd name="T7" fmla="*/ 0 h 2"/>
                <a:gd name="T8" fmla="*/ 168 w 5"/>
                <a:gd name="T9" fmla="*/ 50 h 2"/>
                <a:gd name="T10" fmla="*/ 168 w 5"/>
                <a:gd name="T11" fmla="*/ 83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2" name="Freeform 134"/>
            <p:cNvSpPr>
              <a:spLocks/>
            </p:cNvSpPr>
            <p:nvPr/>
          </p:nvSpPr>
          <p:spPr bwMode="auto">
            <a:xfrm>
              <a:off x="7117448" y="4143065"/>
              <a:ext cx="22038" cy="37771"/>
            </a:xfrm>
            <a:custGeom>
              <a:avLst/>
              <a:gdLst>
                <a:gd name="T0" fmla="*/ 28 w 3"/>
                <a:gd name="T1" fmla="*/ 29 h 5"/>
                <a:gd name="T2" fmla="*/ 28 w 3"/>
                <a:gd name="T3" fmla="*/ 0 h 5"/>
                <a:gd name="T4" fmla="*/ 65 w 3"/>
                <a:gd name="T5" fmla="*/ 168 h 5"/>
                <a:gd name="T6" fmla="*/ 0 w 3"/>
                <a:gd name="T7" fmla="*/ 70 h 5"/>
                <a:gd name="T8" fmla="*/ 28 w 3"/>
                <a:gd name="T9" fmla="*/ 70 h 5"/>
                <a:gd name="T10" fmla="*/ 28 w 3"/>
                <a:gd name="T11" fmla="*/ 29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5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3" y="1"/>
                    <a:pt x="2" y="3"/>
                    <a:pt x="2" y="5"/>
                  </a:cubicBezTo>
                  <a:cubicBezTo>
                    <a:pt x="1" y="4"/>
                    <a:pt x="2" y="3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3" name="Freeform 135"/>
            <p:cNvSpPr>
              <a:spLocks/>
            </p:cNvSpPr>
            <p:nvPr/>
          </p:nvSpPr>
          <p:spPr bwMode="auto">
            <a:xfrm>
              <a:off x="7089114" y="4136770"/>
              <a:ext cx="50372" cy="50361"/>
            </a:xfrm>
            <a:custGeom>
              <a:avLst/>
              <a:gdLst>
                <a:gd name="T0" fmla="*/ 167 w 7"/>
                <a:gd name="T1" fmla="*/ 194 h 7"/>
                <a:gd name="T2" fmla="*/ 130 w 7"/>
                <a:gd name="T3" fmla="*/ 194 h 7"/>
                <a:gd name="T4" fmla="*/ 130 w 7"/>
                <a:gd name="T5" fmla="*/ 130 h 7"/>
                <a:gd name="T6" fmla="*/ 110 w 7"/>
                <a:gd name="T7" fmla="*/ 110 h 7"/>
                <a:gd name="T8" fmla="*/ 0 w 7"/>
                <a:gd name="T9" fmla="*/ 57 h 7"/>
                <a:gd name="T10" fmla="*/ 110 w 7"/>
                <a:gd name="T11" fmla="*/ 85 h 7"/>
                <a:gd name="T12" fmla="*/ 110 w 7"/>
                <a:gd name="T13" fmla="*/ 57 h 7"/>
                <a:gd name="T14" fmla="*/ 110 w 7"/>
                <a:gd name="T15" fmla="*/ 57 h 7"/>
                <a:gd name="T16" fmla="*/ 130 w 7"/>
                <a:gd name="T17" fmla="*/ 0 h 7"/>
                <a:gd name="T18" fmla="*/ 167 w 7"/>
                <a:gd name="T19" fmla="*/ 25 h 7"/>
                <a:gd name="T20" fmla="*/ 194 w 7"/>
                <a:gd name="T21" fmla="*/ 110 h 7"/>
                <a:gd name="T22" fmla="*/ 194 w 7"/>
                <a:gd name="T23" fmla="*/ 130 h 7"/>
                <a:gd name="T24" fmla="*/ 194 w 7"/>
                <a:gd name="T25" fmla="*/ 130 h 7"/>
                <a:gd name="T26" fmla="*/ 167 w 7"/>
                <a:gd name="T27" fmla="*/ 130 h 7"/>
                <a:gd name="T28" fmla="*/ 167 w 7"/>
                <a:gd name="T29" fmla="*/ 167 h 7"/>
                <a:gd name="T30" fmla="*/ 167 w 7"/>
                <a:gd name="T31" fmla="*/ 194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lnTo>
                    <a:pt x="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" name="Freeform 136"/>
            <p:cNvSpPr>
              <a:spLocks/>
            </p:cNvSpPr>
            <p:nvPr/>
          </p:nvSpPr>
          <p:spPr bwMode="auto">
            <a:xfrm>
              <a:off x="7117448" y="4136770"/>
              <a:ext cx="0" cy="15738"/>
            </a:xfrm>
            <a:custGeom>
              <a:avLst/>
              <a:gdLst>
                <a:gd name="T0" fmla="*/ 50 h 2"/>
                <a:gd name="T1" fmla="*/ 83 h 2"/>
                <a:gd name="T2" fmla="*/ 50 h 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0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" name="Freeform 137"/>
            <p:cNvSpPr>
              <a:spLocks/>
            </p:cNvSpPr>
            <p:nvPr/>
          </p:nvSpPr>
          <p:spPr bwMode="auto">
            <a:xfrm>
              <a:off x="7111152" y="4136770"/>
              <a:ext cx="15741" cy="28328"/>
            </a:xfrm>
            <a:custGeom>
              <a:avLst/>
              <a:gdLst>
                <a:gd name="T0" fmla="*/ 0 w 2"/>
                <a:gd name="T1" fmla="*/ 101 h 4"/>
                <a:gd name="T2" fmla="*/ 0 w 2"/>
                <a:gd name="T3" fmla="*/ 0 h 4"/>
                <a:gd name="T4" fmla="*/ 50 w 2"/>
                <a:gd name="T5" fmla="*/ 0 h 4"/>
                <a:gd name="T6" fmla="*/ 50 w 2"/>
                <a:gd name="T7" fmla="*/ 0 h 4"/>
                <a:gd name="T8" fmla="*/ 50 w 2"/>
                <a:gd name="T9" fmla="*/ 0 h 4"/>
                <a:gd name="T10" fmla="*/ 83 w 2"/>
                <a:gd name="T11" fmla="*/ 25 h 4"/>
                <a:gd name="T12" fmla="*/ 50 w 2"/>
                <a:gd name="T13" fmla="*/ 56 h 4"/>
                <a:gd name="T14" fmla="*/ 0 w 2"/>
                <a:gd name="T15" fmla="*/ 10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" name="Freeform 138"/>
            <p:cNvSpPr>
              <a:spLocks/>
            </p:cNvSpPr>
            <p:nvPr/>
          </p:nvSpPr>
          <p:spPr bwMode="auto">
            <a:xfrm>
              <a:off x="7117448" y="4130475"/>
              <a:ext cx="9445" cy="12590"/>
            </a:xfrm>
            <a:custGeom>
              <a:avLst/>
              <a:gdLst>
                <a:gd name="T0" fmla="*/ 0 w 1"/>
                <a:gd name="T1" fmla="*/ 0 h 2"/>
                <a:gd name="T2" fmla="*/ 81 w 1"/>
                <a:gd name="T3" fmla="*/ 3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" name="Freeform 139"/>
            <p:cNvSpPr>
              <a:spLocks/>
            </p:cNvSpPr>
            <p:nvPr/>
          </p:nvSpPr>
          <p:spPr bwMode="auto">
            <a:xfrm>
              <a:off x="7111152" y="4130475"/>
              <a:ext cx="22038" cy="34623"/>
            </a:xfrm>
            <a:custGeom>
              <a:avLst/>
              <a:gdLst>
                <a:gd name="T0" fmla="*/ 86 w 3"/>
                <a:gd name="T1" fmla="*/ 117 h 5"/>
                <a:gd name="T2" fmla="*/ 28 w 3"/>
                <a:gd name="T3" fmla="*/ 44 h 5"/>
                <a:gd name="T4" fmla="*/ 0 w 3"/>
                <a:gd name="T5" fmla="*/ 20 h 5"/>
                <a:gd name="T6" fmla="*/ 0 w 3"/>
                <a:gd name="T7" fmla="*/ 0 h 5"/>
                <a:gd name="T8" fmla="*/ 0 w 3"/>
                <a:gd name="T9" fmla="*/ 0 h 5"/>
                <a:gd name="T10" fmla="*/ 28 w 3"/>
                <a:gd name="T11" fmla="*/ 0 h 5"/>
                <a:gd name="T12" fmla="*/ 65 w 3"/>
                <a:gd name="T13" fmla="*/ 44 h 5"/>
                <a:gd name="T14" fmla="*/ 86 w 3"/>
                <a:gd name="T15" fmla="*/ 11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lnTo>
                    <a:pt x="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" name="Freeform 140"/>
            <p:cNvSpPr>
              <a:spLocks/>
            </p:cNvSpPr>
            <p:nvPr/>
          </p:nvSpPr>
          <p:spPr bwMode="auto">
            <a:xfrm>
              <a:off x="7133189" y="4114737"/>
              <a:ext cx="0" cy="6295"/>
            </a:xfrm>
            <a:custGeom>
              <a:avLst/>
              <a:gdLst>
                <a:gd name="T0" fmla="*/ 16 h 1"/>
                <a:gd name="T1" fmla="*/ 16 h 1"/>
                <a:gd name="T2" fmla="*/ 0 h 1"/>
                <a:gd name="T3" fmla="*/ 16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" name="Freeform 141"/>
            <p:cNvSpPr>
              <a:spLocks/>
            </p:cNvSpPr>
            <p:nvPr/>
          </p:nvSpPr>
          <p:spPr bwMode="auto">
            <a:xfrm>
              <a:off x="7126893" y="4114737"/>
              <a:ext cx="22038" cy="22033"/>
            </a:xfrm>
            <a:custGeom>
              <a:avLst/>
              <a:gdLst>
                <a:gd name="T0" fmla="*/ 86 w 3"/>
                <a:gd name="T1" fmla="*/ 86 h 3"/>
                <a:gd name="T2" fmla="*/ 28 w 3"/>
                <a:gd name="T3" fmla="*/ 65 h 3"/>
                <a:gd name="T4" fmla="*/ 0 w 3"/>
                <a:gd name="T5" fmla="*/ 28 h 3"/>
                <a:gd name="T6" fmla="*/ 0 w 3"/>
                <a:gd name="T7" fmla="*/ 28 h 3"/>
                <a:gd name="T8" fmla="*/ 28 w 3"/>
                <a:gd name="T9" fmla="*/ 0 h 3"/>
                <a:gd name="T10" fmla="*/ 65 w 3"/>
                <a:gd name="T11" fmla="*/ 0 h 3"/>
                <a:gd name="T12" fmla="*/ 65 w 3"/>
                <a:gd name="T13" fmla="*/ 28 h 3"/>
                <a:gd name="T14" fmla="*/ 86 w 3"/>
                <a:gd name="T15" fmla="*/ 86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" name="Freeform 142"/>
            <p:cNvSpPr>
              <a:spLocks/>
            </p:cNvSpPr>
            <p:nvPr/>
          </p:nvSpPr>
          <p:spPr bwMode="auto">
            <a:xfrm>
              <a:off x="7139486" y="4054935"/>
              <a:ext cx="9445" cy="6295"/>
            </a:xfrm>
            <a:custGeom>
              <a:avLst/>
              <a:gdLst>
                <a:gd name="T0" fmla="*/ 0 w 1"/>
                <a:gd name="T1" fmla="*/ 0 h 1"/>
                <a:gd name="T2" fmla="*/ 81 w 1"/>
                <a:gd name="T3" fmla="*/ 16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" name="Freeform 143"/>
            <p:cNvSpPr>
              <a:spLocks/>
            </p:cNvSpPr>
            <p:nvPr/>
          </p:nvSpPr>
          <p:spPr bwMode="auto">
            <a:xfrm>
              <a:off x="7117448" y="4048640"/>
              <a:ext cx="31482" cy="22033"/>
            </a:xfrm>
            <a:custGeom>
              <a:avLst/>
              <a:gdLst>
                <a:gd name="T0" fmla="*/ 158 w 4"/>
                <a:gd name="T1" fmla="*/ 86 h 3"/>
                <a:gd name="T2" fmla="*/ 125 w 4"/>
                <a:gd name="T3" fmla="*/ 65 h 3"/>
                <a:gd name="T4" fmla="*/ 158 w 4"/>
                <a:gd name="T5" fmla="*/ 65 h 3"/>
                <a:gd name="T6" fmla="*/ 125 w 4"/>
                <a:gd name="T7" fmla="*/ 65 h 3"/>
                <a:gd name="T8" fmla="*/ 0 w 4"/>
                <a:gd name="T9" fmla="*/ 28 h 3"/>
                <a:gd name="T10" fmla="*/ 125 w 4"/>
                <a:gd name="T11" fmla="*/ 28 h 3"/>
                <a:gd name="T12" fmla="*/ 125 w 4"/>
                <a:gd name="T13" fmla="*/ 28 h 3"/>
                <a:gd name="T14" fmla="*/ 125 w 4"/>
                <a:gd name="T15" fmla="*/ 28 h 3"/>
                <a:gd name="T16" fmla="*/ 125 w 4"/>
                <a:gd name="T17" fmla="*/ 0 h 3"/>
                <a:gd name="T18" fmla="*/ 158 w 4"/>
                <a:gd name="T19" fmla="*/ 65 h 3"/>
                <a:gd name="T20" fmla="*/ 158 w 4"/>
                <a:gd name="T21" fmla="*/ 86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" name="Freeform 144"/>
            <p:cNvSpPr>
              <a:spLocks/>
            </p:cNvSpPr>
            <p:nvPr/>
          </p:nvSpPr>
          <p:spPr bwMode="auto">
            <a:xfrm>
              <a:off x="7133189" y="4039197"/>
              <a:ext cx="44075" cy="15738"/>
            </a:xfrm>
            <a:custGeom>
              <a:avLst/>
              <a:gdLst>
                <a:gd name="T0" fmla="*/ 86 w 6"/>
                <a:gd name="T1" fmla="*/ 0 h 2"/>
                <a:gd name="T2" fmla="*/ 86 w 6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">
                  <a:moveTo>
                    <a:pt x="3" y="0"/>
                  </a:moveTo>
                  <a:cubicBezTo>
                    <a:pt x="6" y="2"/>
                    <a:pt x="0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" name="Freeform 145"/>
            <p:cNvSpPr>
              <a:spLocks/>
            </p:cNvSpPr>
            <p:nvPr/>
          </p:nvSpPr>
          <p:spPr bwMode="auto">
            <a:xfrm>
              <a:off x="7139486" y="4032902"/>
              <a:ext cx="31482" cy="22033"/>
            </a:xfrm>
            <a:custGeom>
              <a:avLst/>
              <a:gdLst>
                <a:gd name="T0" fmla="*/ 83 w 4"/>
                <a:gd name="T1" fmla="*/ 86 h 3"/>
                <a:gd name="T2" fmla="*/ 0 w 4"/>
                <a:gd name="T3" fmla="*/ 65 h 3"/>
                <a:gd name="T4" fmla="*/ 83 w 4"/>
                <a:gd name="T5" fmla="*/ 0 h 3"/>
                <a:gd name="T6" fmla="*/ 83 w 4"/>
                <a:gd name="T7" fmla="*/ 0 h 3"/>
                <a:gd name="T8" fmla="*/ 125 w 4"/>
                <a:gd name="T9" fmla="*/ 0 h 3"/>
                <a:gd name="T10" fmla="*/ 125 w 4"/>
                <a:gd name="T11" fmla="*/ 65 h 3"/>
                <a:gd name="T12" fmla="*/ 83 w 4"/>
                <a:gd name="T13" fmla="*/ 86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1" y="2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" name="Freeform 146"/>
            <p:cNvSpPr>
              <a:spLocks/>
            </p:cNvSpPr>
            <p:nvPr/>
          </p:nvSpPr>
          <p:spPr bwMode="auto">
            <a:xfrm>
              <a:off x="7133189" y="3973099"/>
              <a:ext cx="22038" cy="59803"/>
            </a:xfrm>
            <a:custGeom>
              <a:avLst/>
              <a:gdLst>
                <a:gd name="T0" fmla="*/ 28 w 3"/>
                <a:gd name="T1" fmla="*/ 0 h 8"/>
                <a:gd name="T2" fmla="*/ 65 w 3"/>
                <a:gd name="T3" fmla="*/ 164 h 8"/>
                <a:gd name="T4" fmla="*/ 28 w 3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cubicBezTo>
                    <a:pt x="3" y="1"/>
                    <a:pt x="2" y="4"/>
                    <a:pt x="2" y="5"/>
                  </a:cubicBezTo>
                  <a:cubicBezTo>
                    <a:pt x="0" y="8"/>
                    <a:pt x="0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" name="Freeform 147"/>
            <p:cNvSpPr>
              <a:spLocks noEditPoints="1"/>
            </p:cNvSpPr>
            <p:nvPr/>
          </p:nvSpPr>
          <p:spPr bwMode="auto">
            <a:xfrm>
              <a:off x="7126893" y="3973099"/>
              <a:ext cx="28334" cy="44066"/>
            </a:xfrm>
            <a:custGeom>
              <a:avLst/>
              <a:gdLst>
                <a:gd name="T0" fmla="*/ 56 w 4"/>
                <a:gd name="T1" fmla="*/ 180 h 6"/>
                <a:gd name="T2" fmla="*/ 25 w 4"/>
                <a:gd name="T3" fmla="*/ 180 h 6"/>
                <a:gd name="T4" fmla="*/ 56 w 4"/>
                <a:gd name="T5" fmla="*/ 0 h 6"/>
                <a:gd name="T6" fmla="*/ 56 w 4"/>
                <a:gd name="T7" fmla="*/ 0 h 6"/>
                <a:gd name="T8" fmla="*/ 81 w 4"/>
                <a:gd name="T9" fmla="*/ 0 h 6"/>
                <a:gd name="T10" fmla="*/ 101 w 4"/>
                <a:gd name="T11" fmla="*/ 65 h 6"/>
                <a:gd name="T12" fmla="*/ 81 w 4"/>
                <a:gd name="T13" fmla="*/ 152 h 6"/>
                <a:gd name="T14" fmla="*/ 56 w 4"/>
                <a:gd name="T15" fmla="*/ 180 h 6"/>
                <a:gd name="T16" fmla="*/ 56 w 4"/>
                <a:gd name="T17" fmla="*/ 28 h 6"/>
                <a:gd name="T18" fmla="*/ 56 w 4"/>
                <a:gd name="T19" fmla="*/ 152 h 6"/>
                <a:gd name="T20" fmla="*/ 56 w 4"/>
                <a:gd name="T21" fmla="*/ 152 h 6"/>
                <a:gd name="T22" fmla="*/ 56 w 4"/>
                <a:gd name="T23" fmla="*/ 28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2" y="6"/>
                    <a:pt x="1" y="6"/>
                    <a:pt x="1" y="6"/>
                  </a:cubicBezTo>
                  <a:cubicBezTo>
                    <a:pt x="0" y="4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4" y="5"/>
                    <a:pt x="3" y="5"/>
                  </a:cubicBezTo>
                  <a:cubicBezTo>
                    <a:pt x="3" y="6"/>
                    <a:pt x="2" y="6"/>
                    <a:pt x="2" y="6"/>
                  </a:cubicBezTo>
                  <a:close/>
                  <a:moveTo>
                    <a:pt x="2" y="1"/>
                  </a:move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" name="Freeform 148"/>
            <p:cNvSpPr>
              <a:spLocks/>
            </p:cNvSpPr>
            <p:nvPr/>
          </p:nvSpPr>
          <p:spPr bwMode="auto">
            <a:xfrm>
              <a:off x="7013556" y="3164181"/>
              <a:ext cx="103892" cy="116459"/>
            </a:xfrm>
            <a:custGeom>
              <a:avLst/>
              <a:gdLst>
                <a:gd name="T0" fmla="*/ 434 w 14"/>
                <a:gd name="T1" fmla="*/ 113 h 16"/>
                <a:gd name="T2" fmla="*/ 278 w 14"/>
                <a:gd name="T3" fmla="*/ 86 h 16"/>
                <a:gd name="T4" fmla="*/ 118 w 14"/>
                <a:gd name="T5" fmla="*/ 28 h 16"/>
                <a:gd name="T6" fmla="*/ 66 w 14"/>
                <a:gd name="T7" fmla="*/ 171 h 16"/>
                <a:gd name="T8" fmla="*/ 94 w 14"/>
                <a:gd name="T9" fmla="*/ 261 h 16"/>
                <a:gd name="T10" fmla="*/ 94 w 14"/>
                <a:gd name="T11" fmla="*/ 310 h 16"/>
                <a:gd name="T12" fmla="*/ 66 w 14"/>
                <a:gd name="T13" fmla="*/ 395 h 16"/>
                <a:gd name="T14" fmla="*/ 184 w 14"/>
                <a:gd name="T15" fmla="*/ 432 h 16"/>
                <a:gd name="T16" fmla="*/ 184 w 14"/>
                <a:gd name="T17" fmla="*/ 370 h 16"/>
                <a:gd name="T18" fmla="*/ 250 w 14"/>
                <a:gd name="T19" fmla="*/ 310 h 16"/>
                <a:gd name="T20" fmla="*/ 368 w 14"/>
                <a:gd name="T21" fmla="*/ 261 h 16"/>
                <a:gd name="T22" fmla="*/ 434 w 14"/>
                <a:gd name="T23" fmla="*/ 171 h 16"/>
                <a:gd name="T24" fmla="*/ 434 w 14"/>
                <a:gd name="T25" fmla="*/ 113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6">
                  <a:moveTo>
                    <a:pt x="14" y="4"/>
                  </a:moveTo>
                  <a:cubicBezTo>
                    <a:pt x="13" y="3"/>
                    <a:pt x="10" y="4"/>
                    <a:pt x="9" y="3"/>
                  </a:cubicBezTo>
                  <a:cubicBezTo>
                    <a:pt x="8" y="1"/>
                    <a:pt x="6" y="0"/>
                    <a:pt x="4" y="1"/>
                  </a:cubicBezTo>
                  <a:cubicBezTo>
                    <a:pt x="2" y="2"/>
                    <a:pt x="4" y="4"/>
                    <a:pt x="2" y="6"/>
                  </a:cubicBezTo>
                  <a:cubicBezTo>
                    <a:pt x="0" y="7"/>
                    <a:pt x="2" y="11"/>
                    <a:pt x="3" y="9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4" y="13"/>
                    <a:pt x="4" y="16"/>
                    <a:pt x="6" y="15"/>
                  </a:cubicBezTo>
                  <a:cubicBezTo>
                    <a:pt x="7" y="14"/>
                    <a:pt x="6" y="13"/>
                    <a:pt x="6" y="13"/>
                  </a:cubicBezTo>
                  <a:cubicBezTo>
                    <a:pt x="7" y="12"/>
                    <a:pt x="7" y="12"/>
                    <a:pt x="8" y="11"/>
                  </a:cubicBezTo>
                  <a:cubicBezTo>
                    <a:pt x="8" y="10"/>
                    <a:pt x="11" y="10"/>
                    <a:pt x="12" y="9"/>
                  </a:cubicBezTo>
                  <a:cubicBezTo>
                    <a:pt x="12" y="8"/>
                    <a:pt x="14" y="6"/>
                    <a:pt x="14" y="6"/>
                  </a:cubicBezTo>
                  <a:cubicBezTo>
                    <a:pt x="14" y="5"/>
                    <a:pt x="13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" name="Freeform 149"/>
            <p:cNvSpPr>
              <a:spLocks noEditPoints="1"/>
            </p:cNvSpPr>
            <p:nvPr/>
          </p:nvSpPr>
          <p:spPr bwMode="auto">
            <a:xfrm>
              <a:off x="7013556" y="3164181"/>
              <a:ext cx="113337" cy="116459"/>
            </a:xfrm>
            <a:custGeom>
              <a:avLst/>
              <a:gdLst>
                <a:gd name="T0" fmla="*/ 168 w 15"/>
                <a:gd name="T1" fmla="*/ 460 h 16"/>
                <a:gd name="T2" fmla="*/ 168 w 15"/>
                <a:gd name="T3" fmla="*/ 460 h 16"/>
                <a:gd name="T4" fmla="*/ 139 w 15"/>
                <a:gd name="T5" fmla="*/ 432 h 16"/>
                <a:gd name="T6" fmla="*/ 70 w 15"/>
                <a:gd name="T7" fmla="*/ 432 h 16"/>
                <a:gd name="T8" fmla="*/ 70 w 15"/>
                <a:gd name="T9" fmla="*/ 432 h 16"/>
                <a:gd name="T10" fmla="*/ 29 w 15"/>
                <a:gd name="T11" fmla="*/ 395 h 16"/>
                <a:gd name="T12" fmla="*/ 70 w 15"/>
                <a:gd name="T13" fmla="*/ 310 h 16"/>
                <a:gd name="T14" fmla="*/ 98 w 15"/>
                <a:gd name="T15" fmla="*/ 284 h 16"/>
                <a:gd name="T16" fmla="*/ 70 w 15"/>
                <a:gd name="T17" fmla="*/ 284 h 16"/>
                <a:gd name="T18" fmla="*/ 29 w 15"/>
                <a:gd name="T19" fmla="*/ 236 h 16"/>
                <a:gd name="T20" fmla="*/ 29 w 15"/>
                <a:gd name="T21" fmla="*/ 150 h 16"/>
                <a:gd name="T22" fmla="*/ 70 w 15"/>
                <a:gd name="T23" fmla="*/ 86 h 16"/>
                <a:gd name="T24" fmla="*/ 139 w 15"/>
                <a:gd name="T25" fmla="*/ 28 h 16"/>
                <a:gd name="T26" fmla="*/ 334 w 15"/>
                <a:gd name="T27" fmla="*/ 65 h 16"/>
                <a:gd name="T28" fmla="*/ 358 w 15"/>
                <a:gd name="T29" fmla="*/ 86 h 16"/>
                <a:gd name="T30" fmla="*/ 473 w 15"/>
                <a:gd name="T31" fmla="*/ 86 h 16"/>
                <a:gd name="T32" fmla="*/ 494 w 15"/>
                <a:gd name="T33" fmla="*/ 113 h 16"/>
                <a:gd name="T34" fmla="*/ 473 w 15"/>
                <a:gd name="T35" fmla="*/ 113 h 16"/>
                <a:gd name="T36" fmla="*/ 473 w 15"/>
                <a:gd name="T37" fmla="*/ 113 h 16"/>
                <a:gd name="T38" fmla="*/ 494 w 15"/>
                <a:gd name="T39" fmla="*/ 150 h 16"/>
                <a:gd name="T40" fmla="*/ 494 w 15"/>
                <a:gd name="T41" fmla="*/ 171 h 16"/>
                <a:gd name="T42" fmla="*/ 494 w 15"/>
                <a:gd name="T43" fmla="*/ 171 h 16"/>
                <a:gd name="T44" fmla="*/ 427 w 15"/>
                <a:gd name="T45" fmla="*/ 236 h 16"/>
                <a:gd name="T46" fmla="*/ 403 w 15"/>
                <a:gd name="T47" fmla="*/ 261 h 16"/>
                <a:gd name="T48" fmla="*/ 334 w 15"/>
                <a:gd name="T49" fmla="*/ 284 h 16"/>
                <a:gd name="T50" fmla="*/ 264 w 15"/>
                <a:gd name="T51" fmla="*/ 310 h 16"/>
                <a:gd name="T52" fmla="*/ 235 w 15"/>
                <a:gd name="T53" fmla="*/ 347 h 16"/>
                <a:gd name="T54" fmla="*/ 235 w 15"/>
                <a:gd name="T55" fmla="*/ 370 h 16"/>
                <a:gd name="T56" fmla="*/ 235 w 15"/>
                <a:gd name="T57" fmla="*/ 395 h 16"/>
                <a:gd name="T58" fmla="*/ 197 w 15"/>
                <a:gd name="T59" fmla="*/ 432 h 16"/>
                <a:gd name="T60" fmla="*/ 168 w 15"/>
                <a:gd name="T61" fmla="*/ 460 h 16"/>
                <a:gd name="T62" fmla="*/ 98 w 15"/>
                <a:gd name="T63" fmla="*/ 370 h 16"/>
                <a:gd name="T64" fmla="*/ 139 w 15"/>
                <a:gd name="T65" fmla="*/ 395 h 16"/>
                <a:gd name="T66" fmla="*/ 168 w 15"/>
                <a:gd name="T67" fmla="*/ 395 h 16"/>
                <a:gd name="T68" fmla="*/ 197 w 15"/>
                <a:gd name="T69" fmla="*/ 395 h 16"/>
                <a:gd name="T70" fmla="*/ 197 w 15"/>
                <a:gd name="T71" fmla="*/ 347 h 16"/>
                <a:gd name="T72" fmla="*/ 235 w 15"/>
                <a:gd name="T73" fmla="*/ 310 h 16"/>
                <a:gd name="T74" fmla="*/ 235 w 15"/>
                <a:gd name="T75" fmla="*/ 310 h 16"/>
                <a:gd name="T76" fmla="*/ 334 w 15"/>
                <a:gd name="T77" fmla="*/ 261 h 16"/>
                <a:gd name="T78" fmla="*/ 358 w 15"/>
                <a:gd name="T79" fmla="*/ 236 h 16"/>
                <a:gd name="T80" fmla="*/ 403 w 15"/>
                <a:gd name="T81" fmla="*/ 199 h 16"/>
                <a:gd name="T82" fmla="*/ 427 w 15"/>
                <a:gd name="T83" fmla="*/ 171 h 16"/>
                <a:gd name="T84" fmla="*/ 427 w 15"/>
                <a:gd name="T85" fmla="*/ 113 h 16"/>
                <a:gd name="T86" fmla="*/ 427 w 15"/>
                <a:gd name="T87" fmla="*/ 113 h 16"/>
                <a:gd name="T88" fmla="*/ 358 w 15"/>
                <a:gd name="T89" fmla="*/ 113 h 16"/>
                <a:gd name="T90" fmla="*/ 305 w 15"/>
                <a:gd name="T91" fmla="*/ 86 h 16"/>
                <a:gd name="T92" fmla="*/ 168 w 15"/>
                <a:gd name="T93" fmla="*/ 65 h 16"/>
                <a:gd name="T94" fmla="*/ 98 w 15"/>
                <a:gd name="T95" fmla="*/ 86 h 16"/>
                <a:gd name="T96" fmla="*/ 70 w 15"/>
                <a:gd name="T97" fmla="*/ 171 h 16"/>
                <a:gd name="T98" fmla="*/ 70 w 15"/>
                <a:gd name="T99" fmla="*/ 236 h 16"/>
                <a:gd name="T100" fmla="*/ 70 w 15"/>
                <a:gd name="T101" fmla="*/ 261 h 16"/>
                <a:gd name="T102" fmla="*/ 98 w 15"/>
                <a:gd name="T103" fmla="*/ 236 h 16"/>
                <a:gd name="T104" fmla="*/ 98 w 15"/>
                <a:gd name="T105" fmla="*/ 199 h 16"/>
                <a:gd name="T106" fmla="*/ 139 w 15"/>
                <a:gd name="T107" fmla="*/ 236 h 16"/>
                <a:gd name="T108" fmla="*/ 98 w 15"/>
                <a:gd name="T109" fmla="*/ 347 h 16"/>
                <a:gd name="T110" fmla="*/ 98 w 15"/>
                <a:gd name="T111" fmla="*/ 370 h 16"/>
                <a:gd name="T112" fmla="*/ 98 w 15"/>
                <a:gd name="T113" fmla="*/ 370 h 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" h="16">
                  <a:moveTo>
                    <a:pt x="5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5"/>
                    <a:pt x="4" y="15"/>
                  </a:cubicBezTo>
                  <a:cubicBezTo>
                    <a:pt x="3" y="14"/>
                    <a:pt x="3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2" y="11"/>
                    <a:pt x="2" y="11"/>
                  </a:cubicBezTo>
                  <a:cubicBezTo>
                    <a:pt x="3" y="11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1" y="9"/>
                    <a:pt x="1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6" y="0"/>
                    <a:pt x="8" y="0"/>
                    <a:pt x="10" y="2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2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4" y="7"/>
                    <a:pt x="13" y="8"/>
                  </a:cubicBezTo>
                  <a:cubicBezTo>
                    <a:pt x="13" y="8"/>
                    <a:pt x="12" y="9"/>
                    <a:pt x="12" y="9"/>
                  </a:cubicBezTo>
                  <a:cubicBezTo>
                    <a:pt x="12" y="10"/>
                    <a:pt x="11" y="10"/>
                    <a:pt x="10" y="10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2"/>
                    <a:pt x="8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4"/>
                    <a:pt x="7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lose/>
                  <a:moveTo>
                    <a:pt x="3" y="13"/>
                  </a:moveTo>
                  <a:cubicBezTo>
                    <a:pt x="4" y="13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5" y="13"/>
                    <a:pt x="6" y="12"/>
                  </a:cubicBezTo>
                  <a:cubicBezTo>
                    <a:pt x="6" y="12"/>
                    <a:pt x="6" y="12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8" y="10"/>
                    <a:pt x="10" y="9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9" y="4"/>
                    <a:pt x="9" y="3"/>
                  </a:cubicBezTo>
                  <a:cubicBezTo>
                    <a:pt x="8" y="1"/>
                    <a:pt x="6" y="1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10"/>
                    <a:pt x="3" y="11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" name="Freeform 150"/>
            <p:cNvSpPr>
              <a:spLocks/>
            </p:cNvSpPr>
            <p:nvPr/>
          </p:nvSpPr>
          <p:spPr bwMode="auto">
            <a:xfrm>
              <a:off x="7460606" y="3072901"/>
              <a:ext cx="72410" cy="91279"/>
            </a:xfrm>
            <a:custGeom>
              <a:avLst/>
              <a:gdLst>
                <a:gd name="T0" fmla="*/ 64 w 10"/>
                <a:gd name="T1" fmla="*/ 338 h 12"/>
                <a:gd name="T2" fmla="*/ 196 w 10"/>
                <a:gd name="T3" fmla="*/ 140 h 12"/>
                <a:gd name="T4" fmla="*/ 196 w 10"/>
                <a:gd name="T5" fmla="*/ 309 h 12"/>
                <a:gd name="T6" fmla="*/ 64 w 10"/>
                <a:gd name="T7" fmla="*/ 338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2" y="10"/>
                  </a:moveTo>
                  <a:cubicBezTo>
                    <a:pt x="5" y="8"/>
                    <a:pt x="0" y="0"/>
                    <a:pt x="7" y="4"/>
                  </a:cubicBezTo>
                  <a:cubicBezTo>
                    <a:pt x="10" y="6"/>
                    <a:pt x="9" y="6"/>
                    <a:pt x="7" y="9"/>
                  </a:cubicBezTo>
                  <a:cubicBezTo>
                    <a:pt x="7" y="10"/>
                    <a:pt x="4" y="12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" name="Freeform 151"/>
            <p:cNvSpPr>
              <a:spLocks noEditPoints="1"/>
            </p:cNvSpPr>
            <p:nvPr/>
          </p:nvSpPr>
          <p:spPr bwMode="auto">
            <a:xfrm>
              <a:off x="7476347" y="3088639"/>
              <a:ext cx="56668" cy="66098"/>
            </a:xfrm>
            <a:custGeom>
              <a:avLst/>
              <a:gdLst>
                <a:gd name="T0" fmla="*/ 56 w 8"/>
                <a:gd name="T1" fmla="*/ 266 h 9"/>
                <a:gd name="T2" fmla="*/ 0 w 8"/>
                <a:gd name="T3" fmla="*/ 266 h 9"/>
                <a:gd name="T4" fmla="*/ 0 w 8"/>
                <a:gd name="T5" fmla="*/ 240 h 9"/>
                <a:gd name="T6" fmla="*/ 0 w 8"/>
                <a:gd name="T7" fmla="*/ 240 h 9"/>
                <a:gd name="T8" fmla="*/ 25 w 8"/>
                <a:gd name="T9" fmla="*/ 114 h 9"/>
                <a:gd name="T10" fmla="*/ 25 w 8"/>
                <a:gd name="T11" fmla="*/ 28 h 9"/>
                <a:gd name="T12" fmla="*/ 56 w 8"/>
                <a:gd name="T13" fmla="*/ 0 h 9"/>
                <a:gd name="T14" fmla="*/ 126 w 8"/>
                <a:gd name="T15" fmla="*/ 28 h 9"/>
                <a:gd name="T16" fmla="*/ 182 w 8"/>
                <a:gd name="T17" fmla="*/ 114 h 9"/>
                <a:gd name="T18" fmla="*/ 162 w 8"/>
                <a:gd name="T19" fmla="*/ 201 h 9"/>
                <a:gd name="T20" fmla="*/ 56 w 8"/>
                <a:gd name="T21" fmla="*/ 266 h 9"/>
                <a:gd name="T22" fmla="*/ 25 w 8"/>
                <a:gd name="T23" fmla="*/ 240 h 9"/>
                <a:gd name="T24" fmla="*/ 56 w 8"/>
                <a:gd name="T25" fmla="*/ 240 h 9"/>
                <a:gd name="T26" fmla="*/ 126 w 8"/>
                <a:gd name="T27" fmla="*/ 201 h 9"/>
                <a:gd name="T28" fmla="*/ 162 w 8"/>
                <a:gd name="T29" fmla="*/ 114 h 9"/>
                <a:gd name="T30" fmla="*/ 101 w 8"/>
                <a:gd name="T31" fmla="*/ 65 h 9"/>
                <a:gd name="T32" fmla="*/ 56 w 8"/>
                <a:gd name="T33" fmla="*/ 28 h 9"/>
                <a:gd name="T34" fmla="*/ 56 w 8"/>
                <a:gd name="T35" fmla="*/ 114 h 9"/>
                <a:gd name="T36" fmla="*/ 25 w 8"/>
                <a:gd name="T37" fmla="*/ 24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" h="9">
                  <a:moveTo>
                    <a:pt x="2" y="9"/>
                  </a:moveTo>
                  <a:cubicBezTo>
                    <a:pt x="1" y="9"/>
                    <a:pt x="1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7" y="3"/>
                    <a:pt x="7" y="4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5" y="8"/>
                    <a:pt x="4" y="9"/>
                    <a:pt x="2" y="9"/>
                  </a:cubicBezTo>
                  <a:close/>
                  <a:moveTo>
                    <a:pt x="1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6" y="3"/>
                    <a:pt x="4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7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0" name="Freeform 152"/>
            <p:cNvSpPr>
              <a:spLocks/>
            </p:cNvSpPr>
            <p:nvPr/>
          </p:nvSpPr>
          <p:spPr bwMode="auto">
            <a:xfrm>
              <a:off x="7356714" y="3044574"/>
              <a:ext cx="88151" cy="125902"/>
            </a:xfrm>
            <a:custGeom>
              <a:avLst/>
              <a:gdLst>
                <a:gd name="T0" fmla="*/ 65 w 12"/>
                <a:gd name="T1" fmla="*/ 249 h 17"/>
                <a:gd name="T2" fmla="*/ 86 w 12"/>
                <a:gd name="T3" fmla="*/ 89 h 17"/>
                <a:gd name="T4" fmla="*/ 152 w 12"/>
                <a:gd name="T5" fmla="*/ 0 h 17"/>
                <a:gd name="T6" fmla="*/ 201 w 12"/>
                <a:gd name="T7" fmla="*/ 66 h 17"/>
                <a:gd name="T8" fmla="*/ 266 w 12"/>
                <a:gd name="T9" fmla="*/ 155 h 17"/>
                <a:gd name="T10" fmla="*/ 240 w 12"/>
                <a:gd name="T11" fmla="*/ 311 h 17"/>
                <a:gd name="T12" fmla="*/ 294 w 12"/>
                <a:gd name="T13" fmla="*/ 365 h 17"/>
                <a:gd name="T14" fmla="*/ 355 w 12"/>
                <a:gd name="T15" fmla="*/ 454 h 17"/>
                <a:gd name="T16" fmla="*/ 201 w 12"/>
                <a:gd name="T17" fmla="*/ 492 h 17"/>
                <a:gd name="T18" fmla="*/ 114 w 12"/>
                <a:gd name="T19" fmla="*/ 433 h 17"/>
                <a:gd name="T20" fmla="*/ 152 w 12"/>
                <a:gd name="T21" fmla="*/ 311 h 17"/>
                <a:gd name="T22" fmla="*/ 65 w 12"/>
                <a:gd name="T23" fmla="*/ 249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" h="17">
                  <a:moveTo>
                    <a:pt x="2" y="8"/>
                  </a:moveTo>
                  <a:cubicBezTo>
                    <a:pt x="1" y="6"/>
                    <a:pt x="0" y="4"/>
                    <a:pt x="3" y="3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5" y="1"/>
                    <a:pt x="7" y="2"/>
                    <a:pt x="7" y="2"/>
                  </a:cubicBezTo>
                  <a:cubicBezTo>
                    <a:pt x="7" y="4"/>
                    <a:pt x="8" y="4"/>
                    <a:pt x="9" y="5"/>
                  </a:cubicBezTo>
                  <a:cubicBezTo>
                    <a:pt x="12" y="8"/>
                    <a:pt x="8" y="7"/>
                    <a:pt x="8" y="10"/>
                  </a:cubicBezTo>
                  <a:cubicBezTo>
                    <a:pt x="8" y="11"/>
                    <a:pt x="9" y="11"/>
                    <a:pt x="10" y="12"/>
                  </a:cubicBezTo>
                  <a:cubicBezTo>
                    <a:pt x="11" y="13"/>
                    <a:pt x="11" y="14"/>
                    <a:pt x="12" y="15"/>
                  </a:cubicBezTo>
                  <a:cubicBezTo>
                    <a:pt x="10" y="14"/>
                    <a:pt x="8" y="16"/>
                    <a:pt x="7" y="16"/>
                  </a:cubicBezTo>
                  <a:cubicBezTo>
                    <a:pt x="5" y="17"/>
                    <a:pt x="5" y="15"/>
                    <a:pt x="4" y="14"/>
                  </a:cubicBezTo>
                  <a:cubicBezTo>
                    <a:pt x="3" y="13"/>
                    <a:pt x="5" y="11"/>
                    <a:pt x="5" y="10"/>
                  </a:cubicBezTo>
                  <a:cubicBezTo>
                    <a:pt x="4" y="9"/>
                    <a:pt x="3" y="7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1" name="Freeform 153"/>
            <p:cNvSpPr>
              <a:spLocks noEditPoints="1"/>
            </p:cNvSpPr>
            <p:nvPr/>
          </p:nvSpPr>
          <p:spPr bwMode="auto">
            <a:xfrm>
              <a:off x="7356714" y="3044574"/>
              <a:ext cx="110189" cy="125902"/>
            </a:xfrm>
            <a:custGeom>
              <a:avLst/>
              <a:gdLst>
                <a:gd name="T0" fmla="*/ 180 w 15"/>
                <a:gd name="T1" fmla="*/ 520 h 17"/>
                <a:gd name="T2" fmla="*/ 114 w 15"/>
                <a:gd name="T3" fmla="*/ 454 h 17"/>
                <a:gd name="T4" fmla="*/ 114 w 15"/>
                <a:gd name="T5" fmla="*/ 433 h 17"/>
                <a:gd name="T6" fmla="*/ 114 w 15"/>
                <a:gd name="T7" fmla="*/ 339 h 17"/>
                <a:gd name="T8" fmla="*/ 114 w 15"/>
                <a:gd name="T9" fmla="*/ 311 h 17"/>
                <a:gd name="T10" fmla="*/ 65 w 15"/>
                <a:gd name="T11" fmla="*/ 249 h 17"/>
                <a:gd name="T12" fmla="*/ 65 w 15"/>
                <a:gd name="T13" fmla="*/ 249 h 17"/>
                <a:gd name="T14" fmla="*/ 65 w 15"/>
                <a:gd name="T15" fmla="*/ 249 h 17"/>
                <a:gd name="T16" fmla="*/ 0 w 15"/>
                <a:gd name="T17" fmla="*/ 115 h 17"/>
                <a:gd name="T18" fmla="*/ 28 w 15"/>
                <a:gd name="T19" fmla="*/ 89 h 17"/>
                <a:gd name="T20" fmla="*/ 28 w 15"/>
                <a:gd name="T21" fmla="*/ 66 h 17"/>
                <a:gd name="T22" fmla="*/ 114 w 15"/>
                <a:gd name="T23" fmla="*/ 0 h 17"/>
                <a:gd name="T24" fmla="*/ 152 w 15"/>
                <a:gd name="T25" fmla="*/ 0 h 17"/>
                <a:gd name="T26" fmla="*/ 201 w 15"/>
                <a:gd name="T27" fmla="*/ 66 h 17"/>
                <a:gd name="T28" fmla="*/ 240 w 15"/>
                <a:gd name="T29" fmla="*/ 89 h 17"/>
                <a:gd name="T30" fmla="*/ 294 w 15"/>
                <a:gd name="T31" fmla="*/ 115 h 17"/>
                <a:gd name="T32" fmla="*/ 331 w 15"/>
                <a:gd name="T33" fmla="*/ 209 h 17"/>
                <a:gd name="T34" fmla="*/ 294 w 15"/>
                <a:gd name="T35" fmla="*/ 249 h 17"/>
                <a:gd name="T36" fmla="*/ 240 w 15"/>
                <a:gd name="T37" fmla="*/ 311 h 17"/>
                <a:gd name="T38" fmla="*/ 266 w 15"/>
                <a:gd name="T39" fmla="*/ 339 h 17"/>
                <a:gd name="T40" fmla="*/ 294 w 15"/>
                <a:gd name="T41" fmla="*/ 365 h 17"/>
                <a:gd name="T42" fmla="*/ 331 w 15"/>
                <a:gd name="T43" fmla="*/ 405 h 17"/>
                <a:gd name="T44" fmla="*/ 355 w 15"/>
                <a:gd name="T45" fmla="*/ 454 h 17"/>
                <a:gd name="T46" fmla="*/ 446 w 15"/>
                <a:gd name="T47" fmla="*/ 520 h 17"/>
                <a:gd name="T48" fmla="*/ 355 w 15"/>
                <a:gd name="T49" fmla="*/ 492 h 17"/>
                <a:gd name="T50" fmla="*/ 240 w 15"/>
                <a:gd name="T51" fmla="*/ 492 h 17"/>
                <a:gd name="T52" fmla="*/ 201 w 15"/>
                <a:gd name="T53" fmla="*/ 520 h 17"/>
                <a:gd name="T54" fmla="*/ 180 w 15"/>
                <a:gd name="T55" fmla="*/ 520 h 17"/>
                <a:gd name="T56" fmla="*/ 65 w 15"/>
                <a:gd name="T57" fmla="*/ 209 h 17"/>
                <a:gd name="T58" fmla="*/ 152 w 15"/>
                <a:gd name="T59" fmla="*/ 311 h 17"/>
                <a:gd name="T60" fmla="*/ 152 w 15"/>
                <a:gd name="T61" fmla="*/ 365 h 17"/>
                <a:gd name="T62" fmla="*/ 152 w 15"/>
                <a:gd name="T63" fmla="*/ 433 h 17"/>
                <a:gd name="T64" fmla="*/ 152 w 15"/>
                <a:gd name="T65" fmla="*/ 454 h 17"/>
                <a:gd name="T66" fmla="*/ 201 w 15"/>
                <a:gd name="T67" fmla="*/ 492 h 17"/>
                <a:gd name="T68" fmla="*/ 240 w 15"/>
                <a:gd name="T69" fmla="*/ 454 h 17"/>
                <a:gd name="T70" fmla="*/ 294 w 15"/>
                <a:gd name="T71" fmla="*/ 433 h 17"/>
                <a:gd name="T72" fmla="*/ 294 w 15"/>
                <a:gd name="T73" fmla="*/ 433 h 17"/>
                <a:gd name="T74" fmla="*/ 266 w 15"/>
                <a:gd name="T75" fmla="*/ 365 h 17"/>
                <a:gd name="T76" fmla="*/ 266 w 15"/>
                <a:gd name="T77" fmla="*/ 365 h 17"/>
                <a:gd name="T78" fmla="*/ 201 w 15"/>
                <a:gd name="T79" fmla="*/ 311 h 17"/>
                <a:gd name="T80" fmla="*/ 266 w 15"/>
                <a:gd name="T81" fmla="*/ 209 h 17"/>
                <a:gd name="T82" fmla="*/ 294 w 15"/>
                <a:gd name="T83" fmla="*/ 184 h 17"/>
                <a:gd name="T84" fmla="*/ 266 w 15"/>
                <a:gd name="T85" fmla="*/ 155 h 17"/>
                <a:gd name="T86" fmla="*/ 240 w 15"/>
                <a:gd name="T87" fmla="*/ 115 h 17"/>
                <a:gd name="T88" fmla="*/ 180 w 15"/>
                <a:gd name="T89" fmla="*/ 89 h 17"/>
                <a:gd name="T90" fmla="*/ 152 w 15"/>
                <a:gd name="T91" fmla="*/ 28 h 17"/>
                <a:gd name="T92" fmla="*/ 65 w 15"/>
                <a:gd name="T93" fmla="*/ 66 h 17"/>
                <a:gd name="T94" fmla="*/ 65 w 15"/>
                <a:gd name="T95" fmla="*/ 66 h 17"/>
                <a:gd name="T96" fmla="*/ 86 w 15"/>
                <a:gd name="T97" fmla="*/ 89 h 17"/>
                <a:gd name="T98" fmla="*/ 152 w 15"/>
                <a:gd name="T99" fmla="*/ 89 h 17"/>
                <a:gd name="T100" fmla="*/ 86 w 15"/>
                <a:gd name="T101" fmla="*/ 115 h 17"/>
                <a:gd name="T102" fmla="*/ 28 w 15"/>
                <a:gd name="T103" fmla="*/ 155 h 17"/>
                <a:gd name="T104" fmla="*/ 65 w 15"/>
                <a:gd name="T105" fmla="*/ 209 h 17"/>
                <a:gd name="T106" fmla="*/ 65 w 15"/>
                <a:gd name="T107" fmla="*/ 209 h 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" h="17">
                  <a:moveTo>
                    <a:pt x="6" y="17"/>
                  </a:move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3" y="13"/>
                    <a:pt x="3" y="12"/>
                    <a:pt x="4" y="11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1" y="5"/>
                    <a:pt x="11" y="6"/>
                    <a:pt x="11" y="7"/>
                  </a:cubicBezTo>
                  <a:cubicBezTo>
                    <a:pt x="11" y="7"/>
                    <a:pt x="10" y="8"/>
                    <a:pt x="10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1" y="14"/>
                    <a:pt x="12" y="14"/>
                    <a:pt x="12" y="15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0" y="15"/>
                    <a:pt x="9" y="16"/>
                    <a:pt x="8" y="16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7" y="17"/>
                    <a:pt x="6" y="17"/>
                  </a:cubicBezTo>
                  <a:close/>
                  <a:moveTo>
                    <a:pt x="2" y="7"/>
                  </a:moveTo>
                  <a:cubicBezTo>
                    <a:pt x="4" y="7"/>
                    <a:pt x="5" y="9"/>
                    <a:pt x="5" y="10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4" y="13"/>
                    <a:pt x="4" y="13"/>
                    <a:pt x="5" y="14"/>
                  </a:cubicBezTo>
                  <a:cubicBezTo>
                    <a:pt x="5" y="14"/>
                    <a:pt x="5" y="14"/>
                    <a:pt x="5" y="15"/>
                  </a:cubicBezTo>
                  <a:cubicBezTo>
                    <a:pt x="6" y="16"/>
                    <a:pt x="6" y="16"/>
                    <a:pt x="7" y="16"/>
                  </a:cubicBezTo>
                  <a:cubicBezTo>
                    <a:pt x="7" y="16"/>
                    <a:pt x="7" y="16"/>
                    <a:pt x="8" y="15"/>
                  </a:cubicBezTo>
                  <a:cubicBezTo>
                    <a:pt x="8" y="15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7" y="11"/>
                    <a:pt x="7" y="10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0" y="6"/>
                    <a:pt x="10" y="6"/>
                    <a:pt x="9" y="5"/>
                  </a:cubicBezTo>
                  <a:cubicBezTo>
                    <a:pt x="9" y="5"/>
                    <a:pt x="8" y="5"/>
                    <a:pt x="8" y="4"/>
                  </a:cubicBezTo>
                  <a:cubicBezTo>
                    <a:pt x="7" y="4"/>
                    <a:pt x="7" y="4"/>
                    <a:pt x="6" y="3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4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2" name="Freeform 154"/>
            <p:cNvSpPr>
              <a:spLocks/>
            </p:cNvSpPr>
            <p:nvPr/>
          </p:nvSpPr>
          <p:spPr bwMode="auto">
            <a:xfrm>
              <a:off x="7334676" y="3519852"/>
              <a:ext cx="147968" cy="154230"/>
            </a:xfrm>
            <a:custGeom>
              <a:avLst/>
              <a:gdLst>
                <a:gd name="T0" fmla="*/ 336 w 20"/>
                <a:gd name="T1" fmla="*/ 86 h 21"/>
                <a:gd name="T2" fmla="*/ 115 w 20"/>
                <a:gd name="T3" fmla="*/ 28 h 21"/>
                <a:gd name="T4" fmla="*/ 0 w 20"/>
                <a:gd name="T5" fmla="*/ 240 h 21"/>
                <a:gd name="T6" fmla="*/ 115 w 20"/>
                <a:gd name="T7" fmla="*/ 355 h 21"/>
                <a:gd name="T8" fmla="*/ 209 w 20"/>
                <a:gd name="T9" fmla="*/ 380 h 21"/>
                <a:gd name="T10" fmla="*/ 336 w 20"/>
                <a:gd name="T11" fmla="*/ 446 h 21"/>
                <a:gd name="T12" fmla="*/ 310 w 20"/>
                <a:gd name="T13" fmla="*/ 600 h 21"/>
                <a:gd name="T14" fmla="*/ 519 w 20"/>
                <a:gd name="T15" fmla="*/ 621 h 21"/>
                <a:gd name="T16" fmla="*/ 585 w 20"/>
                <a:gd name="T17" fmla="*/ 446 h 21"/>
                <a:gd name="T18" fmla="*/ 585 w 20"/>
                <a:gd name="T19" fmla="*/ 355 h 21"/>
                <a:gd name="T20" fmla="*/ 519 w 20"/>
                <a:gd name="T21" fmla="*/ 355 h 21"/>
                <a:gd name="T22" fmla="*/ 491 w 20"/>
                <a:gd name="T23" fmla="*/ 240 h 21"/>
                <a:gd name="T24" fmla="*/ 404 w 20"/>
                <a:gd name="T25" fmla="*/ 240 h 21"/>
                <a:gd name="T26" fmla="*/ 336 w 20"/>
                <a:gd name="T27" fmla="*/ 86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" h="21">
                  <a:moveTo>
                    <a:pt x="11" y="3"/>
                  </a:moveTo>
                  <a:cubicBezTo>
                    <a:pt x="9" y="0"/>
                    <a:pt x="6" y="1"/>
                    <a:pt x="4" y="1"/>
                  </a:cubicBezTo>
                  <a:cubicBezTo>
                    <a:pt x="1" y="2"/>
                    <a:pt x="1" y="6"/>
                    <a:pt x="0" y="8"/>
                  </a:cubicBezTo>
                  <a:cubicBezTo>
                    <a:pt x="2" y="9"/>
                    <a:pt x="3" y="11"/>
                    <a:pt x="4" y="12"/>
                  </a:cubicBezTo>
                  <a:cubicBezTo>
                    <a:pt x="5" y="13"/>
                    <a:pt x="7" y="12"/>
                    <a:pt x="7" y="13"/>
                  </a:cubicBezTo>
                  <a:cubicBezTo>
                    <a:pt x="9" y="14"/>
                    <a:pt x="10" y="15"/>
                    <a:pt x="11" y="15"/>
                  </a:cubicBezTo>
                  <a:cubicBezTo>
                    <a:pt x="13" y="17"/>
                    <a:pt x="9" y="19"/>
                    <a:pt x="10" y="20"/>
                  </a:cubicBezTo>
                  <a:cubicBezTo>
                    <a:pt x="11" y="21"/>
                    <a:pt x="16" y="21"/>
                    <a:pt x="17" y="21"/>
                  </a:cubicBezTo>
                  <a:cubicBezTo>
                    <a:pt x="19" y="20"/>
                    <a:pt x="19" y="18"/>
                    <a:pt x="19" y="15"/>
                  </a:cubicBezTo>
                  <a:cubicBezTo>
                    <a:pt x="19" y="15"/>
                    <a:pt x="20" y="13"/>
                    <a:pt x="19" y="12"/>
                  </a:cubicBezTo>
                  <a:cubicBezTo>
                    <a:pt x="19" y="12"/>
                    <a:pt x="17" y="12"/>
                    <a:pt x="17" y="12"/>
                  </a:cubicBezTo>
                  <a:cubicBezTo>
                    <a:pt x="17" y="11"/>
                    <a:pt x="17" y="9"/>
                    <a:pt x="16" y="8"/>
                  </a:cubicBezTo>
                  <a:cubicBezTo>
                    <a:pt x="15" y="7"/>
                    <a:pt x="14" y="8"/>
                    <a:pt x="13" y="8"/>
                  </a:cubicBezTo>
                  <a:cubicBezTo>
                    <a:pt x="11" y="7"/>
                    <a:pt x="11" y="5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3" name="Freeform 155"/>
            <p:cNvSpPr>
              <a:spLocks noEditPoints="1"/>
            </p:cNvSpPr>
            <p:nvPr/>
          </p:nvSpPr>
          <p:spPr bwMode="auto">
            <a:xfrm>
              <a:off x="7325231" y="3519852"/>
              <a:ext cx="157412" cy="163672"/>
            </a:xfrm>
            <a:custGeom>
              <a:avLst/>
              <a:gdLst>
                <a:gd name="T0" fmla="*/ 510 w 21"/>
                <a:gd name="T1" fmla="*/ 688 h 22"/>
                <a:gd name="T2" fmla="*/ 352 w 21"/>
                <a:gd name="T3" fmla="*/ 659 h 22"/>
                <a:gd name="T4" fmla="*/ 352 w 21"/>
                <a:gd name="T5" fmla="*/ 570 h 22"/>
                <a:gd name="T6" fmla="*/ 390 w 21"/>
                <a:gd name="T7" fmla="*/ 503 h 22"/>
                <a:gd name="T8" fmla="*/ 390 w 21"/>
                <a:gd name="T9" fmla="*/ 503 h 22"/>
                <a:gd name="T10" fmla="*/ 255 w 21"/>
                <a:gd name="T11" fmla="*/ 409 h 22"/>
                <a:gd name="T12" fmla="*/ 226 w 21"/>
                <a:gd name="T13" fmla="*/ 409 h 22"/>
                <a:gd name="T14" fmla="*/ 164 w 21"/>
                <a:gd name="T15" fmla="*/ 409 h 22"/>
                <a:gd name="T16" fmla="*/ 95 w 21"/>
                <a:gd name="T17" fmla="*/ 340 h 22"/>
                <a:gd name="T18" fmla="*/ 29 w 21"/>
                <a:gd name="T19" fmla="*/ 279 h 22"/>
                <a:gd name="T20" fmla="*/ 0 w 21"/>
                <a:gd name="T21" fmla="*/ 279 h 22"/>
                <a:gd name="T22" fmla="*/ 29 w 21"/>
                <a:gd name="T23" fmla="*/ 251 h 22"/>
                <a:gd name="T24" fmla="*/ 29 w 21"/>
                <a:gd name="T25" fmla="*/ 184 h 22"/>
                <a:gd name="T26" fmla="*/ 136 w 21"/>
                <a:gd name="T27" fmla="*/ 28 h 22"/>
                <a:gd name="T28" fmla="*/ 164 w 21"/>
                <a:gd name="T29" fmla="*/ 28 h 22"/>
                <a:gd name="T30" fmla="*/ 283 w 21"/>
                <a:gd name="T31" fmla="*/ 0 h 22"/>
                <a:gd name="T32" fmla="*/ 390 w 21"/>
                <a:gd name="T33" fmla="*/ 95 h 22"/>
                <a:gd name="T34" fmla="*/ 390 w 21"/>
                <a:gd name="T35" fmla="*/ 95 h 22"/>
                <a:gd name="T36" fmla="*/ 419 w 21"/>
                <a:gd name="T37" fmla="*/ 118 h 22"/>
                <a:gd name="T38" fmla="*/ 448 w 21"/>
                <a:gd name="T39" fmla="*/ 251 h 22"/>
                <a:gd name="T40" fmla="*/ 488 w 21"/>
                <a:gd name="T41" fmla="*/ 225 h 22"/>
                <a:gd name="T42" fmla="*/ 579 w 21"/>
                <a:gd name="T43" fmla="*/ 251 h 22"/>
                <a:gd name="T44" fmla="*/ 579 w 21"/>
                <a:gd name="T45" fmla="*/ 340 h 22"/>
                <a:gd name="T46" fmla="*/ 607 w 21"/>
                <a:gd name="T47" fmla="*/ 340 h 22"/>
                <a:gd name="T48" fmla="*/ 607 w 21"/>
                <a:gd name="T49" fmla="*/ 340 h 22"/>
                <a:gd name="T50" fmla="*/ 645 w 21"/>
                <a:gd name="T51" fmla="*/ 340 h 22"/>
                <a:gd name="T52" fmla="*/ 674 w 21"/>
                <a:gd name="T53" fmla="*/ 369 h 22"/>
                <a:gd name="T54" fmla="*/ 674 w 21"/>
                <a:gd name="T55" fmla="*/ 463 h 22"/>
                <a:gd name="T56" fmla="*/ 674 w 21"/>
                <a:gd name="T57" fmla="*/ 503 h 22"/>
                <a:gd name="T58" fmla="*/ 674 w 21"/>
                <a:gd name="T59" fmla="*/ 503 h 22"/>
                <a:gd name="T60" fmla="*/ 579 w 21"/>
                <a:gd name="T61" fmla="*/ 688 h 22"/>
                <a:gd name="T62" fmla="*/ 510 w 21"/>
                <a:gd name="T63" fmla="*/ 688 h 22"/>
                <a:gd name="T64" fmla="*/ 69 w 21"/>
                <a:gd name="T65" fmla="*/ 251 h 22"/>
                <a:gd name="T66" fmla="*/ 136 w 21"/>
                <a:gd name="T67" fmla="*/ 319 h 22"/>
                <a:gd name="T68" fmla="*/ 188 w 21"/>
                <a:gd name="T69" fmla="*/ 369 h 22"/>
                <a:gd name="T70" fmla="*/ 226 w 21"/>
                <a:gd name="T71" fmla="*/ 369 h 22"/>
                <a:gd name="T72" fmla="*/ 283 w 21"/>
                <a:gd name="T73" fmla="*/ 409 h 22"/>
                <a:gd name="T74" fmla="*/ 390 w 21"/>
                <a:gd name="T75" fmla="*/ 463 h 22"/>
                <a:gd name="T76" fmla="*/ 419 w 21"/>
                <a:gd name="T77" fmla="*/ 503 h 22"/>
                <a:gd name="T78" fmla="*/ 390 w 21"/>
                <a:gd name="T79" fmla="*/ 570 h 22"/>
                <a:gd name="T80" fmla="*/ 390 w 21"/>
                <a:gd name="T81" fmla="*/ 619 h 22"/>
                <a:gd name="T82" fmla="*/ 510 w 21"/>
                <a:gd name="T83" fmla="*/ 659 h 22"/>
                <a:gd name="T84" fmla="*/ 538 w 21"/>
                <a:gd name="T85" fmla="*/ 619 h 22"/>
                <a:gd name="T86" fmla="*/ 645 w 21"/>
                <a:gd name="T87" fmla="*/ 503 h 22"/>
                <a:gd name="T88" fmla="*/ 645 w 21"/>
                <a:gd name="T89" fmla="*/ 463 h 22"/>
                <a:gd name="T90" fmla="*/ 645 w 21"/>
                <a:gd name="T91" fmla="*/ 463 h 22"/>
                <a:gd name="T92" fmla="*/ 645 w 21"/>
                <a:gd name="T93" fmla="*/ 409 h 22"/>
                <a:gd name="T94" fmla="*/ 645 w 21"/>
                <a:gd name="T95" fmla="*/ 409 h 22"/>
                <a:gd name="T96" fmla="*/ 607 w 21"/>
                <a:gd name="T97" fmla="*/ 409 h 22"/>
                <a:gd name="T98" fmla="*/ 607 w 21"/>
                <a:gd name="T99" fmla="*/ 409 h 22"/>
                <a:gd name="T100" fmla="*/ 538 w 21"/>
                <a:gd name="T101" fmla="*/ 369 h 22"/>
                <a:gd name="T102" fmla="*/ 538 w 21"/>
                <a:gd name="T103" fmla="*/ 340 h 22"/>
                <a:gd name="T104" fmla="*/ 538 w 21"/>
                <a:gd name="T105" fmla="*/ 279 h 22"/>
                <a:gd name="T106" fmla="*/ 510 w 21"/>
                <a:gd name="T107" fmla="*/ 279 h 22"/>
                <a:gd name="T108" fmla="*/ 448 w 21"/>
                <a:gd name="T109" fmla="*/ 279 h 22"/>
                <a:gd name="T110" fmla="*/ 352 w 21"/>
                <a:gd name="T111" fmla="*/ 118 h 22"/>
                <a:gd name="T112" fmla="*/ 352 w 21"/>
                <a:gd name="T113" fmla="*/ 95 h 22"/>
                <a:gd name="T114" fmla="*/ 283 w 21"/>
                <a:gd name="T115" fmla="*/ 28 h 22"/>
                <a:gd name="T116" fmla="*/ 164 w 21"/>
                <a:gd name="T117" fmla="*/ 66 h 22"/>
                <a:gd name="T118" fmla="*/ 164 w 21"/>
                <a:gd name="T119" fmla="*/ 66 h 22"/>
                <a:gd name="T120" fmla="*/ 69 w 21"/>
                <a:gd name="T121" fmla="*/ 184 h 22"/>
                <a:gd name="T122" fmla="*/ 69 w 21"/>
                <a:gd name="T123" fmla="*/ 251 h 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" h="22">
                  <a:moveTo>
                    <a:pt x="16" y="22"/>
                  </a:moveTo>
                  <a:cubicBezTo>
                    <a:pt x="16" y="22"/>
                    <a:pt x="12" y="22"/>
                    <a:pt x="11" y="21"/>
                  </a:cubicBezTo>
                  <a:cubicBezTo>
                    <a:pt x="10" y="20"/>
                    <a:pt x="11" y="18"/>
                    <a:pt x="11" y="18"/>
                  </a:cubicBezTo>
                  <a:cubicBezTo>
                    <a:pt x="12" y="17"/>
                    <a:pt x="12" y="17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0" y="15"/>
                    <a:pt x="9" y="14"/>
                    <a:pt x="8" y="13"/>
                  </a:cubicBezTo>
                  <a:cubicBezTo>
                    <a:pt x="8" y="13"/>
                    <a:pt x="7" y="13"/>
                    <a:pt x="7" y="13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4" y="12"/>
                    <a:pt x="4" y="11"/>
                    <a:pt x="3" y="11"/>
                  </a:cubicBezTo>
                  <a:cubicBezTo>
                    <a:pt x="3" y="10"/>
                    <a:pt x="2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4"/>
                    <a:pt x="2" y="2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2" y="1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3" y="6"/>
                    <a:pt x="13" y="7"/>
                    <a:pt x="14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6" y="7"/>
                    <a:pt x="17" y="7"/>
                    <a:pt x="18" y="8"/>
                  </a:cubicBezTo>
                  <a:cubicBezTo>
                    <a:pt x="18" y="8"/>
                    <a:pt x="18" y="9"/>
                    <a:pt x="18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20" y="11"/>
                    <a:pt x="20" y="11"/>
                  </a:cubicBezTo>
                  <a:cubicBezTo>
                    <a:pt x="20" y="11"/>
                    <a:pt x="21" y="11"/>
                    <a:pt x="21" y="12"/>
                  </a:cubicBezTo>
                  <a:cubicBezTo>
                    <a:pt x="21" y="12"/>
                    <a:pt x="21" y="14"/>
                    <a:pt x="21" y="15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8"/>
                    <a:pt x="20" y="20"/>
                    <a:pt x="18" y="22"/>
                  </a:cubicBezTo>
                  <a:cubicBezTo>
                    <a:pt x="17" y="22"/>
                    <a:pt x="17" y="22"/>
                    <a:pt x="16" y="22"/>
                  </a:cubicBezTo>
                  <a:close/>
                  <a:moveTo>
                    <a:pt x="2" y="8"/>
                  </a:moveTo>
                  <a:cubicBezTo>
                    <a:pt x="3" y="8"/>
                    <a:pt x="4" y="9"/>
                    <a:pt x="4" y="10"/>
                  </a:cubicBezTo>
                  <a:cubicBezTo>
                    <a:pt x="5" y="11"/>
                    <a:pt x="5" y="11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10" y="13"/>
                    <a:pt x="11" y="14"/>
                    <a:pt x="12" y="15"/>
                  </a:cubicBezTo>
                  <a:cubicBezTo>
                    <a:pt x="13" y="15"/>
                    <a:pt x="13" y="16"/>
                    <a:pt x="13" y="16"/>
                  </a:cubicBezTo>
                  <a:cubicBezTo>
                    <a:pt x="13" y="17"/>
                    <a:pt x="13" y="18"/>
                    <a:pt x="12" y="18"/>
                  </a:cubicBezTo>
                  <a:cubicBezTo>
                    <a:pt x="12" y="19"/>
                    <a:pt x="11" y="20"/>
                    <a:pt x="12" y="20"/>
                  </a:cubicBezTo>
                  <a:cubicBezTo>
                    <a:pt x="12" y="20"/>
                    <a:pt x="14" y="21"/>
                    <a:pt x="16" y="21"/>
                  </a:cubicBezTo>
                  <a:cubicBezTo>
                    <a:pt x="17" y="21"/>
                    <a:pt x="17" y="21"/>
                    <a:pt x="17" y="20"/>
                  </a:cubicBezTo>
                  <a:cubicBezTo>
                    <a:pt x="19" y="20"/>
                    <a:pt x="19" y="18"/>
                    <a:pt x="20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0"/>
                    <a:pt x="17" y="9"/>
                    <a:pt x="17" y="9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5" y="9"/>
                    <a:pt x="15" y="9"/>
                    <a:pt x="14" y="9"/>
                  </a:cubicBezTo>
                  <a:cubicBezTo>
                    <a:pt x="12" y="8"/>
                    <a:pt x="11" y="6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1" y="2"/>
                    <a:pt x="10" y="1"/>
                    <a:pt x="9" y="1"/>
                  </a:cubicBezTo>
                  <a:cubicBezTo>
                    <a:pt x="8" y="1"/>
                    <a:pt x="6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3"/>
                    <a:pt x="3" y="4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" name="Freeform 156"/>
            <p:cNvSpPr>
              <a:spLocks/>
            </p:cNvSpPr>
            <p:nvPr/>
          </p:nvSpPr>
          <p:spPr bwMode="auto">
            <a:xfrm>
              <a:off x="7013556" y="3186213"/>
              <a:ext cx="217229" cy="333640"/>
            </a:xfrm>
            <a:custGeom>
              <a:avLst/>
              <a:gdLst>
                <a:gd name="T0" fmla="*/ 861 w 29"/>
                <a:gd name="T1" fmla="*/ 1293 h 45"/>
                <a:gd name="T2" fmla="*/ 742 w 29"/>
                <a:gd name="T3" fmla="*/ 1265 h 45"/>
                <a:gd name="T4" fmla="*/ 538 w 29"/>
                <a:gd name="T5" fmla="*/ 1175 h 45"/>
                <a:gd name="T6" fmla="*/ 390 w 29"/>
                <a:gd name="T7" fmla="*/ 1044 h 45"/>
                <a:gd name="T8" fmla="*/ 390 w 29"/>
                <a:gd name="T9" fmla="*/ 982 h 45"/>
                <a:gd name="T10" fmla="*/ 324 w 29"/>
                <a:gd name="T11" fmla="*/ 888 h 45"/>
                <a:gd name="T12" fmla="*/ 226 w 29"/>
                <a:gd name="T13" fmla="*/ 704 h 45"/>
                <a:gd name="T14" fmla="*/ 136 w 29"/>
                <a:gd name="T15" fmla="*/ 549 h 45"/>
                <a:gd name="T16" fmla="*/ 95 w 29"/>
                <a:gd name="T17" fmla="*/ 499 h 45"/>
                <a:gd name="T18" fmla="*/ 29 w 29"/>
                <a:gd name="T19" fmla="*/ 433 h 45"/>
                <a:gd name="T20" fmla="*/ 29 w 29"/>
                <a:gd name="T21" fmla="*/ 405 h 45"/>
                <a:gd name="T22" fmla="*/ 69 w 29"/>
                <a:gd name="T23" fmla="*/ 271 h 45"/>
                <a:gd name="T24" fmla="*/ 69 w 29"/>
                <a:gd name="T25" fmla="*/ 339 h 45"/>
                <a:gd name="T26" fmla="*/ 188 w 29"/>
                <a:gd name="T27" fmla="*/ 365 h 45"/>
                <a:gd name="T28" fmla="*/ 188 w 29"/>
                <a:gd name="T29" fmla="*/ 316 h 45"/>
                <a:gd name="T30" fmla="*/ 255 w 29"/>
                <a:gd name="T31" fmla="*/ 250 h 45"/>
                <a:gd name="T32" fmla="*/ 390 w 29"/>
                <a:gd name="T33" fmla="*/ 184 h 45"/>
                <a:gd name="T34" fmla="*/ 447 w 29"/>
                <a:gd name="T35" fmla="*/ 90 h 45"/>
                <a:gd name="T36" fmla="*/ 509 w 29"/>
                <a:gd name="T37" fmla="*/ 66 h 45"/>
                <a:gd name="T38" fmla="*/ 607 w 29"/>
                <a:gd name="T39" fmla="*/ 155 h 45"/>
                <a:gd name="T40" fmla="*/ 792 w 29"/>
                <a:gd name="T41" fmla="*/ 271 h 45"/>
                <a:gd name="T42" fmla="*/ 838 w 29"/>
                <a:gd name="T43" fmla="*/ 316 h 45"/>
                <a:gd name="T44" fmla="*/ 607 w 29"/>
                <a:gd name="T45" fmla="*/ 433 h 45"/>
                <a:gd name="T46" fmla="*/ 578 w 29"/>
                <a:gd name="T47" fmla="*/ 549 h 45"/>
                <a:gd name="T48" fmla="*/ 645 w 29"/>
                <a:gd name="T49" fmla="*/ 676 h 45"/>
                <a:gd name="T50" fmla="*/ 702 w 29"/>
                <a:gd name="T51" fmla="*/ 704 h 45"/>
                <a:gd name="T52" fmla="*/ 792 w 29"/>
                <a:gd name="T53" fmla="*/ 676 h 45"/>
                <a:gd name="T54" fmla="*/ 861 w 29"/>
                <a:gd name="T55" fmla="*/ 799 h 45"/>
                <a:gd name="T56" fmla="*/ 928 w 29"/>
                <a:gd name="T57" fmla="*/ 888 h 45"/>
                <a:gd name="T58" fmla="*/ 928 w 29"/>
                <a:gd name="T59" fmla="*/ 954 h 45"/>
                <a:gd name="T60" fmla="*/ 928 w 29"/>
                <a:gd name="T61" fmla="*/ 1044 h 45"/>
                <a:gd name="T62" fmla="*/ 899 w 29"/>
                <a:gd name="T63" fmla="*/ 1072 h 45"/>
                <a:gd name="T64" fmla="*/ 899 w 29"/>
                <a:gd name="T65" fmla="*/ 1109 h 45"/>
                <a:gd name="T66" fmla="*/ 928 w 29"/>
                <a:gd name="T67" fmla="*/ 1204 h 45"/>
                <a:gd name="T68" fmla="*/ 861 w 29"/>
                <a:gd name="T69" fmla="*/ 1293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" h="45">
                  <a:moveTo>
                    <a:pt x="27" y="42"/>
                  </a:moveTo>
                  <a:cubicBezTo>
                    <a:pt x="26" y="45"/>
                    <a:pt x="24" y="42"/>
                    <a:pt x="23" y="41"/>
                  </a:cubicBezTo>
                  <a:cubicBezTo>
                    <a:pt x="21" y="40"/>
                    <a:pt x="19" y="39"/>
                    <a:pt x="17" y="38"/>
                  </a:cubicBezTo>
                  <a:cubicBezTo>
                    <a:pt x="15" y="37"/>
                    <a:pt x="14" y="36"/>
                    <a:pt x="12" y="34"/>
                  </a:cubicBezTo>
                  <a:cubicBezTo>
                    <a:pt x="11" y="33"/>
                    <a:pt x="12" y="33"/>
                    <a:pt x="12" y="32"/>
                  </a:cubicBezTo>
                  <a:cubicBezTo>
                    <a:pt x="11" y="31"/>
                    <a:pt x="10" y="30"/>
                    <a:pt x="10" y="29"/>
                  </a:cubicBezTo>
                  <a:cubicBezTo>
                    <a:pt x="9" y="27"/>
                    <a:pt x="8" y="25"/>
                    <a:pt x="7" y="23"/>
                  </a:cubicBezTo>
                  <a:cubicBezTo>
                    <a:pt x="6" y="21"/>
                    <a:pt x="5" y="20"/>
                    <a:pt x="4" y="18"/>
                  </a:cubicBezTo>
                  <a:cubicBezTo>
                    <a:pt x="4" y="17"/>
                    <a:pt x="3" y="16"/>
                    <a:pt x="3" y="16"/>
                  </a:cubicBezTo>
                  <a:cubicBezTo>
                    <a:pt x="2" y="15"/>
                    <a:pt x="1" y="15"/>
                    <a:pt x="1" y="14"/>
                  </a:cubicBezTo>
                  <a:cubicBezTo>
                    <a:pt x="0" y="14"/>
                    <a:pt x="1" y="14"/>
                    <a:pt x="1" y="13"/>
                  </a:cubicBezTo>
                  <a:cubicBezTo>
                    <a:pt x="0" y="11"/>
                    <a:pt x="0" y="11"/>
                    <a:pt x="2" y="9"/>
                  </a:cubicBezTo>
                  <a:cubicBezTo>
                    <a:pt x="3" y="10"/>
                    <a:pt x="2" y="10"/>
                    <a:pt x="2" y="11"/>
                  </a:cubicBezTo>
                  <a:cubicBezTo>
                    <a:pt x="4" y="10"/>
                    <a:pt x="4" y="13"/>
                    <a:pt x="6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7"/>
                    <a:pt x="11" y="7"/>
                    <a:pt x="12" y="6"/>
                  </a:cubicBezTo>
                  <a:cubicBezTo>
                    <a:pt x="12" y="5"/>
                    <a:pt x="14" y="3"/>
                    <a:pt x="14" y="3"/>
                  </a:cubicBezTo>
                  <a:cubicBezTo>
                    <a:pt x="13" y="1"/>
                    <a:pt x="14" y="0"/>
                    <a:pt x="16" y="2"/>
                  </a:cubicBezTo>
                  <a:cubicBezTo>
                    <a:pt x="17" y="3"/>
                    <a:pt x="19" y="4"/>
                    <a:pt x="19" y="5"/>
                  </a:cubicBezTo>
                  <a:cubicBezTo>
                    <a:pt x="20" y="8"/>
                    <a:pt x="29" y="3"/>
                    <a:pt x="25" y="9"/>
                  </a:cubicBezTo>
                  <a:cubicBezTo>
                    <a:pt x="25" y="9"/>
                    <a:pt x="26" y="10"/>
                    <a:pt x="26" y="10"/>
                  </a:cubicBezTo>
                  <a:cubicBezTo>
                    <a:pt x="24" y="11"/>
                    <a:pt x="19" y="11"/>
                    <a:pt x="19" y="14"/>
                  </a:cubicBezTo>
                  <a:cubicBezTo>
                    <a:pt x="19" y="16"/>
                    <a:pt x="18" y="16"/>
                    <a:pt x="18" y="18"/>
                  </a:cubicBezTo>
                  <a:cubicBezTo>
                    <a:pt x="17" y="20"/>
                    <a:pt x="20" y="20"/>
                    <a:pt x="20" y="22"/>
                  </a:cubicBezTo>
                  <a:cubicBezTo>
                    <a:pt x="21" y="22"/>
                    <a:pt x="21" y="23"/>
                    <a:pt x="22" y="23"/>
                  </a:cubicBezTo>
                  <a:cubicBezTo>
                    <a:pt x="23" y="24"/>
                    <a:pt x="24" y="23"/>
                    <a:pt x="25" y="22"/>
                  </a:cubicBezTo>
                  <a:cubicBezTo>
                    <a:pt x="25" y="24"/>
                    <a:pt x="24" y="26"/>
                    <a:pt x="27" y="26"/>
                  </a:cubicBezTo>
                  <a:cubicBezTo>
                    <a:pt x="28" y="26"/>
                    <a:pt x="28" y="28"/>
                    <a:pt x="29" y="29"/>
                  </a:cubicBezTo>
                  <a:cubicBezTo>
                    <a:pt x="29" y="30"/>
                    <a:pt x="29" y="30"/>
                    <a:pt x="29" y="31"/>
                  </a:cubicBezTo>
                  <a:cubicBezTo>
                    <a:pt x="29" y="32"/>
                    <a:pt x="29" y="33"/>
                    <a:pt x="29" y="34"/>
                  </a:cubicBezTo>
                  <a:cubicBezTo>
                    <a:pt x="28" y="35"/>
                    <a:pt x="28" y="34"/>
                    <a:pt x="28" y="3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8"/>
                    <a:pt x="29" y="38"/>
                    <a:pt x="29" y="39"/>
                  </a:cubicBezTo>
                  <a:cubicBezTo>
                    <a:pt x="28" y="40"/>
                    <a:pt x="27" y="40"/>
                    <a:pt x="2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" name="Freeform 157"/>
            <p:cNvSpPr>
              <a:spLocks noEditPoints="1"/>
            </p:cNvSpPr>
            <p:nvPr/>
          </p:nvSpPr>
          <p:spPr bwMode="auto">
            <a:xfrm>
              <a:off x="7007259" y="3186213"/>
              <a:ext cx="229822" cy="327345"/>
            </a:xfrm>
            <a:custGeom>
              <a:avLst/>
              <a:gdLst>
                <a:gd name="T0" fmla="*/ 704 w 31"/>
                <a:gd name="T1" fmla="*/ 1307 h 44"/>
                <a:gd name="T2" fmla="*/ 405 w 31"/>
                <a:gd name="T3" fmla="*/ 1094 h 44"/>
                <a:gd name="T4" fmla="*/ 339 w 31"/>
                <a:gd name="T5" fmla="*/ 938 h 44"/>
                <a:gd name="T6" fmla="*/ 210 w 31"/>
                <a:gd name="T7" fmla="*/ 716 h 44"/>
                <a:gd name="T8" fmla="*/ 115 w 31"/>
                <a:gd name="T9" fmla="*/ 570 h 44"/>
                <a:gd name="T10" fmla="*/ 28 w 31"/>
                <a:gd name="T11" fmla="*/ 435 h 44"/>
                <a:gd name="T12" fmla="*/ 115 w 31"/>
                <a:gd name="T13" fmla="*/ 225 h 44"/>
                <a:gd name="T14" fmla="*/ 115 w 31"/>
                <a:gd name="T15" fmla="*/ 319 h 44"/>
                <a:gd name="T16" fmla="*/ 210 w 31"/>
                <a:gd name="T17" fmla="*/ 340 h 44"/>
                <a:gd name="T18" fmla="*/ 250 w 31"/>
                <a:gd name="T19" fmla="*/ 251 h 44"/>
                <a:gd name="T20" fmla="*/ 405 w 31"/>
                <a:gd name="T21" fmla="*/ 118 h 44"/>
                <a:gd name="T22" fmla="*/ 520 w 31"/>
                <a:gd name="T23" fmla="*/ 28 h 44"/>
                <a:gd name="T24" fmla="*/ 676 w 31"/>
                <a:gd name="T25" fmla="*/ 184 h 44"/>
                <a:gd name="T26" fmla="*/ 838 w 31"/>
                <a:gd name="T27" fmla="*/ 184 h 44"/>
                <a:gd name="T28" fmla="*/ 838 w 31"/>
                <a:gd name="T29" fmla="*/ 279 h 44"/>
                <a:gd name="T30" fmla="*/ 838 w 31"/>
                <a:gd name="T31" fmla="*/ 340 h 44"/>
                <a:gd name="T32" fmla="*/ 589 w 31"/>
                <a:gd name="T33" fmla="*/ 570 h 44"/>
                <a:gd name="T34" fmla="*/ 676 w 31"/>
                <a:gd name="T35" fmla="*/ 688 h 44"/>
                <a:gd name="T36" fmla="*/ 798 w 31"/>
                <a:gd name="T37" fmla="*/ 659 h 44"/>
                <a:gd name="T38" fmla="*/ 838 w 31"/>
                <a:gd name="T39" fmla="*/ 716 h 44"/>
                <a:gd name="T40" fmla="*/ 860 w 31"/>
                <a:gd name="T41" fmla="*/ 778 h 44"/>
                <a:gd name="T42" fmla="*/ 925 w 31"/>
                <a:gd name="T43" fmla="*/ 938 h 44"/>
                <a:gd name="T44" fmla="*/ 925 w 31"/>
                <a:gd name="T45" fmla="*/ 1057 h 44"/>
                <a:gd name="T46" fmla="*/ 888 w 31"/>
                <a:gd name="T47" fmla="*/ 1151 h 44"/>
                <a:gd name="T48" fmla="*/ 888 w 31"/>
                <a:gd name="T49" fmla="*/ 1279 h 44"/>
                <a:gd name="T50" fmla="*/ 888 w 31"/>
                <a:gd name="T51" fmla="*/ 1307 h 44"/>
                <a:gd name="T52" fmla="*/ 115 w 31"/>
                <a:gd name="T53" fmla="*/ 463 h 44"/>
                <a:gd name="T54" fmla="*/ 210 w 31"/>
                <a:gd name="T55" fmla="*/ 619 h 44"/>
                <a:gd name="T56" fmla="*/ 339 w 31"/>
                <a:gd name="T57" fmla="*/ 872 h 44"/>
                <a:gd name="T58" fmla="*/ 405 w 31"/>
                <a:gd name="T59" fmla="*/ 1005 h 44"/>
                <a:gd name="T60" fmla="*/ 638 w 31"/>
                <a:gd name="T61" fmla="*/ 1213 h 44"/>
                <a:gd name="T62" fmla="*/ 838 w 31"/>
                <a:gd name="T63" fmla="*/ 1307 h 44"/>
                <a:gd name="T64" fmla="*/ 888 w 31"/>
                <a:gd name="T65" fmla="*/ 1213 h 44"/>
                <a:gd name="T66" fmla="*/ 888 w 31"/>
                <a:gd name="T67" fmla="*/ 1123 h 44"/>
                <a:gd name="T68" fmla="*/ 860 w 31"/>
                <a:gd name="T69" fmla="*/ 1057 h 44"/>
                <a:gd name="T70" fmla="*/ 888 w 31"/>
                <a:gd name="T71" fmla="*/ 967 h 44"/>
                <a:gd name="T72" fmla="*/ 888 w 31"/>
                <a:gd name="T73" fmla="*/ 872 h 44"/>
                <a:gd name="T74" fmla="*/ 770 w 31"/>
                <a:gd name="T75" fmla="*/ 716 h 44"/>
                <a:gd name="T76" fmla="*/ 676 w 31"/>
                <a:gd name="T77" fmla="*/ 716 h 44"/>
                <a:gd name="T78" fmla="*/ 615 w 31"/>
                <a:gd name="T79" fmla="*/ 688 h 44"/>
                <a:gd name="T80" fmla="*/ 589 w 31"/>
                <a:gd name="T81" fmla="*/ 503 h 44"/>
                <a:gd name="T82" fmla="*/ 770 w 31"/>
                <a:gd name="T83" fmla="*/ 319 h 44"/>
                <a:gd name="T84" fmla="*/ 770 w 31"/>
                <a:gd name="T85" fmla="*/ 225 h 44"/>
                <a:gd name="T86" fmla="*/ 589 w 31"/>
                <a:gd name="T87" fmla="*/ 156 h 44"/>
                <a:gd name="T88" fmla="*/ 454 w 31"/>
                <a:gd name="T89" fmla="*/ 28 h 44"/>
                <a:gd name="T90" fmla="*/ 495 w 31"/>
                <a:gd name="T91" fmla="*/ 95 h 44"/>
                <a:gd name="T92" fmla="*/ 339 w 31"/>
                <a:gd name="T93" fmla="*/ 225 h 44"/>
                <a:gd name="T94" fmla="*/ 250 w 31"/>
                <a:gd name="T95" fmla="*/ 319 h 44"/>
                <a:gd name="T96" fmla="*/ 184 w 31"/>
                <a:gd name="T97" fmla="*/ 409 h 44"/>
                <a:gd name="T98" fmla="*/ 89 w 31"/>
                <a:gd name="T99" fmla="*/ 369 h 44"/>
                <a:gd name="T100" fmla="*/ 89 w 31"/>
                <a:gd name="T101" fmla="*/ 409 h 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" h="44">
                  <a:moveTo>
                    <a:pt x="27" y="44"/>
                  </a:moveTo>
                  <a:cubicBezTo>
                    <a:pt x="26" y="44"/>
                    <a:pt x="24" y="43"/>
                    <a:pt x="24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2" y="41"/>
                    <a:pt x="21" y="40"/>
                    <a:pt x="20" y="40"/>
                  </a:cubicBezTo>
                  <a:cubicBezTo>
                    <a:pt x="20" y="40"/>
                    <a:pt x="19" y="39"/>
                    <a:pt x="18" y="39"/>
                  </a:cubicBezTo>
                  <a:cubicBezTo>
                    <a:pt x="16" y="37"/>
                    <a:pt x="14" y="36"/>
                    <a:pt x="13" y="35"/>
                  </a:cubicBezTo>
                  <a:cubicBezTo>
                    <a:pt x="12" y="34"/>
                    <a:pt x="12" y="33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1" y="30"/>
                    <a:pt x="11" y="30"/>
                  </a:cubicBezTo>
                  <a:cubicBezTo>
                    <a:pt x="11" y="30"/>
                    <a:pt x="10" y="29"/>
                    <a:pt x="10" y="29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6" y="21"/>
                    <a:pt x="6" y="20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3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0" y="11"/>
                    <a:pt x="1" y="10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6" y="10"/>
                    <a:pt x="7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9" y="7"/>
                    <a:pt x="11" y="6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7" y="2"/>
                    <a:pt x="18" y="2"/>
                    <a:pt x="18" y="3"/>
                  </a:cubicBezTo>
                  <a:cubicBezTo>
                    <a:pt x="19" y="3"/>
                    <a:pt x="20" y="4"/>
                    <a:pt x="21" y="5"/>
                  </a:cubicBezTo>
                  <a:cubicBezTo>
                    <a:pt x="21" y="5"/>
                    <a:pt x="21" y="6"/>
                    <a:pt x="22" y="6"/>
                  </a:cubicBezTo>
                  <a:cubicBezTo>
                    <a:pt x="23" y="6"/>
                    <a:pt x="23" y="6"/>
                    <a:pt x="24" y="6"/>
                  </a:cubicBezTo>
                  <a:cubicBezTo>
                    <a:pt x="24" y="6"/>
                    <a:pt x="25" y="5"/>
                    <a:pt x="25" y="5"/>
                  </a:cubicBezTo>
                  <a:cubicBezTo>
                    <a:pt x="26" y="5"/>
                    <a:pt x="27" y="6"/>
                    <a:pt x="27" y="6"/>
                  </a:cubicBezTo>
                  <a:cubicBezTo>
                    <a:pt x="28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4" y="11"/>
                    <a:pt x="21" y="12"/>
                    <a:pt x="21" y="15"/>
                  </a:cubicBezTo>
                  <a:cubicBezTo>
                    <a:pt x="21" y="15"/>
                    <a:pt x="20" y="16"/>
                    <a:pt x="20" y="17"/>
                  </a:cubicBezTo>
                  <a:cubicBezTo>
                    <a:pt x="19" y="17"/>
                    <a:pt x="19" y="17"/>
                    <a:pt x="19" y="18"/>
                  </a:cubicBezTo>
                  <a:cubicBezTo>
                    <a:pt x="19" y="19"/>
                    <a:pt x="19" y="19"/>
                    <a:pt x="20" y="20"/>
                  </a:cubicBezTo>
                  <a:cubicBezTo>
                    <a:pt x="20" y="20"/>
                    <a:pt x="21" y="21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3"/>
                    <a:pt x="24" y="22"/>
                    <a:pt x="25" y="22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3"/>
                    <a:pt x="27" y="23"/>
                  </a:cubicBezTo>
                  <a:cubicBezTo>
                    <a:pt x="27" y="24"/>
                    <a:pt x="26" y="25"/>
                    <a:pt x="27" y="25"/>
                  </a:cubicBezTo>
                  <a:cubicBezTo>
                    <a:pt x="27" y="25"/>
                    <a:pt x="27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7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9"/>
                    <a:pt x="30" y="30"/>
                    <a:pt x="30" y="30"/>
                  </a:cubicBezTo>
                  <a:cubicBezTo>
                    <a:pt x="30" y="30"/>
                    <a:pt x="30" y="31"/>
                    <a:pt x="30" y="31"/>
                  </a:cubicBezTo>
                  <a:cubicBezTo>
                    <a:pt x="30" y="31"/>
                    <a:pt x="30" y="32"/>
                    <a:pt x="30" y="32"/>
                  </a:cubicBezTo>
                  <a:cubicBezTo>
                    <a:pt x="30" y="33"/>
                    <a:pt x="30" y="33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6"/>
                    <a:pt x="30" y="36"/>
                    <a:pt x="29" y="37"/>
                  </a:cubicBezTo>
                  <a:cubicBezTo>
                    <a:pt x="29" y="37"/>
                    <a:pt x="29" y="37"/>
                    <a:pt x="30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40"/>
                    <a:pt x="30" y="40"/>
                    <a:pt x="29" y="41"/>
                  </a:cubicBezTo>
                  <a:cubicBezTo>
                    <a:pt x="29" y="41"/>
                    <a:pt x="29" y="41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7" y="44"/>
                    <a:pt x="27" y="44"/>
                  </a:cubicBezTo>
                  <a:close/>
                  <a:moveTo>
                    <a:pt x="2" y="14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9"/>
                    <a:pt x="7" y="20"/>
                  </a:cubicBezTo>
                  <a:cubicBezTo>
                    <a:pt x="7" y="20"/>
                    <a:pt x="8" y="21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10" y="27"/>
                    <a:pt x="11" y="28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2" y="30"/>
                    <a:pt x="13" y="31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4" y="34"/>
                  </a:cubicBezTo>
                  <a:cubicBezTo>
                    <a:pt x="15" y="35"/>
                    <a:pt x="17" y="36"/>
                    <a:pt x="19" y="38"/>
                  </a:cubicBezTo>
                  <a:cubicBezTo>
                    <a:pt x="19" y="38"/>
                    <a:pt x="20" y="39"/>
                    <a:pt x="21" y="39"/>
                  </a:cubicBezTo>
                  <a:cubicBezTo>
                    <a:pt x="22" y="39"/>
                    <a:pt x="23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2"/>
                    <a:pt x="27" y="42"/>
                  </a:cubicBezTo>
                  <a:cubicBezTo>
                    <a:pt x="27" y="42"/>
                    <a:pt x="27" y="42"/>
                    <a:pt x="28" y="41"/>
                  </a:cubicBezTo>
                  <a:cubicBezTo>
                    <a:pt x="28" y="41"/>
                    <a:pt x="28" y="40"/>
                    <a:pt x="28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8"/>
                  </a:cubicBezTo>
                  <a:cubicBezTo>
                    <a:pt x="28" y="38"/>
                    <a:pt x="28" y="37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3"/>
                    <a:pt x="29" y="33"/>
                    <a:pt x="29" y="32"/>
                  </a:cubicBezTo>
                  <a:cubicBezTo>
                    <a:pt x="29" y="32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8"/>
                    <a:pt x="29" y="28"/>
                  </a:cubicBezTo>
                  <a:cubicBezTo>
                    <a:pt x="29" y="28"/>
                    <a:pt x="28" y="26"/>
                    <a:pt x="28" y="26"/>
                  </a:cubicBezTo>
                  <a:cubicBezTo>
                    <a:pt x="27" y="27"/>
                    <a:pt x="26" y="26"/>
                    <a:pt x="26" y="26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4" y="24"/>
                    <a:pt x="23" y="24"/>
                  </a:cubicBezTo>
                  <a:cubicBezTo>
                    <a:pt x="22" y="24"/>
                    <a:pt x="22" y="23"/>
                    <a:pt x="22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19" y="20"/>
                  </a:cubicBezTo>
                  <a:cubicBezTo>
                    <a:pt x="19" y="20"/>
                    <a:pt x="18" y="19"/>
                    <a:pt x="18" y="18"/>
                  </a:cubicBezTo>
                  <a:cubicBezTo>
                    <a:pt x="18" y="17"/>
                    <a:pt x="19" y="16"/>
                    <a:pt x="19" y="16"/>
                  </a:cubicBezTo>
                  <a:cubicBezTo>
                    <a:pt x="19" y="15"/>
                    <a:pt x="20" y="15"/>
                    <a:pt x="20" y="14"/>
                  </a:cubicBezTo>
                  <a:cubicBezTo>
                    <a:pt x="20" y="12"/>
                    <a:pt x="23" y="10"/>
                    <a:pt x="26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3" y="7"/>
                    <a:pt x="23" y="7"/>
                    <a:pt x="22" y="7"/>
                  </a:cubicBezTo>
                  <a:cubicBezTo>
                    <a:pt x="22" y="7"/>
                    <a:pt x="20" y="7"/>
                    <a:pt x="19" y="5"/>
                  </a:cubicBezTo>
                  <a:cubicBezTo>
                    <a:pt x="19" y="5"/>
                    <a:pt x="18" y="4"/>
                    <a:pt x="18" y="3"/>
                  </a:cubicBezTo>
                  <a:cubicBezTo>
                    <a:pt x="17" y="3"/>
                    <a:pt x="17" y="3"/>
                    <a:pt x="16" y="2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4"/>
                    <a:pt x="14" y="5"/>
                  </a:cubicBezTo>
                  <a:cubicBezTo>
                    <a:pt x="14" y="5"/>
                    <a:pt x="13" y="6"/>
                    <a:pt x="13" y="6"/>
                  </a:cubicBezTo>
                  <a:cubicBezTo>
                    <a:pt x="13" y="7"/>
                    <a:pt x="12" y="7"/>
                    <a:pt x="11" y="7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2"/>
                    <a:pt x="7" y="12"/>
                  </a:cubicBezTo>
                  <a:cubicBezTo>
                    <a:pt x="7" y="12"/>
                    <a:pt x="6" y="13"/>
                    <a:pt x="6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4" y="11"/>
                    <a:pt x="4" y="11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11"/>
                    <a:pt x="2" y="12"/>
                    <a:pt x="3" y="13"/>
                  </a:cubicBezTo>
                  <a:cubicBezTo>
                    <a:pt x="3" y="13"/>
                    <a:pt x="3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" name="Freeform 158"/>
            <p:cNvSpPr>
              <a:spLocks/>
            </p:cNvSpPr>
            <p:nvPr/>
          </p:nvSpPr>
          <p:spPr bwMode="auto">
            <a:xfrm>
              <a:off x="7416531" y="3088639"/>
              <a:ext cx="81854" cy="75540"/>
            </a:xfrm>
            <a:custGeom>
              <a:avLst/>
              <a:gdLst>
                <a:gd name="T0" fmla="*/ 118 w 11"/>
                <a:gd name="T1" fmla="*/ 305 h 10"/>
                <a:gd name="T2" fmla="*/ 28 w 11"/>
                <a:gd name="T3" fmla="*/ 197 h 10"/>
                <a:gd name="T4" fmla="*/ 0 w 11"/>
                <a:gd name="T5" fmla="*/ 70 h 10"/>
                <a:gd name="T6" fmla="*/ 66 w 11"/>
                <a:gd name="T7" fmla="*/ 29 h 10"/>
                <a:gd name="T8" fmla="*/ 95 w 11"/>
                <a:gd name="T9" fmla="*/ 0 h 10"/>
                <a:gd name="T10" fmla="*/ 251 w 11"/>
                <a:gd name="T11" fmla="*/ 0 h 10"/>
                <a:gd name="T12" fmla="*/ 279 w 11"/>
                <a:gd name="T13" fmla="*/ 70 h 10"/>
                <a:gd name="T14" fmla="*/ 279 w 11"/>
                <a:gd name="T15" fmla="*/ 235 h 10"/>
                <a:gd name="T16" fmla="*/ 184 w 11"/>
                <a:gd name="T17" fmla="*/ 264 h 10"/>
                <a:gd name="T18" fmla="*/ 118 w 11"/>
                <a:gd name="T19" fmla="*/ 30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10">
                  <a:moveTo>
                    <a:pt x="4" y="9"/>
                  </a:moveTo>
                  <a:cubicBezTo>
                    <a:pt x="3" y="8"/>
                    <a:pt x="2" y="6"/>
                    <a:pt x="1" y="6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5" y="0"/>
                    <a:pt x="7" y="0"/>
                    <a:pt x="8" y="0"/>
                  </a:cubicBezTo>
                  <a:cubicBezTo>
                    <a:pt x="11" y="1"/>
                    <a:pt x="9" y="1"/>
                    <a:pt x="9" y="2"/>
                  </a:cubicBezTo>
                  <a:cubicBezTo>
                    <a:pt x="9" y="4"/>
                    <a:pt x="10" y="5"/>
                    <a:pt x="9" y="7"/>
                  </a:cubicBezTo>
                  <a:cubicBezTo>
                    <a:pt x="9" y="9"/>
                    <a:pt x="7" y="8"/>
                    <a:pt x="6" y="8"/>
                  </a:cubicBezTo>
                  <a:cubicBezTo>
                    <a:pt x="5" y="8"/>
                    <a:pt x="6" y="10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" name="Freeform 159"/>
            <p:cNvSpPr>
              <a:spLocks noEditPoints="1"/>
            </p:cNvSpPr>
            <p:nvPr/>
          </p:nvSpPr>
          <p:spPr bwMode="auto">
            <a:xfrm>
              <a:off x="7407086" y="3082343"/>
              <a:ext cx="81854" cy="81836"/>
            </a:xfrm>
            <a:custGeom>
              <a:avLst/>
              <a:gdLst>
                <a:gd name="T0" fmla="*/ 156 w 11"/>
                <a:gd name="T1" fmla="*/ 340 h 11"/>
                <a:gd name="T2" fmla="*/ 156 w 11"/>
                <a:gd name="T3" fmla="*/ 340 h 11"/>
                <a:gd name="T4" fmla="*/ 118 w 11"/>
                <a:gd name="T5" fmla="*/ 340 h 11"/>
                <a:gd name="T6" fmla="*/ 95 w 11"/>
                <a:gd name="T7" fmla="*/ 279 h 11"/>
                <a:gd name="T8" fmla="*/ 66 w 11"/>
                <a:gd name="T9" fmla="*/ 225 h 11"/>
                <a:gd name="T10" fmla="*/ 28 w 11"/>
                <a:gd name="T11" fmla="*/ 184 h 11"/>
                <a:gd name="T12" fmla="*/ 28 w 11"/>
                <a:gd name="T13" fmla="*/ 95 h 11"/>
                <a:gd name="T14" fmla="*/ 66 w 11"/>
                <a:gd name="T15" fmla="*/ 66 h 11"/>
                <a:gd name="T16" fmla="*/ 66 w 11"/>
                <a:gd name="T17" fmla="*/ 66 h 11"/>
                <a:gd name="T18" fmla="*/ 95 w 11"/>
                <a:gd name="T19" fmla="*/ 28 h 11"/>
                <a:gd name="T20" fmla="*/ 118 w 11"/>
                <a:gd name="T21" fmla="*/ 0 h 11"/>
                <a:gd name="T22" fmla="*/ 156 w 11"/>
                <a:gd name="T23" fmla="*/ 0 h 11"/>
                <a:gd name="T24" fmla="*/ 319 w 11"/>
                <a:gd name="T25" fmla="*/ 28 h 11"/>
                <a:gd name="T26" fmla="*/ 340 w 11"/>
                <a:gd name="T27" fmla="*/ 28 h 11"/>
                <a:gd name="T28" fmla="*/ 340 w 11"/>
                <a:gd name="T29" fmla="*/ 95 h 11"/>
                <a:gd name="T30" fmla="*/ 319 w 11"/>
                <a:gd name="T31" fmla="*/ 95 h 11"/>
                <a:gd name="T32" fmla="*/ 340 w 11"/>
                <a:gd name="T33" fmla="*/ 156 h 11"/>
                <a:gd name="T34" fmla="*/ 340 w 11"/>
                <a:gd name="T35" fmla="*/ 251 h 11"/>
                <a:gd name="T36" fmla="*/ 279 w 11"/>
                <a:gd name="T37" fmla="*/ 319 h 11"/>
                <a:gd name="T38" fmla="*/ 251 w 11"/>
                <a:gd name="T39" fmla="*/ 279 h 11"/>
                <a:gd name="T40" fmla="*/ 225 w 11"/>
                <a:gd name="T41" fmla="*/ 279 h 11"/>
                <a:gd name="T42" fmla="*/ 225 w 11"/>
                <a:gd name="T43" fmla="*/ 319 h 11"/>
                <a:gd name="T44" fmla="*/ 156 w 11"/>
                <a:gd name="T45" fmla="*/ 340 h 11"/>
                <a:gd name="T46" fmla="*/ 156 w 11"/>
                <a:gd name="T47" fmla="*/ 319 h 11"/>
                <a:gd name="T48" fmla="*/ 156 w 11"/>
                <a:gd name="T49" fmla="*/ 319 h 11"/>
                <a:gd name="T50" fmla="*/ 184 w 11"/>
                <a:gd name="T51" fmla="*/ 279 h 11"/>
                <a:gd name="T52" fmla="*/ 225 w 11"/>
                <a:gd name="T53" fmla="*/ 251 h 11"/>
                <a:gd name="T54" fmla="*/ 279 w 11"/>
                <a:gd name="T55" fmla="*/ 251 h 11"/>
                <a:gd name="T56" fmla="*/ 279 w 11"/>
                <a:gd name="T57" fmla="*/ 251 h 11"/>
                <a:gd name="T58" fmla="*/ 319 w 11"/>
                <a:gd name="T59" fmla="*/ 251 h 11"/>
                <a:gd name="T60" fmla="*/ 279 w 11"/>
                <a:gd name="T61" fmla="*/ 156 h 11"/>
                <a:gd name="T62" fmla="*/ 279 w 11"/>
                <a:gd name="T63" fmla="*/ 118 h 11"/>
                <a:gd name="T64" fmla="*/ 319 w 11"/>
                <a:gd name="T65" fmla="*/ 66 h 11"/>
                <a:gd name="T66" fmla="*/ 319 w 11"/>
                <a:gd name="T67" fmla="*/ 66 h 11"/>
                <a:gd name="T68" fmla="*/ 279 w 11"/>
                <a:gd name="T69" fmla="*/ 66 h 11"/>
                <a:gd name="T70" fmla="*/ 156 w 11"/>
                <a:gd name="T71" fmla="*/ 66 h 11"/>
                <a:gd name="T72" fmla="*/ 118 w 11"/>
                <a:gd name="T73" fmla="*/ 66 h 11"/>
                <a:gd name="T74" fmla="*/ 118 w 11"/>
                <a:gd name="T75" fmla="*/ 66 h 11"/>
                <a:gd name="T76" fmla="*/ 118 w 11"/>
                <a:gd name="T77" fmla="*/ 66 h 11"/>
                <a:gd name="T78" fmla="*/ 118 w 11"/>
                <a:gd name="T79" fmla="*/ 66 h 11"/>
                <a:gd name="T80" fmla="*/ 118 w 11"/>
                <a:gd name="T81" fmla="*/ 66 h 11"/>
                <a:gd name="T82" fmla="*/ 66 w 11"/>
                <a:gd name="T83" fmla="*/ 95 h 11"/>
                <a:gd name="T84" fmla="*/ 66 w 11"/>
                <a:gd name="T85" fmla="*/ 118 h 11"/>
                <a:gd name="T86" fmla="*/ 66 w 11"/>
                <a:gd name="T87" fmla="*/ 184 h 11"/>
                <a:gd name="T88" fmla="*/ 95 w 11"/>
                <a:gd name="T89" fmla="*/ 184 h 11"/>
                <a:gd name="T90" fmla="*/ 118 w 11"/>
                <a:gd name="T91" fmla="*/ 251 h 11"/>
                <a:gd name="T92" fmla="*/ 156 w 11"/>
                <a:gd name="T93" fmla="*/ 319 h 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9"/>
                    <a:pt x="3" y="9"/>
                  </a:cubicBezTo>
                  <a:cubicBezTo>
                    <a:pt x="3" y="8"/>
                    <a:pt x="3" y="7"/>
                    <a:pt x="2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0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5"/>
                    <a:pt x="11" y="5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0" y="10"/>
                    <a:pt x="9" y="10"/>
                  </a:cubicBezTo>
                  <a:cubicBezTo>
                    <a:pt x="9" y="10"/>
                    <a:pt x="9" y="10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7" y="10"/>
                    <a:pt x="6" y="11"/>
                    <a:pt x="5" y="11"/>
                  </a:cubicBezTo>
                  <a:close/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9" y="3"/>
                    <a:pt x="9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8" y="1"/>
                    <a:pt x="7" y="1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4" y="7"/>
                    <a:pt x="4" y="8"/>
                  </a:cubicBezTo>
                  <a:cubicBezTo>
                    <a:pt x="5" y="9"/>
                    <a:pt x="5" y="9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" name="Freeform 160"/>
            <p:cNvSpPr>
              <a:spLocks/>
            </p:cNvSpPr>
            <p:nvPr/>
          </p:nvSpPr>
          <p:spPr bwMode="auto">
            <a:xfrm>
              <a:off x="7347269" y="3006803"/>
              <a:ext cx="15741" cy="15738"/>
            </a:xfrm>
            <a:custGeom>
              <a:avLst/>
              <a:gdLst>
                <a:gd name="T0" fmla="*/ 83 w 2"/>
                <a:gd name="T1" fmla="*/ 0 h 2"/>
                <a:gd name="T2" fmla="*/ 0 w 2"/>
                <a:gd name="T3" fmla="*/ 50 h 2"/>
                <a:gd name="T4" fmla="*/ 50 w 2"/>
                <a:gd name="T5" fmla="*/ 0 h 2"/>
                <a:gd name="T6" fmla="*/ 83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1" y="2"/>
                    <a:pt x="0" y="1"/>
                  </a:cubicBez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9" name="Freeform 161"/>
            <p:cNvSpPr>
              <a:spLocks/>
            </p:cNvSpPr>
            <p:nvPr/>
          </p:nvSpPr>
          <p:spPr bwMode="auto">
            <a:xfrm>
              <a:off x="7340974" y="3000508"/>
              <a:ext cx="28334" cy="22033"/>
            </a:xfrm>
            <a:custGeom>
              <a:avLst/>
              <a:gdLst>
                <a:gd name="T0" fmla="*/ 56 w 4"/>
                <a:gd name="T1" fmla="*/ 86 h 3"/>
                <a:gd name="T2" fmla="*/ 25 w 4"/>
                <a:gd name="T3" fmla="*/ 86 h 3"/>
                <a:gd name="T4" fmla="*/ 0 w 4"/>
                <a:gd name="T5" fmla="*/ 86 h 3"/>
                <a:gd name="T6" fmla="*/ 25 w 4"/>
                <a:gd name="T7" fmla="*/ 65 h 3"/>
                <a:gd name="T8" fmla="*/ 25 w 4"/>
                <a:gd name="T9" fmla="*/ 28 h 3"/>
                <a:gd name="T10" fmla="*/ 25 w 4"/>
                <a:gd name="T11" fmla="*/ 28 h 3"/>
                <a:gd name="T12" fmla="*/ 25 w 4"/>
                <a:gd name="T13" fmla="*/ 0 h 3"/>
                <a:gd name="T14" fmla="*/ 56 w 4"/>
                <a:gd name="T15" fmla="*/ 0 h 3"/>
                <a:gd name="T16" fmla="*/ 56 w 4"/>
                <a:gd name="T17" fmla="*/ 0 h 3"/>
                <a:gd name="T18" fmla="*/ 81 w 4"/>
                <a:gd name="T19" fmla="*/ 0 h 3"/>
                <a:gd name="T20" fmla="*/ 101 w 4"/>
                <a:gd name="T21" fmla="*/ 0 h 3"/>
                <a:gd name="T22" fmla="*/ 101 w 4"/>
                <a:gd name="T23" fmla="*/ 28 h 3"/>
                <a:gd name="T24" fmla="*/ 56 w 4"/>
                <a:gd name="T25" fmla="*/ 86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3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0" name="Freeform 162"/>
            <p:cNvSpPr>
              <a:spLocks/>
            </p:cNvSpPr>
            <p:nvPr/>
          </p:nvSpPr>
          <p:spPr bwMode="auto">
            <a:xfrm>
              <a:off x="7407086" y="3727590"/>
              <a:ext cx="91299" cy="103869"/>
            </a:xfrm>
            <a:custGeom>
              <a:avLst/>
              <a:gdLst>
                <a:gd name="T0" fmla="*/ 70 w 12"/>
                <a:gd name="T1" fmla="*/ 0 h 14"/>
                <a:gd name="T2" fmla="*/ 210 w 12"/>
                <a:gd name="T3" fmla="*/ 94 h 14"/>
                <a:gd name="T4" fmla="*/ 408 w 12"/>
                <a:gd name="T5" fmla="*/ 222 h 14"/>
                <a:gd name="T6" fmla="*/ 338 w 12"/>
                <a:gd name="T7" fmla="*/ 405 h 14"/>
                <a:gd name="T8" fmla="*/ 99 w 12"/>
                <a:gd name="T9" fmla="*/ 368 h 14"/>
                <a:gd name="T10" fmla="*/ 29 w 12"/>
                <a:gd name="T11" fmla="*/ 250 h 14"/>
                <a:gd name="T12" fmla="*/ 70 w 12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4">
                  <a:moveTo>
                    <a:pt x="2" y="0"/>
                  </a:moveTo>
                  <a:cubicBezTo>
                    <a:pt x="4" y="0"/>
                    <a:pt x="5" y="1"/>
                    <a:pt x="6" y="3"/>
                  </a:cubicBezTo>
                  <a:cubicBezTo>
                    <a:pt x="8" y="1"/>
                    <a:pt x="11" y="6"/>
                    <a:pt x="12" y="7"/>
                  </a:cubicBezTo>
                  <a:cubicBezTo>
                    <a:pt x="11" y="9"/>
                    <a:pt x="12" y="12"/>
                    <a:pt x="10" y="13"/>
                  </a:cubicBezTo>
                  <a:cubicBezTo>
                    <a:pt x="7" y="14"/>
                    <a:pt x="5" y="13"/>
                    <a:pt x="3" y="12"/>
                  </a:cubicBezTo>
                  <a:cubicBezTo>
                    <a:pt x="0" y="11"/>
                    <a:pt x="0" y="11"/>
                    <a:pt x="1" y="8"/>
                  </a:cubicBezTo>
                  <a:cubicBezTo>
                    <a:pt x="1" y="6"/>
                    <a:pt x="1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1" name="Freeform 163"/>
            <p:cNvSpPr>
              <a:spLocks noEditPoints="1"/>
            </p:cNvSpPr>
            <p:nvPr/>
          </p:nvSpPr>
          <p:spPr bwMode="auto">
            <a:xfrm>
              <a:off x="7407086" y="3727590"/>
              <a:ext cx="97596" cy="103869"/>
            </a:xfrm>
            <a:custGeom>
              <a:avLst/>
              <a:gdLst>
                <a:gd name="T0" fmla="*/ 234 w 13"/>
                <a:gd name="T1" fmla="*/ 434 h 14"/>
                <a:gd name="T2" fmla="*/ 98 w 13"/>
                <a:gd name="T3" fmla="*/ 405 h 14"/>
                <a:gd name="T4" fmla="*/ 69 w 13"/>
                <a:gd name="T5" fmla="*/ 405 h 14"/>
                <a:gd name="T6" fmla="*/ 0 w 13"/>
                <a:gd name="T7" fmla="*/ 278 h 14"/>
                <a:gd name="T8" fmla="*/ 0 w 13"/>
                <a:gd name="T9" fmla="*/ 250 h 14"/>
                <a:gd name="T10" fmla="*/ 0 w 13"/>
                <a:gd name="T11" fmla="*/ 156 h 14"/>
                <a:gd name="T12" fmla="*/ 69 w 13"/>
                <a:gd name="T13" fmla="*/ 0 h 14"/>
                <a:gd name="T14" fmla="*/ 69 w 13"/>
                <a:gd name="T15" fmla="*/ 0 h 14"/>
                <a:gd name="T16" fmla="*/ 69 w 13"/>
                <a:gd name="T17" fmla="*/ 0 h 14"/>
                <a:gd name="T18" fmla="*/ 98 w 13"/>
                <a:gd name="T19" fmla="*/ 0 h 14"/>
                <a:gd name="T20" fmla="*/ 188 w 13"/>
                <a:gd name="T21" fmla="*/ 66 h 14"/>
                <a:gd name="T22" fmla="*/ 353 w 13"/>
                <a:gd name="T23" fmla="*/ 156 h 14"/>
                <a:gd name="T24" fmla="*/ 420 w 13"/>
                <a:gd name="T25" fmla="*/ 222 h 14"/>
                <a:gd name="T26" fmla="*/ 420 w 13"/>
                <a:gd name="T27" fmla="*/ 222 h 14"/>
                <a:gd name="T28" fmla="*/ 420 w 13"/>
                <a:gd name="T29" fmla="*/ 250 h 14"/>
                <a:gd name="T30" fmla="*/ 393 w 13"/>
                <a:gd name="T31" fmla="*/ 316 h 14"/>
                <a:gd name="T32" fmla="*/ 324 w 13"/>
                <a:gd name="T33" fmla="*/ 405 h 14"/>
                <a:gd name="T34" fmla="*/ 234 w 13"/>
                <a:gd name="T35" fmla="*/ 434 h 14"/>
                <a:gd name="T36" fmla="*/ 69 w 13"/>
                <a:gd name="T37" fmla="*/ 28 h 14"/>
                <a:gd name="T38" fmla="*/ 69 w 13"/>
                <a:gd name="T39" fmla="*/ 156 h 14"/>
                <a:gd name="T40" fmla="*/ 29 w 13"/>
                <a:gd name="T41" fmla="*/ 250 h 14"/>
                <a:gd name="T42" fmla="*/ 29 w 13"/>
                <a:gd name="T43" fmla="*/ 278 h 14"/>
                <a:gd name="T44" fmla="*/ 98 w 13"/>
                <a:gd name="T45" fmla="*/ 339 h 14"/>
                <a:gd name="T46" fmla="*/ 98 w 13"/>
                <a:gd name="T47" fmla="*/ 368 h 14"/>
                <a:gd name="T48" fmla="*/ 324 w 13"/>
                <a:gd name="T49" fmla="*/ 368 h 14"/>
                <a:gd name="T50" fmla="*/ 353 w 13"/>
                <a:gd name="T51" fmla="*/ 316 h 14"/>
                <a:gd name="T52" fmla="*/ 393 w 13"/>
                <a:gd name="T53" fmla="*/ 222 h 14"/>
                <a:gd name="T54" fmla="*/ 324 w 13"/>
                <a:gd name="T55" fmla="*/ 184 h 14"/>
                <a:gd name="T56" fmla="*/ 188 w 13"/>
                <a:gd name="T57" fmla="*/ 94 h 14"/>
                <a:gd name="T58" fmla="*/ 165 w 13"/>
                <a:gd name="T59" fmla="*/ 118 h 14"/>
                <a:gd name="T60" fmla="*/ 165 w 13"/>
                <a:gd name="T61" fmla="*/ 94 h 14"/>
                <a:gd name="T62" fmla="*/ 69 w 13"/>
                <a:gd name="T63" fmla="*/ 28 h 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" h="14">
                  <a:moveTo>
                    <a:pt x="7" y="14"/>
                  </a:moveTo>
                  <a:cubicBezTo>
                    <a:pt x="6" y="14"/>
                    <a:pt x="4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1"/>
                    <a:pt x="0" y="11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8" y="1"/>
                    <a:pt x="9" y="3"/>
                    <a:pt x="11" y="5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9"/>
                    <a:pt x="12" y="10"/>
                  </a:cubicBezTo>
                  <a:cubicBezTo>
                    <a:pt x="12" y="11"/>
                    <a:pt x="12" y="12"/>
                    <a:pt x="10" y="13"/>
                  </a:cubicBezTo>
                  <a:cubicBezTo>
                    <a:pt x="9" y="14"/>
                    <a:pt x="8" y="14"/>
                    <a:pt x="7" y="14"/>
                  </a:cubicBezTo>
                  <a:close/>
                  <a:moveTo>
                    <a:pt x="2" y="1"/>
                  </a:moveTo>
                  <a:cubicBezTo>
                    <a:pt x="2" y="2"/>
                    <a:pt x="2" y="4"/>
                    <a:pt x="2" y="5"/>
                  </a:cubicBezTo>
                  <a:cubicBezTo>
                    <a:pt x="2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1"/>
                    <a:pt x="1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3"/>
                    <a:pt x="7" y="13"/>
                    <a:pt x="10" y="12"/>
                  </a:cubicBezTo>
                  <a:cubicBezTo>
                    <a:pt x="11" y="12"/>
                    <a:pt x="11" y="11"/>
                    <a:pt x="11" y="10"/>
                  </a:cubicBezTo>
                  <a:cubicBezTo>
                    <a:pt x="11" y="9"/>
                    <a:pt x="11" y="8"/>
                    <a:pt x="12" y="7"/>
                  </a:cubicBezTo>
                  <a:cubicBezTo>
                    <a:pt x="11" y="7"/>
                    <a:pt x="11" y="6"/>
                    <a:pt x="10" y="6"/>
                  </a:cubicBezTo>
                  <a:cubicBezTo>
                    <a:pt x="9" y="4"/>
                    <a:pt x="7" y="2"/>
                    <a:pt x="6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2" name="Freeform 164"/>
            <p:cNvSpPr>
              <a:spLocks/>
            </p:cNvSpPr>
            <p:nvPr/>
          </p:nvSpPr>
          <p:spPr bwMode="auto">
            <a:xfrm>
              <a:off x="7155227" y="2978475"/>
              <a:ext cx="251860" cy="207738"/>
            </a:xfrm>
            <a:custGeom>
              <a:avLst/>
              <a:gdLst>
                <a:gd name="T0" fmla="*/ 115 w 34"/>
                <a:gd name="T1" fmla="*/ 28 h 28"/>
                <a:gd name="T2" fmla="*/ 0 w 34"/>
                <a:gd name="T3" fmla="*/ 222 h 28"/>
                <a:gd name="T4" fmla="*/ 155 w 34"/>
                <a:gd name="T5" fmla="*/ 368 h 28"/>
                <a:gd name="T6" fmla="*/ 271 w 34"/>
                <a:gd name="T7" fmla="*/ 434 h 28"/>
                <a:gd name="T8" fmla="*/ 405 w 34"/>
                <a:gd name="T9" fmla="*/ 434 h 28"/>
                <a:gd name="T10" fmla="*/ 405 w 34"/>
                <a:gd name="T11" fmla="*/ 589 h 28"/>
                <a:gd name="T12" fmla="*/ 405 w 34"/>
                <a:gd name="T13" fmla="*/ 684 h 28"/>
                <a:gd name="T14" fmla="*/ 433 w 34"/>
                <a:gd name="T15" fmla="*/ 745 h 28"/>
                <a:gd name="T16" fmla="*/ 548 w 34"/>
                <a:gd name="T17" fmla="*/ 799 h 28"/>
                <a:gd name="T18" fmla="*/ 704 w 34"/>
                <a:gd name="T19" fmla="*/ 705 h 28"/>
                <a:gd name="T20" fmla="*/ 638 w 34"/>
                <a:gd name="T21" fmla="*/ 655 h 28"/>
                <a:gd name="T22" fmla="*/ 614 w 34"/>
                <a:gd name="T23" fmla="*/ 618 h 28"/>
                <a:gd name="T24" fmla="*/ 614 w 34"/>
                <a:gd name="T25" fmla="*/ 589 h 28"/>
                <a:gd name="T26" fmla="*/ 859 w 34"/>
                <a:gd name="T27" fmla="*/ 549 h 28"/>
                <a:gd name="T28" fmla="*/ 925 w 34"/>
                <a:gd name="T29" fmla="*/ 368 h 28"/>
                <a:gd name="T30" fmla="*/ 859 w 34"/>
                <a:gd name="T31" fmla="*/ 278 h 28"/>
                <a:gd name="T32" fmla="*/ 835 w 34"/>
                <a:gd name="T33" fmla="*/ 184 h 28"/>
                <a:gd name="T34" fmla="*/ 769 w 34"/>
                <a:gd name="T35" fmla="*/ 184 h 28"/>
                <a:gd name="T36" fmla="*/ 732 w 34"/>
                <a:gd name="T37" fmla="*/ 156 h 28"/>
                <a:gd name="T38" fmla="*/ 798 w 34"/>
                <a:gd name="T39" fmla="*/ 118 h 28"/>
                <a:gd name="T40" fmla="*/ 638 w 34"/>
                <a:gd name="T41" fmla="*/ 118 h 28"/>
                <a:gd name="T42" fmla="*/ 675 w 34"/>
                <a:gd name="T43" fmla="*/ 118 h 28"/>
                <a:gd name="T44" fmla="*/ 548 w 34"/>
                <a:gd name="T45" fmla="*/ 156 h 28"/>
                <a:gd name="T46" fmla="*/ 492 w 34"/>
                <a:gd name="T47" fmla="*/ 118 h 28"/>
                <a:gd name="T48" fmla="*/ 405 w 34"/>
                <a:gd name="T49" fmla="*/ 118 h 28"/>
                <a:gd name="T50" fmla="*/ 339 w 34"/>
                <a:gd name="T51" fmla="*/ 66 h 28"/>
                <a:gd name="T52" fmla="*/ 249 w 34"/>
                <a:gd name="T53" fmla="*/ 0 h 28"/>
                <a:gd name="T54" fmla="*/ 209 w 34"/>
                <a:gd name="T55" fmla="*/ 28 h 28"/>
                <a:gd name="T56" fmla="*/ 249 w 34"/>
                <a:gd name="T57" fmla="*/ 66 h 28"/>
                <a:gd name="T58" fmla="*/ 115 w 34"/>
                <a:gd name="T59" fmla="*/ 118 h 28"/>
                <a:gd name="T60" fmla="*/ 115 w 34"/>
                <a:gd name="T61" fmla="*/ 250 h 28"/>
                <a:gd name="T62" fmla="*/ 89 w 34"/>
                <a:gd name="T63" fmla="*/ 118 h 28"/>
                <a:gd name="T64" fmla="*/ 115 w 34"/>
                <a:gd name="T65" fmla="*/ 28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4" h="28">
                  <a:moveTo>
                    <a:pt x="4" y="1"/>
                  </a:moveTo>
                  <a:cubicBezTo>
                    <a:pt x="1" y="2"/>
                    <a:pt x="1" y="5"/>
                    <a:pt x="0" y="7"/>
                  </a:cubicBezTo>
                  <a:cubicBezTo>
                    <a:pt x="3" y="7"/>
                    <a:pt x="1" y="13"/>
                    <a:pt x="5" y="12"/>
                  </a:cubicBezTo>
                  <a:cubicBezTo>
                    <a:pt x="7" y="12"/>
                    <a:pt x="8" y="13"/>
                    <a:pt x="9" y="14"/>
                  </a:cubicBezTo>
                  <a:cubicBezTo>
                    <a:pt x="9" y="15"/>
                    <a:pt x="12" y="14"/>
                    <a:pt x="13" y="14"/>
                  </a:cubicBezTo>
                  <a:cubicBezTo>
                    <a:pt x="13" y="16"/>
                    <a:pt x="12" y="18"/>
                    <a:pt x="13" y="19"/>
                  </a:cubicBezTo>
                  <a:cubicBezTo>
                    <a:pt x="14" y="21"/>
                    <a:pt x="14" y="21"/>
                    <a:pt x="13" y="22"/>
                  </a:cubicBezTo>
                  <a:cubicBezTo>
                    <a:pt x="12" y="22"/>
                    <a:pt x="14" y="23"/>
                    <a:pt x="14" y="24"/>
                  </a:cubicBezTo>
                  <a:cubicBezTo>
                    <a:pt x="15" y="26"/>
                    <a:pt x="16" y="28"/>
                    <a:pt x="18" y="26"/>
                  </a:cubicBezTo>
                  <a:cubicBezTo>
                    <a:pt x="20" y="25"/>
                    <a:pt x="22" y="24"/>
                    <a:pt x="23" y="23"/>
                  </a:cubicBezTo>
                  <a:cubicBezTo>
                    <a:pt x="21" y="23"/>
                    <a:pt x="21" y="23"/>
                    <a:pt x="21" y="21"/>
                  </a:cubicBezTo>
                  <a:cubicBezTo>
                    <a:pt x="20" y="21"/>
                    <a:pt x="21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3" y="20"/>
                    <a:pt x="24" y="19"/>
                    <a:pt x="28" y="18"/>
                  </a:cubicBezTo>
                  <a:cubicBezTo>
                    <a:pt x="31" y="17"/>
                    <a:pt x="26" y="14"/>
                    <a:pt x="30" y="12"/>
                  </a:cubicBezTo>
                  <a:cubicBezTo>
                    <a:pt x="27" y="12"/>
                    <a:pt x="34" y="9"/>
                    <a:pt x="28" y="9"/>
                  </a:cubicBezTo>
                  <a:cubicBezTo>
                    <a:pt x="30" y="8"/>
                    <a:pt x="28" y="7"/>
                    <a:pt x="27" y="6"/>
                  </a:cubicBezTo>
                  <a:cubicBezTo>
                    <a:pt x="26" y="6"/>
                    <a:pt x="26" y="6"/>
                    <a:pt x="25" y="6"/>
                  </a:cubicBezTo>
                  <a:cubicBezTo>
                    <a:pt x="25" y="6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24" y="4"/>
                    <a:pt x="22" y="4"/>
                    <a:pt x="21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1" y="4"/>
                    <a:pt x="12" y="3"/>
                    <a:pt x="11" y="2"/>
                  </a:cubicBezTo>
                  <a:cubicBezTo>
                    <a:pt x="9" y="2"/>
                    <a:pt x="8" y="2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7" y="2"/>
                    <a:pt x="4" y="2"/>
                    <a:pt x="4" y="4"/>
                  </a:cubicBezTo>
                  <a:cubicBezTo>
                    <a:pt x="4" y="5"/>
                    <a:pt x="6" y="7"/>
                    <a:pt x="4" y="8"/>
                  </a:cubicBezTo>
                  <a:cubicBezTo>
                    <a:pt x="3" y="6"/>
                    <a:pt x="3" y="5"/>
                    <a:pt x="3" y="4"/>
                  </a:cubicBezTo>
                  <a:cubicBezTo>
                    <a:pt x="4" y="3"/>
                    <a:pt x="2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3" name="Freeform 165"/>
            <p:cNvSpPr>
              <a:spLocks noEditPoints="1"/>
            </p:cNvSpPr>
            <p:nvPr/>
          </p:nvSpPr>
          <p:spPr bwMode="auto">
            <a:xfrm>
              <a:off x="7148931" y="2969033"/>
              <a:ext cx="245563" cy="207738"/>
            </a:xfrm>
            <a:custGeom>
              <a:avLst/>
              <a:gdLst>
                <a:gd name="T0" fmla="*/ 435 w 33"/>
                <a:gd name="T1" fmla="*/ 773 h 28"/>
                <a:gd name="T2" fmla="*/ 435 w 33"/>
                <a:gd name="T3" fmla="*/ 655 h 28"/>
                <a:gd name="T4" fmla="*/ 409 w 33"/>
                <a:gd name="T5" fmla="*/ 500 h 28"/>
                <a:gd name="T6" fmla="*/ 279 w 33"/>
                <a:gd name="T7" fmla="*/ 500 h 28"/>
                <a:gd name="T8" fmla="*/ 66 w 33"/>
                <a:gd name="T9" fmla="*/ 339 h 28"/>
                <a:gd name="T10" fmla="*/ 0 w 33"/>
                <a:gd name="T11" fmla="*/ 250 h 28"/>
                <a:gd name="T12" fmla="*/ 156 w 33"/>
                <a:gd name="T13" fmla="*/ 28 h 28"/>
                <a:gd name="T14" fmla="*/ 156 w 33"/>
                <a:gd name="T15" fmla="*/ 94 h 28"/>
                <a:gd name="T16" fmla="*/ 156 w 33"/>
                <a:gd name="T17" fmla="*/ 94 h 28"/>
                <a:gd name="T18" fmla="*/ 225 w 33"/>
                <a:gd name="T19" fmla="*/ 94 h 28"/>
                <a:gd name="T20" fmla="*/ 251 w 33"/>
                <a:gd name="T21" fmla="*/ 28 h 28"/>
                <a:gd name="T22" fmla="*/ 340 w 33"/>
                <a:gd name="T23" fmla="*/ 94 h 28"/>
                <a:gd name="T24" fmla="*/ 435 w 33"/>
                <a:gd name="T25" fmla="*/ 156 h 28"/>
                <a:gd name="T26" fmla="*/ 570 w 33"/>
                <a:gd name="T27" fmla="*/ 156 h 28"/>
                <a:gd name="T28" fmla="*/ 593 w 33"/>
                <a:gd name="T29" fmla="*/ 156 h 28"/>
                <a:gd name="T30" fmla="*/ 778 w 33"/>
                <a:gd name="T31" fmla="*/ 118 h 28"/>
                <a:gd name="T32" fmla="*/ 844 w 33"/>
                <a:gd name="T33" fmla="*/ 156 h 28"/>
                <a:gd name="T34" fmla="*/ 804 w 33"/>
                <a:gd name="T35" fmla="*/ 184 h 28"/>
                <a:gd name="T36" fmla="*/ 938 w 33"/>
                <a:gd name="T37" fmla="*/ 278 h 28"/>
                <a:gd name="T38" fmla="*/ 967 w 33"/>
                <a:gd name="T39" fmla="*/ 368 h 28"/>
                <a:gd name="T40" fmla="*/ 967 w 33"/>
                <a:gd name="T41" fmla="*/ 434 h 28"/>
                <a:gd name="T42" fmla="*/ 938 w 33"/>
                <a:gd name="T43" fmla="*/ 589 h 28"/>
                <a:gd name="T44" fmla="*/ 688 w 33"/>
                <a:gd name="T45" fmla="*/ 655 h 28"/>
                <a:gd name="T46" fmla="*/ 688 w 33"/>
                <a:gd name="T47" fmla="*/ 705 h 28"/>
                <a:gd name="T48" fmla="*/ 754 w 33"/>
                <a:gd name="T49" fmla="*/ 705 h 28"/>
                <a:gd name="T50" fmla="*/ 619 w 33"/>
                <a:gd name="T51" fmla="*/ 867 h 28"/>
                <a:gd name="T52" fmla="*/ 463 w 33"/>
                <a:gd name="T53" fmla="*/ 745 h 28"/>
                <a:gd name="T54" fmla="*/ 688 w 33"/>
                <a:gd name="T55" fmla="*/ 773 h 28"/>
                <a:gd name="T56" fmla="*/ 659 w 33"/>
                <a:gd name="T57" fmla="*/ 684 h 28"/>
                <a:gd name="T58" fmla="*/ 619 w 33"/>
                <a:gd name="T59" fmla="*/ 618 h 28"/>
                <a:gd name="T60" fmla="*/ 910 w 33"/>
                <a:gd name="T61" fmla="*/ 549 h 28"/>
                <a:gd name="T62" fmla="*/ 910 w 33"/>
                <a:gd name="T63" fmla="*/ 434 h 28"/>
                <a:gd name="T64" fmla="*/ 938 w 33"/>
                <a:gd name="T65" fmla="*/ 339 h 28"/>
                <a:gd name="T66" fmla="*/ 872 w 33"/>
                <a:gd name="T67" fmla="*/ 339 h 28"/>
                <a:gd name="T68" fmla="*/ 872 w 33"/>
                <a:gd name="T69" fmla="*/ 250 h 28"/>
                <a:gd name="T70" fmla="*/ 778 w 33"/>
                <a:gd name="T71" fmla="*/ 222 h 28"/>
                <a:gd name="T72" fmla="*/ 716 w 33"/>
                <a:gd name="T73" fmla="*/ 184 h 28"/>
                <a:gd name="T74" fmla="*/ 532 w 33"/>
                <a:gd name="T75" fmla="*/ 184 h 28"/>
                <a:gd name="T76" fmla="*/ 369 w 33"/>
                <a:gd name="T77" fmla="*/ 156 h 28"/>
                <a:gd name="T78" fmla="*/ 279 w 33"/>
                <a:gd name="T79" fmla="*/ 94 h 28"/>
                <a:gd name="T80" fmla="*/ 184 w 33"/>
                <a:gd name="T81" fmla="*/ 156 h 28"/>
                <a:gd name="T82" fmla="*/ 156 w 33"/>
                <a:gd name="T83" fmla="*/ 278 h 28"/>
                <a:gd name="T84" fmla="*/ 118 w 33"/>
                <a:gd name="T85" fmla="*/ 156 h 28"/>
                <a:gd name="T86" fmla="*/ 66 w 33"/>
                <a:gd name="T87" fmla="*/ 222 h 28"/>
                <a:gd name="T88" fmla="*/ 184 w 33"/>
                <a:gd name="T89" fmla="*/ 405 h 28"/>
                <a:gd name="T90" fmla="*/ 319 w 33"/>
                <a:gd name="T91" fmla="*/ 462 h 28"/>
                <a:gd name="T92" fmla="*/ 435 w 33"/>
                <a:gd name="T93" fmla="*/ 462 h 28"/>
                <a:gd name="T94" fmla="*/ 435 w 33"/>
                <a:gd name="T95" fmla="*/ 523 h 28"/>
                <a:gd name="T96" fmla="*/ 435 w 33"/>
                <a:gd name="T97" fmla="*/ 705 h 28"/>
                <a:gd name="T98" fmla="*/ 156 w 33"/>
                <a:gd name="T99" fmla="*/ 250 h 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3" h="28">
                  <a:moveTo>
                    <a:pt x="18" y="28"/>
                  </a:moveTo>
                  <a:cubicBezTo>
                    <a:pt x="16" y="28"/>
                    <a:pt x="15" y="27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3"/>
                    <a:pt x="13" y="22"/>
                  </a:cubicBezTo>
                  <a:cubicBezTo>
                    <a:pt x="13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3" y="21"/>
                    <a:pt x="13" y="21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2" y="16"/>
                    <a:pt x="11" y="16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4"/>
                    <a:pt x="7" y="14"/>
                    <a:pt x="6" y="14"/>
                  </a:cubicBezTo>
                  <a:cubicBezTo>
                    <a:pt x="3" y="14"/>
                    <a:pt x="3" y="12"/>
                    <a:pt x="2" y="11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10" y="2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9" y="5"/>
                    <a:pt x="19" y="5"/>
                  </a:cubicBezTo>
                  <a:cubicBezTo>
                    <a:pt x="19" y="6"/>
                    <a:pt x="20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6" y="4"/>
                    <a:pt x="27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8" y="6"/>
                    <a:pt x="28" y="7"/>
                  </a:cubicBezTo>
                  <a:cubicBezTo>
                    <a:pt x="29" y="7"/>
                    <a:pt x="30" y="8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10"/>
                    <a:pt x="32" y="10"/>
                    <a:pt x="32" y="10"/>
                  </a:cubicBezTo>
                  <a:cubicBezTo>
                    <a:pt x="32" y="11"/>
                    <a:pt x="32" y="12"/>
                    <a:pt x="31" y="12"/>
                  </a:cubicBezTo>
                  <a:cubicBezTo>
                    <a:pt x="31" y="12"/>
                    <a:pt x="31" y="12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30" y="14"/>
                    <a:pt x="30" y="15"/>
                  </a:cubicBezTo>
                  <a:cubicBezTo>
                    <a:pt x="29" y="15"/>
                    <a:pt x="30" y="16"/>
                    <a:pt x="30" y="16"/>
                  </a:cubicBezTo>
                  <a:cubicBezTo>
                    <a:pt x="30" y="17"/>
                    <a:pt x="31" y="18"/>
                    <a:pt x="30" y="19"/>
                  </a:cubicBezTo>
                  <a:cubicBezTo>
                    <a:pt x="30" y="19"/>
                    <a:pt x="30" y="19"/>
                    <a:pt x="29" y="20"/>
                  </a:cubicBezTo>
                  <a:cubicBezTo>
                    <a:pt x="27" y="20"/>
                    <a:pt x="26" y="21"/>
                    <a:pt x="24" y="21"/>
                  </a:cubicBezTo>
                  <a:cubicBezTo>
                    <a:pt x="23" y="21"/>
                    <a:pt x="23" y="21"/>
                    <a:pt x="22" y="21"/>
                  </a:cubicBezTo>
                  <a:cubicBezTo>
                    <a:pt x="22" y="21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3" y="26"/>
                    <a:pt x="21" y="27"/>
                    <a:pt x="20" y="28"/>
                  </a:cubicBezTo>
                  <a:cubicBezTo>
                    <a:pt x="19" y="28"/>
                    <a:pt x="18" y="28"/>
                    <a:pt x="18" y="28"/>
                  </a:cubicBezTo>
                  <a:close/>
                  <a:moveTo>
                    <a:pt x="14" y="23"/>
                  </a:moveTo>
                  <a:cubicBezTo>
                    <a:pt x="14" y="23"/>
                    <a:pt x="15" y="24"/>
                    <a:pt x="15" y="24"/>
                  </a:cubicBezTo>
                  <a:cubicBezTo>
                    <a:pt x="15" y="24"/>
                    <a:pt x="15" y="24"/>
                    <a:pt x="15" y="25"/>
                  </a:cubicBezTo>
                  <a:cubicBezTo>
                    <a:pt x="17" y="27"/>
                    <a:pt x="17" y="28"/>
                    <a:pt x="19" y="27"/>
                  </a:cubicBezTo>
                  <a:cubicBezTo>
                    <a:pt x="20" y="26"/>
                    <a:pt x="21" y="26"/>
                    <a:pt x="22" y="25"/>
                  </a:cubicBezTo>
                  <a:cubicBezTo>
                    <a:pt x="22" y="24"/>
                    <a:pt x="22" y="24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5" y="20"/>
                    <a:pt x="25" y="20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7"/>
                    <a:pt x="29" y="17"/>
                  </a:cubicBezTo>
                  <a:cubicBezTo>
                    <a:pt x="29" y="16"/>
                    <a:pt x="28" y="15"/>
                    <a:pt x="29" y="14"/>
                  </a:cubicBezTo>
                  <a:cubicBezTo>
                    <a:pt x="29" y="14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2"/>
                    <a:pt x="3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0" y="11"/>
                    <a:pt x="29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7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1" y="6"/>
                    <a:pt x="20" y="7"/>
                    <a:pt x="18" y="7"/>
                  </a:cubicBezTo>
                  <a:cubicBezTo>
                    <a:pt x="18" y="6"/>
                    <a:pt x="18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7" y="4"/>
                    <a:pt x="6" y="4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7"/>
                    <a:pt x="7" y="8"/>
                    <a:pt x="6" y="8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6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3" y="4"/>
                    <a:pt x="2" y="6"/>
                    <a:pt x="2" y="7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8" y="12"/>
                    <a:pt x="9" y="13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4" y="17"/>
                  </a:cubicBezTo>
                  <a:cubicBezTo>
                    <a:pt x="14" y="18"/>
                    <a:pt x="14" y="19"/>
                    <a:pt x="14" y="20"/>
                  </a:cubicBezTo>
                  <a:cubicBezTo>
                    <a:pt x="14" y="20"/>
                    <a:pt x="14" y="20"/>
                    <a:pt x="15" y="21"/>
                  </a:cubicBezTo>
                  <a:cubicBezTo>
                    <a:pt x="15" y="22"/>
                    <a:pt x="15" y="22"/>
                    <a:pt x="14" y="23"/>
                  </a:cubicBezTo>
                  <a:close/>
                  <a:moveTo>
                    <a:pt x="5" y="6"/>
                  </a:move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4" name="Freeform 166"/>
            <p:cNvSpPr>
              <a:spLocks/>
            </p:cNvSpPr>
            <p:nvPr/>
          </p:nvSpPr>
          <p:spPr bwMode="auto">
            <a:xfrm>
              <a:off x="7303195" y="3000508"/>
              <a:ext cx="15741" cy="0"/>
            </a:xfrm>
            <a:custGeom>
              <a:avLst/>
              <a:gdLst>
                <a:gd name="T0" fmla="*/ 50 w 2"/>
                <a:gd name="T1" fmla="*/ 83 w 2"/>
                <a:gd name="T2" fmla="*/ 0 w 2"/>
                <a:gd name="T3" fmla="*/ 50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" name="Freeform 167"/>
            <p:cNvSpPr>
              <a:spLocks/>
            </p:cNvSpPr>
            <p:nvPr/>
          </p:nvSpPr>
          <p:spPr bwMode="auto">
            <a:xfrm>
              <a:off x="7296897" y="2991066"/>
              <a:ext cx="28334" cy="15738"/>
            </a:xfrm>
            <a:custGeom>
              <a:avLst/>
              <a:gdLst>
                <a:gd name="T0" fmla="*/ 56 w 4"/>
                <a:gd name="T1" fmla="*/ 83 h 2"/>
                <a:gd name="T2" fmla="*/ 25 w 4"/>
                <a:gd name="T3" fmla="*/ 83 h 2"/>
                <a:gd name="T4" fmla="*/ 0 w 4"/>
                <a:gd name="T5" fmla="*/ 50 h 2"/>
                <a:gd name="T6" fmla="*/ 81 w 4"/>
                <a:gd name="T7" fmla="*/ 0 h 2"/>
                <a:gd name="T8" fmla="*/ 101 w 4"/>
                <a:gd name="T9" fmla="*/ 83 h 2"/>
                <a:gd name="T10" fmla="*/ 81 w 4"/>
                <a:gd name="T11" fmla="*/ 83 h 2"/>
                <a:gd name="T12" fmla="*/ 56 w 4"/>
                <a:gd name="T13" fmla="*/ 83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" name="Freeform 168"/>
            <p:cNvSpPr>
              <a:spLocks/>
            </p:cNvSpPr>
            <p:nvPr/>
          </p:nvSpPr>
          <p:spPr bwMode="auto">
            <a:xfrm>
              <a:off x="7057631" y="2969033"/>
              <a:ext cx="207784" cy="289574"/>
            </a:xfrm>
            <a:custGeom>
              <a:avLst/>
              <a:gdLst>
                <a:gd name="T0" fmla="*/ 66 w 28"/>
                <a:gd name="T1" fmla="*/ 406 h 39"/>
                <a:gd name="T2" fmla="*/ 94 w 28"/>
                <a:gd name="T3" fmla="*/ 316 h 39"/>
                <a:gd name="T4" fmla="*/ 118 w 28"/>
                <a:gd name="T5" fmla="*/ 340 h 39"/>
                <a:gd name="T6" fmla="*/ 222 w 28"/>
                <a:gd name="T7" fmla="*/ 222 h 39"/>
                <a:gd name="T8" fmla="*/ 316 w 28"/>
                <a:gd name="T9" fmla="*/ 156 h 39"/>
                <a:gd name="T10" fmla="*/ 405 w 28"/>
                <a:gd name="T11" fmla="*/ 94 h 39"/>
                <a:gd name="T12" fmla="*/ 549 w 28"/>
                <a:gd name="T13" fmla="*/ 28 h 39"/>
                <a:gd name="T14" fmla="*/ 462 w 28"/>
                <a:gd name="T15" fmla="*/ 118 h 39"/>
                <a:gd name="T16" fmla="*/ 405 w 28"/>
                <a:gd name="T17" fmla="*/ 250 h 39"/>
                <a:gd name="T18" fmla="*/ 549 w 28"/>
                <a:gd name="T19" fmla="*/ 406 h 39"/>
                <a:gd name="T20" fmla="*/ 684 w 28"/>
                <a:gd name="T21" fmla="*/ 462 h 39"/>
                <a:gd name="T22" fmla="*/ 799 w 28"/>
                <a:gd name="T23" fmla="*/ 462 h 39"/>
                <a:gd name="T24" fmla="*/ 799 w 28"/>
                <a:gd name="T25" fmla="*/ 684 h 39"/>
                <a:gd name="T26" fmla="*/ 799 w 28"/>
                <a:gd name="T27" fmla="*/ 708 h 39"/>
                <a:gd name="T28" fmla="*/ 839 w 28"/>
                <a:gd name="T29" fmla="*/ 745 h 39"/>
                <a:gd name="T30" fmla="*/ 839 w 28"/>
                <a:gd name="T31" fmla="*/ 840 h 39"/>
                <a:gd name="T32" fmla="*/ 745 w 28"/>
                <a:gd name="T33" fmla="*/ 774 h 39"/>
                <a:gd name="T34" fmla="*/ 655 w 28"/>
                <a:gd name="T35" fmla="*/ 774 h 39"/>
                <a:gd name="T36" fmla="*/ 684 w 28"/>
                <a:gd name="T37" fmla="*/ 868 h 39"/>
                <a:gd name="T38" fmla="*/ 684 w 28"/>
                <a:gd name="T39" fmla="*/ 986 h 39"/>
                <a:gd name="T40" fmla="*/ 618 w 28"/>
                <a:gd name="T41" fmla="*/ 1208 h 39"/>
                <a:gd name="T42" fmla="*/ 589 w 28"/>
                <a:gd name="T43" fmla="*/ 1179 h 39"/>
                <a:gd name="T44" fmla="*/ 434 w 28"/>
                <a:gd name="T45" fmla="*/ 1090 h 39"/>
                <a:gd name="T46" fmla="*/ 278 w 28"/>
                <a:gd name="T47" fmla="*/ 929 h 39"/>
                <a:gd name="T48" fmla="*/ 156 w 28"/>
                <a:gd name="T49" fmla="*/ 889 h 39"/>
                <a:gd name="T50" fmla="*/ 0 w 28"/>
                <a:gd name="T51" fmla="*/ 840 h 39"/>
                <a:gd name="T52" fmla="*/ 0 w 28"/>
                <a:gd name="T53" fmla="*/ 802 h 39"/>
                <a:gd name="T54" fmla="*/ 0 w 28"/>
                <a:gd name="T55" fmla="*/ 745 h 39"/>
                <a:gd name="T56" fmla="*/ 94 w 28"/>
                <a:gd name="T57" fmla="*/ 708 h 39"/>
                <a:gd name="T58" fmla="*/ 118 w 28"/>
                <a:gd name="T59" fmla="*/ 656 h 39"/>
                <a:gd name="T60" fmla="*/ 94 w 28"/>
                <a:gd name="T61" fmla="*/ 524 h 39"/>
                <a:gd name="T62" fmla="*/ 66 w 28"/>
                <a:gd name="T63" fmla="*/ 406 h 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" h="39">
                  <a:moveTo>
                    <a:pt x="2" y="13"/>
                  </a:moveTo>
                  <a:cubicBezTo>
                    <a:pt x="3" y="11"/>
                    <a:pt x="4" y="11"/>
                    <a:pt x="3" y="10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9"/>
                    <a:pt x="7" y="9"/>
                    <a:pt x="7" y="7"/>
                  </a:cubicBezTo>
                  <a:cubicBezTo>
                    <a:pt x="7" y="6"/>
                    <a:pt x="9" y="3"/>
                    <a:pt x="10" y="5"/>
                  </a:cubicBezTo>
                  <a:cubicBezTo>
                    <a:pt x="10" y="3"/>
                    <a:pt x="12" y="4"/>
                    <a:pt x="13" y="3"/>
                  </a:cubicBezTo>
                  <a:cubicBezTo>
                    <a:pt x="14" y="3"/>
                    <a:pt x="17" y="0"/>
                    <a:pt x="18" y="1"/>
                  </a:cubicBezTo>
                  <a:cubicBezTo>
                    <a:pt x="18" y="2"/>
                    <a:pt x="15" y="4"/>
                    <a:pt x="15" y="4"/>
                  </a:cubicBezTo>
                  <a:cubicBezTo>
                    <a:pt x="14" y="5"/>
                    <a:pt x="13" y="7"/>
                    <a:pt x="13" y="8"/>
                  </a:cubicBezTo>
                  <a:cubicBezTo>
                    <a:pt x="16" y="8"/>
                    <a:pt x="14" y="14"/>
                    <a:pt x="18" y="13"/>
                  </a:cubicBezTo>
                  <a:cubicBezTo>
                    <a:pt x="20" y="13"/>
                    <a:pt x="21" y="14"/>
                    <a:pt x="22" y="15"/>
                  </a:cubicBezTo>
                  <a:cubicBezTo>
                    <a:pt x="22" y="16"/>
                    <a:pt x="25" y="15"/>
                    <a:pt x="26" y="15"/>
                  </a:cubicBezTo>
                  <a:cubicBezTo>
                    <a:pt x="25" y="18"/>
                    <a:pt x="25" y="19"/>
                    <a:pt x="26" y="22"/>
                  </a:cubicBezTo>
                  <a:cubicBezTo>
                    <a:pt x="27" y="22"/>
                    <a:pt x="26" y="22"/>
                    <a:pt x="26" y="23"/>
                  </a:cubicBezTo>
                  <a:cubicBezTo>
                    <a:pt x="25" y="24"/>
                    <a:pt x="26" y="23"/>
                    <a:pt x="27" y="24"/>
                  </a:cubicBezTo>
                  <a:cubicBezTo>
                    <a:pt x="27" y="25"/>
                    <a:pt x="28" y="26"/>
                    <a:pt x="27" y="27"/>
                  </a:cubicBezTo>
                  <a:cubicBezTo>
                    <a:pt x="27" y="25"/>
                    <a:pt x="26" y="25"/>
                    <a:pt x="24" y="25"/>
                  </a:cubicBezTo>
                  <a:cubicBezTo>
                    <a:pt x="24" y="26"/>
                    <a:pt x="22" y="25"/>
                    <a:pt x="21" y="25"/>
                  </a:cubicBezTo>
                  <a:cubicBezTo>
                    <a:pt x="20" y="28"/>
                    <a:pt x="22" y="27"/>
                    <a:pt x="22" y="28"/>
                  </a:cubicBezTo>
                  <a:cubicBezTo>
                    <a:pt x="18" y="27"/>
                    <a:pt x="21" y="30"/>
                    <a:pt x="22" y="32"/>
                  </a:cubicBezTo>
                  <a:cubicBezTo>
                    <a:pt x="22" y="34"/>
                    <a:pt x="21" y="37"/>
                    <a:pt x="20" y="39"/>
                  </a:cubicBezTo>
                  <a:cubicBezTo>
                    <a:pt x="20" y="39"/>
                    <a:pt x="19" y="39"/>
                    <a:pt x="19" y="38"/>
                  </a:cubicBezTo>
                  <a:cubicBezTo>
                    <a:pt x="22" y="34"/>
                    <a:pt x="17" y="35"/>
                    <a:pt x="14" y="35"/>
                  </a:cubicBezTo>
                  <a:cubicBezTo>
                    <a:pt x="12" y="35"/>
                    <a:pt x="12" y="31"/>
                    <a:pt x="9" y="30"/>
                  </a:cubicBezTo>
                  <a:cubicBezTo>
                    <a:pt x="7" y="30"/>
                    <a:pt x="6" y="29"/>
                    <a:pt x="5" y="29"/>
                  </a:cubicBezTo>
                  <a:cubicBezTo>
                    <a:pt x="3" y="29"/>
                    <a:pt x="2" y="28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3"/>
                    <a:pt x="0" y="24"/>
                  </a:cubicBezTo>
                  <a:cubicBezTo>
                    <a:pt x="1" y="23"/>
                    <a:pt x="2" y="24"/>
                    <a:pt x="3" y="23"/>
                  </a:cubicBezTo>
                  <a:cubicBezTo>
                    <a:pt x="3" y="22"/>
                    <a:pt x="4" y="21"/>
                    <a:pt x="4" y="21"/>
                  </a:cubicBezTo>
                  <a:cubicBezTo>
                    <a:pt x="2" y="21"/>
                    <a:pt x="3" y="18"/>
                    <a:pt x="3" y="17"/>
                  </a:cubicBezTo>
                  <a:cubicBezTo>
                    <a:pt x="3" y="15"/>
                    <a:pt x="3" y="14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" name="Freeform 169"/>
            <p:cNvSpPr>
              <a:spLocks noEditPoints="1"/>
            </p:cNvSpPr>
            <p:nvPr/>
          </p:nvSpPr>
          <p:spPr bwMode="auto">
            <a:xfrm>
              <a:off x="7051335" y="2969033"/>
              <a:ext cx="214081" cy="299017"/>
            </a:xfrm>
            <a:custGeom>
              <a:avLst/>
              <a:gdLst>
                <a:gd name="T0" fmla="*/ 605 w 29"/>
                <a:gd name="T1" fmla="*/ 1247 h 40"/>
                <a:gd name="T2" fmla="*/ 605 w 29"/>
                <a:gd name="T3" fmla="*/ 1152 h 40"/>
                <a:gd name="T4" fmla="*/ 490 w 29"/>
                <a:gd name="T5" fmla="*/ 1152 h 40"/>
                <a:gd name="T6" fmla="*/ 363 w 29"/>
                <a:gd name="T7" fmla="*/ 1043 h 40"/>
                <a:gd name="T8" fmla="*/ 181 w 29"/>
                <a:gd name="T9" fmla="*/ 952 h 40"/>
                <a:gd name="T10" fmla="*/ 28 w 29"/>
                <a:gd name="T11" fmla="*/ 857 h 40"/>
                <a:gd name="T12" fmla="*/ 0 w 29"/>
                <a:gd name="T13" fmla="*/ 829 h 40"/>
                <a:gd name="T14" fmla="*/ 0 w 29"/>
                <a:gd name="T15" fmla="*/ 829 h 40"/>
                <a:gd name="T16" fmla="*/ 0 w 29"/>
                <a:gd name="T17" fmla="*/ 791 h 40"/>
                <a:gd name="T18" fmla="*/ 28 w 29"/>
                <a:gd name="T19" fmla="*/ 762 h 40"/>
                <a:gd name="T20" fmla="*/ 28 w 29"/>
                <a:gd name="T21" fmla="*/ 739 h 40"/>
                <a:gd name="T22" fmla="*/ 115 w 29"/>
                <a:gd name="T23" fmla="*/ 672 h 40"/>
                <a:gd name="T24" fmla="*/ 115 w 29"/>
                <a:gd name="T25" fmla="*/ 537 h 40"/>
                <a:gd name="T26" fmla="*/ 89 w 29"/>
                <a:gd name="T27" fmla="*/ 390 h 40"/>
                <a:gd name="T28" fmla="*/ 66 w 29"/>
                <a:gd name="T29" fmla="*/ 185 h 40"/>
                <a:gd name="T30" fmla="*/ 209 w 29"/>
                <a:gd name="T31" fmla="*/ 254 h 40"/>
                <a:gd name="T32" fmla="*/ 335 w 29"/>
                <a:gd name="T33" fmla="*/ 135 h 40"/>
                <a:gd name="T34" fmla="*/ 450 w 29"/>
                <a:gd name="T35" fmla="*/ 69 h 40"/>
                <a:gd name="T36" fmla="*/ 516 w 29"/>
                <a:gd name="T37" fmla="*/ 135 h 40"/>
                <a:gd name="T38" fmla="*/ 424 w 29"/>
                <a:gd name="T39" fmla="*/ 254 h 40"/>
                <a:gd name="T40" fmla="*/ 699 w 29"/>
                <a:gd name="T41" fmla="*/ 485 h 40"/>
                <a:gd name="T42" fmla="*/ 720 w 29"/>
                <a:gd name="T43" fmla="*/ 485 h 40"/>
                <a:gd name="T44" fmla="*/ 851 w 29"/>
                <a:gd name="T45" fmla="*/ 485 h 40"/>
                <a:gd name="T46" fmla="*/ 814 w 29"/>
                <a:gd name="T47" fmla="*/ 739 h 40"/>
                <a:gd name="T48" fmla="*/ 851 w 29"/>
                <a:gd name="T49" fmla="*/ 791 h 40"/>
                <a:gd name="T50" fmla="*/ 851 w 29"/>
                <a:gd name="T51" fmla="*/ 857 h 40"/>
                <a:gd name="T52" fmla="*/ 720 w 29"/>
                <a:gd name="T53" fmla="*/ 829 h 40"/>
                <a:gd name="T54" fmla="*/ 699 w 29"/>
                <a:gd name="T55" fmla="*/ 857 h 40"/>
                <a:gd name="T56" fmla="*/ 699 w 29"/>
                <a:gd name="T57" fmla="*/ 926 h 40"/>
                <a:gd name="T58" fmla="*/ 699 w 29"/>
                <a:gd name="T59" fmla="*/ 1021 h 40"/>
                <a:gd name="T60" fmla="*/ 671 w 29"/>
                <a:gd name="T61" fmla="*/ 1275 h 40"/>
                <a:gd name="T62" fmla="*/ 633 w 29"/>
                <a:gd name="T63" fmla="*/ 1178 h 40"/>
                <a:gd name="T64" fmla="*/ 633 w 29"/>
                <a:gd name="T65" fmla="*/ 898 h 40"/>
                <a:gd name="T66" fmla="*/ 633 w 29"/>
                <a:gd name="T67" fmla="*/ 791 h 40"/>
                <a:gd name="T68" fmla="*/ 720 w 29"/>
                <a:gd name="T69" fmla="*/ 791 h 40"/>
                <a:gd name="T70" fmla="*/ 786 w 29"/>
                <a:gd name="T71" fmla="*/ 762 h 40"/>
                <a:gd name="T72" fmla="*/ 814 w 29"/>
                <a:gd name="T73" fmla="*/ 762 h 40"/>
                <a:gd name="T74" fmla="*/ 786 w 29"/>
                <a:gd name="T75" fmla="*/ 701 h 40"/>
                <a:gd name="T76" fmla="*/ 786 w 29"/>
                <a:gd name="T77" fmla="*/ 508 h 40"/>
                <a:gd name="T78" fmla="*/ 671 w 29"/>
                <a:gd name="T79" fmla="*/ 508 h 40"/>
                <a:gd name="T80" fmla="*/ 450 w 29"/>
                <a:gd name="T81" fmla="*/ 349 h 40"/>
                <a:gd name="T82" fmla="*/ 385 w 29"/>
                <a:gd name="T83" fmla="*/ 254 h 40"/>
                <a:gd name="T84" fmla="*/ 490 w 29"/>
                <a:gd name="T85" fmla="*/ 95 h 40"/>
                <a:gd name="T86" fmla="*/ 424 w 29"/>
                <a:gd name="T87" fmla="*/ 135 h 40"/>
                <a:gd name="T88" fmla="*/ 335 w 29"/>
                <a:gd name="T89" fmla="*/ 185 h 40"/>
                <a:gd name="T90" fmla="*/ 270 w 29"/>
                <a:gd name="T91" fmla="*/ 226 h 40"/>
                <a:gd name="T92" fmla="*/ 209 w 29"/>
                <a:gd name="T93" fmla="*/ 485 h 40"/>
                <a:gd name="T94" fmla="*/ 115 w 29"/>
                <a:gd name="T95" fmla="*/ 390 h 40"/>
                <a:gd name="T96" fmla="*/ 155 w 29"/>
                <a:gd name="T97" fmla="*/ 575 h 40"/>
                <a:gd name="T98" fmla="*/ 209 w 29"/>
                <a:gd name="T99" fmla="*/ 644 h 40"/>
                <a:gd name="T100" fmla="*/ 89 w 29"/>
                <a:gd name="T101" fmla="*/ 762 h 40"/>
                <a:gd name="T102" fmla="*/ 66 w 29"/>
                <a:gd name="T103" fmla="*/ 829 h 40"/>
                <a:gd name="T104" fmla="*/ 181 w 29"/>
                <a:gd name="T105" fmla="*/ 898 h 40"/>
                <a:gd name="T106" fmla="*/ 385 w 29"/>
                <a:gd name="T107" fmla="*/ 1043 h 40"/>
                <a:gd name="T108" fmla="*/ 490 w 29"/>
                <a:gd name="T109" fmla="*/ 1112 h 40"/>
                <a:gd name="T110" fmla="*/ 633 w 29"/>
                <a:gd name="T111" fmla="*/ 1112 h 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" h="40">
                  <a:moveTo>
                    <a:pt x="22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1" y="39"/>
                    <a:pt x="20" y="39"/>
                    <a:pt x="20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9" y="36"/>
                    <a:pt x="18" y="36"/>
                    <a:pt x="17" y="36"/>
                  </a:cubicBezTo>
                  <a:cubicBezTo>
                    <a:pt x="17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5" y="36"/>
                  </a:cubicBezTo>
                  <a:cubicBezTo>
                    <a:pt x="14" y="36"/>
                    <a:pt x="13" y="34"/>
                    <a:pt x="12" y="33"/>
                  </a:cubicBezTo>
                  <a:cubicBezTo>
                    <a:pt x="12" y="32"/>
                    <a:pt x="11" y="31"/>
                    <a:pt x="9" y="31"/>
                  </a:cubicBezTo>
                  <a:cubicBezTo>
                    <a:pt x="9" y="30"/>
                    <a:pt x="8" y="30"/>
                    <a:pt x="8" y="30"/>
                  </a:cubicBezTo>
                  <a:cubicBezTo>
                    <a:pt x="7" y="30"/>
                    <a:pt x="7" y="30"/>
                    <a:pt x="6" y="30"/>
                  </a:cubicBezTo>
                  <a:cubicBezTo>
                    <a:pt x="5" y="30"/>
                    <a:pt x="4" y="29"/>
                    <a:pt x="3" y="28"/>
                  </a:cubicBezTo>
                  <a:cubicBezTo>
                    <a:pt x="2" y="28"/>
                    <a:pt x="2" y="28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19"/>
                    <a:pt x="3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3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5" y="9"/>
                    <a:pt x="6" y="8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6"/>
                    <a:pt x="8" y="3"/>
                    <a:pt x="10" y="3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3" y="3"/>
                    <a:pt x="14" y="3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"/>
                    <a:pt x="19" y="2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5" y="5"/>
                    <a:pt x="15" y="6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cubicBezTo>
                    <a:pt x="16" y="8"/>
                    <a:pt x="16" y="9"/>
                    <a:pt x="16" y="10"/>
                  </a:cubicBezTo>
                  <a:cubicBezTo>
                    <a:pt x="17" y="12"/>
                    <a:pt x="17" y="13"/>
                    <a:pt x="19" y="13"/>
                  </a:cubicBezTo>
                  <a:cubicBezTo>
                    <a:pt x="21" y="12"/>
                    <a:pt x="22" y="13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4" y="15"/>
                  </a:cubicBezTo>
                  <a:cubicBezTo>
                    <a:pt x="25" y="15"/>
                    <a:pt x="25" y="15"/>
                    <a:pt x="26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8"/>
                    <a:pt x="27" y="19"/>
                    <a:pt x="28" y="21"/>
                  </a:cubicBezTo>
                  <a:cubicBezTo>
                    <a:pt x="28" y="22"/>
                    <a:pt x="28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8" y="23"/>
                    <a:pt x="28" y="24"/>
                    <a:pt x="28" y="24"/>
                  </a:cubicBezTo>
                  <a:cubicBezTo>
                    <a:pt x="28" y="24"/>
                    <a:pt x="28" y="24"/>
                    <a:pt x="28" y="25"/>
                  </a:cubicBezTo>
                  <a:cubicBezTo>
                    <a:pt x="29" y="25"/>
                    <a:pt x="29" y="26"/>
                    <a:pt x="29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3" y="27"/>
                  </a:cubicBezTo>
                  <a:cubicBezTo>
                    <a:pt x="23" y="27"/>
                    <a:pt x="24" y="27"/>
                    <a:pt x="24" y="28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30"/>
                    <a:pt x="22" y="30"/>
                  </a:cubicBezTo>
                  <a:cubicBezTo>
                    <a:pt x="23" y="31"/>
                    <a:pt x="23" y="31"/>
                    <a:pt x="23" y="32"/>
                  </a:cubicBezTo>
                  <a:cubicBezTo>
                    <a:pt x="24" y="33"/>
                    <a:pt x="23" y="35"/>
                    <a:pt x="22" y="37"/>
                  </a:cubicBezTo>
                  <a:cubicBezTo>
                    <a:pt x="22" y="38"/>
                    <a:pt x="22" y="39"/>
                    <a:pt x="22" y="39"/>
                  </a:cubicBezTo>
                  <a:lnTo>
                    <a:pt x="22" y="40"/>
                  </a:lnTo>
                  <a:close/>
                  <a:moveTo>
                    <a:pt x="21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7"/>
                    <a:pt x="21" y="37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22" y="32"/>
                    <a:pt x="22" y="31"/>
                    <a:pt x="21" y="31"/>
                  </a:cubicBezTo>
                  <a:cubicBezTo>
                    <a:pt x="21" y="30"/>
                    <a:pt x="20" y="29"/>
                    <a:pt x="21" y="28"/>
                  </a:cubicBezTo>
                  <a:cubicBezTo>
                    <a:pt x="21" y="28"/>
                    <a:pt x="21" y="28"/>
                    <a:pt x="22" y="27"/>
                  </a:cubicBezTo>
                  <a:cubicBezTo>
                    <a:pt x="21" y="27"/>
                    <a:pt x="21" y="27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3" y="25"/>
                  </a:cubicBezTo>
                  <a:cubicBezTo>
                    <a:pt x="23" y="25"/>
                    <a:pt x="23" y="25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4"/>
                    <a:pt x="26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0"/>
                    <a:pt x="26" y="18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5" y="16"/>
                    <a:pt x="24" y="16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6" y="14"/>
                    <a:pt x="16" y="12"/>
                    <a:pt x="15" y="11"/>
                  </a:cubicBezTo>
                  <a:cubicBezTo>
                    <a:pt x="15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7"/>
                    <a:pt x="13" y="7"/>
                  </a:cubicBezTo>
                  <a:cubicBezTo>
                    <a:pt x="14" y="6"/>
                    <a:pt x="14" y="4"/>
                    <a:pt x="15" y="4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7" y="2"/>
                    <a:pt x="17" y="2"/>
                    <a:pt x="18" y="2"/>
                  </a:cubicBezTo>
                  <a:cubicBezTo>
                    <a:pt x="17" y="2"/>
                    <a:pt x="16" y="2"/>
                    <a:pt x="16" y="3"/>
                  </a:cubicBezTo>
                  <a:cubicBezTo>
                    <a:pt x="15" y="3"/>
                    <a:pt x="15" y="3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2" y="4"/>
                    <a:pt x="12" y="4"/>
                    <a:pt x="12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6"/>
                    <a:pt x="9" y="7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5" y="14"/>
                    <a:pt x="5" y="15"/>
                    <a:pt x="5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19"/>
                    <a:pt x="4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5"/>
                    <a:pt x="1" y="26"/>
                  </a:cubicBezTo>
                  <a:cubicBezTo>
                    <a:pt x="1" y="26"/>
                    <a:pt x="1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3" y="27"/>
                    <a:pt x="3" y="27"/>
                  </a:cubicBezTo>
                  <a:cubicBezTo>
                    <a:pt x="4" y="28"/>
                    <a:pt x="5" y="28"/>
                    <a:pt x="6" y="28"/>
                  </a:cubicBezTo>
                  <a:cubicBezTo>
                    <a:pt x="7" y="28"/>
                    <a:pt x="7" y="29"/>
                    <a:pt x="8" y="29"/>
                  </a:cubicBezTo>
                  <a:cubicBezTo>
                    <a:pt x="9" y="29"/>
                    <a:pt x="9" y="29"/>
                    <a:pt x="10" y="29"/>
                  </a:cubicBezTo>
                  <a:cubicBezTo>
                    <a:pt x="11" y="30"/>
                    <a:pt x="12" y="31"/>
                    <a:pt x="13" y="33"/>
                  </a:cubicBezTo>
                  <a:cubicBezTo>
                    <a:pt x="14" y="34"/>
                    <a:pt x="15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7" y="35"/>
                    <a:pt x="17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20" y="35"/>
                    <a:pt x="21" y="35"/>
                    <a:pt x="21" y="35"/>
                  </a:cubicBezTo>
                  <a:cubicBezTo>
                    <a:pt x="22" y="36"/>
                    <a:pt x="21" y="37"/>
                    <a:pt x="2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" name="Freeform 170"/>
            <p:cNvSpPr>
              <a:spLocks/>
            </p:cNvSpPr>
            <p:nvPr/>
          </p:nvSpPr>
          <p:spPr bwMode="auto">
            <a:xfrm>
              <a:off x="6204457" y="2166410"/>
              <a:ext cx="88151" cy="81836"/>
            </a:xfrm>
            <a:custGeom>
              <a:avLst/>
              <a:gdLst>
                <a:gd name="T0" fmla="*/ 65 w 12"/>
                <a:gd name="T1" fmla="*/ 95 h 11"/>
                <a:gd name="T2" fmla="*/ 0 w 12"/>
                <a:gd name="T3" fmla="*/ 28 h 11"/>
                <a:gd name="T4" fmla="*/ 152 w 12"/>
                <a:gd name="T5" fmla="*/ 66 h 11"/>
                <a:gd name="T6" fmla="*/ 240 w 12"/>
                <a:gd name="T7" fmla="*/ 184 h 11"/>
                <a:gd name="T8" fmla="*/ 355 w 12"/>
                <a:gd name="T9" fmla="*/ 279 h 11"/>
                <a:gd name="T10" fmla="*/ 266 w 12"/>
                <a:gd name="T11" fmla="*/ 251 h 11"/>
                <a:gd name="T12" fmla="*/ 240 w 12"/>
                <a:gd name="T13" fmla="*/ 251 h 11"/>
                <a:gd name="T14" fmla="*/ 240 w 12"/>
                <a:gd name="T15" fmla="*/ 251 h 11"/>
                <a:gd name="T16" fmla="*/ 180 w 12"/>
                <a:gd name="T17" fmla="*/ 225 h 11"/>
                <a:gd name="T18" fmla="*/ 201 w 12"/>
                <a:gd name="T19" fmla="*/ 225 h 11"/>
                <a:gd name="T20" fmla="*/ 114 w 12"/>
                <a:gd name="T21" fmla="*/ 156 h 11"/>
                <a:gd name="T22" fmla="*/ 180 w 12"/>
                <a:gd name="T23" fmla="*/ 156 h 11"/>
                <a:gd name="T24" fmla="*/ 86 w 12"/>
                <a:gd name="T25" fmla="*/ 95 h 11"/>
                <a:gd name="T26" fmla="*/ 28 w 12"/>
                <a:gd name="T27" fmla="*/ 66 h 11"/>
                <a:gd name="T28" fmla="*/ 65 w 12"/>
                <a:gd name="T29" fmla="*/ 95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" h="11">
                  <a:moveTo>
                    <a:pt x="2" y="3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1" y="0"/>
                    <a:pt x="4" y="2"/>
                    <a:pt x="5" y="2"/>
                  </a:cubicBezTo>
                  <a:cubicBezTo>
                    <a:pt x="7" y="3"/>
                    <a:pt x="7" y="4"/>
                    <a:pt x="8" y="6"/>
                  </a:cubicBezTo>
                  <a:cubicBezTo>
                    <a:pt x="9" y="6"/>
                    <a:pt x="12" y="8"/>
                    <a:pt x="12" y="9"/>
                  </a:cubicBezTo>
                  <a:cubicBezTo>
                    <a:pt x="11" y="11"/>
                    <a:pt x="8" y="9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6" y="6"/>
                    <a:pt x="5" y="7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4" y="5"/>
                    <a:pt x="3" y="5"/>
                    <a:pt x="3" y="3"/>
                  </a:cubicBezTo>
                  <a:cubicBezTo>
                    <a:pt x="2" y="4"/>
                    <a:pt x="1" y="4"/>
                    <a:pt x="1" y="2"/>
                  </a:cubicBezTo>
                  <a:cubicBezTo>
                    <a:pt x="2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9" name="Freeform 171"/>
            <p:cNvSpPr>
              <a:spLocks noEditPoints="1"/>
            </p:cNvSpPr>
            <p:nvPr/>
          </p:nvSpPr>
          <p:spPr bwMode="auto">
            <a:xfrm>
              <a:off x="6195012" y="2166410"/>
              <a:ext cx="103892" cy="75540"/>
            </a:xfrm>
            <a:custGeom>
              <a:avLst/>
              <a:gdLst>
                <a:gd name="T0" fmla="*/ 368 w 14"/>
                <a:gd name="T1" fmla="*/ 334 h 10"/>
                <a:gd name="T2" fmla="*/ 278 w 14"/>
                <a:gd name="T3" fmla="*/ 305 h 10"/>
                <a:gd name="T4" fmla="*/ 278 w 14"/>
                <a:gd name="T5" fmla="*/ 305 h 10"/>
                <a:gd name="T6" fmla="*/ 278 w 14"/>
                <a:gd name="T7" fmla="*/ 305 h 10"/>
                <a:gd name="T8" fmla="*/ 278 w 14"/>
                <a:gd name="T9" fmla="*/ 305 h 10"/>
                <a:gd name="T10" fmla="*/ 250 w 14"/>
                <a:gd name="T11" fmla="*/ 305 h 10"/>
                <a:gd name="T12" fmla="*/ 250 w 14"/>
                <a:gd name="T13" fmla="*/ 264 h 10"/>
                <a:gd name="T14" fmla="*/ 222 w 14"/>
                <a:gd name="T15" fmla="*/ 264 h 10"/>
                <a:gd name="T16" fmla="*/ 222 w 14"/>
                <a:gd name="T17" fmla="*/ 264 h 10"/>
                <a:gd name="T18" fmla="*/ 118 w 14"/>
                <a:gd name="T19" fmla="*/ 235 h 10"/>
                <a:gd name="T20" fmla="*/ 184 w 14"/>
                <a:gd name="T21" fmla="*/ 235 h 10"/>
                <a:gd name="T22" fmla="*/ 156 w 14"/>
                <a:gd name="T23" fmla="*/ 197 h 10"/>
                <a:gd name="T24" fmla="*/ 156 w 14"/>
                <a:gd name="T25" fmla="*/ 168 h 10"/>
                <a:gd name="T26" fmla="*/ 94 w 14"/>
                <a:gd name="T27" fmla="*/ 139 h 10"/>
                <a:gd name="T28" fmla="*/ 66 w 14"/>
                <a:gd name="T29" fmla="*/ 139 h 10"/>
                <a:gd name="T30" fmla="*/ 66 w 14"/>
                <a:gd name="T31" fmla="*/ 70 h 10"/>
                <a:gd name="T32" fmla="*/ 66 w 14"/>
                <a:gd name="T33" fmla="*/ 70 h 10"/>
                <a:gd name="T34" fmla="*/ 28 w 14"/>
                <a:gd name="T35" fmla="*/ 70 h 10"/>
                <a:gd name="T36" fmla="*/ 0 w 14"/>
                <a:gd name="T37" fmla="*/ 70 h 10"/>
                <a:gd name="T38" fmla="*/ 28 w 14"/>
                <a:gd name="T39" fmla="*/ 29 h 10"/>
                <a:gd name="T40" fmla="*/ 66 w 14"/>
                <a:gd name="T41" fmla="*/ 0 h 10"/>
                <a:gd name="T42" fmla="*/ 156 w 14"/>
                <a:gd name="T43" fmla="*/ 29 h 10"/>
                <a:gd name="T44" fmla="*/ 184 w 14"/>
                <a:gd name="T45" fmla="*/ 70 h 10"/>
                <a:gd name="T46" fmla="*/ 278 w 14"/>
                <a:gd name="T47" fmla="*/ 139 h 10"/>
                <a:gd name="T48" fmla="*/ 316 w 14"/>
                <a:gd name="T49" fmla="*/ 168 h 10"/>
                <a:gd name="T50" fmla="*/ 339 w 14"/>
                <a:gd name="T51" fmla="*/ 197 h 10"/>
                <a:gd name="T52" fmla="*/ 405 w 14"/>
                <a:gd name="T53" fmla="*/ 334 h 10"/>
                <a:gd name="T54" fmla="*/ 368 w 14"/>
                <a:gd name="T55" fmla="*/ 334 h 10"/>
                <a:gd name="T56" fmla="*/ 339 w 14"/>
                <a:gd name="T57" fmla="*/ 235 h 10"/>
                <a:gd name="T58" fmla="*/ 316 w 14"/>
                <a:gd name="T59" fmla="*/ 264 h 10"/>
                <a:gd name="T60" fmla="*/ 316 w 14"/>
                <a:gd name="T61" fmla="*/ 305 h 10"/>
                <a:gd name="T62" fmla="*/ 368 w 14"/>
                <a:gd name="T63" fmla="*/ 305 h 10"/>
                <a:gd name="T64" fmla="*/ 368 w 14"/>
                <a:gd name="T65" fmla="*/ 305 h 10"/>
                <a:gd name="T66" fmla="*/ 339 w 14"/>
                <a:gd name="T67" fmla="*/ 235 h 10"/>
                <a:gd name="T68" fmla="*/ 250 w 14"/>
                <a:gd name="T69" fmla="*/ 235 h 10"/>
                <a:gd name="T70" fmla="*/ 278 w 14"/>
                <a:gd name="T71" fmla="*/ 235 h 10"/>
                <a:gd name="T72" fmla="*/ 316 w 14"/>
                <a:gd name="T73" fmla="*/ 235 h 10"/>
                <a:gd name="T74" fmla="*/ 278 w 14"/>
                <a:gd name="T75" fmla="*/ 197 h 10"/>
                <a:gd name="T76" fmla="*/ 250 w 14"/>
                <a:gd name="T77" fmla="*/ 168 h 10"/>
                <a:gd name="T78" fmla="*/ 222 w 14"/>
                <a:gd name="T79" fmla="*/ 197 h 10"/>
                <a:gd name="T80" fmla="*/ 222 w 14"/>
                <a:gd name="T81" fmla="*/ 197 h 10"/>
                <a:gd name="T82" fmla="*/ 222 w 14"/>
                <a:gd name="T83" fmla="*/ 197 h 10"/>
                <a:gd name="T84" fmla="*/ 250 w 14"/>
                <a:gd name="T85" fmla="*/ 235 h 10"/>
                <a:gd name="T86" fmla="*/ 118 w 14"/>
                <a:gd name="T87" fmla="*/ 70 h 10"/>
                <a:gd name="T88" fmla="*/ 118 w 14"/>
                <a:gd name="T89" fmla="*/ 98 h 10"/>
                <a:gd name="T90" fmla="*/ 184 w 14"/>
                <a:gd name="T91" fmla="*/ 168 h 10"/>
                <a:gd name="T92" fmla="*/ 222 w 14"/>
                <a:gd name="T93" fmla="*/ 168 h 10"/>
                <a:gd name="T94" fmla="*/ 250 w 14"/>
                <a:gd name="T95" fmla="*/ 168 h 10"/>
                <a:gd name="T96" fmla="*/ 250 w 14"/>
                <a:gd name="T97" fmla="*/ 139 h 10"/>
                <a:gd name="T98" fmla="*/ 184 w 14"/>
                <a:gd name="T99" fmla="*/ 98 h 10"/>
                <a:gd name="T100" fmla="*/ 156 w 14"/>
                <a:gd name="T101" fmla="*/ 70 h 10"/>
                <a:gd name="T102" fmla="*/ 118 w 14"/>
                <a:gd name="T103" fmla="*/ 70 h 10"/>
                <a:gd name="T104" fmla="*/ 118 w 14"/>
                <a:gd name="T105" fmla="*/ 98 h 10"/>
                <a:gd name="T106" fmla="*/ 118 w 14"/>
                <a:gd name="T107" fmla="*/ 98 h 10"/>
                <a:gd name="T108" fmla="*/ 118 w 14"/>
                <a:gd name="T109" fmla="*/ 70 h 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" h="10">
                  <a:moveTo>
                    <a:pt x="12" y="10"/>
                  </a:moveTo>
                  <a:cubicBezTo>
                    <a:pt x="11" y="10"/>
                    <a:pt x="10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3" y="0"/>
                    <a:pt x="5" y="1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8" y="2"/>
                    <a:pt x="8" y="3"/>
                    <a:pt x="9" y="4"/>
                  </a:cubicBezTo>
                  <a:cubicBezTo>
                    <a:pt x="9" y="4"/>
                    <a:pt x="9" y="5"/>
                    <a:pt x="10" y="5"/>
                  </a:cubicBezTo>
                  <a:cubicBezTo>
                    <a:pt x="10" y="5"/>
                    <a:pt x="10" y="6"/>
                    <a:pt x="11" y="6"/>
                  </a:cubicBezTo>
                  <a:cubicBezTo>
                    <a:pt x="12" y="7"/>
                    <a:pt x="14" y="8"/>
                    <a:pt x="13" y="10"/>
                  </a:cubicBezTo>
                  <a:cubicBezTo>
                    <a:pt x="13" y="10"/>
                    <a:pt x="13" y="10"/>
                    <a:pt x="12" y="10"/>
                  </a:cubicBezTo>
                  <a:close/>
                  <a:moveTo>
                    <a:pt x="11" y="7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1" y="9"/>
                    <a:pt x="11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1" y="8"/>
                    <a:pt x="11" y="7"/>
                  </a:cubicBezTo>
                  <a:close/>
                  <a:moveTo>
                    <a:pt x="8" y="7"/>
                  </a:moveTo>
                  <a:cubicBezTo>
                    <a:pt x="8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9" y="6"/>
                    <a:pt x="9" y="6"/>
                  </a:cubicBezTo>
                  <a:cubicBezTo>
                    <a:pt x="9" y="6"/>
                    <a:pt x="9" y="6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8" y="7"/>
                  </a:cubicBezTo>
                  <a:close/>
                  <a:moveTo>
                    <a:pt x="4" y="2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5" y="4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6" y="3"/>
                    <a:pt x="5" y="3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0" name="Freeform 172"/>
            <p:cNvSpPr>
              <a:spLocks/>
            </p:cNvSpPr>
            <p:nvPr/>
          </p:nvSpPr>
          <p:spPr bwMode="auto">
            <a:xfrm>
              <a:off x="6642063" y="1259917"/>
              <a:ext cx="110189" cy="163672"/>
            </a:xfrm>
            <a:custGeom>
              <a:avLst/>
              <a:gdLst>
                <a:gd name="T0" fmla="*/ 201 w 15"/>
                <a:gd name="T1" fmla="*/ 532 h 22"/>
                <a:gd name="T2" fmla="*/ 86 w 15"/>
                <a:gd name="T3" fmla="*/ 435 h 22"/>
                <a:gd name="T4" fmla="*/ 65 w 15"/>
                <a:gd name="T5" fmla="*/ 279 h 22"/>
                <a:gd name="T6" fmla="*/ 152 w 15"/>
                <a:gd name="T7" fmla="*/ 340 h 22"/>
                <a:gd name="T8" fmla="*/ 180 w 15"/>
                <a:gd name="T9" fmla="*/ 225 h 22"/>
                <a:gd name="T10" fmla="*/ 201 w 15"/>
                <a:gd name="T11" fmla="*/ 225 h 22"/>
                <a:gd name="T12" fmla="*/ 114 w 15"/>
                <a:gd name="T13" fmla="*/ 156 h 22"/>
                <a:gd name="T14" fmla="*/ 180 w 15"/>
                <a:gd name="T15" fmla="*/ 156 h 22"/>
                <a:gd name="T16" fmla="*/ 114 w 15"/>
                <a:gd name="T17" fmla="*/ 95 h 22"/>
                <a:gd name="T18" fmla="*/ 180 w 15"/>
                <a:gd name="T19" fmla="*/ 66 h 22"/>
                <a:gd name="T20" fmla="*/ 240 w 15"/>
                <a:gd name="T21" fmla="*/ 66 h 22"/>
                <a:gd name="T22" fmla="*/ 380 w 15"/>
                <a:gd name="T23" fmla="*/ 28 h 22"/>
                <a:gd name="T24" fmla="*/ 380 w 15"/>
                <a:gd name="T25" fmla="*/ 156 h 22"/>
                <a:gd name="T26" fmla="*/ 294 w 15"/>
                <a:gd name="T27" fmla="*/ 279 h 22"/>
                <a:gd name="T28" fmla="*/ 380 w 15"/>
                <a:gd name="T29" fmla="*/ 340 h 22"/>
                <a:gd name="T30" fmla="*/ 446 w 15"/>
                <a:gd name="T31" fmla="*/ 319 h 22"/>
                <a:gd name="T32" fmla="*/ 446 w 15"/>
                <a:gd name="T33" fmla="*/ 463 h 22"/>
                <a:gd name="T34" fmla="*/ 331 w 15"/>
                <a:gd name="T35" fmla="*/ 593 h 22"/>
                <a:gd name="T36" fmla="*/ 266 w 15"/>
                <a:gd name="T37" fmla="*/ 659 h 22"/>
                <a:gd name="T38" fmla="*/ 201 w 15"/>
                <a:gd name="T39" fmla="*/ 532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" h="22">
                  <a:moveTo>
                    <a:pt x="7" y="17"/>
                  </a:moveTo>
                  <a:cubicBezTo>
                    <a:pt x="7" y="14"/>
                    <a:pt x="4" y="16"/>
                    <a:pt x="3" y="14"/>
                  </a:cubicBezTo>
                  <a:cubicBezTo>
                    <a:pt x="3" y="13"/>
                    <a:pt x="0" y="10"/>
                    <a:pt x="2" y="9"/>
                  </a:cubicBezTo>
                  <a:cubicBezTo>
                    <a:pt x="3" y="7"/>
                    <a:pt x="3" y="12"/>
                    <a:pt x="5" y="11"/>
                  </a:cubicBezTo>
                  <a:cubicBezTo>
                    <a:pt x="7" y="10"/>
                    <a:pt x="7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6" y="6"/>
                    <a:pt x="5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4"/>
                    <a:pt x="5" y="3"/>
                    <a:pt x="4" y="3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5" y="0"/>
                    <a:pt x="7" y="2"/>
                    <a:pt x="8" y="2"/>
                  </a:cubicBezTo>
                  <a:cubicBezTo>
                    <a:pt x="10" y="3"/>
                    <a:pt x="12" y="1"/>
                    <a:pt x="13" y="1"/>
                  </a:cubicBezTo>
                  <a:cubicBezTo>
                    <a:pt x="15" y="2"/>
                    <a:pt x="12" y="3"/>
                    <a:pt x="13" y="5"/>
                  </a:cubicBezTo>
                  <a:cubicBezTo>
                    <a:pt x="13" y="6"/>
                    <a:pt x="11" y="8"/>
                    <a:pt x="10" y="9"/>
                  </a:cubicBezTo>
                  <a:cubicBezTo>
                    <a:pt x="12" y="8"/>
                    <a:pt x="14" y="9"/>
                    <a:pt x="13" y="11"/>
                  </a:cubicBezTo>
                  <a:cubicBezTo>
                    <a:pt x="14" y="11"/>
                    <a:pt x="14" y="11"/>
                    <a:pt x="15" y="10"/>
                  </a:cubicBezTo>
                  <a:cubicBezTo>
                    <a:pt x="15" y="12"/>
                    <a:pt x="15" y="13"/>
                    <a:pt x="15" y="15"/>
                  </a:cubicBezTo>
                  <a:cubicBezTo>
                    <a:pt x="15" y="17"/>
                    <a:pt x="14" y="20"/>
                    <a:pt x="11" y="19"/>
                  </a:cubicBezTo>
                  <a:cubicBezTo>
                    <a:pt x="12" y="20"/>
                    <a:pt x="11" y="22"/>
                    <a:pt x="9" y="21"/>
                  </a:cubicBezTo>
                  <a:cubicBezTo>
                    <a:pt x="8" y="20"/>
                    <a:pt x="8" y="18"/>
                    <a:pt x="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" name="Freeform 173"/>
            <p:cNvSpPr>
              <a:spLocks noEditPoints="1"/>
            </p:cNvSpPr>
            <p:nvPr/>
          </p:nvSpPr>
          <p:spPr bwMode="auto">
            <a:xfrm>
              <a:off x="6635767" y="1259917"/>
              <a:ext cx="125930" cy="163672"/>
            </a:xfrm>
            <a:custGeom>
              <a:avLst/>
              <a:gdLst>
                <a:gd name="T0" fmla="*/ 311 w 17"/>
                <a:gd name="T1" fmla="*/ 659 h 22"/>
                <a:gd name="T2" fmla="*/ 249 w 17"/>
                <a:gd name="T3" fmla="*/ 532 h 22"/>
                <a:gd name="T4" fmla="*/ 209 w 17"/>
                <a:gd name="T5" fmla="*/ 532 h 22"/>
                <a:gd name="T6" fmla="*/ 115 w 17"/>
                <a:gd name="T7" fmla="*/ 463 h 22"/>
                <a:gd name="T8" fmla="*/ 66 w 17"/>
                <a:gd name="T9" fmla="*/ 251 h 22"/>
                <a:gd name="T10" fmla="*/ 155 w 17"/>
                <a:gd name="T11" fmla="*/ 279 h 22"/>
                <a:gd name="T12" fmla="*/ 209 w 17"/>
                <a:gd name="T13" fmla="*/ 279 h 22"/>
                <a:gd name="T14" fmla="*/ 184 w 17"/>
                <a:gd name="T15" fmla="*/ 184 h 22"/>
                <a:gd name="T16" fmla="*/ 0 w 17"/>
                <a:gd name="T17" fmla="*/ 66 h 22"/>
                <a:gd name="T18" fmla="*/ 184 w 17"/>
                <a:gd name="T19" fmla="*/ 118 h 22"/>
                <a:gd name="T20" fmla="*/ 155 w 17"/>
                <a:gd name="T21" fmla="*/ 95 h 22"/>
                <a:gd name="T22" fmla="*/ 184 w 17"/>
                <a:gd name="T23" fmla="*/ 66 h 22"/>
                <a:gd name="T24" fmla="*/ 209 w 17"/>
                <a:gd name="T25" fmla="*/ 28 h 22"/>
                <a:gd name="T26" fmla="*/ 311 w 17"/>
                <a:gd name="T27" fmla="*/ 66 h 22"/>
                <a:gd name="T28" fmla="*/ 433 w 17"/>
                <a:gd name="T29" fmla="*/ 0 h 22"/>
                <a:gd name="T30" fmla="*/ 454 w 17"/>
                <a:gd name="T31" fmla="*/ 95 h 22"/>
                <a:gd name="T32" fmla="*/ 405 w 17"/>
                <a:gd name="T33" fmla="*/ 251 h 22"/>
                <a:gd name="T34" fmla="*/ 433 w 17"/>
                <a:gd name="T35" fmla="*/ 279 h 22"/>
                <a:gd name="T36" fmla="*/ 454 w 17"/>
                <a:gd name="T37" fmla="*/ 319 h 22"/>
                <a:gd name="T38" fmla="*/ 492 w 17"/>
                <a:gd name="T39" fmla="*/ 319 h 22"/>
                <a:gd name="T40" fmla="*/ 492 w 17"/>
                <a:gd name="T41" fmla="*/ 463 h 22"/>
                <a:gd name="T42" fmla="*/ 405 w 17"/>
                <a:gd name="T43" fmla="*/ 619 h 22"/>
                <a:gd name="T44" fmla="*/ 339 w 17"/>
                <a:gd name="T45" fmla="*/ 688 h 22"/>
                <a:gd name="T46" fmla="*/ 311 w 17"/>
                <a:gd name="T47" fmla="*/ 593 h 22"/>
                <a:gd name="T48" fmla="*/ 365 w 17"/>
                <a:gd name="T49" fmla="*/ 619 h 22"/>
                <a:gd name="T50" fmla="*/ 339 w 17"/>
                <a:gd name="T51" fmla="*/ 570 h 22"/>
                <a:gd name="T52" fmla="*/ 454 w 17"/>
                <a:gd name="T53" fmla="*/ 570 h 22"/>
                <a:gd name="T54" fmla="*/ 454 w 17"/>
                <a:gd name="T55" fmla="*/ 409 h 22"/>
                <a:gd name="T56" fmla="*/ 454 w 17"/>
                <a:gd name="T57" fmla="*/ 369 h 22"/>
                <a:gd name="T58" fmla="*/ 433 w 17"/>
                <a:gd name="T59" fmla="*/ 340 h 22"/>
                <a:gd name="T60" fmla="*/ 365 w 17"/>
                <a:gd name="T61" fmla="*/ 319 h 22"/>
                <a:gd name="T62" fmla="*/ 339 w 17"/>
                <a:gd name="T63" fmla="*/ 279 h 22"/>
                <a:gd name="T64" fmla="*/ 405 w 17"/>
                <a:gd name="T65" fmla="*/ 156 h 22"/>
                <a:gd name="T66" fmla="*/ 433 w 17"/>
                <a:gd name="T67" fmla="*/ 66 h 22"/>
                <a:gd name="T68" fmla="*/ 365 w 17"/>
                <a:gd name="T69" fmla="*/ 66 h 22"/>
                <a:gd name="T70" fmla="*/ 271 w 17"/>
                <a:gd name="T71" fmla="*/ 66 h 22"/>
                <a:gd name="T72" fmla="*/ 249 w 17"/>
                <a:gd name="T73" fmla="*/ 66 h 22"/>
                <a:gd name="T74" fmla="*/ 184 w 17"/>
                <a:gd name="T75" fmla="*/ 95 h 22"/>
                <a:gd name="T76" fmla="*/ 209 w 17"/>
                <a:gd name="T77" fmla="*/ 184 h 22"/>
                <a:gd name="T78" fmla="*/ 311 w 17"/>
                <a:gd name="T79" fmla="*/ 251 h 22"/>
                <a:gd name="T80" fmla="*/ 249 w 17"/>
                <a:gd name="T81" fmla="*/ 319 h 22"/>
                <a:gd name="T82" fmla="*/ 184 w 17"/>
                <a:gd name="T83" fmla="*/ 340 h 22"/>
                <a:gd name="T84" fmla="*/ 89 w 17"/>
                <a:gd name="T85" fmla="*/ 279 h 22"/>
                <a:gd name="T86" fmla="*/ 115 w 17"/>
                <a:gd name="T87" fmla="*/ 409 h 22"/>
                <a:gd name="T88" fmla="*/ 184 w 17"/>
                <a:gd name="T89" fmla="*/ 435 h 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" h="22">
                  <a:moveTo>
                    <a:pt x="11" y="22"/>
                  </a:moveTo>
                  <a:cubicBezTo>
                    <a:pt x="11" y="22"/>
                    <a:pt x="10" y="22"/>
                    <a:pt x="10" y="21"/>
                  </a:cubicBezTo>
                  <a:cubicBezTo>
                    <a:pt x="9" y="21"/>
                    <a:pt x="9" y="20"/>
                    <a:pt x="9" y="19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5"/>
                  </a:cubicBezTo>
                  <a:cubicBezTo>
                    <a:pt x="4" y="14"/>
                    <a:pt x="4" y="14"/>
                    <a:pt x="3" y="14"/>
                  </a:cubicBezTo>
                  <a:cubicBezTo>
                    <a:pt x="2" y="12"/>
                    <a:pt x="1" y="10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1"/>
                    <a:pt x="13" y="0"/>
                    <a:pt x="14" y="0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4" y="7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8"/>
                    <a:pt x="14" y="9"/>
                  </a:cubicBezTo>
                  <a:cubicBezTo>
                    <a:pt x="15" y="9"/>
                    <a:pt x="15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1"/>
                    <a:pt x="17" y="12"/>
                    <a:pt x="16" y="13"/>
                  </a:cubicBezTo>
                  <a:cubicBezTo>
                    <a:pt x="16" y="14"/>
                    <a:pt x="16" y="15"/>
                    <a:pt x="16" y="15"/>
                  </a:cubicBezTo>
                  <a:cubicBezTo>
                    <a:pt x="17" y="16"/>
                    <a:pt x="16" y="18"/>
                    <a:pt x="15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2" y="21"/>
                    <a:pt x="12" y="22"/>
                    <a:pt x="11" y="22"/>
                  </a:cubicBezTo>
                  <a:close/>
                  <a:moveTo>
                    <a:pt x="8" y="16"/>
                  </a:moveTo>
                  <a:cubicBezTo>
                    <a:pt x="9" y="17"/>
                    <a:pt x="9" y="18"/>
                    <a:pt x="10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4" y="18"/>
                    <a:pt x="15" y="18"/>
                  </a:cubicBezTo>
                  <a:cubicBezTo>
                    <a:pt x="15" y="17"/>
                    <a:pt x="15" y="16"/>
                    <a:pt x="15" y="15"/>
                  </a:cubicBezTo>
                  <a:cubicBezTo>
                    <a:pt x="15" y="15"/>
                    <a:pt x="15" y="14"/>
                    <a:pt x="15" y="13"/>
                  </a:cubicBezTo>
                  <a:cubicBezTo>
                    <a:pt x="15" y="13"/>
                    <a:pt x="15" y="12"/>
                    <a:pt x="15" y="11"/>
                  </a:cubicBezTo>
                  <a:cubicBezTo>
                    <a:pt x="15" y="11"/>
                    <a:pt x="15" y="11"/>
                    <a:pt x="15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10"/>
                    <a:pt x="13" y="9"/>
                  </a:cubicBezTo>
                  <a:cubicBezTo>
                    <a:pt x="13" y="9"/>
                    <a:pt x="13" y="9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2" y="8"/>
                    <a:pt x="12" y="7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3" y="2"/>
                    <a:pt x="12" y="2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0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4" y="11"/>
                    <a:pt x="4" y="10"/>
                  </a:cubicBezTo>
                  <a:cubicBezTo>
                    <a:pt x="4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4" y="12"/>
                    <a:pt x="4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5"/>
                    <a:pt x="8" y="15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2" name="Freeform 174"/>
            <p:cNvSpPr>
              <a:spLocks/>
            </p:cNvSpPr>
            <p:nvPr/>
          </p:nvSpPr>
          <p:spPr bwMode="auto">
            <a:xfrm>
              <a:off x="7237080" y="1876835"/>
              <a:ext cx="6296" cy="629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6 h 1"/>
                <a:gd name="T4" fmla="*/ 16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3" name="Freeform 175"/>
            <p:cNvSpPr>
              <a:spLocks/>
            </p:cNvSpPr>
            <p:nvPr/>
          </p:nvSpPr>
          <p:spPr bwMode="auto">
            <a:xfrm>
              <a:off x="7237080" y="1870540"/>
              <a:ext cx="15741" cy="22033"/>
            </a:xfrm>
            <a:custGeom>
              <a:avLst/>
              <a:gdLst>
                <a:gd name="T0" fmla="*/ 0 w 2"/>
                <a:gd name="T1" fmla="*/ 86 h 3"/>
                <a:gd name="T2" fmla="*/ 0 w 2"/>
                <a:gd name="T3" fmla="*/ 28 h 3"/>
                <a:gd name="T4" fmla="*/ 83 w 2"/>
                <a:gd name="T5" fmla="*/ 0 h 3"/>
                <a:gd name="T6" fmla="*/ 83 w 2"/>
                <a:gd name="T7" fmla="*/ 28 h 3"/>
                <a:gd name="T8" fmla="*/ 50 w 2"/>
                <a:gd name="T9" fmla="*/ 86 h 3"/>
                <a:gd name="T10" fmla="*/ 0 w 2"/>
                <a:gd name="T11" fmla="*/ 8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2"/>
                    <a:pt x="1" y="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4" name="Freeform 176"/>
            <p:cNvSpPr>
              <a:spLocks/>
            </p:cNvSpPr>
            <p:nvPr/>
          </p:nvSpPr>
          <p:spPr bwMode="auto">
            <a:xfrm>
              <a:off x="6985222" y="2301754"/>
              <a:ext cx="28334" cy="12590"/>
            </a:xfrm>
            <a:custGeom>
              <a:avLst/>
              <a:gdLst>
                <a:gd name="T0" fmla="*/ 56 w 4"/>
                <a:gd name="T1" fmla="*/ 0 h 2"/>
                <a:gd name="T2" fmla="*/ 81 w 4"/>
                <a:gd name="T3" fmla="*/ 16 h 2"/>
                <a:gd name="T4" fmla="*/ 0 w 4"/>
                <a:gd name="T5" fmla="*/ 0 h 2"/>
                <a:gd name="T6" fmla="*/ 56 w 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2" y="0"/>
                    <a:pt x="4" y="0"/>
                    <a:pt x="3" y="1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" name="Freeform 177"/>
            <p:cNvSpPr>
              <a:spLocks/>
            </p:cNvSpPr>
            <p:nvPr/>
          </p:nvSpPr>
          <p:spPr bwMode="auto">
            <a:xfrm>
              <a:off x="6963184" y="2301754"/>
              <a:ext cx="50372" cy="12590"/>
            </a:xfrm>
            <a:custGeom>
              <a:avLst/>
              <a:gdLst>
                <a:gd name="T0" fmla="*/ 130 w 7"/>
                <a:gd name="T1" fmla="*/ 32 h 2"/>
                <a:gd name="T2" fmla="*/ 85 w 7"/>
                <a:gd name="T3" fmla="*/ 16 h 2"/>
                <a:gd name="T4" fmla="*/ 85 w 7"/>
                <a:gd name="T5" fmla="*/ 16 h 2"/>
                <a:gd name="T6" fmla="*/ 0 w 7"/>
                <a:gd name="T7" fmla="*/ 0 h 2"/>
                <a:gd name="T8" fmla="*/ 130 w 7"/>
                <a:gd name="T9" fmla="*/ 0 h 2"/>
                <a:gd name="T10" fmla="*/ 194 w 7"/>
                <a:gd name="T11" fmla="*/ 0 h 2"/>
                <a:gd name="T12" fmla="*/ 167 w 7"/>
                <a:gd name="T13" fmla="*/ 32 h 2"/>
                <a:gd name="T14" fmla="*/ 130 w 7"/>
                <a:gd name="T15" fmla="*/ 32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2">
                  <a:moveTo>
                    <a:pt x="5" y="2"/>
                  </a:moveTo>
                  <a:cubicBezTo>
                    <a:pt x="5" y="2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" name="Freeform 178"/>
            <p:cNvSpPr>
              <a:spLocks/>
            </p:cNvSpPr>
            <p:nvPr/>
          </p:nvSpPr>
          <p:spPr bwMode="auto">
            <a:xfrm>
              <a:off x="6997815" y="2106605"/>
              <a:ext cx="22038" cy="15738"/>
            </a:xfrm>
            <a:custGeom>
              <a:avLst/>
              <a:gdLst>
                <a:gd name="T0" fmla="*/ 0 w 3"/>
                <a:gd name="T1" fmla="*/ 0 h 2"/>
                <a:gd name="T2" fmla="*/ 86 w 3"/>
                <a:gd name="T3" fmla="*/ 83 h 2"/>
                <a:gd name="T4" fmla="*/ 0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2" y="0"/>
                    <a:pt x="3" y="0"/>
                    <a:pt x="3" y="2"/>
                  </a:cubicBezTo>
                  <a:cubicBezTo>
                    <a:pt x="2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" name="Freeform 179"/>
            <p:cNvSpPr>
              <a:spLocks/>
            </p:cNvSpPr>
            <p:nvPr/>
          </p:nvSpPr>
          <p:spPr bwMode="auto">
            <a:xfrm>
              <a:off x="6997815" y="2100310"/>
              <a:ext cx="31482" cy="28328"/>
            </a:xfrm>
            <a:custGeom>
              <a:avLst/>
              <a:gdLst>
                <a:gd name="T0" fmla="*/ 158 w 4"/>
                <a:gd name="T1" fmla="*/ 101 h 4"/>
                <a:gd name="T2" fmla="*/ 125 w 4"/>
                <a:gd name="T3" fmla="*/ 101 h 4"/>
                <a:gd name="T4" fmla="*/ 83 w 4"/>
                <a:gd name="T5" fmla="*/ 81 h 4"/>
                <a:gd name="T6" fmla="*/ 0 w 4"/>
                <a:gd name="T7" fmla="*/ 25 h 4"/>
                <a:gd name="T8" fmla="*/ 0 w 4"/>
                <a:gd name="T9" fmla="*/ 25 h 4"/>
                <a:gd name="T10" fmla="*/ 0 w 4"/>
                <a:gd name="T11" fmla="*/ 25 h 4"/>
                <a:gd name="T12" fmla="*/ 158 w 4"/>
                <a:gd name="T13" fmla="*/ 81 h 4"/>
                <a:gd name="T14" fmla="*/ 158 w 4"/>
                <a:gd name="T15" fmla="*/ 10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2" y="3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4" y="1"/>
                    <a:pt x="4" y="3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" name="Freeform 180"/>
            <p:cNvSpPr>
              <a:spLocks/>
            </p:cNvSpPr>
            <p:nvPr/>
          </p:nvSpPr>
          <p:spPr bwMode="auto">
            <a:xfrm>
              <a:off x="7029297" y="1810737"/>
              <a:ext cx="22038" cy="28328"/>
            </a:xfrm>
            <a:custGeom>
              <a:avLst/>
              <a:gdLst>
                <a:gd name="T0" fmla="*/ 28 w 3"/>
                <a:gd name="T1" fmla="*/ 0 h 4"/>
                <a:gd name="T2" fmla="*/ 28 w 3"/>
                <a:gd name="T3" fmla="*/ 101 h 4"/>
                <a:gd name="T4" fmla="*/ 86 w 3"/>
                <a:gd name="T5" fmla="*/ 25 h 4"/>
                <a:gd name="T6" fmla="*/ 28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9" name="Freeform 181"/>
            <p:cNvSpPr>
              <a:spLocks noEditPoints="1"/>
            </p:cNvSpPr>
            <p:nvPr/>
          </p:nvSpPr>
          <p:spPr bwMode="auto">
            <a:xfrm>
              <a:off x="7029297" y="1801295"/>
              <a:ext cx="22038" cy="47213"/>
            </a:xfrm>
            <a:custGeom>
              <a:avLst/>
              <a:gdLst>
                <a:gd name="T0" fmla="*/ 65 w 3"/>
                <a:gd name="T1" fmla="*/ 238 h 6"/>
                <a:gd name="T2" fmla="*/ 28 w 3"/>
                <a:gd name="T3" fmla="*/ 238 h 6"/>
                <a:gd name="T4" fmla="*/ 0 w 3"/>
                <a:gd name="T5" fmla="*/ 50 h 6"/>
                <a:gd name="T6" fmla="*/ 28 w 3"/>
                <a:gd name="T7" fmla="*/ 0 h 6"/>
                <a:gd name="T8" fmla="*/ 28 w 3"/>
                <a:gd name="T9" fmla="*/ 0 h 6"/>
                <a:gd name="T10" fmla="*/ 28 w 3"/>
                <a:gd name="T11" fmla="*/ 0 h 6"/>
                <a:gd name="T12" fmla="*/ 65 w 3"/>
                <a:gd name="T13" fmla="*/ 50 h 6"/>
                <a:gd name="T14" fmla="*/ 86 w 3"/>
                <a:gd name="T15" fmla="*/ 50 h 6"/>
                <a:gd name="T16" fmla="*/ 86 w 3"/>
                <a:gd name="T17" fmla="*/ 50 h 6"/>
                <a:gd name="T18" fmla="*/ 65 w 3"/>
                <a:gd name="T19" fmla="*/ 238 h 6"/>
                <a:gd name="T20" fmla="*/ 28 w 3"/>
                <a:gd name="T21" fmla="*/ 83 h 6"/>
                <a:gd name="T22" fmla="*/ 28 w 3"/>
                <a:gd name="T23" fmla="*/ 158 h 6"/>
                <a:gd name="T24" fmla="*/ 65 w 3"/>
                <a:gd name="T25" fmla="*/ 83 h 6"/>
                <a:gd name="T26" fmla="*/ 28 w 3"/>
                <a:gd name="T27" fmla="*/ 83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6"/>
                  </a:lnTo>
                  <a:close/>
                  <a:moveTo>
                    <a:pt x="1" y="2"/>
                  </a:moveTo>
                  <a:cubicBezTo>
                    <a:pt x="1" y="2"/>
                    <a:pt x="1" y="3"/>
                    <a:pt x="1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0" name="Freeform 182"/>
            <p:cNvSpPr>
              <a:spLocks/>
            </p:cNvSpPr>
            <p:nvPr/>
          </p:nvSpPr>
          <p:spPr bwMode="auto">
            <a:xfrm>
              <a:off x="6969480" y="1788703"/>
              <a:ext cx="28334" cy="28328"/>
            </a:xfrm>
            <a:custGeom>
              <a:avLst/>
              <a:gdLst>
                <a:gd name="T0" fmla="*/ 81 w 4"/>
                <a:gd name="T1" fmla="*/ 0 h 4"/>
                <a:gd name="T2" fmla="*/ 0 w 4"/>
                <a:gd name="T3" fmla="*/ 101 h 4"/>
                <a:gd name="T4" fmla="*/ 101 w 4"/>
                <a:gd name="T5" fmla="*/ 0 h 4"/>
                <a:gd name="T6" fmla="*/ 81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1" y="1"/>
                    <a:pt x="1" y="2"/>
                    <a:pt x="0" y="4"/>
                  </a:cubicBezTo>
                  <a:cubicBezTo>
                    <a:pt x="2" y="4"/>
                    <a:pt x="4" y="2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1" name="Freeform 183"/>
            <p:cNvSpPr>
              <a:spLocks noEditPoints="1"/>
            </p:cNvSpPr>
            <p:nvPr/>
          </p:nvSpPr>
          <p:spPr bwMode="auto">
            <a:xfrm>
              <a:off x="6963184" y="1788703"/>
              <a:ext cx="44075" cy="37771"/>
            </a:xfrm>
            <a:custGeom>
              <a:avLst/>
              <a:gdLst>
                <a:gd name="T0" fmla="*/ 0 w 6"/>
                <a:gd name="T1" fmla="*/ 168 h 5"/>
                <a:gd name="T2" fmla="*/ 28 w 6"/>
                <a:gd name="T3" fmla="*/ 139 h 5"/>
                <a:gd name="T4" fmla="*/ 28 w 6"/>
                <a:gd name="T5" fmla="*/ 98 h 5"/>
                <a:gd name="T6" fmla="*/ 114 w 6"/>
                <a:gd name="T7" fmla="*/ 0 h 5"/>
                <a:gd name="T8" fmla="*/ 114 w 6"/>
                <a:gd name="T9" fmla="*/ 0 h 5"/>
                <a:gd name="T10" fmla="*/ 180 w 6"/>
                <a:gd name="T11" fmla="*/ 0 h 5"/>
                <a:gd name="T12" fmla="*/ 180 w 6"/>
                <a:gd name="T13" fmla="*/ 29 h 5"/>
                <a:gd name="T14" fmla="*/ 28 w 6"/>
                <a:gd name="T15" fmla="*/ 168 h 5"/>
                <a:gd name="T16" fmla="*/ 0 w 6"/>
                <a:gd name="T17" fmla="*/ 168 h 5"/>
                <a:gd name="T18" fmla="*/ 114 w 6"/>
                <a:gd name="T19" fmla="*/ 29 h 5"/>
                <a:gd name="T20" fmla="*/ 65 w 6"/>
                <a:gd name="T21" fmla="*/ 139 h 5"/>
                <a:gd name="T22" fmla="*/ 152 w 6"/>
                <a:gd name="T23" fmla="*/ 29 h 5"/>
                <a:gd name="T24" fmla="*/ 114 w 6"/>
                <a:gd name="T25" fmla="*/ 29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2" y="2"/>
                    <a:pt x="2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3" y="5"/>
                    <a:pt x="1" y="5"/>
                  </a:cubicBezTo>
                  <a:lnTo>
                    <a:pt x="0" y="5"/>
                  </a:lnTo>
                  <a:close/>
                  <a:moveTo>
                    <a:pt x="4" y="1"/>
                  </a:moveTo>
                  <a:cubicBezTo>
                    <a:pt x="3" y="1"/>
                    <a:pt x="3" y="2"/>
                    <a:pt x="2" y="4"/>
                  </a:cubicBezTo>
                  <a:cubicBezTo>
                    <a:pt x="3" y="3"/>
                    <a:pt x="4" y="2"/>
                    <a:pt x="5" y="1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" name="Freeform 184"/>
            <p:cNvSpPr>
              <a:spLocks/>
            </p:cNvSpPr>
            <p:nvPr/>
          </p:nvSpPr>
          <p:spPr bwMode="auto">
            <a:xfrm>
              <a:off x="7356714" y="2270278"/>
              <a:ext cx="37779" cy="44066"/>
            </a:xfrm>
            <a:custGeom>
              <a:avLst/>
              <a:gdLst>
                <a:gd name="T0" fmla="*/ 70 w 5"/>
                <a:gd name="T1" fmla="*/ 0 h 6"/>
                <a:gd name="T2" fmla="*/ 0 w 5"/>
                <a:gd name="T3" fmla="*/ 152 h 6"/>
                <a:gd name="T4" fmla="*/ 139 w 5"/>
                <a:gd name="T5" fmla="*/ 86 h 6"/>
                <a:gd name="T6" fmla="*/ 70 w 5"/>
                <a:gd name="T7" fmla="*/ 86 h 6"/>
                <a:gd name="T8" fmla="*/ 70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2" y="1"/>
                    <a:pt x="0" y="4"/>
                    <a:pt x="0" y="5"/>
                  </a:cubicBezTo>
                  <a:cubicBezTo>
                    <a:pt x="1" y="6"/>
                    <a:pt x="5" y="4"/>
                    <a:pt x="4" y="3"/>
                  </a:cubicBezTo>
                  <a:cubicBezTo>
                    <a:pt x="3" y="4"/>
                    <a:pt x="3" y="3"/>
                    <a:pt x="2" y="3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3" name="Freeform 185"/>
            <p:cNvSpPr>
              <a:spLocks noEditPoints="1"/>
            </p:cNvSpPr>
            <p:nvPr/>
          </p:nvSpPr>
          <p:spPr bwMode="auto">
            <a:xfrm>
              <a:off x="7347269" y="2270278"/>
              <a:ext cx="37779" cy="44066"/>
            </a:xfrm>
            <a:custGeom>
              <a:avLst/>
              <a:gdLst>
                <a:gd name="T0" fmla="*/ 70 w 5"/>
                <a:gd name="T1" fmla="*/ 180 h 6"/>
                <a:gd name="T2" fmla="*/ 29 w 5"/>
                <a:gd name="T3" fmla="*/ 152 h 6"/>
                <a:gd name="T4" fmla="*/ 70 w 5"/>
                <a:gd name="T5" fmla="*/ 28 h 6"/>
                <a:gd name="T6" fmla="*/ 98 w 5"/>
                <a:gd name="T7" fmla="*/ 0 h 6"/>
                <a:gd name="T8" fmla="*/ 98 w 5"/>
                <a:gd name="T9" fmla="*/ 0 h 6"/>
                <a:gd name="T10" fmla="*/ 139 w 5"/>
                <a:gd name="T11" fmla="*/ 0 h 6"/>
                <a:gd name="T12" fmla="*/ 139 w 5"/>
                <a:gd name="T13" fmla="*/ 65 h 6"/>
                <a:gd name="T14" fmla="*/ 139 w 5"/>
                <a:gd name="T15" fmla="*/ 65 h 6"/>
                <a:gd name="T16" fmla="*/ 168 w 5"/>
                <a:gd name="T17" fmla="*/ 65 h 6"/>
                <a:gd name="T18" fmla="*/ 168 w 5"/>
                <a:gd name="T19" fmla="*/ 65 h 6"/>
                <a:gd name="T20" fmla="*/ 168 w 5"/>
                <a:gd name="T21" fmla="*/ 114 h 6"/>
                <a:gd name="T22" fmla="*/ 70 w 5"/>
                <a:gd name="T23" fmla="*/ 180 h 6"/>
                <a:gd name="T24" fmla="*/ 98 w 5"/>
                <a:gd name="T25" fmla="*/ 65 h 6"/>
                <a:gd name="T26" fmla="*/ 70 w 5"/>
                <a:gd name="T27" fmla="*/ 114 h 6"/>
                <a:gd name="T28" fmla="*/ 70 w 5"/>
                <a:gd name="T29" fmla="*/ 114 h 6"/>
                <a:gd name="T30" fmla="*/ 139 w 5"/>
                <a:gd name="T31" fmla="*/ 114 h 6"/>
                <a:gd name="T32" fmla="*/ 139 w 5"/>
                <a:gd name="T33" fmla="*/ 114 h 6"/>
                <a:gd name="T34" fmla="*/ 98 w 5"/>
                <a:gd name="T35" fmla="*/ 114 h 6"/>
                <a:gd name="T36" fmla="*/ 70 w 5"/>
                <a:gd name="T37" fmla="*/ 114 h 6"/>
                <a:gd name="T38" fmla="*/ 70 w 5"/>
                <a:gd name="T39" fmla="*/ 86 h 6"/>
                <a:gd name="T40" fmla="*/ 98 w 5"/>
                <a:gd name="T41" fmla="*/ 65 h 6"/>
                <a:gd name="T42" fmla="*/ 98 w 5"/>
                <a:gd name="T43" fmla="*/ 65 h 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2" y="6"/>
                    <a:pt x="1" y="5"/>
                    <a:pt x="1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lose/>
                  <a:moveTo>
                    <a:pt x="3" y="2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4" name="Freeform 186"/>
            <p:cNvSpPr>
              <a:spLocks/>
            </p:cNvSpPr>
            <p:nvPr/>
          </p:nvSpPr>
          <p:spPr bwMode="auto">
            <a:xfrm>
              <a:off x="7287452" y="1832770"/>
              <a:ext cx="15741" cy="15738"/>
            </a:xfrm>
            <a:custGeom>
              <a:avLst/>
              <a:gdLst>
                <a:gd name="T0" fmla="*/ 50 w 2"/>
                <a:gd name="T1" fmla="*/ 0 h 2"/>
                <a:gd name="T2" fmla="*/ 50 w 2"/>
                <a:gd name="T3" fmla="*/ 83 h 2"/>
                <a:gd name="T4" fmla="*/ 0 w 2"/>
                <a:gd name="T5" fmla="*/ 50 h 2"/>
                <a:gd name="T6" fmla="*/ 5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5" name="Freeform 187"/>
            <p:cNvSpPr>
              <a:spLocks/>
            </p:cNvSpPr>
            <p:nvPr/>
          </p:nvSpPr>
          <p:spPr bwMode="auto">
            <a:xfrm>
              <a:off x="7281157" y="1832770"/>
              <a:ext cx="22038" cy="22033"/>
            </a:xfrm>
            <a:custGeom>
              <a:avLst/>
              <a:gdLst>
                <a:gd name="T0" fmla="*/ 86 w 3"/>
                <a:gd name="T1" fmla="*/ 86 h 3"/>
                <a:gd name="T2" fmla="*/ 65 w 3"/>
                <a:gd name="T3" fmla="*/ 65 h 3"/>
                <a:gd name="T4" fmla="*/ 0 w 3"/>
                <a:gd name="T5" fmla="*/ 65 h 3"/>
                <a:gd name="T6" fmla="*/ 0 w 3"/>
                <a:gd name="T7" fmla="*/ 28 h 3"/>
                <a:gd name="T8" fmla="*/ 0 w 3"/>
                <a:gd name="T9" fmla="*/ 28 h 3"/>
                <a:gd name="T10" fmla="*/ 28 w 3"/>
                <a:gd name="T11" fmla="*/ 0 h 3"/>
                <a:gd name="T12" fmla="*/ 65 w 3"/>
                <a:gd name="T13" fmla="*/ 0 h 3"/>
                <a:gd name="T14" fmla="*/ 65 w 3"/>
                <a:gd name="T15" fmla="*/ 0 h 3"/>
                <a:gd name="T16" fmla="*/ 65 w 3"/>
                <a:gd name="T17" fmla="*/ 0 h 3"/>
                <a:gd name="T18" fmla="*/ 86 w 3"/>
                <a:gd name="T19" fmla="*/ 65 h 3"/>
                <a:gd name="T20" fmla="*/ 86 w 3"/>
                <a:gd name="T21" fmla="*/ 86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" name="Freeform 188"/>
            <p:cNvSpPr>
              <a:spLocks/>
            </p:cNvSpPr>
            <p:nvPr/>
          </p:nvSpPr>
          <p:spPr bwMode="auto">
            <a:xfrm>
              <a:off x="7303195" y="2197884"/>
              <a:ext cx="53520" cy="28328"/>
            </a:xfrm>
            <a:custGeom>
              <a:avLst/>
              <a:gdLst>
                <a:gd name="T0" fmla="*/ 29 w 7"/>
                <a:gd name="T1" fmla="*/ 0 h 4"/>
                <a:gd name="T2" fmla="*/ 243 w 7"/>
                <a:gd name="T3" fmla="*/ 81 h 4"/>
                <a:gd name="T4" fmla="*/ 0 w 7"/>
                <a:gd name="T5" fmla="*/ 25 h 4"/>
                <a:gd name="T6" fmla="*/ 29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3" y="1"/>
                    <a:pt x="6" y="1"/>
                    <a:pt x="7" y="3"/>
                  </a:cubicBezTo>
                  <a:cubicBezTo>
                    <a:pt x="4" y="4"/>
                    <a:pt x="3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" name="Freeform 189"/>
            <p:cNvSpPr>
              <a:spLocks noEditPoints="1"/>
            </p:cNvSpPr>
            <p:nvPr/>
          </p:nvSpPr>
          <p:spPr bwMode="auto">
            <a:xfrm>
              <a:off x="7287452" y="2197884"/>
              <a:ext cx="69261" cy="28328"/>
            </a:xfrm>
            <a:custGeom>
              <a:avLst/>
              <a:gdLst>
                <a:gd name="T0" fmla="*/ 293 w 9"/>
                <a:gd name="T1" fmla="*/ 101 h 4"/>
                <a:gd name="T2" fmla="*/ 144 w 9"/>
                <a:gd name="T3" fmla="*/ 56 h 4"/>
                <a:gd name="T4" fmla="*/ 71 w 9"/>
                <a:gd name="T5" fmla="*/ 25 h 4"/>
                <a:gd name="T6" fmla="*/ 0 w 9"/>
                <a:gd name="T7" fmla="*/ 25 h 4"/>
                <a:gd name="T8" fmla="*/ 71 w 9"/>
                <a:gd name="T9" fmla="*/ 0 h 4"/>
                <a:gd name="T10" fmla="*/ 103 w 9"/>
                <a:gd name="T11" fmla="*/ 0 h 4"/>
                <a:gd name="T12" fmla="*/ 103 w 9"/>
                <a:gd name="T13" fmla="*/ 0 h 4"/>
                <a:gd name="T14" fmla="*/ 103 w 9"/>
                <a:gd name="T15" fmla="*/ 0 h 4"/>
                <a:gd name="T16" fmla="*/ 174 w 9"/>
                <a:gd name="T17" fmla="*/ 0 h 4"/>
                <a:gd name="T18" fmla="*/ 323 w 9"/>
                <a:gd name="T19" fmla="*/ 81 h 4"/>
                <a:gd name="T20" fmla="*/ 323 w 9"/>
                <a:gd name="T21" fmla="*/ 81 h 4"/>
                <a:gd name="T22" fmla="*/ 323 w 9"/>
                <a:gd name="T23" fmla="*/ 101 h 4"/>
                <a:gd name="T24" fmla="*/ 293 w 9"/>
                <a:gd name="T25" fmla="*/ 101 h 4"/>
                <a:gd name="T26" fmla="*/ 174 w 9"/>
                <a:gd name="T27" fmla="*/ 25 h 4"/>
                <a:gd name="T28" fmla="*/ 174 w 9"/>
                <a:gd name="T29" fmla="*/ 25 h 4"/>
                <a:gd name="T30" fmla="*/ 293 w 9"/>
                <a:gd name="T31" fmla="*/ 81 h 4"/>
                <a:gd name="T32" fmla="*/ 174 w 9"/>
                <a:gd name="T33" fmla="*/ 25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" h="4">
                  <a:moveTo>
                    <a:pt x="8" y="4"/>
                  </a:moveTo>
                  <a:cubicBezTo>
                    <a:pt x="6" y="4"/>
                    <a:pt x="5" y="3"/>
                    <a:pt x="4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9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6" y="2"/>
                    <a:pt x="7" y="3"/>
                    <a:pt x="8" y="3"/>
                  </a:cubicBezTo>
                  <a:cubicBezTo>
                    <a:pt x="7" y="2"/>
                    <a:pt x="6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8" name="Freeform 190"/>
            <p:cNvSpPr>
              <a:spLocks/>
            </p:cNvSpPr>
            <p:nvPr/>
          </p:nvSpPr>
          <p:spPr bwMode="auto">
            <a:xfrm>
              <a:off x="7019852" y="1275653"/>
              <a:ext cx="81854" cy="72394"/>
            </a:xfrm>
            <a:custGeom>
              <a:avLst/>
              <a:gdLst>
                <a:gd name="T0" fmla="*/ 156 w 11"/>
                <a:gd name="T1" fmla="*/ 28 h 10"/>
                <a:gd name="T2" fmla="*/ 340 w 11"/>
                <a:gd name="T3" fmla="*/ 196 h 10"/>
                <a:gd name="T4" fmla="*/ 66 w 11"/>
                <a:gd name="T5" fmla="*/ 170 h 10"/>
                <a:gd name="T6" fmla="*/ 0 w 11"/>
                <a:gd name="T7" fmla="*/ 64 h 10"/>
                <a:gd name="T8" fmla="*/ 156 w 11"/>
                <a:gd name="T9" fmla="*/ 2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5" y="1"/>
                  </a:moveTo>
                  <a:cubicBezTo>
                    <a:pt x="9" y="3"/>
                    <a:pt x="9" y="4"/>
                    <a:pt x="11" y="7"/>
                  </a:cubicBezTo>
                  <a:cubicBezTo>
                    <a:pt x="9" y="8"/>
                    <a:pt x="2" y="10"/>
                    <a:pt x="2" y="6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0"/>
                    <a:pt x="3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9" name="Freeform 191"/>
            <p:cNvSpPr>
              <a:spLocks noEditPoints="1"/>
            </p:cNvSpPr>
            <p:nvPr/>
          </p:nvSpPr>
          <p:spPr bwMode="auto">
            <a:xfrm>
              <a:off x="7013556" y="1281949"/>
              <a:ext cx="97596" cy="59803"/>
            </a:xfrm>
            <a:custGeom>
              <a:avLst/>
              <a:gdLst>
                <a:gd name="T0" fmla="*/ 188 w 13"/>
                <a:gd name="T1" fmla="*/ 254 h 8"/>
                <a:gd name="T2" fmla="*/ 69 w 13"/>
                <a:gd name="T3" fmla="*/ 185 h 8"/>
                <a:gd name="T4" fmla="*/ 29 w 13"/>
                <a:gd name="T5" fmla="*/ 135 h 8"/>
                <a:gd name="T6" fmla="*/ 29 w 13"/>
                <a:gd name="T7" fmla="*/ 29 h 8"/>
                <a:gd name="T8" fmla="*/ 98 w 13"/>
                <a:gd name="T9" fmla="*/ 0 h 8"/>
                <a:gd name="T10" fmla="*/ 136 w 13"/>
                <a:gd name="T11" fmla="*/ 0 h 8"/>
                <a:gd name="T12" fmla="*/ 188 w 13"/>
                <a:gd name="T13" fmla="*/ 0 h 8"/>
                <a:gd name="T14" fmla="*/ 188 w 13"/>
                <a:gd name="T15" fmla="*/ 0 h 8"/>
                <a:gd name="T16" fmla="*/ 393 w 13"/>
                <a:gd name="T17" fmla="*/ 164 h 8"/>
                <a:gd name="T18" fmla="*/ 420 w 13"/>
                <a:gd name="T19" fmla="*/ 226 h 8"/>
                <a:gd name="T20" fmla="*/ 393 w 13"/>
                <a:gd name="T21" fmla="*/ 226 h 8"/>
                <a:gd name="T22" fmla="*/ 353 w 13"/>
                <a:gd name="T23" fmla="*/ 226 h 8"/>
                <a:gd name="T24" fmla="*/ 188 w 13"/>
                <a:gd name="T25" fmla="*/ 254 h 8"/>
                <a:gd name="T26" fmla="*/ 98 w 13"/>
                <a:gd name="T27" fmla="*/ 29 h 8"/>
                <a:gd name="T28" fmla="*/ 69 w 13"/>
                <a:gd name="T29" fmla="*/ 69 h 8"/>
                <a:gd name="T30" fmla="*/ 69 w 13"/>
                <a:gd name="T31" fmla="*/ 95 h 8"/>
                <a:gd name="T32" fmla="*/ 98 w 13"/>
                <a:gd name="T33" fmla="*/ 164 h 8"/>
                <a:gd name="T34" fmla="*/ 188 w 13"/>
                <a:gd name="T35" fmla="*/ 226 h 8"/>
                <a:gd name="T36" fmla="*/ 324 w 13"/>
                <a:gd name="T37" fmla="*/ 185 h 8"/>
                <a:gd name="T38" fmla="*/ 353 w 13"/>
                <a:gd name="T39" fmla="*/ 185 h 8"/>
                <a:gd name="T40" fmla="*/ 188 w 13"/>
                <a:gd name="T41" fmla="*/ 29 h 8"/>
                <a:gd name="T42" fmla="*/ 136 w 13"/>
                <a:gd name="T43" fmla="*/ 29 h 8"/>
                <a:gd name="T44" fmla="*/ 98 w 13"/>
                <a:gd name="T45" fmla="*/ 29 h 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3" y="8"/>
                    <a:pt x="2" y="7"/>
                    <a:pt x="2" y="6"/>
                  </a:cubicBezTo>
                  <a:cubicBezTo>
                    <a:pt x="2" y="5"/>
                    <a:pt x="2" y="4"/>
                    <a:pt x="1" y="4"/>
                  </a:cubicBezTo>
                  <a:cubicBezTo>
                    <a:pt x="1" y="3"/>
                    <a:pt x="0" y="3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1"/>
                    <a:pt x="10" y="2"/>
                    <a:pt x="12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9" y="7"/>
                    <a:pt x="7" y="8"/>
                    <a:pt x="6" y="8"/>
                  </a:cubicBezTo>
                  <a:close/>
                  <a:moveTo>
                    <a:pt x="3" y="1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7" y="7"/>
                    <a:pt x="9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3"/>
                    <a:pt x="9" y="2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0" name="Freeform 192"/>
            <p:cNvSpPr>
              <a:spLocks/>
            </p:cNvSpPr>
            <p:nvPr/>
          </p:nvSpPr>
          <p:spPr bwMode="auto">
            <a:xfrm>
              <a:off x="7126893" y="1565229"/>
              <a:ext cx="22038" cy="28328"/>
            </a:xfrm>
            <a:custGeom>
              <a:avLst/>
              <a:gdLst>
                <a:gd name="T0" fmla="*/ 0 w 3"/>
                <a:gd name="T1" fmla="*/ 56 h 4"/>
                <a:gd name="T2" fmla="*/ 86 w 3"/>
                <a:gd name="T3" fmla="*/ 81 h 4"/>
                <a:gd name="T4" fmla="*/ 0 w 3"/>
                <a:gd name="T5" fmla="*/ 56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1" y="0"/>
                    <a:pt x="2" y="2"/>
                    <a:pt x="3" y="3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1" name="Freeform 193"/>
            <p:cNvSpPr>
              <a:spLocks noEditPoints="1"/>
            </p:cNvSpPr>
            <p:nvPr/>
          </p:nvSpPr>
          <p:spPr bwMode="auto">
            <a:xfrm>
              <a:off x="7126893" y="1571523"/>
              <a:ext cx="28334" cy="22033"/>
            </a:xfrm>
            <a:custGeom>
              <a:avLst/>
              <a:gdLst>
                <a:gd name="T0" fmla="*/ 56 w 4"/>
                <a:gd name="T1" fmla="*/ 86 h 3"/>
                <a:gd name="T2" fmla="*/ 0 w 4"/>
                <a:gd name="T3" fmla="*/ 28 h 3"/>
                <a:gd name="T4" fmla="*/ 0 w 4"/>
                <a:gd name="T5" fmla="*/ 28 h 3"/>
                <a:gd name="T6" fmla="*/ 0 w 4"/>
                <a:gd name="T7" fmla="*/ 28 h 3"/>
                <a:gd name="T8" fmla="*/ 25 w 4"/>
                <a:gd name="T9" fmla="*/ 0 h 3"/>
                <a:gd name="T10" fmla="*/ 81 w 4"/>
                <a:gd name="T11" fmla="*/ 28 h 3"/>
                <a:gd name="T12" fmla="*/ 101 w 4"/>
                <a:gd name="T13" fmla="*/ 65 h 3"/>
                <a:gd name="T14" fmla="*/ 101 w 4"/>
                <a:gd name="T15" fmla="*/ 65 h 3"/>
                <a:gd name="T16" fmla="*/ 81 w 4"/>
                <a:gd name="T17" fmla="*/ 86 h 3"/>
                <a:gd name="T18" fmla="*/ 56 w 4"/>
                <a:gd name="T19" fmla="*/ 86 h 3"/>
                <a:gd name="T20" fmla="*/ 25 w 4"/>
                <a:gd name="T21" fmla="*/ 28 h 3"/>
                <a:gd name="T22" fmla="*/ 56 w 4"/>
                <a:gd name="T23" fmla="*/ 65 h 3"/>
                <a:gd name="T24" fmla="*/ 25 w 4"/>
                <a:gd name="T25" fmla="*/ 28 h 3"/>
                <a:gd name="T26" fmla="*/ 25 w 4"/>
                <a:gd name="T27" fmla="*/ 28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lose/>
                  <a:moveTo>
                    <a:pt x="1" y="1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" name="Freeform 194"/>
            <p:cNvSpPr>
              <a:spLocks/>
            </p:cNvSpPr>
            <p:nvPr/>
          </p:nvSpPr>
          <p:spPr bwMode="auto">
            <a:xfrm>
              <a:off x="7079669" y="1565229"/>
              <a:ext cx="47224" cy="50361"/>
            </a:xfrm>
            <a:custGeom>
              <a:avLst/>
              <a:gdLst>
                <a:gd name="T0" fmla="*/ 125 w 6"/>
                <a:gd name="T1" fmla="*/ 0 h 7"/>
                <a:gd name="T2" fmla="*/ 208 w 6"/>
                <a:gd name="T3" fmla="*/ 57 h 7"/>
                <a:gd name="T4" fmla="*/ 158 w 6"/>
                <a:gd name="T5" fmla="*/ 167 h 7"/>
                <a:gd name="T6" fmla="*/ 0 w 6"/>
                <a:gd name="T7" fmla="*/ 130 h 7"/>
                <a:gd name="T8" fmla="*/ 125 w 6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6"/>
                    <a:pt x="4" y="6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3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3" name="Freeform 195"/>
            <p:cNvSpPr>
              <a:spLocks noEditPoints="1"/>
            </p:cNvSpPr>
            <p:nvPr/>
          </p:nvSpPr>
          <p:spPr bwMode="auto">
            <a:xfrm>
              <a:off x="7073373" y="1555786"/>
              <a:ext cx="59817" cy="59803"/>
            </a:xfrm>
            <a:custGeom>
              <a:avLst/>
              <a:gdLst>
                <a:gd name="T0" fmla="*/ 135 w 8"/>
                <a:gd name="T1" fmla="*/ 254 h 8"/>
                <a:gd name="T2" fmla="*/ 29 w 8"/>
                <a:gd name="T3" fmla="*/ 185 h 8"/>
                <a:gd name="T4" fmla="*/ 69 w 8"/>
                <a:gd name="T5" fmla="*/ 69 h 8"/>
                <a:gd name="T6" fmla="*/ 95 w 8"/>
                <a:gd name="T7" fmla="*/ 29 h 8"/>
                <a:gd name="T8" fmla="*/ 95 w 8"/>
                <a:gd name="T9" fmla="*/ 0 h 8"/>
                <a:gd name="T10" fmla="*/ 135 w 8"/>
                <a:gd name="T11" fmla="*/ 29 h 8"/>
                <a:gd name="T12" fmla="*/ 135 w 8"/>
                <a:gd name="T13" fmla="*/ 29 h 8"/>
                <a:gd name="T14" fmla="*/ 226 w 8"/>
                <a:gd name="T15" fmla="*/ 95 h 8"/>
                <a:gd name="T16" fmla="*/ 164 w 8"/>
                <a:gd name="T17" fmla="*/ 254 h 8"/>
                <a:gd name="T18" fmla="*/ 135 w 8"/>
                <a:gd name="T19" fmla="*/ 254 h 8"/>
                <a:gd name="T20" fmla="*/ 135 w 8"/>
                <a:gd name="T21" fmla="*/ 69 h 8"/>
                <a:gd name="T22" fmla="*/ 95 w 8"/>
                <a:gd name="T23" fmla="*/ 69 h 8"/>
                <a:gd name="T24" fmla="*/ 69 w 8"/>
                <a:gd name="T25" fmla="*/ 185 h 8"/>
                <a:gd name="T26" fmla="*/ 164 w 8"/>
                <a:gd name="T27" fmla="*/ 226 h 8"/>
                <a:gd name="T28" fmla="*/ 185 w 8"/>
                <a:gd name="T29" fmla="*/ 95 h 8"/>
                <a:gd name="T30" fmla="*/ 135 w 8"/>
                <a:gd name="T31" fmla="*/ 69 h 8"/>
                <a:gd name="T32" fmla="*/ 135 w 8"/>
                <a:gd name="T33" fmla="*/ 69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1" y="7"/>
                    <a:pt x="1" y="6"/>
                  </a:cubicBezTo>
                  <a:cubicBezTo>
                    <a:pt x="0" y="4"/>
                    <a:pt x="2" y="3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6" y="1"/>
                    <a:pt x="7" y="3"/>
                  </a:cubicBezTo>
                  <a:cubicBezTo>
                    <a:pt x="8" y="4"/>
                    <a:pt x="7" y="7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lose/>
                  <a:moveTo>
                    <a:pt x="4" y="2"/>
                  </a:moveTo>
                  <a:cubicBezTo>
                    <a:pt x="4" y="2"/>
                    <a:pt x="4" y="2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cubicBezTo>
                    <a:pt x="2" y="7"/>
                    <a:pt x="4" y="8"/>
                    <a:pt x="5" y="7"/>
                  </a:cubicBezTo>
                  <a:cubicBezTo>
                    <a:pt x="6" y="6"/>
                    <a:pt x="6" y="4"/>
                    <a:pt x="6" y="3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4" name="Freeform 196"/>
            <p:cNvSpPr>
              <a:spLocks/>
            </p:cNvSpPr>
            <p:nvPr/>
          </p:nvSpPr>
          <p:spPr bwMode="auto">
            <a:xfrm>
              <a:off x="6963184" y="1662803"/>
              <a:ext cx="12593" cy="22033"/>
            </a:xfrm>
            <a:custGeom>
              <a:avLst/>
              <a:gdLst>
                <a:gd name="T0" fmla="*/ 16 w 2"/>
                <a:gd name="T1" fmla="*/ 28 h 3"/>
                <a:gd name="T2" fmla="*/ 32 w 2"/>
                <a:gd name="T3" fmla="*/ 86 h 3"/>
                <a:gd name="T4" fmla="*/ 0 w 2"/>
                <a:gd name="T5" fmla="*/ 0 h 3"/>
                <a:gd name="T6" fmla="*/ 16 w 2"/>
                <a:gd name="T7" fmla="*/ 28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5" name="Freeform 197"/>
            <p:cNvSpPr>
              <a:spLocks/>
            </p:cNvSpPr>
            <p:nvPr/>
          </p:nvSpPr>
          <p:spPr bwMode="auto">
            <a:xfrm>
              <a:off x="6947443" y="1653360"/>
              <a:ext cx="44075" cy="37771"/>
            </a:xfrm>
            <a:custGeom>
              <a:avLst/>
              <a:gdLst>
                <a:gd name="T0" fmla="*/ 180 w 6"/>
                <a:gd name="T1" fmla="*/ 168 h 5"/>
                <a:gd name="T2" fmla="*/ 114 w 6"/>
                <a:gd name="T3" fmla="*/ 139 h 5"/>
                <a:gd name="T4" fmla="*/ 28 w 6"/>
                <a:gd name="T5" fmla="*/ 29 h 5"/>
                <a:gd name="T6" fmla="*/ 0 w 6"/>
                <a:gd name="T7" fmla="*/ 0 h 5"/>
                <a:gd name="T8" fmla="*/ 65 w 6"/>
                <a:gd name="T9" fmla="*/ 29 h 5"/>
                <a:gd name="T10" fmla="*/ 114 w 6"/>
                <a:gd name="T11" fmla="*/ 70 h 5"/>
                <a:gd name="T12" fmla="*/ 114 w 6"/>
                <a:gd name="T13" fmla="*/ 70 h 5"/>
                <a:gd name="T14" fmla="*/ 152 w 6"/>
                <a:gd name="T15" fmla="*/ 98 h 5"/>
                <a:gd name="T16" fmla="*/ 180 w 6"/>
                <a:gd name="T17" fmla="*/ 168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2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5" y="3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" name="Freeform 198"/>
            <p:cNvSpPr>
              <a:spLocks/>
            </p:cNvSpPr>
            <p:nvPr/>
          </p:nvSpPr>
          <p:spPr bwMode="auto">
            <a:xfrm>
              <a:off x="6893922" y="1669098"/>
              <a:ext cx="141671" cy="119607"/>
            </a:xfrm>
            <a:custGeom>
              <a:avLst/>
              <a:gdLst>
                <a:gd name="T0" fmla="*/ 185 w 19"/>
                <a:gd name="T1" fmla="*/ 29 h 16"/>
                <a:gd name="T2" fmla="*/ 253 w 19"/>
                <a:gd name="T3" fmla="*/ 135 h 16"/>
                <a:gd name="T4" fmla="*/ 279 w 19"/>
                <a:gd name="T5" fmla="*/ 135 h 16"/>
                <a:gd name="T6" fmla="*/ 438 w 19"/>
                <a:gd name="T7" fmla="*/ 226 h 16"/>
                <a:gd name="T8" fmla="*/ 476 w 19"/>
                <a:gd name="T9" fmla="*/ 321 h 16"/>
                <a:gd name="T10" fmla="*/ 533 w 19"/>
                <a:gd name="T11" fmla="*/ 321 h 16"/>
                <a:gd name="T12" fmla="*/ 599 w 19"/>
                <a:gd name="T13" fmla="*/ 390 h 16"/>
                <a:gd name="T14" fmla="*/ 476 w 19"/>
                <a:gd name="T15" fmla="*/ 418 h 16"/>
                <a:gd name="T16" fmla="*/ 369 w 19"/>
                <a:gd name="T17" fmla="*/ 349 h 16"/>
                <a:gd name="T18" fmla="*/ 369 w 19"/>
                <a:gd name="T19" fmla="*/ 321 h 16"/>
                <a:gd name="T20" fmla="*/ 348 w 19"/>
                <a:gd name="T21" fmla="*/ 349 h 16"/>
                <a:gd name="T22" fmla="*/ 253 w 19"/>
                <a:gd name="T23" fmla="*/ 439 h 16"/>
                <a:gd name="T24" fmla="*/ 185 w 19"/>
                <a:gd name="T25" fmla="*/ 349 h 16"/>
                <a:gd name="T26" fmla="*/ 118 w 19"/>
                <a:gd name="T27" fmla="*/ 321 h 16"/>
                <a:gd name="T28" fmla="*/ 156 w 19"/>
                <a:gd name="T29" fmla="*/ 185 h 16"/>
                <a:gd name="T30" fmla="*/ 185 w 19"/>
                <a:gd name="T31" fmla="*/ 29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" h="16">
                  <a:moveTo>
                    <a:pt x="6" y="1"/>
                  </a:moveTo>
                  <a:cubicBezTo>
                    <a:pt x="7" y="0"/>
                    <a:pt x="8" y="3"/>
                    <a:pt x="8" y="4"/>
                  </a:cubicBezTo>
                  <a:cubicBezTo>
                    <a:pt x="9" y="2"/>
                    <a:pt x="9" y="4"/>
                    <a:pt x="9" y="4"/>
                  </a:cubicBezTo>
                  <a:cubicBezTo>
                    <a:pt x="11" y="5"/>
                    <a:pt x="12" y="6"/>
                    <a:pt x="14" y="7"/>
                  </a:cubicBezTo>
                  <a:cubicBezTo>
                    <a:pt x="15" y="8"/>
                    <a:pt x="14" y="9"/>
                    <a:pt x="15" y="10"/>
                  </a:cubicBezTo>
                  <a:cubicBezTo>
                    <a:pt x="16" y="11"/>
                    <a:pt x="17" y="10"/>
                    <a:pt x="17" y="10"/>
                  </a:cubicBezTo>
                  <a:cubicBezTo>
                    <a:pt x="18" y="11"/>
                    <a:pt x="18" y="11"/>
                    <a:pt x="19" y="12"/>
                  </a:cubicBezTo>
                  <a:cubicBezTo>
                    <a:pt x="17" y="13"/>
                    <a:pt x="17" y="14"/>
                    <a:pt x="15" y="13"/>
                  </a:cubicBezTo>
                  <a:cubicBezTo>
                    <a:pt x="13" y="12"/>
                    <a:pt x="14" y="10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1" y="13"/>
                    <a:pt x="9" y="13"/>
                    <a:pt x="8" y="14"/>
                  </a:cubicBezTo>
                  <a:cubicBezTo>
                    <a:pt x="6" y="16"/>
                    <a:pt x="6" y="13"/>
                    <a:pt x="6" y="11"/>
                  </a:cubicBezTo>
                  <a:cubicBezTo>
                    <a:pt x="6" y="13"/>
                    <a:pt x="0" y="14"/>
                    <a:pt x="4" y="10"/>
                  </a:cubicBezTo>
                  <a:cubicBezTo>
                    <a:pt x="5" y="10"/>
                    <a:pt x="4" y="7"/>
                    <a:pt x="5" y="6"/>
                  </a:cubicBezTo>
                  <a:cubicBezTo>
                    <a:pt x="5" y="4"/>
                    <a:pt x="5" y="3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" name="Freeform 199"/>
            <p:cNvSpPr>
              <a:spLocks noEditPoints="1"/>
            </p:cNvSpPr>
            <p:nvPr/>
          </p:nvSpPr>
          <p:spPr bwMode="auto">
            <a:xfrm>
              <a:off x="6909664" y="1669098"/>
              <a:ext cx="135375" cy="110164"/>
            </a:xfrm>
            <a:custGeom>
              <a:avLst/>
              <a:gdLst>
                <a:gd name="T0" fmla="*/ 98 w 18"/>
                <a:gd name="T1" fmla="*/ 380 h 15"/>
                <a:gd name="T2" fmla="*/ 0 w 18"/>
                <a:gd name="T3" fmla="*/ 380 h 15"/>
                <a:gd name="T4" fmla="*/ 69 w 18"/>
                <a:gd name="T5" fmla="*/ 201 h 15"/>
                <a:gd name="T6" fmla="*/ 69 w 18"/>
                <a:gd name="T7" fmla="*/ 180 h 15"/>
                <a:gd name="T8" fmla="*/ 98 w 18"/>
                <a:gd name="T9" fmla="*/ 28 h 15"/>
                <a:gd name="T10" fmla="*/ 165 w 18"/>
                <a:gd name="T11" fmla="*/ 28 h 15"/>
                <a:gd name="T12" fmla="*/ 234 w 18"/>
                <a:gd name="T13" fmla="*/ 65 h 15"/>
                <a:gd name="T14" fmla="*/ 258 w 18"/>
                <a:gd name="T15" fmla="*/ 114 h 15"/>
                <a:gd name="T16" fmla="*/ 394 w 18"/>
                <a:gd name="T17" fmla="*/ 180 h 15"/>
                <a:gd name="T18" fmla="*/ 452 w 18"/>
                <a:gd name="T19" fmla="*/ 294 h 15"/>
                <a:gd name="T20" fmla="*/ 490 w 18"/>
                <a:gd name="T21" fmla="*/ 266 h 15"/>
                <a:gd name="T22" fmla="*/ 559 w 18"/>
                <a:gd name="T23" fmla="*/ 355 h 15"/>
                <a:gd name="T24" fmla="*/ 559 w 18"/>
                <a:gd name="T25" fmla="*/ 355 h 15"/>
                <a:gd name="T26" fmla="*/ 423 w 18"/>
                <a:gd name="T27" fmla="*/ 420 h 15"/>
                <a:gd name="T28" fmla="*/ 325 w 18"/>
                <a:gd name="T29" fmla="*/ 331 h 15"/>
                <a:gd name="T30" fmla="*/ 303 w 18"/>
                <a:gd name="T31" fmla="*/ 355 h 15"/>
                <a:gd name="T32" fmla="*/ 234 w 18"/>
                <a:gd name="T33" fmla="*/ 446 h 15"/>
                <a:gd name="T34" fmla="*/ 136 w 18"/>
                <a:gd name="T35" fmla="*/ 180 h 15"/>
                <a:gd name="T36" fmla="*/ 165 w 18"/>
                <a:gd name="T37" fmla="*/ 420 h 15"/>
                <a:gd name="T38" fmla="*/ 189 w 18"/>
                <a:gd name="T39" fmla="*/ 380 h 15"/>
                <a:gd name="T40" fmla="*/ 325 w 18"/>
                <a:gd name="T41" fmla="*/ 266 h 15"/>
                <a:gd name="T42" fmla="*/ 354 w 18"/>
                <a:gd name="T43" fmla="*/ 294 h 15"/>
                <a:gd name="T44" fmla="*/ 423 w 18"/>
                <a:gd name="T45" fmla="*/ 355 h 15"/>
                <a:gd name="T46" fmla="*/ 518 w 18"/>
                <a:gd name="T47" fmla="*/ 355 h 15"/>
                <a:gd name="T48" fmla="*/ 452 w 18"/>
                <a:gd name="T49" fmla="*/ 331 h 15"/>
                <a:gd name="T50" fmla="*/ 423 w 18"/>
                <a:gd name="T51" fmla="*/ 331 h 15"/>
                <a:gd name="T52" fmla="*/ 394 w 18"/>
                <a:gd name="T53" fmla="*/ 201 h 15"/>
                <a:gd name="T54" fmla="*/ 234 w 18"/>
                <a:gd name="T55" fmla="*/ 152 h 15"/>
                <a:gd name="T56" fmla="*/ 189 w 18"/>
                <a:gd name="T57" fmla="*/ 114 h 15"/>
                <a:gd name="T58" fmla="*/ 165 w 18"/>
                <a:gd name="T59" fmla="*/ 180 h 15"/>
                <a:gd name="T60" fmla="*/ 165 w 18"/>
                <a:gd name="T61" fmla="*/ 28 h 15"/>
                <a:gd name="T62" fmla="*/ 98 w 18"/>
                <a:gd name="T63" fmla="*/ 180 h 15"/>
                <a:gd name="T64" fmla="*/ 98 w 18"/>
                <a:gd name="T65" fmla="*/ 201 h 15"/>
                <a:gd name="T66" fmla="*/ 29 w 18"/>
                <a:gd name="T67" fmla="*/ 355 h 15"/>
                <a:gd name="T68" fmla="*/ 98 w 18"/>
                <a:gd name="T69" fmla="*/ 331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" h="15">
                  <a:moveTo>
                    <a:pt x="5" y="15"/>
                  </a:moveTo>
                  <a:cubicBezTo>
                    <a:pt x="4" y="15"/>
                    <a:pt x="3" y="14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0" y="12"/>
                    <a:pt x="0" y="11"/>
                    <a:pt x="2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3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5"/>
                    <a:pt x="11" y="5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13" y="9"/>
                    <a:pt x="13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9"/>
                    <a:pt x="15" y="9"/>
                  </a:cubicBezTo>
                  <a:cubicBezTo>
                    <a:pt x="15" y="9"/>
                    <a:pt x="15" y="10"/>
                    <a:pt x="16" y="10"/>
                  </a:cubicBezTo>
                  <a:cubicBezTo>
                    <a:pt x="16" y="10"/>
                    <a:pt x="17" y="11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5" y="14"/>
                    <a:pt x="15" y="14"/>
                    <a:pt x="13" y="14"/>
                  </a:cubicBezTo>
                  <a:cubicBezTo>
                    <a:pt x="12" y="13"/>
                    <a:pt x="11" y="12"/>
                    <a:pt x="11" y="12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3"/>
                    <a:pt x="8" y="13"/>
                    <a:pt x="7" y="14"/>
                  </a:cubicBezTo>
                  <a:cubicBezTo>
                    <a:pt x="7" y="14"/>
                    <a:pt x="7" y="14"/>
                    <a:pt x="7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  <a:moveTo>
                    <a:pt x="4" y="6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4"/>
                    <a:pt x="5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4"/>
                    <a:pt x="6" y="13"/>
                    <a:pt x="6" y="13"/>
                  </a:cubicBezTo>
                  <a:cubicBezTo>
                    <a:pt x="7" y="13"/>
                    <a:pt x="8" y="12"/>
                    <a:pt x="8" y="11"/>
                  </a:cubicBezTo>
                  <a:cubicBezTo>
                    <a:pt x="8" y="10"/>
                    <a:pt x="8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2"/>
                    <a:pt x="13" y="12"/>
                    <a:pt x="13" y="12"/>
                  </a:cubicBezTo>
                  <a:cubicBezTo>
                    <a:pt x="14" y="13"/>
                    <a:pt x="15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9"/>
                    <a:pt x="12" y="9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3" y="3"/>
                    <a:pt x="3" y="4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lnTo>
                    <a:pt x="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" name="Freeform 200"/>
            <p:cNvSpPr>
              <a:spLocks/>
            </p:cNvSpPr>
            <p:nvPr/>
          </p:nvSpPr>
          <p:spPr bwMode="auto">
            <a:xfrm>
              <a:off x="6909664" y="1565229"/>
              <a:ext cx="15741" cy="22033"/>
            </a:xfrm>
            <a:custGeom>
              <a:avLst/>
              <a:gdLst>
                <a:gd name="T0" fmla="*/ 83 w 2"/>
                <a:gd name="T1" fmla="*/ 0 h 3"/>
                <a:gd name="T2" fmla="*/ 83 w 2"/>
                <a:gd name="T3" fmla="*/ 86 h 3"/>
                <a:gd name="T4" fmla="*/ 83 w 2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0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9" name="Freeform 201"/>
            <p:cNvSpPr>
              <a:spLocks/>
            </p:cNvSpPr>
            <p:nvPr/>
          </p:nvSpPr>
          <p:spPr bwMode="auto">
            <a:xfrm>
              <a:off x="6909664" y="1565229"/>
              <a:ext cx="22038" cy="28328"/>
            </a:xfrm>
            <a:custGeom>
              <a:avLst/>
              <a:gdLst>
                <a:gd name="T0" fmla="*/ 86 w 3"/>
                <a:gd name="T1" fmla="*/ 101 h 4"/>
                <a:gd name="T2" fmla="*/ 65 w 3"/>
                <a:gd name="T3" fmla="*/ 101 h 4"/>
                <a:gd name="T4" fmla="*/ 0 w 3"/>
                <a:gd name="T5" fmla="*/ 25 h 4"/>
                <a:gd name="T6" fmla="*/ 65 w 3"/>
                <a:gd name="T7" fmla="*/ 0 h 4"/>
                <a:gd name="T8" fmla="*/ 65 w 3"/>
                <a:gd name="T9" fmla="*/ 0 h 4"/>
                <a:gd name="T10" fmla="*/ 65 w 3"/>
                <a:gd name="T11" fmla="*/ 25 h 4"/>
                <a:gd name="T12" fmla="*/ 86 w 3"/>
                <a:gd name="T13" fmla="*/ 81 h 4"/>
                <a:gd name="T14" fmla="*/ 86 w 3"/>
                <a:gd name="T15" fmla="*/ 10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3"/>
                    <a:pt x="3" y="3"/>
                  </a:cubicBezTo>
                  <a:lnTo>
                    <a:pt x="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0" name="Freeform 202"/>
            <p:cNvSpPr>
              <a:spLocks/>
            </p:cNvSpPr>
            <p:nvPr/>
          </p:nvSpPr>
          <p:spPr bwMode="auto">
            <a:xfrm>
              <a:off x="6767992" y="1244179"/>
              <a:ext cx="88151" cy="135344"/>
            </a:xfrm>
            <a:custGeom>
              <a:avLst/>
              <a:gdLst>
                <a:gd name="T0" fmla="*/ 28 w 12"/>
                <a:gd name="T1" fmla="*/ 29 h 18"/>
                <a:gd name="T2" fmla="*/ 355 w 12"/>
                <a:gd name="T3" fmla="*/ 98 h 18"/>
                <a:gd name="T4" fmla="*/ 355 w 12"/>
                <a:gd name="T5" fmla="*/ 136 h 18"/>
                <a:gd name="T6" fmla="*/ 294 w 12"/>
                <a:gd name="T7" fmla="*/ 165 h 18"/>
                <a:gd name="T8" fmla="*/ 266 w 12"/>
                <a:gd name="T9" fmla="*/ 258 h 18"/>
                <a:gd name="T10" fmla="*/ 240 w 12"/>
                <a:gd name="T11" fmla="*/ 394 h 18"/>
                <a:gd name="T12" fmla="*/ 86 w 12"/>
                <a:gd name="T13" fmla="*/ 394 h 18"/>
                <a:gd name="T14" fmla="*/ 114 w 12"/>
                <a:gd name="T15" fmla="*/ 518 h 18"/>
                <a:gd name="T16" fmla="*/ 28 w 12"/>
                <a:gd name="T17" fmla="*/ 559 h 18"/>
                <a:gd name="T18" fmla="*/ 65 w 12"/>
                <a:gd name="T19" fmla="*/ 559 h 18"/>
                <a:gd name="T20" fmla="*/ 28 w 12"/>
                <a:gd name="T21" fmla="*/ 452 h 18"/>
                <a:gd name="T22" fmla="*/ 0 w 12"/>
                <a:gd name="T23" fmla="*/ 394 h 18"/>
                <a:gd name="T24" fmla="*/ 0 w 12"/>
                <a:gd name="T25" fmla="*/ 136 h 18"/>
                <a:gd name="T26" fmla="*/ 65 w 12"/>
                <a:gd name="T27" fmla="*/ 165 h 18"/>
                <a:gd name="T28" fmla="*/ 28 w 12"/>
                <a:gd name="T29" fmla="*/ 29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" h="18">
                  <a:moveTo>
                    <a:pt x="1" y="1"/>
                  </a:moveTo>
                  <a:cubicBezTo>
                    <a:pt x="5" y="0"/>
                    <a:pt x="8" y="1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10" y="7"/>
                    <a:pt x="11" y="8"/>
                    <a:pt x="9" y="8"/>
                  </a:cubicBezTo>
                  <a:cubicBezTo>
                    <a:pt x="10" y="9"/>
                    <a:pt x="9" y="11"/>
                    <a:pt x="8" y="12"/>
                  </a:cubicBezTo>
                  <a:cubicBezTo>
                    <a:pt x="8" y="13"/>
                    <a:pt x="4" y="12"/>
                    <a:pt x="3" y="12"/>
                  </a:cubicBezTo>
                  <a:cubicBezTo>
                    <a:pt x="4" y="14"/>
                    <a:pt x="5" y="14"/>
                    <a:pt x="4" y="16"/>
                  </a:cubicBezTo>
                  <a:cubicBezTo>
                    <a:pt x="4" y="17"/>
                    <a:pt x="2" y="18"/>
                    <a:pt x="1" y="17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2" y="13"/>
                    <a:pt x="0" y="14"/>
                    <a:pt x="0" y="12"/>
                  </a:cubicBezTo>
                  <a:cubicBezTo>
                    <a:pt x="0" y="9"/>
                    <a:pt x="0" y="7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1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1" name="Freeform 203"/>
            <p:cNvSpPr>
              <a:spLocks noEditPoints="1"/>
            </p:cNvSpPr>
            <p:nvPr/>
          </p:nvSpPr>
          <p:spPr bwMode="auto">
            <a:xfrm>
              <a:off x="6761696" y="1244179"/>
              <a:ext cx="103892" cy="135344"/>
            </a:xfrm>
            <a:custGeom>
              <a:avLst/>
              <a:gdLst>
                <a:gd name="T0" fmla="*/ 66 w 14"/>
                <a:gd name="T1" fmla="*/ 588 h 18"/>
                <a:gd name="T2" fmla="*/ 28 w 14"/>
                <a:gd name="T3" fmla="*/ 559 h 18"/>
                <a:gd name="T4" fmla="*/ 66 w 14"/>
                <a:gd name="T5" fmla="*/ 452 h 18"/>
                <a:gd name="T6" fmla="*/ 66 w 14"/>
                <a:gd name="T7" fmla="*/ 452 h 18"/>
                <a:gd name="T8" fmla="*/ 0 w 14"/>
                <a:gd name="T9" fmla="*/ 189 h 18"/>
                <a:gd name="T10" fmla="*/ 0 w 14"/>
                <a:gd name="T11" fmla="*/ 98 h 18"/>
                <a:gd name="T12" fmla="*/ 66 w 14"/>
                <a:gd name="T13" fmla="*/ 29 h 18"/>
                <a:gd name="T14" fmla="*/ 66 w 14"/>
                <a:gd name="T15" fmla="*/ 29 h 18"/>
                <a:gd name="T16" fmla="*/ 368 w 14"/>
                <a:gd name="T17" fmla="*/ 69 h 18"/>
                <a:gd name="T18" fmla="*/ 434 w 14"/>
                <a:gd name="T19" fmla="*/ 98 h 18"/>
                <a:gd name="T20" fmla="*/ 405 w 14"/>
                <a:gd name="T21" fmla="*/ 165 h 18"/>
                <a:gd name="T22" fmla="*/ 368 w 14"/>
                <a:gd name="T23" fmla="*/ 234 h 18"/>
                <a:gd name="T24" fmla="*/ 316 w 14"/>
                <a:gd name="T25" fmla="*/ 394 h 18"/>
                <a:gd name="T26" fmla="*/ 250 w 14"/>
                <a:gd name="T27" fmla="*/ 423 h 18"/>
                <a:gd name="T28" fmla="*/ 184 w 14"/>
                <a:gd name="T29" fmla="*/ 518 h 18"/>
                <a:gd name="T30" fmla="*/ 94 w 14"/>
                <a:gd name="T31" fmla="*/ 559 h 18"/>
                <a:gd name="T32" fmla="*/ 118 w 14"/>
                <a:gd name="T33" fmla="*/ 423 h 18"/>
                <a:gd name="T34" fmla="*/ 66 w 14"/>
                <a:gd name="T35" fmla="*/ 354 h 18"/>
                <a:gd name="T36" fmla="*/ 156 w 14"/>
                <a:gd name="T37" fmla="*/ 394 h 18"/>
                <a:gd name="T38" fmla="*/ 278 w 14"/>
                <a:gd name="T39" fmla="*/ 394 h 18"/>
                <a:gd name="T40" fmla="*/ 316 w 14"/>
                <a:gd name="T41" fmla="*/ 303 h 18"/>
                <a:gd name="T42" fmla="*/ 316 w 14"/>
                <a:gd name="T43" fmla="*/ 258 h 18"/>
                <a:gd name="T44" fmla="*/ 339 w 14"/>
                <a:gd name="T45" fmla="*/ 165 h 18"/>
                <a:gd name="T46" fmla="*/ 368 w 14"/>
                <a:gd name="T47" fmla="*/ 136 h 18"/>
                <a:gd name="T48" fmla="*/ 368 w 14"/>
                <a:gd name="T49" fmla="*/ 98 h 18"/>
                <a:gd name="T50" fmla="*/ 94 w 14"/>
                <a:gd name="T51" fmla="*/ 69 h 18"/>
                <a:gd name="T52" fmla="*/ 118 w 14"/>
                <a:gd name="T53" fmla="*/ 165 h 18"/>
                <a:gd name="T54" fmla="*/ 94 w 14"/>
                <a:gd name="T55" fmla="*/ 189 h 18"/>
                <a:gd name="T56" fmla="*/ 28 w 14"/>
                <a:gd name="T57" fmla="*/ 189 h 18"/>
                <a:gd name="T58" fmla="*/ 66 w 14"/>
                <a:gd name="T59" fmla="*/ 423 h 18"/>
                <a:gd name="T60" fmla="*/ 94 w 14"/>
                <a:gd name="T61" fmla="*/ 518 h 18"/>
                <a:gd name="T62" fmla="*/ 94 w 14"/>
                <a:gd name="T63" fmla="*/ 559 h 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" h="18">
                  <a:moveTo>
                    <a:pt x="3" y="18"/>
                  </a:moveTo>
                  <a:cubicBezTo>
                    <a:pt x="3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0"/>
                    <a:pt x="10" y="1"/>
                    <a:pt x="12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2" y="6"/>
                    <a:pt x="12" y="6"/>
                    <a:pt x="12" y="7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1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7" y="13"/>
                    <a:pt x="6" y="13"/>
                    <a:pt x="5" y="13"/>
                  </a:cubicBezTo>
                  <a:cubicBezTo>
                    <a:pt x="6" y="14"/>
                    <a:pt x="7" y="14"/>
                    <a:pt x="6" y="16"/>
                  </a:cubicBezTo>
                  <a:cubicBezTo>
                    <a:pt x="5" y="18"/>
                    <a:pt x="4" y="18"/>
                    <a:pt x="3" y="18"/>
                  </a:cubicBezTo>
                  <a:close/>
                  <a:moveTo>
                    <a:pt x="3" y="17"/>
                  </a:moveTo>
                  <a:cubicBezTo>
                    <a:pt x="4" y="17"/>
                    <a:pt x="4" y="16"/>
                    <a:pt x="5" y="16"/>
                  </a:cubicBezTo>
                  <a:cubicBezTo>
                    <a:pt x="5" y="14"/>
                    <a:pt x="5" y="14"/>
                    <a:pt x="4" y="13"/>
                  </a:cubicBezTo>
                  <a:cubicBezTo>
                    <a:pt x="4" y="13"/>
                    <a:pt x="4" y="13"/>
                    <a:pt x="3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9" y="11"/>
                    <a:pt x="10" y="9"/>
                    <a:pt x="10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8" y="2"/>
                    <a:pt x="6" y="1"/>
                    <a:pt x="3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2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8"/>
                    <a:pt x="1" y="10"/>
                    <a:pt x="2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3" y="13"/>
                    <a:pt x="3" y="15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lnTo>
                    <a:pt x="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2" name="Freeform 204"/>
            <p:cNvSpPr>
              <a:spLocks/>
            </p:cNvSpPr>
            <p:nvPr/>
          </p:nvSpPr>
          <p:spPr bwMode="auto">
            <a:xfrm>
              <a:off x="7296897" y="2270278"/>
              <a:ext cx="50372" cy="31475"/>
            </a:xfrm>
            <a:custGeom>
              <a:avLst/>
              <a:gdLst>
                <a:gd name="T0" fmla="*/ 57 w 7"/>
                <a:gd name="T1" fmla="*/ 0 h 4"/>
                <a:gd name="T2" fmla="*/ 194 w 7"/>
                <a:gd name="T3" fmla="*/ 83 h 4"/>
                <a:gd name="T4" fmla="*/ 167 w 7"/>
                <a:gd name="T5" fmla="*/ 158 h 4"/>
                <a:gd name="T6" fmla="*/ 57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2" y="0"/>
                  </a:moveTo>
                  <a:cubicBezTo>
                    <a:pt x="2" y="3"/>
                    <a:pt x="5" y="2"/>
                    <a:pt x="7" y="2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3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3" name="Freeform 205"/>
            <p:cNvSpPr>
              <a:spLocks/>
            </p:cNvSpPr>
            <p:nvPr/>
          </p:nvSpPr>
          <p:spPr bwMode="auto">
            <a:xfrm>
              <a:off x="7303195" y="2263983"/>
              <a:ext cx="53520" cy="44066"/>
            </a:xfrm>
            <a:custGeom>
              <a:avLst/>
              <a:gdLst>
                <a:gd name="T0" fmla="*/ 141 w 7"/>
                <a:gd name="T1" fmla="*/ 180 h 6"/>
                <a:gd name="T2" fmla="*/ 141 w 7"/>
                <a:gd name="T3" fmla="*/ 152 h 6"/>
                <a:gd name="T4" fmla="*/ 100 w 7"/>
                <a:gd name="T5" fmla="*/ 114 h 6"/>
                <a:gd name="T6" fmla="*/ 0 w 7"/>
                <a:gd name="T7" fmla="*/ 86 h 6"/>
                <a:gd name="T8" fmla="*/ 29 w 7"/>
                <a:gd name="T9" fmla="*/ 28 h 6"/>
                <a:gd name="T10" fmla="*/ 70 w 7"/>
                <a:gd name="T11" fmla="*/ 0 h 6"/>
                <a:gd name="T12" fmla="*/ 70 w 7"/>
                <a:gd name="T13" fmla="*/ 65 h 6"/>
                <a:gd name="T14" fmla="*/ 70 w 7"/>
                <a:gd name="T15" fmla="*/ 65 h 6"/>
                <a:gd name="T16" fmla="*/ 170 w 7"/>
                <a:gd name="T17" fmla="*/ 86 h 6"/>
                <a:gd name="T18" fmla="*/ 211 w 7"/>
                <a:gd name="T19" fmla="*/ 86 h 6"/>
                <a:gd name="T20" fmla="*/ 243 w 7"/>
                <a:gd name="T21" fmla="*/ 86 h 6"/>
                <a:gd name="T22" fmla="*/ 211 w 7"/>
                <a:gd name="T23" fmla="*/ 114 h 6"/>
                <a:gd name="T24" fmla="*/ 170 w 7"/>
                <a:gd name="T25" fmla="*/ 152 h 6"/>
                <a:gd name="T26" fmla="*/ 141 w 7"/>
                <a:gd name="T27" fmla="*/ 18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5"/>
                    <a:pt x="5" y="5"/>
                  </a:cubicBezTo>
                  <a:lnTo>
                    <a:pt x="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4" name="Freeform 207"/>
            <p:cNvSpPr>
              <a:spLocks/>
            </p:cNvSpPr>
            <p:nvPr/>
          </p:nvSpPr>
          <p:spPr bwMode="auto">
            <a:xfrm>
              <a:off x="7066706" y="1766494"/>
              <a:ext cx="22032" cy="28334"/>
            </a:xfrm>
            <a:custGeom>
              <a:avLst/>
              <a:gdLst>
                <a:gd name="T0" fmla="*/ 0 w 3"/>
                <a:gd name="T1" fmla="*/ 25 h 4"/>
                <a:gd name="T2" fmla="*/ 0 w 3"/>
                <a:gd name="T3" fmla="*/ 2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3" y="0"/>
                    <a:pt x="2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5" name="Freeform 208"/>
            <p:cNvSpPr>
              <a:spLocks noEditPoints="1"/>
            </p:cNvSpPr>
            <p:nvPr/>
          </p:nvSpPr>
          <p:spPr bwMode="auto">
            <a:xfrm>
              <a:off x="7066706" y="1766494"/>
              <a:ext cx="12590" cy="22038"/>
            </a:xfrm>
            <a:custGeom>
              <a:avLst/>
              <a:gdLst>
                <a:gd name="T0" fmla="*/ 16 w 2"/>
                <a:gd name="T1" fmla="*/ 86 h 3"/>
                <a:gd name="T2" fmla="*/ 16 w 2"/>
                <a:gd name="T3" fmla="*/ 65 h 3"/>
                <a:gd name="T4" fmla="*/ 32 w 2"/>
                <a:gd name="T5" fmla="*/ 65 h 3"/>
                <a:gd name="T6" fmla="*/ 16 w 2"/>
                <a:gd name="T7" fmla="*/ 86 h 3"/>
                <a:gd name="T8" fmla="*/ 32 w 2"/>
                <a:gd name="T9" fmla="*/ 65 h 3"/>
                <a:gd name="T10" fmla="*/ 16 w 2"/>
                <a:gd name="T11" fmla="*/ 65 h 3"/>
                <a:gd name="T12" fmla="*/ 16 w 2"/>
                <a:gd name="T13" fmla="*/ 65 h 3"/>
                <a:gd name="T14" fmla="*/ 16 w 2"/>
                <a:gd name="T15" fmla="*/ 28 h 3"/>
                <a:gd name="T16" fmla="*/ 0 w 2"/>
                <a:gd name="T17" fmla="*/ 28 h 3"/>
                <a:gd name="T18" fmla="*/ 0 w 2"/>
                <a:gd name="T19" fmla="*/ 0 h 3"/>
                <a:gd name="T20" fmla="*/ 32 w 2"/>
                <a:gd name="T21" fmla="*/ 28 h 3"/>
                <a:gd name="T22" fmla="*/ 32 w 2"/>
                <a:gd name="T23" fmla="*/ 65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lose/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" name="Freeform 209"/>
            <p:cNvSpPr>
              <a:spLocks/>
            </p:cNvSpPr>
            <p:nvPr/>
          </p:nvSpPr>
          <p:spPr bwMode="auto">
            <a:xfrm>
              <a:off x="7028935" y="1489448"/>
              <a:ext cx="15737" cy="22038"/>
            </a:xfrm>
            <a:custGeom>
              <a:avLst/>
              <a:gdLst>
                <a:gd name="T0" fmla="*/ 50 w 2"/>
                <a:gd name="T1" fmla="*/ 0 h 3"/>
                <a:gd name="T2" fmla="*/ 83 w 2"/>
                <a:gd name="T3" fmla="*/ 28 h 3"/>
                <a:gd name="T4" fmla="*/ 50 w 2"/>
                <a:gd name="T5" fmla="*/ 86 h 3"/>
                <a:gd name="T6" fmla="*/ 0 w 2"/>
                <a:gd name="T7" fmla="*/ 28 h 3"/>
                <a:gd name="T8" fmla="*/ 5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" name="Freeform 210"/>
            <p:cNvSpPr>
              <a:spLocks/>
            </p:cNvSpPr>
            <p:nvPr/>
          </p:nvSpPr>
          <p:spPr bwMode="auto">
            <a:xfrm>
              <a:off x="7019493" y="1489448"/>
              <a:ext cx="53507" cy="37779"/>
            </a:xfrm>
            <a:custGeom>
              <a:avLst/>
              <a:gdLst>
                <a:gd name="T0" fmla="*/ 100 w 7"/>
                <a:gd name="T1" fmla="*/ 168 h 5"/>
                <a:gd name="T2" fmla="*/ 29 w 7"/>
                <a:gd name="T3" fmla="*/ 98 h 5"/>
                <a:gd name="T4" fmla="*/ 0 w 7"/>
                <a:gd name="T5" fmla="*/ 29 h 5"/>
                <a:gd name="T6" fmla="*/ 0 w 7"/>
                <a:gd name="T7" fmla="*/ 0 h 5"/>
                <a:gd name="T8" fmla="*/ 70 w 7"/>
                <a:gd name="T9" fmla="*/ 0 h 5"/>
                <a:gd name="T10" fmla="*/ 70 w 7"/>
                <a:gd name="T11" fmla="*/ 0 h 5"/>
                <a:gd name="T12" fmla="*/ 100 w 7"/>
                <a:gd name="T13" fmla="*/ 0 h 5"/>
                <a:gd name="T14" fmla="*/ 141 w 7"/>
                <a:gd name="T15" fmla="*/ 0 h 5"/>
                <a:gd name="T16" fmla="*/ 243 w 7"/>
                <a:gd name="T17" fmla="*/ 29 h 5"/>
                <a:gd name="T18" fmla="*/ 141 w 7"/>
                <a:gd name="T19" fmla="*/ 29 h 5"/>
                <a:gd name="T20" fmla="*/ 100 w 7"/>
                <a:gd name="T21" fmla="*/ 70 h 5"/>
                <a:gd name="T22" fmla="*/ 100 w 7"/>
                <a:gd name="T23" fmla="*/ 168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2"/>
                    <a:pt x="3" y="2"/>
                  </a:cubicBezTo>
                  <a:lnTo>
                    <a:pt x="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" name="Freeform 211"/>
            <p:cNvSpPr>
              <a:spLocks/>
            </p:cNvSpPr>
            <p:nvPr/>
          </p:nvSpPr>
          <p:spPr bwMode="auto">
            <a:xfrm>
              <a:off x="7192605" y="1794828"/>
              <a:ext cx="6295" cy="6297"/>
            </a:xfrm>
            <a:custGeom>
              <a:avLst/>
              <a:gdLst>
                <a:gd name="T0" fmla="*/ 0 w 1"/>
                <a:gd name="T1" fmla="*/ 0 h 1"/>
                <a:gd name="T2" fmla="*/ 16 w 1"/>
                <a:gd name="T3" fmla="*/ 16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9" name="Freeform 212"/>
            <p:cNvSpPr>
              <a:spLocks/>
            </p:cNvSpPr>
            <p:nvPr/>
          </p:nvSpPr>
          <p:spPr bwMode="auto">
            <a:xfrm>
              <a:off x="7176867" y="1788532"/>
              <a:ext cx="37770" cy="12593"/>
            </a:xfrm>
            <a:custGeom>
              <a:avLst/>
              <a:gdLst>
                <a:gd name="T0" fmla="*/ 98 w 5"/>
                <a:gd name="T1" fmla="*/ 32 h 2"/>
                <a:gd name="T2" fmla="*/ 70 w 5"/>
                <a:gd name="T3" fmla="*/ 32 h 2"/>
                <a:gd name="T4" fmla="*/ 70 w 5"/>
                <a:gd name="T5" fmla="*/ 16 h 2"/>
                <a:gd name="T6" fmla="*/ 0 w 5"/>
                <a:gd name="T7" fmla="*/ 0 h 2"/>
                <a:gd name="T8" fmla="*/ 70 w 5"/>
                <a:gd name="T9" fmla="*/ 16 h 2"/>
                <a:gd name="T10" fmla="*/ 98 w 5"/>
                <a:gd name="T11" fmla="*/ 16 h 2"/>
                <a:gd name="T12" fmla="*/ 139 w 5"/>
                <a:gd name="T13" fmla="*/ 16 h 2"/>
                <a:gd name="T14" fmla="*/ 168 w 5"/>
                <a:gd name="T15" fmla="*/ 32 h 2"/>
                <a:gd name="T16" fmla="*/ 139 w 5"/>
                <a:gd name="T17" fmla="*/ 32 h 2"/>
                <a:gd name="T18" fmla="*/ 98 w 5"/>
                <a:gd name="T19" fmla="*/ 32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0" name="Freeform 213"/>
            <p:cNvSpPr>
              <a:spLocks/>
            </p:cNvSpPr>
            <p:nvPr/>
          </p:nvSpPr>
          <p:spPr bwMode="auto">
            <a:xfrm>
              <a:off x="6679565" y="1489448"/>
              <a:ext cx="94425" cy="66113"/>
            </a:xfrm>
            <a:custGeom>
              <a:avLst/>
              <a:gdLst>
                <a:gd name="T0" fmla="*/ 256 w 13"/>
                <a:gd name="T1" fmla="*/ 65 h 9"/>
                <a:gd name="T2" fmla="*/ 196 w 13"/>
                <a:gd name="T3" fmla="*/ 0 h 9"/>
                <a:gd name="T4" fmla="*/ 171 w 13"/>
                <a:gd name="T5" fmla="*/ 65 h 9"/>
                <a:gd name="T6" fmla="*/ 150 w 13"/>
                <a:gd name="T7" fmla="*/ 65 h 9"/>
                <a:gd name="T8" fmla="*/ 150 w 13"/>
                <a:gd name="T9" fmla="*/ 201 h 9"/>
                <a:gd name="T10" fmla="*/ 282 w 13"/>
                <a:gd name="T11" fmla="*/ 266 h 9"/>
                <a:gd name="T12" fmla="*/ 367 w 13"/>
                <a:gd name="T13" fmla="*/ 201 h 9"/>
                <a:gd name="T14" fmla="*/ 256 w 13"/>
                <a:gd name="T15" fmla="*/ 65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9">
                  <a:moveTo>
                    <a:pt x="9" y="2"/>
                  </a:moveTo>
                  <a:cubicBezTo>
                    <a:pt x="8" y="1"/>
                    <a:pt x="7" y="1"/>
                    <a:pt x="7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6" y="5"/>
                    <a:pt x="0" y="5"/>
                    <a:pt x="5" y="7"/>
                  </a:cubicBezTo>
                  <a:cubicBezTo>
                    <a:pt x="6" y="8"/>
                    <a:pt x="8" y="8"/>
                    <a:pt x="10" y="9"/>
                  </a:cubicBezTo>
                  <a:cubicBezTo>
                    <a:pt x="11" y="9"/>
                    <a:pt x="12" y="7"/>
                    <a:pt x="13" y="7"/>
                  </a:cubicBezTo>
                  <a:cubicBezTo>
                    <a:pt x="12" y="7"/>
                    <a:pt x="10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1" name="Freeform 214"/>
            <p:cNvSpPr>
              <a:spLocks noEditPoints="1"/>
            </p:cNvSpPr>
            <p:nvPr/>
          </p:nvSpPr>
          <p:spPr bwMode="auto">
            <a:xfrm>
              <a:off x="6695302" y="1483151"/>
              <a:ext cx="103867" cy="72410"/>
            </a:xfrm>
            <a:custGeom>
              <a:avLst/>
              <a:gdLst>
                <a:gd name="T0" fmla="*/ 250 w 14"/>
                <a:gd name="T1" fmla="*/ 281 h 10"/>
                <a:gd name="T2" fmla="*/ 250 w 14"/>
                <a:gd name="T3" fmla="*/ 281 h 10"/>
                <a:gd name="T4" fmla="*/ 66 w 14"/>
                <a:gd name="T5" fmla="*/ 216 h 10"/>
                <a:gd name="T6" fmla="*/ 0 w 14"/>
                <a:gd name="T7" fmla="*/ 196 h 10"/>
                <a:gd name="T8" fmla="*/ 66 w 14"/>
                <a:gd name="T9" fmla="*/ 147 h 10"/>
                <a:gd name="T10" fmla="*/ 94 w 14"/>
                <a:gd name="T11" fmla="*/ 110 h 10"/>
                <a:gd name="T12" fmla="*/ 66 w 14"/>
                <a:gd name="T13" fmla="*/ 85 h 10"/>
                <a:gd name="T14" fmla="*/ 94 w 14"/>
                <a:gd name="T15" fmla="*/ 85 h 10"/>
                <a:gd name="T16" fmla="*/ 118 w 14"/>
                <a:gd name="T17" fmla="*/ 0 h 10"/>
                <a:gd name="T18" fmla="*/ 156 w 14"/>
                <a:gd name="T19" fmla="*/ 0 h 10"/>
                <a:gd name="T20" fmla="*/ 222 w 14"/>
                <a:gd name="T21" fmla="*/ 85 h 10"/>
                <a:gd name="T22" fmla="*/ 250 w 14"/>
                <a:gd name="T23" fmla="*/ 110 h 10"/>
                <a:gd name="T24" fmla="*/ 339 w 14"/>
                <a:gd name="T25" fmla="*/ 196 h 10"/>
                <a:gd name="T26" fmla="*/ 434 w 14"/>
                <a:gd name="T27" fmla="*/ 170 h 10"/>
                <a:gd name="T28" fmla="*/ 339 w 14"/>
                <a:gd name="T29" fmla="*/ 216 h 10"/>
                <a:gd name="T30" fmla="*/ 339 w 14"/>
                <a:gd name="T31" fmla="*/ 253 h 10"/>
                <a:gd name="T32" fmla="*/ 250 w 14"/>
                <a:gd name="T33" fmla="*/ 281 h 10"/>
                <a:gd name="T34" fmla="*/ 66 w 14"/>
                <a:gd name="T35" fmla="*/ 196 h 10"/>
                <a:gd name="T36" fmla="*/ 94 w 14"/>
                <a:gd name="T37" fmla="*/ 196 h 10"/>
                <a:gd name="T38" fmla="*/ 250 w 14"/>
                <a:gd name="T39" fmla="*/ 253 h 10"/>
                <a:gd name="T40" fmla="*/ 250 w 14"/>
                <a:gd name="T41" fmla="*/ 253 h 10"/>
                <a:gd name="T42" fmla="*/ 316 w 14"/>
                <a:gd name="T43" fmla="*/ 216 h 10"/>
                <a:gd name="T44" fmla="*/ 222 w 14"/>
                <a:gd name="T45" fmla="*/ 147 h 10"/>
                <a:gd name="T46" fmla="*/ 184 w 14"/>
                <a:gd name="T47" fmla="*/ 85 h 10"/>
                <a:gd name="T48" fmla="*/ 156 w 14"/>
                <a:gd name="T49" fmla="*/ 64 h 10"/>
                <a:gd name="T50" fmla="*/ 156 w 14"/>
                <a:gd name="T51" fmla="*/ 85 h 10"/>
                <a:gd name="T52" fmla="*/ 156 w 14"/>
                <a:gd name="T53" fmla="*/ 110 h 10"/>
                <a:gd name="T54" fmla="*/ 118 w 14"/>
                <a:gd name="T55" fmla="*/ 110 h 10"/>
                <a:gd name="T56" fmla="*/ 66 w 14"/>
                <a:gd name="T57" fmla="*/ 170 h 10"/>
                <a:gd name="T58" fmla="*/ 66 w 14"/>
                <a:gd name="T59" fmla="*/ 196 h 10"/>
                <a:gd name="T60" fmla="*/ 66 w 14"/>
                <a:gd name="T61" fmla="*/ 196 h 1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4" h="10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6" y="10"/>
                    <a:pt x="4" y="9"/>
                    <a:pt x="2" y="8"/>
                  </a:cubicBezTo>
                  <a:cubicBezTo>
                    <a:pt x="1" y="8"/>
                    <a:pt x="1" y="8"/>
                    <a:pt x="0" y="7"/>
                  </a:cubicBezTo>
                  <a:cubicBezTo>
                    <a:pt x="0" y="6"/>
                    <a:pt x="1" y="6"/>
                    <a:pt x="2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4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9" y="5"/>
                    <a:pt x="10" y="7"/>
                    <a:pt x="11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9"/>
                  </a:cubicBezTo>
                  <a:cubicBezTo>
                    <a:pt x="10" y="9"/>
                    <a:pt x="9" y="10"/>
                    <a:pt x="8" y="10"/>
                  </a:cubicBezTo>
                  <a:close/>
                  <a:moveTo>
                    <a:pt x="2" y="7"/>
                  </a:moveTo>
                  <a:cubicBezTo>
                    <a:pt x="2" y="7"/>
                    <a:pt x="2" y="7"/>
                    <a:pt x="3" y="7"/>
                  </a:cubicBezTo>
                  <a:cubicBezTo>
                    <a:pt x="5" y="8"/>
                    <a:pt x="6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8"/>
                  </a:cubicBezTo>
                  <a:cubicBezTo>
                    <a:pt x="9" y="7"/>
                    <a:pt x="8" y="6"/>
                    <a:pt x="7" y="5"/>
                  </a:cubicBezTo>
                  <a:cubicBezTo>
                    <a:pt x="7" y="4"/>
                    <a:pt x="7" y="4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2" name="Freeform 215"/>
            <p:cNvSpPr>
              <a:spLocks/>
            </p:cNvSpPr>
            <p:nvPr/>
          </p:nvSpPr>
          <p:spPr bwMode="auto">
            <a:xfrm>
              <a:off x="6701598" y="1253329"/>
              <a:ext cx="28327" cy="22038"/>
            </a:xfrm>
            <a:custGeom>
              <a:avLst/>
              <a:gdLst>
                <a:gd name="T0" fmla="*/ 56 w 4"/>
                <a:gd name="T1" fmla="*/ 86 h 3"/>
                <a:gd name="T2" fmla="*/ 101 w 4"/>
                <a:gd name="T3" fmla="*/ 0 h 3"/>
                <a:gd name="T4" fmla="*/ 0 w 4"/>
                <a:gd name="T5" fmla="*/ 65 h 3"/>
                <a:gd name="T6" fmla="*/ 56 w 4"/>
                <a:gd name="T7" fmla="*/ 8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2"/>
                    <a:pt x="3" y="1"/>
                    <a:pt x="4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1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3" name="Freeform 216"/>
            <p:cNvSpPr>
              <a:spLocks/>
            </p:cNvSpPr>
            <p:nvPr/>
          </p:nvSpPr>
          <p:spPr bwMode="auto">
            <a:xfrm>
              <a:off x="6685860" y="1243884"/>
              <a:ext cx="59802" cy="31483"/>
            </a:xfrm>
            <a:custGeom>
              <a:avLst/>
              <a:gdLst>
                <a:gd name="T0" fmla="*/ 135 w 8"/>
                <a:gd name="T1" fmla="*/ 158 h 4"/>
                <a:gd name="T2" fmla="*/ 135 w 8"/>
                <a:gd name="T3" fmla="*/ 158 h 4"/>
                <a:gd name="T4" fmla="*/ 95 w 8"/>
                <a:gd name="T5" fmla="*/ 158 h 4"/>
                <a:gd name="T6" fmla="*/ 69 w 8"/>
                <a:gd name="T7" fmla="*/ 158 h 4"/>
                <a:gd name="T8" fmla="*/ 0 w 8"/>
                <a:gd name="T9" fmla="*/ 125 h 4"/>
                <a:gd name="T10" fmla="*/ 254 w 8"/>
                <a:gd name="T11" fmla="*/ 0 h 4"/>
                <a:gd name="T12" fmla="*/ 135 w 8"/>
                <a:gd name="T13" fmla="*/ 158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" name="Freeform 217"/>
            <p:cNvSpPr>
              <a:spLocks/>
            </p:cNvSpPr>
            <p:nvPr/>
          </p:nvSpPr>
          <p:spPr bwMode="auto">
            <a:xfrm>
              <a:off x="6739367" y="1313145"/>
              <a:ext cx="12590" cy="12593"/>
            </a:xfrm>
            <a:custGeom>
              <a:avLst/>
              <a:gdLst>
                <a:gd name="T0" fmla="*/ 32 w 2"/>
                <a:gd name="T1" fmla="*/ 16 h 2"/>
                <a:gd name="T2" fmla="*/ 16 w 2"/>
                <a:gd name="T3" fmla="*/ 0 h 2"/>
                <a:gd name="T4" fmla="*/ 16 w 2"/>
                <a:gd name="T5" fmla="*/ 32 h 2"/>
                <a:gd name="T6" fmla="*/ 32 w 2"/>
                <a:gd name="T7" fmla="*/ 1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5" name="Freeform 218"/>
            <p:cNvSpPr>
              <a:spLocks/>
            </p:cNvSpPr>
            <p:nvPr/>
          </p:nvSpPr>
          <p:spPr bwMode="auto">
            <a:xfrm>
              <a:off x="6739367" y="1303701"/>
              <a:ext cx="12590" cy="31483"/>
            </a:xfrm>
            <a:custGeom>
              <a:avLst/>
              <a:gdLst>
                <a:gd name="T0" fmla="*/ 16 w 2"/>
                <a:gd name="T1" fmla="*/ 158 h 4"/>
                <a:gd name="T2" fmla="*/ 0 w 2"/>
                <a:gd name="T3" fmla="*/ 125 h 4"/>
                <a:gd name="T4" fmla="*/ 0 w 2"/>
                <a:gd name="T5" fmla="*/ 50 h 4"/>
                <a:gd name="T6" fmla="*/ 16 w 2"/>
                <a:gd name="T7" fmla="*/ 0 h 4"/>
                <a:gd name="T8" fmla="*/ 32 w 2"/>
                <a:gd name="T9" fmla="*/ 0 h 4"/>
                <a:gd name="T10" fmla="*/ 32 w 2"/>
                <a:gd name="T11" fmla="*/ 50 h 4"/>
                <a:gd name="T12" fmla="*/ 32 w 2"/>
                <a:gd name="T13" fmla="*/ 50 h 4"/>
                <a:gd name="T14" fmla="*/ 32 w 2"/>
                <a:gd name="T15" fmla="*/ 83 h 4"/>
                <a:gd name="T16" fmla="*/ 32 w 2"/>
                <a:gd name="T17" fmla="*/ 125 h 4"/>
                <a:gd name="T18" fmla="*/ 32 w 2"/>
                <a:gd name="T19" fmla="*/ 125 h 4"/>
                <a:gd name="T20" fmla="*/ 16 w 2"/>
                <a:gd name="T21" fmla="*/ 125 h 4"/>
                <a:gd name="T22" fmla="*/ 16 w 2"/>
                <a:gd name="T23" fmla="*/ 158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" name="Freeform 219"/>
            <p:cNvSpPr>
              <a:spLocks/>
            </p:cNvSpPr>
            <p:nvPr/>
          </p:nvSpPr>
          <p:spPr bwMode="auto">
            <a:xfrm>
              <a:off x="6566256" y="1275366"/>
              <a:ext cx="53507" cy="50372"/>
            </a:xfrm>
            <a:custGeom>
              <a:avLst/>
              <a:gdLst>
                <a:gd name="T0" fmla="*/ 170 w 7"/>
                <a:gd name="T1" fmla="*/ 130 h 7"/>
                <a:gd name="T2" fmla="*/ 70 w 7"/>
                <a:gd name="T3" fmla="*/ 0 h 7"/>
                <a:gd name="T4" fmla="*/ 29 w 7"/>
                <a:gd name="T5" fmla="*/ 85 h 7"/>
                <a:gd name="T6" fmla="*/ 141 w 7"/>
                <a:gd name="T7" fmla="*/ 194 h 7"/>
                <a:gd name="T8" fmla="*/ 170 w 7"/>
                <a:gd name="T9" fmla="*/ 13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5" y="5"/>
                  </a:moveTo>
                  <a:cubicBezTo>
                    <a:pt x="6" y="1"/>
                    <a:pt x="7" y="1"/>
                    <a:pt x="2" y="0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" y="4"/>
                    <a:pt x="3" y="6"/>
                    <a:pt x="4" y="7"/>
                  </a:cubicBezTo>
                  <a:cubicBezTo>
                    <a:pt x="5" y="6"/>
                    <a:pt x="5" y="6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" name="Freeform 220"/>
            <p:cNvSpPr>
              <a:spLocks noEditPoints="1"/>
            </p:cNvSpPr>
            <p:nvPr/>
          </p:nvSpPr>
          <p:spPr bwMode="auto">
            <a:xfrm>
              <a:off x="6566256" y="1275366"/>
              <a:ext cx="53507" cy="59817"/>
            </a:xfrm>
            <a:custGeom>
              <a:avLst/>
              <a:gdLst>
                <a:gd name="T0" fmla="*/ 170 w 7"/>
                <a:gd name="T1" fmla="*/ 254 h 8"/>
                <a:gd name="T2" fmla="*/ 141 w 7"/>
                <a:gd name="T3" fmla="*/ 226 h 8"/>
                <a:gd name="T4" fmla="*/ 70 w 7"/>
                <a:gd name="T5" fmla="*/ 164 h 8"/>
                <a:gd name="T6" fmla="*/ 0 w 7"/>
                <a:gd name="T7" fmla="*/ 95 h 8"/>
                <a:gd name="T8" fmla="*/ 0 w 7"/>
                <a:gd name="T9" fmla="*/ 29 h 8"/>
                <a:gd name="T10" fmla="*/ 70 w 7"/>
                <a:gd name="T11" fmla="*/ 0 h 8"/>
                <a:gd name="T12" fmla="*/ 211 w 7"/>
                <a:gd name="T13" fmla="*/ 29 h 8"/>
                <a:gd name="T14" fmla="*/ 211 w 7"/>
                <a:gd name="T15" fmla="*/ 185 h 8"/>
                <a:gd name="T16" fmla="*/ 170 w 7"/>
                <a:gd name="T17" fmla="*/ 226 h 8"/>
                <a:gd name="T18" fmla="*/ 170 w 7"/>
                <a:gd name="T19" fmla="*/ 226 h 8"/>
                <a:gd name="T20" fmla="*/ 170 w 7"/>
                <a:gd name="T21" fmla="*/ 254 h 8"/>
                <a:gd name="T22" fmla="*/ 70 w 7"/>
                <a:gd name="T23" fmla="*/ 29 h 8"/>
                <a:gd name="T24" fmla="*/ 29 w 7"/>
                <a:gd name="T25" fmla="*/ 69 h 8"/>
                <a:gd name="T26" fmla="*/ 29 w 7"/>
                <a:gd name="T27" fmla="*/ 95 h 8"/>
                <a:gd name="T28" fmla="*/ 100 w 7"/>
                <a:gd name="T29" fmla="*/ 135 h 8"/>
                <a:gd name="T30" fmla="*/ 141 w 7"/>
                <a:gd name="T31" fmla="*/ 185 h 8"/>
                <a:gd name="T32" fmla="*/ 170 w 7"/>
                <a:gd name="T33" fmla="*/ 164 h 8"/>
                <a:gd name="T34" fmla="*/ 170 w 7"/>
                <a:gd name="T35" fmla="*/ 69 h 8"/>
                <a:gd name="T36" fmla="*/ 70 w 7"/>
                <a:gd name="T37" fmla="*/ 29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4" y="0"/>
                    <a:pt x="6" y="0"/>
                    <a:pt x="6" y="1"/>
                  </a:cubicBezTo>
                  <a:cubicBezTo>
                    <a:pt x="7" y="2"/>
                    <a:pt x="7" y="3"/>
                    <a:pt x="6" y="6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8"/>
                  </a:lnTo>
                  <a:close/>
                  <a:moveTo>
                    <a:pt x="2" y="1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3"/>
                    <a:pt x="6" y="2"/>
                    <a:pt x="5" y="2"/>
                  </a:cubicBezTo>
                  <a:cubicBezTo>
                    <a:pt x="5" y="1"/>
                    <a:pt x="4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8" name="Freeform 221"/>
            <p:cNvSpPr>
              <a:spLocks/>
            </p:cNvSpPr>
            <p:nvPr/>
          </p:nvSpPr>
          <p:spPr bwMode="auto">
            <a:xfrm>
              <a:off x="6358522" y="1297404"/>
              <a:ext cx="321044" cy="258157"/>
            </a:xfrm>
            <a:custGeom>
              <a:avLst/>
              <a:gdLst>
                <a:gd name="T0" fmla="*/ 320 w 43"/>
                <a:gd name="T1" fmla="*/ 900 h 35"/>
                <a:gd name="T2" fmla="*/ 157 w 43"/>
                <a:gd name="T3" fmla="*/ 757 h 35"/>
                <a:gd name="T4" fmla="*/ 349 w 43"/>
                <a:gd name="T5" fmla="*/ 698 h 35"/>
                <a:gd name="T6" fmla="*/ 534 w 43"/>
                <a:gd name="T7" fmla="*/ 670 h 35"/>
                <a:gd name="T8" fmla="*/ 417 w 43"/>
                <a:gd name="T9" fmla="*/ 604 h 35"/>
                <a:gd name="T10" fmla="*/ 282 w 43"/>
                <a:gd name="T11" fmla="*/ 630 h 35"/>
                <a:gd name="T12" fmla="*/ 95 w 43"/>
                <a:gd name="T13" fmla="*/ 539 h 35"/>
                <a:gd name="T14" fmla="*/ 254 w 43"/>
                <a:gd name="T15" fmla="*/ 478 h 35"/>
                <a:gd name="T16" fmla="*/ 254 w 43"/>
                <a:gd name="T17" fmla="*/ 450 h 35"/>
                <a:gd name="T18" fmla="*/ 282 w 43"/>
                <a:gd name="T19" fmla="*/ 422 h 35"/>
                <a:gd name="T20" fmla="*/ 95 w 43"/>
                <a:gd name="T21" fmla="*/ 450 h 35"/>
                <a:gd name="T22" fmla="*/ 95 w 43"/>
                <a:gd name="T23" fmla="*/ 384 h 35"/>
                <a:gd name="T24" fmla="*/ 66 w 43"/>
                <a:gd name="T25" fmla="*/ 298 h 35"/>
                <a:gd name="T26" fmla="*/ 66 w 43"/>
                <a:gd name="T27" fmla="*/ 246 h 35"/>
                <a:gd name="T28" fmla="*/ 119 w 43"/>
                <a:gd name="T29" fmla="*/ 155 h 35"/>
                <a:gd name="T30" fmla="*/ 349 w 43"/>
                <a:gd name="T31" fmla="*/ 0 h 35"/>
                <a:gd name="T32" fmla="*/ 349 w 43"/>
                <a:gd name="T33" fmla="*/ 180 h 35"/>
                <a:gd name="T34" fmla="*/ 417 w 43"/>
                <a:gd name="T35" fmla="*/ 155 h 35"/>
                <a:gd name="T36" fmla="*/ 479 w 43"/>
                <a:gd name="T37" fmla="*/ 87 h 35"/>
                <a:gd name="T38" fmla="*/ 574 w 43"/>
                <a:gd name="T39" fmla="*/ 180 h 35"/>
                <a:gd name="T40" fmla="*/ 534 w 43"/>
                <a:gd name="T41" fmla="*/ 246 h 35"/>
                <a:gd name="T42" fmla="*/ 693 w 43"/>
                <a:gd name="T43" fmla="*/ 180 h 35"/>
                <a:gd name="T44" fmla="*/ 669 w 43"/>
                <a:gd name="T45" fmla="*/ 180 h 35"/>
                <a:gd name="T46" fmla="*/ 693 w 43"/>
                <a:gd name="T47" fmla="*/ 180 h 35"/>
                <a:gd name="T48" fmla="*/ 624 w 43"/>
                <a:gd name="T49" fmla="*/ 87 h 35"/>
                <a:gd name="T50" fmla="*/ 788 w 43"/>
                <a:gd name="T51" fmla="*/ 204 h 35"/>
                <a:gd name="T52" fmla="*/ 828 w 43"/>
                <a:gd name="T53" fmla="*/ 384 h 35"/>
                <a:gd name="T54" fmla="*/ 856 w 43"/>
                <a:gd name="T55" fmla="*/ 246 h 35"/>
                <a:gd name="T56" fmla="*/ 828 w 43"/>
                <a:gd name="T57" fmla="*/ 87 h 35"/>
                <a:gd name="T58" fmla="*/ 828 w 43"/>
                <a:gd name="T59" fmla="*/ 28 h 35"/>
                <a:gd name="T60" fmla="*/ 923 w 43"/>
                <a:gd name="T61" fmla="*/ 66 h 35"/>
                <a:gd name="T62" fmla="*/ 923 w 43"/>
                <a:gd name="T63" fmla="*/ 28 h 35"/>
                <a:gd name="T64" fmla="*/ 1041 w 43"/>
                <a:gd name="T65" fmla="*/ 204 h 35"/>
                <a:gd name="T66" fmla="*/ 1079 w 43"/>
                <a:gd name="T67" fmla="*/ 515 h 35"/>
                <a:gd name="T68" fmla="*/ 1177 w 43"/>
                <a:gd name="T69" fmla="*/ 630 h 35"/>
                <a:gd name="T70" fmla="*/ 1243 w 43"/>
                <a:gd name="T71" fmla="*/ 630 h 35"/>
                <a:gd name="T72" fmla="*/ 1267 w 43"/>
                <a:gd name="T73" fmla="*/ 698 h 35"/>
                <a:gd name="T74" fmla="*/ 1362 w 43"/>
                <a:gd name="T75" fmla="*/ 757 h 35"/>
                <a:gd name="T76" fmla="*/ 1333 w 43"/>
                <a:gd name="T77" fmla="*/ 757 h 35"/>
                <a:gd name="T78" fmla="*/ 1295 w 43"/>
                <a:gd name="T79" fmla="*/ 813 h 35"/>
                <a:gd name="T80" fmla="*/ 1267 w 43"/>
                <a:gd name="T81" fmla="*/ 785 h 35"/>
                <a:gd name="T82" fmla="*/ 1243 w 43"/>
                <a:gd name="T83" fmla="*/ 850 h 35"/>
                <a:gd name="T84" fmla="*/ 1198 w 43"/>
                <a:gd name="T85" fmla="*/ 850 h 35"/>
                <a:gd name="T86" fmla="*/ 1198 w 43"/>
                <a:gd name="T87" fmla="*/ 900 h 35"/>
                <a:gd name="T88" fmla="*/ 1267 w 43"/>
                <a:gd name="T89" fmla="*/ 900 h 35"/>
                <a:gd name="T90" fmla="*/ 1295 w 43"/>
                <a:gd name="T91" fmla="*/ 939 h 35"/>
                <a:gd name="T92" fmla="*/ 1198 w 43"/>
                <a:gd name="T93" fmla="*/ 989 h 35"/>
                <a:gd name="T94" fmla="*/ 1041 w 43"/>
                <a:gd name="T95" fmla="*/ 965 h 35"/>
                <a:gd name="T96" fmla="*/ 1041 w 43"/>
                <a:gd name="T97" fmla="*/ 939 h 35"/>
                <a:gd name="T98" fmla="*/ 946 w 43"/>
                <a:gd name="T99" fmla="*/ 900 h 35"/>
                <a:gd name="T100" fmla="*/ 946 w 43"/>
                <a:gd name="T101" fmla="*/ 850 h 35"/>
                <a:gd name="T102" fmla="*/ 856 w 43"/>
                <a:gd name="T103" fmla="*/ 965 h 35"/>
                <a:gd name="T104" fmla="*/ 731 w 43"/>
                <a:gd name="T105" fmla="*/ 1026 h 35"/>
                <a:gd name="T106" fmla="*/ 439 w 43"/>
                <a:gd name="T107" fmla="*/ 1054 h 35"/>
                <a:gd name="T108" fmla="*/ 417 w 43"/>
                <a:gd name="T109" fmla="*/ 965 h 35"/>
                <a:gd name="T110" fmla="*/ 417 w 43"/>
                <a:gd name="T111" fmla="*/ 939 h 35"/>
                <a:gd name="T112" fmla="*/ 320 w 43"/>
                <a:gd name="T113" fmla="*/ 900 h 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3" h="35">
                  <a:moveTo>
                    <a:pt x="10" y="30"/>
                  </a:moveTo>
                  <a:cubicBezTo>
                    <a:pt x="7" y="29"/>
                    <a:pt x="6" y="28"/>
                    <a:pt x="5" y="25"/>
                  </a:cubicBezTo>
                  <a:cubicBezTo>
                    <a:pt x="7" y="24"/>
                    <a:pt x="9" y="23"/>
                    <a:pt x="11" y="23"/>
                  </a:cubicBezTo>
                  <a:cubicBezTo>
                    <a:pt x="13" y="22"/>
                    <a:pt x="16" y="24"/>
                    <a:pt x="17" y="22"/>
                  </a:cubicBezTo>
                  <a:cubicBezTo>
                    <a:pt x="15" y="22"/>
                    <a:pt x="14" y="21"/>
                    <a:pt x="13" y="20"/>
                  </a:cubicBezTo>
                  <a:cubicBezTo>
                    <a:pt x="12" y="20"/>
                    <a:pt x="10" y="21"/>
                    <a:pt x="9" y="21"/>
                  </a:cubicBezTo>
                  <a:cubicBezTo>
                    <a:pt x="5" y="22"/>
                    <a:pt x="4" y="21"/>
                    <a:pt x="3" y="18"/>
                  </a:cubicBezTo>
                  <a:cubicBezTo>
                    <a:pt x="4" y="17"/>
                    <a:pt x="6" y="16"/>
                    <a:pt x="8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4"/>
                    <a:pt x="9" y="14"/>
                  </a:cubicBezTo>
                  <a:cubicBezTo>
                    <a:pt x="7" y="15"/>
                    <a:pt x="5" y="15"/>
                    <a:pt x="3" y="15"/>
                  </a:cubicBezTo>
                  <a:cubicBezTo>
                    <a:pt x="2" y="16"/>
                    <a:pt x="3" y="14"/>
                    <a:pt x="3" y="13"/>
                  </a:cubicBezTo>
                  <a:cubicBezTo>
                    <a:pt x="0" y="14"/>
                    <a:pt x="1" y="12"/>
                    <a:pt x="2" y="10"/>
                  </a:cubicBezTo>
                  <a:cubicBezTo>
                    <a:pt x="3" y="9"/>
                    <a:pt x="2" y="9"/>
                    <a:pt x="2" y="8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5" y="4"/>
                    <a:pt x="9" y="0"/>
                    <a:pt x="11" y="0"/>
                  </a:cubicBezTo>
                  <a:cubicBezTo>
                    <a:pt x="13" y="1"/>
                    <a:pt x="11" y="5"/>
                    <a:pt x="11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3" y="4"/>
                    <a:pt x="14" y="3"/>
                    <a:pt x="15" y="3"/>
                  </a:cubicBezTo>
                  <a:cubicBezTo>
                    <a:pt x="16" y="4"/>
                    <a:pt x="17" y="5"/>
                    <a:pt x="18" y="6"/>
                  </a:cubicBezTo>
                  <a:cubicBezTo>
                    <a:pt x="19" y="6"/>
                    <a:pt x="17" y="8"/>
                    <a:pt x="17" y="8"/>
                  </a:cubicBezTo>
                  <a:cubicBezTo>
                    <a:pt x="19" y="8"/>
                    <a:pt x="20" y="7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1" y="6"/>
                    <a:pt x="22" y="6"/>
                    <a:pt x="22" y="6"/>
                  </a:cubicBezTo>
                  <a:cubicBezTo>
                    <a:pt x="21" y="5"/>
                    <a:pt x="21" y="4"/>
                    <a:pt x="20" y="3"/>
                  </a:cubicBezTo>
                  <a:cubicBezTo>
                    <a:pt x="22" y="4"/>
                    <a:pt x="25" y="5"/>
                    <a:pt x="25" y="7"/>
                  </a:cubicBezTo>
                  <a:cubicBezTo>
                    <a:pt x="25" y="9"/>
                    <a:pt x="25" y="12"/>
                    <a:pt x="26" y="13"/>
                  </a:cubicBezTo>
                  <a:cubicBezTo>
                    <a:pt x="28" y="11"/>
                    <a:pt x="27" y="10"/>
                    <a:pt x="27" y="8"/>
                  </a:cubicBezTo>
                  <a:cubicBezTo>
                    <a:pt x="26" y="6"/>
                    <a:pt x="26" y="5"/>
                    <a:pt x="26" y="3"/>
                  </a:cubicBezTo>
                  <a:cubicBezTo>
                    <a:pt x="26" y="2"/>
                    <a:pt x="26" y="2"/>
                    <a:pt x="26" y="1"/>
                  </a:cubicBezTo>
                  <a:cubicBezTo>
                    <a:pt x="27" y="1"/>
                    <a:pt x="28" y="1"/>
                    <a:pt x="29" y="2"/>
                  </a:cubicBezTo>
                  <a:cubicBezTo>
                    <a:pt x="29" y="2"/>
                    <a:pt x="29" y="1"/>
                    <a:pt x="29" y="1"/>
                  </a:cubicBezTo>
                  <a:cubicBezTo>
                    <a:pt x="31" y="1"/>
                    <a:pt x="32" y="5"/>
                    <a:pt x="33" y="7"/>
                  </a:cubicBezTo>
                  <a:cubicBezTo>
                    <a:pt x="33" y="11"/>
                    <a:pt x="35" y="13"/>
                    <a:pt x="34" y="17"/>
                  </a:cubicBezTo>
                  <a:cubicBezTo>
                    <a:pt x="34" y="18"/>
                    <a:pt x="36" y="20"/>
                    <a:pt x="37" y="21"/>
                  </a:cubicBezTo>
                  <a:cubicBezTo>
                    <a:pt x="37" y="21"/>
                    <a:pt x="38" y="20"/>
                    <a:pt x="39" y="21"/>
                  </a:cubicBezTo>
                  <a:cubicBezTo>
                    <a:pt x="39" y="21"/>
                    <a:pt x="40" y="22"/>
                    <a:pt x="40" y="23"/>
                  </a:cubicBezTo>
                  <a:cubicBezTo>
                    <a:pt x="42" y="24"/>
                    <a:pt x="42" y="23"/>
                    <a:pt x="43" y="25"/>
                  </a:cubicBezTo>
                  <a:cubicBezTo>
                    <a:pt x="43" y="27"/>
                    <a:pt x="41" y="28"/>
                    <a:pt x="42" y="25"/>
                  </a:cubicBezTo>
                  <a:cubicBezTo>
                    <a:pt x="42" y="26"/>
                    <a:pt x="41" y="27"/>
                    <a:pt x="41" y="27"/>
                  </a:cubicBezTo>
                  <a:cubicBezTo>
                    <a:pt x="41" y="27"/>
                    <a:pt x="40" y="27"/>
                    <a:pt x="40" y="26"/>
                  </a:cubicBezTo>
                  <a:cubicBezTo>
                    <a:pt x="39" y="26"/>
                    <a:pt x="39" y="27"/>
                    <a:pt x="39" y="28"/>
                  </a:cubicBezTo>
                  <a:cubicBezTo>
                    <a:pt x="39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30"/>
                  </a:cubicBezTo>
                  <a:cubicBezTo>
                    <a:pt x="39" y="29"/>
                    <a:pt x="42" y="27"/>
                    <a:pt x="40" y="30"/>
                  </a:cubicBezTo>
                  <a:cubicBezTo>
                    <a:pt x="40" y="30"/>
                    <a:pt x="41" y="31"/>
                    <a:pt x="41" y="31"/>
                  </a:cubicBezTo>
                  <a:cubicBezTo>
                    <a:pt x="41" y="31"/>
                    <a:pt x="39" y="33"/>
                    <a:pt x="38" y="33"/>
                  </a:cubicBezTo>
                  <a:cubicBezTo>
                    <a:pt x="36" y="33"/>
                    <a:pt x="34" y="32"/>
                    <a:pt x="33" y="32"/>
                  </a:cubicBezTo>
                  <a:cubicBezTo>
                    <a:pt x="33" y="32"/>
                    <a:pt x="33" y="31"/>
                    <a:pt x="33" y="31"/>
                  </a:cubicBezTo>
                  <a:cubicBezTo>
                    <a:pt x="32" y="31"/>
                    <a:pt x="31" y="30"/>
                    <a:pt x="30" y="30"/>
                  </a:cubicBezTo>
                  <a:cubicBezTo>
                    <a:pt x="30" y="30"/>
                    <a:pt x="30" y="29"/>
                    <a:pt x="30" y="28"/>
                  </a:cubicBezTo>
                  <a:cubicBezTo>
                    <a:pt x="29" y="29"/>
                    <a:pt x="28" y="31"/>
                    <a:pt x="27" y="32"/>
                  </a:cubicBezTo>
                  <a:cubicBezTo>
                    <a:pt x="25" y="32"/>
                    <a:pt x="25" y="32"/>
                    <a:pt x="23" y="34"/>
                  </a:cubicBezTo>
                  <a:cubicBezTo>
                    <a:pt x="21" y="35"/>
                    <a:pt x="16" y="35"/>
                    <a:pt x="14" y="35"/>
                  </a:cubicBezTo>
                  <a:cubicBezTo>
                    <a:pt x="15" y="34"/>
                    <a:pt x="14" y="33"/>
                    <a:pt x="13" y="32"/>
                  </a:cubicBezTo>
                  <a:cubicBezTo>
                    <a:pt x="13" y="31"/>
                    <a:pt x="14" y="31"/>
                    <a:pt x="13" y="31"/>
                  </a:cubicBezTo>
                  <a:cubicBezTo>
                    <a:pt x="12" y="30"/>
                    <a:pt x="11" y="30"/>
                    <a:pt x="1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9" name="Freeform 222"/>
            <p:cNvSpPr>
              <a:spLocks noEditPoints="1"/>
            </p:cNvSpPr>
            <p:nvPr/>
          </p:nvSpPr>
          <p:spPr bwMode="auto">
            <a:xfrm>
              <a:off x="6358522" y="1297404"/>
              <a:ext cx="327339" cy="267602"/>
            </a:xfrm>
            <a:custGeom>
              <a:avLst/>
              <a:gdLst>
                <a:gd name="T0" fmla="*/ 409 w 44"/>
                <a:gd name="T1" fmla="*/ 1025 h 36"/>
                <a:gd name="T2" fmla="*/ 118 w 44"/>
                <a:gd name="T3" fmla="*/ 774 h 36"/>
                <a:gd name="T4" fmla="*/ 503 w 44"/>
                <a:gd name="T5" fmla="*/ 685 h 36"/>
                <a:gd name="T6" fmla="*/ 66 w 44"/>
                <a:gd name="T7" fmla="*/ 569 h 36"/>
                <a:gd name="T8" fmla="*/ 184 w 44"/>
                <a:gd name="T9" fmla="*/ 503 h 36"/>
                <a:gd name="T10" fmla="*/ 95 w 44"/>
                <a:gd name="T11" fmla="*/ 434 h 36"/>
                <a:gd name="T12" fmla="*/ 66 w 44"/>
                <a:gd name="T13" fmla="*/ 279 h 36"/>
                <a:gd name="T14" fmla="*/ 340 w 44"/>
                <a:gd name="T15" fmla="*/ 0 h 36"/>
                <a:gd name="T16" fmla="*/ 409 w 44"/>
                <a:gd name="T17" fmla="*/ 156 h 36"/>
                <a:gd name="T18" fmla="*/ 570 w 44"/>
                <a:gd name="T19" fmla="*/ 222 h 36"/>
                <a:gd name="T20" fmla="*/ 659 w 44"/>
                <a:gd name="T21" fmla="*/ 156 h 36"/>
                <a:gd name="T22" fmla="*/ 778 w 44"/>
                <a:gd name="T23" fmla="*/ 250 h 36"/>
                <a:gd name="T24" fmla="*/ 778 w 44"/>
                <a:gd name="T25" fmla="*/ 94 h 36"/>
                <a:gd name="T26" fmla="*/ 872 w 44"/>
                <a:gd name="T27" fmla="*/ 28 h 36"/>
                <a:gd name="T28" fmla="*/ 1057 w 44"/>
                <a:gd name="T29" fmla="*/ 340 h 36"/>
                <a:gd name="T30" fmla="*/ 1189 w 44"/>
                <a:gd name="T31" fmla="*/ 619 h 36"/>
                <a:gd name="T32" fmla="*/ 1347 w 44"/>
                <a:gd name="T33" fmla="*/ 774 h 36"/>
                <a:gd name="T34" fmla="*/ 1307 w 44"/>
                <a:gd name="T35" fmla="*/ 869 h 36"/>
                <a:gd name="T36" fmla="*/ 1257 w 44"/>
                <a:gd name="T37" fmla="*/ 869 h 36"/>
                <a:gd name="T38" fmla="*/ 1279 w 44"/>
                <a:gd name="T39" fmla="*/ 937 h 36"/>
                <a:gd name="T40" fmla="*/ 1279 w 44"/>
                <a:gd name="T41" fmla="*/ 999 h 36"/>
                <a:gd name="T42" fmla="*/ 1005 w 44"/>
                <a:gd name="T43" fmla="*/ 959 h 36"/>
                <a:gd name="T44" fmla="*/ 716 w 44"/>
                <a:gd name="T45" fmla="*/ 1053 h 36"/>
                <a:gd name="T46" fmla="*/ 156 w 44"/>
                <a:gd name="T47" fmla="*/ 774 h 36"/>
                <a:gd name="T48" fmla="*/ 435 w 44"/>
                <a:gd name="T49" fmla="*/ 999 h 36"/>
                <a:gd name="T50" fmla="*/ 716 w 44"/>
                <a:gd name="T51" fmla="*/ 1025 h 36"/>
                <a:gd name="T52" fmla="*/ 910 w 44"/>
                <a:gd name="T53" fmla="*/ 843 h 36"/>
                <a:gd name="T54" fmla="*/ 1057 w 44"/>
                <a:gd name="T55" fmla="*/ 959 h 36"/>
                <a:gd name="T56" fmla="*/ 1257 w 44"/>
                <a:gd name="T57" fmla="*/ 959 h 36"/>
                <a:gd name="T58" fmla="*/ 1213 w 44"/>
                <a:gd name="T59" fmla="*/ 897 h 36"/>
                <a:gd name="T60" fmla="*/ 1151 w 44"/>
                <a:gd name="T61" fmla="*/ 869 h 36"/>
                <a:gd name="T62" fmla="*/ 1189 w 44"/>
                <a:gd name="T63" fmla="*/ 843 h 36"/>
                <a:gd name="T64" fmla="*/ 1279 w 44"/>
                <a:gd name="T65" fmla="*/ 803 h 36"/>
                <a:gd name="T66" fmla="*/ 1307 w 44"/>
                <a:gd name="T67" fmla="*/ 803 h 36"/>
                <a:gd name="T68" fmla="*/ 1257 w 44"/>
                <a:gd name="T69" fmla="*/ 713 h 36"/>
                <a:gd name="T70" fmla="*/ 1057 w 44"/>
                <a:gd name="T71" fmla="*/ 524 h 36"/>
                <a:gd name="T72" fmla="*/ 910 w 44"/>
                <a:gd name="T73" fmla="*/ 94 h 36"/>
                <a:gd name="T74" fmla="*/ 844 w 44"/>
                <a:gd name="T75" fmla="*/ 250 h 36"/>
                <a:gd name="T76" fmla="*/ 804 w 44"/>
                <a:gd name="T77" fmla="*/ 434 h 36"/>
                <a:gd name="T78" fmla="*/ 716 w 44"/>
                <a:gd name="T79" fmla="*/ 184 h 36"/>
                <a:gd name="T80" fmla="*/ 688 w 44"/>
                <a:gd name="T81" fmla="*/ 222 h 36"/>
                <a:gd name="T82" fmla="*/ 532 w 44"/>
                <a:gd name="T83" fmla="*/ 250 h 36"/>
                <a:gd name="T84" fmla="*/ 369 w 44"/>
                <a:gd name="T85" fmla="*/ 222 h 36"/>
                <a:gd name="T86" fmla="*/ 340 w 44"/>
                <a:gd name="T87" fmla="*/ 28 h 36"/>
                <a:gd name="T88" fmla="*/ 95 w 44"/>
                <a:gd name="T89" fmla="*/ 250 h 36"/>
                <a:gd name="T90" fmla="*/ 95 w 44"/>
                <a:gd name="T91" fmla="*/ 406 h 36"/>
                <a:gd name="T92" fmla="*/ 118 w 44"/>
                <a:gd name="T93" fmla="*/ 463 h 36"/>
                <a:gd name="T94" fmla="*/ 435 w 44"/>
                <a:gd name="T95" fmla="*/ 368 h 36"/>
                <a:gd name="T96" fmla="*/ 95 w 44"/>
                <a:gd name="T97" fmla="*/ 569 h 36"/>
                <a:gd name="T98" fmla="*/ 570 w 44"/>
                <a:gd name="T99" fmla="*/ 685 h 36"/>
                <a:gd name="T100" fmla="*/ 340 w 44"/>
                <a:gd name="T101" fmla="*/ 713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4" h="36">
                  <a:moveTo>
                    <a:pt x="13" y="36"/>
                  </a:move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2"/>
                    <a:pt x="12" y="32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6" y="29"/>
                    <a:pt x="6" y="29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3" y="22"/>
                    <a:pt x="14" y="22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1" y="21"/>
                    <a:pt x="11" y="21"/>
                  </a:cubicBezTo>
                  <a:cubicBezTo>
                    <a:pt x="10" y="22"/>
                    <a:pt x="10" y="22"/>
                    <a:pt x="9" y="22"/>
                  </a:cubicBezTo>
                  <a:cubicBezTo>
                    <a:pt x="5" y="22"/>
                    <a:pt x="4" y="21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2" y="16"/>
                    <a:pt x="2" y="16"/>
                  </a:cubicBezTo>
                  <a:cubicBezTo>
                    <a:pt x="2" y="15"/>
                    <a:pt x="2" y="15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1" y="14"/>
                    <a:pt x="0" y="13"/>
                  </a:cubicBezTo>
                  <a:cubicBezTo>
                    <a:pt x="0" y="12"/>
                    <a:pt x="1" y="1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8"/>
                    <a:pt x="2" y="8"/>
                  </a:cubicBezTo>
                  <a:cubicBezTo>
                    <a:pt x="2" y="6"/>
                    <a:pt x="2" y="6"/>
                    <a:pt x="3" y="5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7" y="1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3" y="2"/>
                    <a:pt x="13" y="4"/>
                    <a:pt x="12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2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19" y="7"/>
                    <a:pt x="20" y="7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5" y="5"/>
                    <a:pt x="25" y="7"/>
                  </a:cubicBezTo>
                  <a:cubicBezTo>
                    <a:pt x="25" y="7"/>
                    <a:pt x="25" y="8"/>
                    <a:pt x="25" y="8"/>
                  </a:cubicBezTo>
                  <a:cubicBezTo>
                    <a:pt x="25" y="9"/>
                    <a:pt x="26" y="11"/>
                    <a:pt x="26" y="12"/>
                  </a:cubicBezTo>
                  <a:cubicBezTo>
                    <a:pt x="27" y="11"/>
                    <a:pt x="27" y="11"/>
                    <a:pt x="26" y="10"/>
                  </a:cubicBezTo>
                  <a:cubicBezTo>
                    <a:pt x="26" y="9"/>
                    <a:pt x="26" y="9"/>
                    <a:pt x="26" y="8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1"/>
                    <a:pt x="26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1"/>
                    <a:pt x="33" y="4"/>
                    <a:pt x="33" y="7"/>
                  </a:cubicBezTo>
                  <a:cubicBezTo>
                    <a:pt x="33" y="8"/>
                    <a:pt x="34" y="9"/>
                    <a:pt x="34" y="11"/>
                  </a:cubicBezTo>
                  <a:cubicBezTo>
                    <a:pt x="35" y="13"/>
                    <a:pt x="35" y="15"/>
                    <a:pt x="35" y="17"/>
                  </a:cubicBezTo>
                  <a:cubicBezTo>
                    <a:pt x="35" y="18"/>
                    <a:pt x="37" y="20"/>
                    <a:pt x="37" y="20"/>
                  </a:cubicBezTo>
                  <a:cubicBezTo>
                    <a:pt x="37" y="20"/>
                    <a:pt x="37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2" y="23"/>
                    <a:pt x="42" y="23"/>
                  </a:cubicBezTo>
                  <a:cubicBezTo>
                    <a:pt x="43" y="23"/>
                    <a:pt x="43" y="24"/>
                    <a:pt x="43" y="25"/>
                  </a:cubicBezTo>
                  <a:cubicBezTo>
                    <a:pt x="44" y="26"/>
                    <a:pt x="44" y="26"/>
                    <a:pt x="43" y="27"/>
                  </a:cubicBezTo>
                  <a:cubicBezTo>
                    <a:pt x="43" y="27"/>
                    <a:pt x="43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6"/>
                  </a:cubicBezTo>
                  <a:cubicBezTo>
                    <a:pt x="39" y="27"/>
                    <a:pt x="39" y="27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1" y="31"/>
                    <a:pt x="41" y="31"/>
                    <a:pt x="41" y="32"/>
                  </a:cubicBezTo>
                  <a:cubicBezTo>
                    <a:pt x="40" y="33"/>
                    <a:pt x="39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0"/>
                    <a:pt x="30" y="30"/>
                  </a:cubicBezTo>
                  <a:cubicBezTo>
                    <a:pt x="29" y="31"/>
                    <a:pt x="28" y="32"/>
                    <a:pt x="28" y="32"/>
                  </a:cubicBezTo>
                  <a:cubicBezTo>
                    <a:pt x="25" y="32"/>
                    <a:pt x="25" y="33"/>
                    <a:pt x="23" y="34"/>
                  </a:cubicBezTo>
                  <a:cubicBezTo>
                    <a:pt x="22" y="35"/>
                    <a:pt x="19" y="35"/>
                    <a:pt x="16" y="35"/>
                  </a:cubicBezTo>
                  <a:cubicBezTo>
                    <a:pt x="16" y="35"/>
                    <a:pt x="15" y="35"/>
                    <a:pt x="14" y="35"/>
                  </a:cubicBezTo>
                  <a:lnTo>
                    <a:pt x="13" y="36"/>
                  </a:lnTo>
                  <a:close/>
                  <a:moveTo>
                    <a:pt x="5" y="25"/>
                  </a:moveTo>
                  <a:cubicBezTo>
                    <a:pt x="7" y="28"/>
                    <a:pt x="7" y="28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4" y="31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5" y="34"/>
                    <a:pt x="15" y="34"/>
                  </a:cubicBezTo>
                  <a:cubicBezTo>
                    <a:pt x="15" y="34"/>
                    <a:pt x="16" y="34"/>
                    <a:pt x="16" y="34"/>
                  </a:cubicBezTo>
                  <a:cubicBezTo>
                    <a:pt x="18" y="34"/>
                    <a:pt x="22" y="34"/>
                    <a:pt x="23" y="33"/>
                  </a:cubicBezTo>
                  <a:cubicBezTo>
                    <a:pt x="24" y="32"/>
                    <a:pt x="25" y="31"/>
                    <a:pt x="27" y="31"/>
                  </a:cubicBezTo>
                  <a:cubicBezTo>
                    <a:pt x="28" y="31"/>
                    <a:pt x="28" y="29"/>
                    <a:pt x="29" y="29"/>
                  </a:cubicBezTo>
                  <a:cubicBezTo>
                    <a:pt x="29" y="29"/>
                    <a:pt x="29" y="28"/>
                    <a:pt x="29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9"/>
                    <a:pt x="31" y="29"/>
                  </a:cubicBezTo>
                  <a:cubicBezTo>
                    <a:pt x="31" y="29"/>
                    <a:pt x="31" y="30"/>
                    <a:pt x="31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29"/>
                  </a:cubicBezTo>
                  <a:cubicBezTo>
                    <a:pt x="39" y="30"/>
                    <a:pt x="39" y="30"/>
                    <a:pt x="38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9"/>
                    <a:pt x="37" y="28"/>
                    <a:pt x="37" y="2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6"/>
                    <a:pt x="39" y="26"/>
                    <a:pt x="40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5"/>
                  </a:cubicBezTo>
                  <a:cubicBezTo>
                    <a:pt x="42" y="25"/>
                    <a:pt x="42" y="24"/>
                    <a:pt x="42" y="24"/>
                  </a:cubicBezTo>
                  <a:cubicBezTo>
                    <a:pt x="41" y="24"/>
                    <a:pt x="41" y="24"/>
                    <a:pt x="40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1"/>
                    <a:pt x="34" y="18"/>
                    <a:pt x="34" y="17"/>
                  </a:cubicBezTo>
                  <a:cubicBezTo>
                    <a:pt x="34" y="15"/>
                    <a:pt x="33" y="13"/>
                    <a:pt x="33" y="11"/>
                  </a:cubicBezTo>
                  <a:cubicBezTo>
                    <a:pt x="33" y="10"/>
                    <a:pt x="32" y="8"/>
                    <a:pt x="32" y="7"/>
                  </a:cubicBezTo>
                  <a:cubicBezTo>
                    <a:pt x="32" y="5"/>
                    <a:pt x="31" y="3"/>
                    <a:pt x="29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2"/>
                    <a:pt x="26" y="2"/>
                    <a:pt x="26" y="3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9"/>
                    <a:pt x="27" y="9"/>
                  </a:cubicBezTo>
                  <a:cubicBezTo>
                    <a:pt x="28" y="11"/>
                    <a:pt x="28" y="12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3"/>
                    <a:pt x="24" y="11"/>
                    <a:pt x="24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6"/>
                    <a:pt x="23" y="5"/>
                    <a:pt x="22" y="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8"/>
                    <a:pt x="19" y="8"/>
                    <a:pt x="17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8" y="6"/>
                    <a:pt x="18" y="6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2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7" y="3"/>
                    <a:pt x="6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3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9"/>
                    <a:pt x="3" y="10"/>
                  </a:cubicBezTo>
                  <a:cubicBezTo>
                    <a:pt x="1" y="12"/>
                    <a:pt x="1" y="12"/>
                    <a:pt x="2" y="13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8" y="14"/>
                    <a:pt x="9" y="1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21"/>
                    <a:pt x="6" y="21"/>
                    <a:pt x="9" y="21"/>
                  </a:cubicBezTo>
                  <a:cubicBezTo>
                    <a:pt x="9" y="21"/>
                    <a:pt x="10" y="21"/>
                    <a:pt x="10" y="20"/>
                  </a:cubicBezTo>
                  <a:cubicBezTo>
                    <a:pt x="11" y="20"/>
                    <a:pt x="12" y="19"/>
                    <a:pt x="13" y="20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3"/>
                    <a:pt x="16" y="24"/>
                    <a:pt x="15" y="24"/>
                  </a:cubicBezTo>
                  <a:cubicBezTo>
                    <a:pt x="15" y="24"/>
                    <a:pt x="14" y="24"/>
                    <a:pt x="13" y="24"/>
                  </a:cubicBezTo>
                  <a:cubicBezTo>
                    <a:pt x="13" y="23"/>
                    <a:pt x="12" y="23"/>
                    <a:pt x="11" y="23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0" name="Freeform 223"/>
            <p:cNvSpPr>
              <a:spLocks/>
            </p:cNvSpPr>
            <p:nvPr/>
          </p:nvSpPr>
          <p:spPr bwMode="auto">
            <a:xfrm>
              <a:off x="6248359" y="1209253"/>
              <a:ext cx="176259" cy="214081"/>
            </a:xfrm>
            <a:custGeom>
              <a:avLst/>
              <a:gdLst>
                <a:gd name="T0" fmla="*/ 114 w 24"/>
                <a:gd name="T1" fmla="*/ 209 h 29"/>
                <a:gd name="T2" fmla="*/ 86 w 24"/>
                <a:gd name="T3" fmla="*/ 450 h 29"/>
                <a:gd name="T4" fmla="*/ 65 w 24"/>
                <a:gd name="T5" fmla="*/ 539 h 29"/>
                <a:gd name="T6" fmla="*/ 0 w 24"/>
                <a:gd name="T7" fmla="*/ 699 h 29"/>
                <a:gd name="T8" fmla="*/ 114 w 24"/>
                <a:gd name="T9" fmla="*/ 760 h 29"/>
                <a:gd name="T10" fmla="*/ 180 w 24"/>
                <a:gd name="T11" fmla="*/ 875 h 29"/>
                <a:gd name="T12" fmla="*/ 266 w 24"/>
                <a:gd name="T13" fmla="*/ 786 h 29"/>
                <a:gd name="T14" fmla="*/ 355 w 24"/>
                <a:gd name="T15" fmla="*/ 720 h 29"/>
                <a:gd name="T16" fmla="*/ 380 w 24"/>
                <a:gd name="T17" fmla="*/ 633 h 29"/>
                <a:gd name="T18" fmla="*/ 446 w 24"/>
                <a:gd name="T19" fmla="*/ 605 h 29"/>
                <a:gd name="T20" fmla="*/ 714 w 24"/>
                <a:gd name="T21" fmla="*/ 335 h 29"/>
                <a:gd name="T22" fmla="*/ 446 w 24"/>
                <a:gd name="T23" fmla="*/ 209 h 29"/>
                <a:gd name="T24" fmla="*/ 446 w 24"/>
                <a:gd name="T25" fmla="*/ 155 h 29"/>
                <a:gd name="T26" fmla="*/ 420 w 24"/>
                <a:gd name="T27" fmla="*/ 209 h 29"/>
                <a:gd name="T28" fmla="*/ 180 w 24"/>
                <a:gd name="T29" fmla="*/ 115 h 29"/>
                <a:gd name="T30" fmla="*/ 86 w 24"/>
                <a:gd name="T31" fmla="*/ 89 h 29"/>
                <a:gd name="T32" fmla="*/ 114 w 24"/>
                <a:gd name="T33" fmla="*/ 209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9">
                  <a:moveTo>
                    <a:pt x="4" y="7"/>
                  </a:moveTo>
                  <a:cubicBezTo>
                    <a:pt x="6" y="9"/>
                    <a:pt x="0" y="13"/>
                    <a:pt x="3" y="15"/>
                  </a:cubicBezTo>
                  <a:cubicBezTo>
                    <a:pt x="0" y="16"/>
                    <a:pt x="2" y="17"/>
                    <a:pt x="2" y="18"/>
                  </a:cubicBezTo>
                  <a:cubicBezTo>
                    <a:pt x="1" y="19"/>
                    <a:pt x="0" y="22"/>
                    <a:pt x="0" y="23"/>
                  </a:cubicBezTo>
                  <a:cubicBezTo>
                    <a:pt x="0" y="24"/>
                    <a:pt x="3" y="24"/>
                    <a:pt x="4" y="25"/>
                  </a:cubicBezTo>
                  <a:cubicBezTo>
                    <a:pt x="5" y="26"/>
                    <a:pt x="5" y="28"/>
                    <a:pt x="6" y="29"/>
                  </a:cubicBezTo>
                  <a:cubicBezTo>
                    <a:pt x="7" y="28"/>
                    <a:pt x="8" y="27"/>
                    <a:pt x="9" y="26"/>
                  </a:cubicBezTo>
                  <a:cubicBezTo>
                    <a:pt x="11" y="28"/>
                    <a:pt x="12" y="26"/>
                    <a:pt x="12" y="24"/>
                  </a:cubicBezTo>
                  <a:cubicBezTo>
                    <a:pt x="12" y="23"/>
                    <a:pt x="12" y="22"/>
                    <a:pt x="13" y="21"/>
                  </a:cubicBezTo>
                  <a:cubicBezTo>
                    <a:pt x="13" y="20"/>
                    <a:pt x="15" y="21"/>
                    <a:pt x="15" y="20"/>
                  </a:cubicBezTo>
                  <a:cubicBezTo>
                    <a:pt x="16" y="16"/>
                    <a:pt x="21" y="14"/>
                    <a:pt x="24" y="11"/>
                  </a:cubicBezTo>
                  <a:cubicBezTo>
                    <a:pt x="22" y="9"/>
                    <a:pt x="18" y="1"/>
                    <a:pt x="15" y="7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5" y="6"/>
                    <a:pt x="14" y="6"/>
                    <a:pt x="14" y="7"/>
                  </a:cubicBezTo>
                  <a:cubicBezTo>
                    <a:pt x="16" y="3"/>
                    <a:pt x="6" y="0"/>
                    <a:pt x="6" y="4"/>
                  </a:cubicBezTo>
                  <a:cubicBezTo>
                    <a:pt x="6" y="2"/>
                    <a:pt x="4" y="3"/>
                    <a:pt x="3" y="3"/>
                  </a:cubicBezTo>
                  <a:cubicBezTo>
                    <a:pt x="4" y="4"/>
                    <a:pt x="3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1" name="Freeform 224"/>
            <p:cNvSpPr>
              <a:spLocks noEditPoints="1"/>
            </p:cNvSpPr>
            <p:nvPr/>
          </p:nvSpPr>
          <p:spPr bwMode="auto">
            <a:xfrm>
              <a:off x="6238917" y="1215550"/>
              <a:ext cx="195144" cy="214081"/>
            </a:xfrm>
            <a:custGeom>
              <a:avLst/>
              <a:gdLst>
                <a:gd name="T0" fmla="*/ 188 w 26"/>
                <a:gd name="T1" fmla="*/ 875 h 29"/>
                <a:gd name="T2" fmla="*/ 136 w 26"/>
                <a:gd name="T3" fmla="*/ 720 h 29"/>
                <a:gd name="T4" fmla="*/ 0 w 26"/>
                <a:gd name="T5" fmla="*/ 671 h 29"/>
                <a:gd name="T6" fmla="*/ 69 w 26"/>
                <a:gd name="T7" fmla="*/ 516 h 29"/>
                <a:gd name="T8" fmla="*/ 69 w 26"/>
                <a:gd name="T9" fmla="*/ 424 h 29"/>
                <a:gd name="T10" fmla="*/ 136 w 26"/>
                <a:gd name="T11" fmla="*/ 298 h 29"/>
                <a:gd name="T12" fmla="*/ 136 w 26"/>
                <a:gd name="T13" fmla="*/ 181 h 29"/>
                <a:gd name="T14" fmla="*/ 136 w 26"/>
                <a:gd name="T15" fmla="*/ 155 h 29"/>
                <a:gd name="T16" fmla="*/ 69 w 26"/>
                <a:gd name="T17" fmla="*/ 66 h 29"/>
                <a:gd name="T18" fmla="*/ 136 w 26"/>
                <a:gd name="T19" fmla="*/ 66 h 29"/>
                <a:gd name="T20" fmla="*/ 234 w 26"/>
                <a:gd name="T21" fmla="*/ 28 h 29"/>
                <a:gd name="T22" fmla="*/ 489 w 26"/>
                <a:gd name="T23" fmla="*/ 89 h 29"/>
                <a:gd name="T24" fmla="*/ 517 w 26"/>
                <a:gd name="T25" fmla="*/ 115 h 29"/>
                <a:gd name="T26" fmla="*/ 558 w 26"/>
                <a:gd name="T27" fmla="*/ 115 h 29"/>
                <a:gd name="T28" fmla="*/ 813 w 26"/>
                <a:gd name="T29" fmla="*/ 249 h 29"/>
                <a:gd name="T30" fmla="*/ 842 w 26"/>
                <a:gd name="T31" fmla="*/ 298 h 29"/>
                <a:gd name="T32" fmla="*/ 744 w 26"/>
                <a:gd name="T33" fmla="*/ 363 h 29"/>
                <a:gd name="T34" fmla="*/ 489 w 26"/>
                <a:gd name="T35" fmla="*/ 605 h 29"/>
                <a:gd name="T36" fmla="*/ 448 w 26"/>
                <a:gd name="T37" fmla="*/ 699 h 29"/>
                <a:gd name="T38" fmla="*/ 353 w 26"/>
                <a:gd name="T39" fmla="*/ 814 h 29"/>
                <a:gd name="T40" fmla="*/ 234 w 26"/>
                <a:gd name="T41" fmla="*/ 875 h 29"/>
                <a:gd name="T42" fmla="*/ 165 w 26"/>
                <a:gd name="T43" fmla="*/ 298 h 29"/>
                <a:gd name="T44" fmla="*/ 165 w 26"/>
                <a:gd name="T45" fmla="*/ 450 h 29"/>
                <a:gd name="T46" fmla="*/ 98 w 26"/>
                <a:gd name="T47" fmla="*/ 450 h 29"/>
                <a:gd name="T48" fmla="*/ 98 w 26"/>
                <a:gd name="T49" fmla="*/ 539 h 29"/>
                <a:gd name="T50" fmla="*/ 29 w 26"/>
                <a:gd name="T51" fmla="*/ 671 h 29"/>
                <a:gd name="T52" fmla="*/ 165 w 26"/>
                <a:gd name="T53" fmla="*/ 699 h 29"/>
                <a:gd name="T54" fmla="*/ 234 w 26"/>
                <a:gd name="T55" fmla="*/ 814 h 29"/>
                <a:gd name="T56" fmla="*/ 353 w 26"/>
                <a:gd name="T57" fmla="*/ 720 h 29"/>
                <a:gd name="T58" fmla="*/ 353 w 26"/>
                <a:gd name="T59" fmla="*/ 760 h 29"/>
                <a:gd name="T60" fmla="*/ 420 w 26"/>
                <a:gd name="T61" fmla="*/ 699 h 29"/>
                <a:gd name="T62" fmla="*/ 489 w 26"/>
                <a:gd name="T63" fmla="*/ 584 h 29"/>
                <a:gd name="T64" fmla="*/ 706 w 26"/>
                <a:gd name="T65" fmla="*/ 335 h 29"/>
                <a:gd name="T66" fmla="*/ 773 w 26"/>
                <a:gd name="T67" fmla="*/ 270 h 29"/>
                <a:gd name="T68" fmla="*/ 558 w 26"/>
                <a:gd name="T69" fmla="*/ 181 h 29"/>
                <a:gd name="T70" fmla="*/ 517 w 26"/>
                <a:gd name="T71" fmla="*/ 181 h 29"/>
                <a:gd name="T72" fmla="*/ 420 w 26"/>
                <a:gd name="T73" fmla="*/ 270 h 29"/>
                <a:gd name="T74" fmla="*/ 448 w 26"/>
                <a:gd name="T75" fmla="*/ 115 h 29"/>
                <a:gd name="T76" fmla="*/ 255 w 26"/>
                <a:gd name="T77" fmla="*/ 66 h 29"/>
                <a:gd name="T78" fmla="*/ 234 w 26"/>
                <a:gd name="T79" fmla="*/ 89 h 29"/>
                <a:gd name="T80" fmla="*/ 165 w 26"/>
                <a:gd name="T81" fmla="*/ 89 h 29"/>
                <a:gd name="T82" fmla="*/ 165 w 26"/>
                <a:gd name="T83" fmla="*/ 155 h 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6" h="29">
                  <a:moveTo>
                    <a:pt x="7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6" y="28"/>
                    <a:pt x="6" y="28"/>
                    <a:pt x="6" y="27"/>
                  </a:cubicBezTo>
                  <a:cubicBezTo>
                    <a:pt x="5" y="26"/>
                    <a:pt x="5" y="25"/>
                    <a:pt x="4" y="24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2" y="23"/>
                    <a:pt x="1" y="23"/>
                    <a:pt x="0" y="22"/>
                  </a:cubicBezTo>
                  <a:cubicBezTo>
                    <a:pt x="0" y="22"/>
                    <a:pt x="0" y="20"/>
                    <a:pt x="2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2" y="15"/>
                    <a:pt x="2" y="15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2" y="13"/>
                    <a:pt x="3" y="11"/>
                    <a:pt x="4" y="10"/>
                  </a:cubicBezTo>
                  <a:cubicBezTo>
                    <a:pt x="5" y="8"/>
                    <a:pt x="5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0"/>
                    <a:pt x="10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6" y="3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21" y="3"/>
                    <a:pt x="23" y="6"/>
                    <a:pt x="25" y="8"/>
                  </a:cubicBezTo>
                  <a:cubicBezTo>
                    <a:pt x="25" y="9"/>
                    <a:pt x="25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4" y="12"/>
                    <a:pt x="23" y="12"/>
                  </a:cubicBezTo>
                  <a:cubicBezTo>
                    <a:pt x="20" y="14"/>
                    <a:pt x="18" y="16"/>
                    <a:pt x="17" y="19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4" y="21"/>
                    <a:pt x="14" y="22"/>
                    <a:pt x="14" y="23"/>
                  </a:cubicBezTo>
                  <a:cubicBezTo>
                    <a:pt x="14" y="24"/>
                    <a:pt x="14" y="25"/>
                    <a:pt x="13" y="26"/>
                  </a:cubicBezTo>
                  <a:cubicBezTo>
                    <a:pt x="12" y="26"/>
                    <a:pt x="12" y="27"/>
                    <a:pt x="11" y="27"/>
                  </a:cubicBezTo>
                  <a:cubicBezTo>
                    <a:pt x="11" y="27"/>
                    <a:pt x="11" y="27"/>
                    <a:pt x="10" y="26"/>
                  </a:cubicBezTo>
                  <a:cubicBezTo>
                    <a:pt x="9" y="27"/>
                    <a:pt x="8" y="28"/>
                    <a:pt x="7" y="29"/>
                  </a:cubicBezTo>
                  <a:close/>
                  <a:moveTo>
                    <a:pt x="5" y="6"/>
                  </a:moveTo>
                  <a:cubicBezTo>
                    <a:pt x="7" y="7"/>
                    <a:pt x="6" y="9"/>
                    <a:pt x="5" y="10"/>
                  </a:cubicBezTo>
                  <a:cubicBezTo>
                    <a:pt x="4" y="12"/>
                    <a:pt x="3" y="13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4" y="17"/>
                    <a:pt x="3" y="18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2" y="20"/>
                    <a:pt x="1" y="21"/>
                    <a:pt x="1" y="22"/>
                  </a:cubicBezTo>
                  <a:cubicBezTo>
                    <a:pt x="1" y="22"/>
                    <a:pt x="3" y="22"/>
                    <a:pt x="3" y="22"/>
                  </a:cubicBezTo>
                  <a:cubicBezTo>
                    <a:pt x="4" y="23"/>
                    <a:pt x="5" y="23"/>
                    <a:pt x="5" y="23"/>
                  </a:cubicBezTo>
                  <a:cubicBezTo>
                    <a:pt x="6" y="24"/>
                    <a:pt x="7" y="25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9" y="26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3" y="24"/>
                    <a:pt x="13" y="23"/>
                  </a:cubicBezTo>
                  <a:cubicBezTo>
                    <a:pt x="13" y="22"/>
                    <a:pt x="13" y="21"/>
                    <a:pt x="13" y="20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5"/>
                    <a:pt x="20" y="13"/>
                    <a:pt x="22" y="11"/>
                  </a:cubicBezTo>
                  <a:cubicBezTo>
                    <a:pt x="23" y="11"/>
                    <a:pt x="24" y="11"/>
                    <a:pt x="24" y="10"/>
                  </a:cubicBezTo>
                  <a:cubicBezTo>
                    <a:pt x="24" y="10"/>
                    <a:pt x="24" y="9"/>
                    <a:pt x="24" y="9"/>
                  </a:cubicBezTo>
                  <a:cubicBezTo>
                    <a:pt x="22" y="7"/>
                    <a:pt x="20" y="4"/>
                    <a:pt x="19" y="4"/>
                  </a:cubicBezTo>
                  <a:cubicBezTo>
                    <a:pt x="18" y="4"/>
                    <a:pt x="17" y="5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2"/>
                    <a:pt x="11" y="2"/>
                    <a:pt x="10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5"/>
                    <a:pt x="5" y="5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2" name="Freeform 225"/>
            <p:cNvSpPr>
              <a:spLocks/>
            </p:cNvSpPr>
            <p:nvPr/>
          </p:nvSpPr>
          <p:spPr bwMode="auto">
            <a:xfrm>
              <a:off x="7057263" y="1511485"/>
              <a:ext cx="9442" cy="9445"/>
            </a:xfrm>
            <a:custGeom>
              <a:avLst/>
              <a:gdLst>
                <a:gd name="T0" fmla="*/ 81 w 1"/>
                <a:gd name="T1" fmla="*/ 81 h 1"/>
                <a:gd name="T2" fmla="*/ 0 w 1"/>
                <a:gd name="T3" fmla="*/ 0 h 1"/>
                <a:gd name="T4" fmla="*/ 81 w 1"/>
                <a:gd name="T5" fmla="*/ 0 h 1"/>
                <a:gd name="T6" fmla="*/ 81 w 1"/>
                <a:gd name="T7" fmla="*/ 8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3" name="Freeform 226"/>
            <p:cNvSpPr>
              <a:spLocks/>
            </p:cNvSpPr>
            <p:nvPr/>
          </p:nvSpPr>
          <p:spPr bwMode="auto">
            <a:xfrm>
              <a:off x="7050969" y="1511485"/>
              <a:ext cx="22032" cy="22038"/>
            </a:xfrm>
            <a:custGeom>
              <a:avLst/>
              <a:gdLst>
                <a:gd name="T0" fmla="*/ 65 w 3"/>
                <a:gd name="T1" fmla="*/ 86 h 3"/>
                <a:gd name="T2" fmla="*/ 28 w 3"/>
                <a:gd name="T3" fmla="*/ 65 h 3"/>
                <a:gd name="T4" fmla="*/ 28 w 3"/>
                <a:gd name="T5" fmla="*/ 0 h 3"/>
                <a:gd name="T6" fmla="*/ 28 w 3"/>
                <a:gd name="T7" fmla="*/ 0 h 3"/>
                <a:gd name="T8" fmla="*/ 86 w 3"/>
                <a:gd name="T9" fmla="*/ 0 h 3"/>
                <a:gd name="T10" fmla="*/ 65 w 3"/>
                <a:gd name="T11" fmla="*/ 8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4" name="Freeform 227"/>
            <p:cNvSpPr>
              <a:spLocks/>
            </p:cNvSpPr>
            <p:nvPr/>
          </p:nvSpPr>
          <p:spPr bwMode="auto">
            <a:xfrm>
              <a:off x="7044674" y="1520930"/>
              <a:ext cx="12590" cy="12593"/>
            </a:xfrm>
            <a:custGeom>
              <a:avLst/>
              <a:gdLst>
                <a:gd name="T0" fmla="*/ 32 w 2"/>
                <a:gd name="T1" fmla="*/ 16 h 2"/>
                <a:gd name="T2" fmla="*/ 32 w 2"/>
                <a:gd name="T3" fmla="*/ 0 h 2"/>
                <a:gd name="T4" fmla="*/ 0 w 2"/>
                <a:gd name="T5" fmla="*/ 32 h 2"/>
                <a:gd name="T6" fmla="*/ 32 w 2"/>
                <a:gd name="T7" fmla="*/ 1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5" name="Freeform 228"/>
            <p:cNvSpPr>
              <a:spLocks/>
            </p:cNvSpPr>
            <p:nvPr/>
          </p:nvSpPr>
          <p:spPr bwMode="auto">
            <a:xfrm>
              <a:off x="7035230" y="1511485"/>
              <a:ext cx="31475" cy="31483"/>
            </a:xfrm>
            <a:custGeom>
              <a:avLst/>
              <a:gdLst>
                <a:gd name="T0" fmla="*/ 0 w 4"/>
                <a:gd name="T1" fmla="*/ 158 h 4"/>
                <a:gd name="T2" fmla="*/ 125 w 4"/>
                <a:gd name="T3" fmla="*/ 0 h 4"/>
                <a:gd name="T4" fmla="*/ 125 w 4"/>
                <a:gd name="T5" fmla="*/ 50 h 4"/>
                <a:gd name="T6" fmla="*/ 158 w 4"/>
                <a:gd name="T7" fmla="*/ 50 h 4"/>
                <a:gd name="T8" fmla="*/ 158 w 4"/>
                <a:gd name="T9" fmla="*/ 83 h 4"/>
                <a:gd name="T10" fmla="*/ 158 w 4"/>
                <a:gd name="T11" fmla="*/ 83 h 4"/>
                <a:gd name="T12" fmla="*/ 83 w 4"/>
                <a:gd name="T13" fmla="*/ 158 h 4"/>
                <a:gd name="T14" fmla="*/ 0 w 4"/>
                <a:gd name="T15" fmla="*/ 158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6" name="Freeform 229"/>
            <p:cNvSpPr>
              <a:spLocks/>
            </p:cNvSpPr>
            <p:nvPr/>
          </p:nvSpPr>
          <p:spPr bwMode="auto">
            <a:xfrm>
              <a:off x="7466436" y="1467410"/>
              <a:ext cx="53507" cy="53520"/>
            </a:xfrm>
            <a:custGeom>
              <a:avLst/>
              <a:gdLst>
                <a:gd name="T0" fmla="*/ 70 w 7"/>
                <a:gd name="T1" fmla="*/ 0 h 7"/>
                <a:gd name="T2" fmla="*/ 243 w 7"/>
                <a:gd name="T3" fmla="*/ 170 h 7"/>
                <a:gd name="T4" fmla="*/ 70 w 7"/>
                <a:gd name="T5" fmla="*/ 211 h 7"/>
                <a:gd name="T6" fmla="*/ 141 w 7"/>
                <a:gd name="T7" fmla="*/ 170 h 7"/>
                <a:gd name="T8" fmla="*/ 0 w 7"/>
                <a:gd name="T9" fmla="*/ 170 h 7"/>
                <a:gd name="T10" fmla="*/ 70 w 7"/>
                <a:gd name="T11" fmla="*/ 141 h 7"/>
                <a:gd name="T12" fmla="*/ 0 w 7"/>
                <a:gd name="T13" fmla="*/ 100 h 7"/>
                <a:gd name="T14" fmla="*/ 70 w 7"/>
                <a:gd name="T15" fmla="*/ 100 h 7"/>
                <a:gd name="T16" fmla="*/ 70 w 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7">
                  <a:moveTo>
                    <a:pt x="2" y="0"/>
                  </a:moveTo>
                  <a:cubicBezTo>
                    <a:pt x="5" y="1"/>
                    <a:pt x="5" y="2"/>
                    <a:pt x="7" y="5"/>
                  </a:cubicBezTo>
                  <a:cubicBezTo>
                    <a:pt x="5" y="6"/>
                    <a:pt x="4" y="7"/>
                    <a:pt x="2" y="6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3" y="5"/>
                    <a:pt x="2" y="5"/>
                    <a:pt x="0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" name="Freeform 230"/>
            <p:cNvSpPr>
              <a:spLocks noEditPoints="1"/>
            </p:cNvSpPr>
            <p:nvPr/>
          </p:nvSpPr>
          <p:spPr bwMode="auto">
            <a:xfrm>
              <a:off x="7444404" y="1461113"/>
              <a:ext cx="81834" cy="59817"/>
            </a:xfrm>
            <a:custGeom>
              <a:avLst/>
              <a:gdLst>
                <a:gd name="T0" fmla="*/ 225 w 11"/>
                <a:gd name="T1" fmla="*/ 254 h 8"/>
                <a:gd name="T2" fmla="*/ 156 w 11"/>
                <a:gd name="T3" fmla="*/ 254 h 8"/>
                <a:gd name="T4" fmla="*/ 95 w 11"/>
                <a:gd name="T5" fmla="*/ 226 h 8"/>
                <a:gd name="T6" fmla="*/ 156 w 11"/>
                <a:gd name="T7" fmla="*/ 226 h 8"/>
                <a:gd name="T8" fmla="*/ 95 w 11"/>
                <a:gd name="T9" fmla="*/ 185 h 8"/>
                <a:gd name="T10" fmla="*/ 0 w 11"/>
                <a:gd name="T11" fmla="*/ 185 h 8"/>
                <a:gd name="T12" fmla="*/ 95 w 11"/>
                <a:gd name="T13" fmla="*/ 164 h 8"/>
                <a:gd name="T14" fmla="*/ 118 w 11"/>
                <a:gd name="T15" fmla="*/ 164 h 8"/>
                <a:gd name="T16" fmla="*/ 118 w 11"/>
                <a:gd name="T17" fmla="*/ 164 h 8"/>
                <a:gd name="T18" fmla="*/ 95 w 11"/>
                <a:gd name="T19" fmla="*/ 164 h 8"/>
                <a:gd name="T20" fmla="*/ 28 w 11"/>
                <a:gd name="T21" fmla="*/ 135 h 8"/>
                <a:gd name="T22" fmla="*/ 95 w 11"/>
                <a:gd name="T23" fmla="*/ 135 h 8"/>
                <a:gd name="T24" fmla="*/ 118 w 11"/>
                <a:gd name="T25" fmla="*/ 95 h 8"/>
                <a:gd name="T26" fmla="*/ 95 w 11"/>
                <a:gd name="T27" fmla="*/ 69 h 8"/>
                <a:gd name="T28" fmla="*/ 118 w 11"/>
                <a:gd name="T29" fmla="*/ 0 h 8"/>
                <a:gd name="T30" fmla="*/ 118 w 11"/>
                <a:gd name="T31" fmla="*/ 0 h 8"/>
                <a:gd name="T32" fmla="*/ 156 w 11"/>
                <a:gd name="T33" fmla="*/ 0 h 8"/>
                <a:gd name="T34" fmla="*/ 319 w 11"/>
                <a:gd name="T35" fmla="*/ 164 h 8"/>
                <a:gd name="T36" fmla="*/ 340 w 11"/>
                <a:gd name="T37" fmla="*/ 185 h 8"/>
                <a:gd name="T38" fmla="*/ 340 w 11"/>
                <a:gd name="T39" fmla="*/ 185 h 8"/>
                <a:gd name="T40" fmla="*/ 319 w 11"/>
                <a:gd name="T41" fmla="*/ 226 h 8"/>
                <a:gd name="T42" fmla="*/ 225 w 11"/>
                <a:gd name="T43" fmla="*/ 254 h 8"/>
                <a:gd name="T44" fmla="*/ 184 w 11"/>
                <a:gd name="T45" fmla="*/ 185 h 8"/>
                <a:gd name="T46" fmla="*/ 279 w 11"/>
                <a:gd name="T47" fmla="*/ 185 h 8"/>
                <a:gd name="T48" fmla="*/ 279 w 11"/>
                <a:gd name="T49" fmla="*/ 185 h 8"/>
                <a:gd name="T50" fmla="*/ 279 w 11"/>
                <a:gd name="T51" fmla="*/ 185 h 8"/>
                <a:gd name="T52" fmla="*/ 279 w 11"/>
                <a:gd name="T53" fmla="*/ 164 h 8"/>
                <a:gd name="T54" fmla="*/ 156 w 11"/>
                <a:gd name="T55" fmla="*/ 29 h 8"/>
                <a:gd name="T56" fmla="*/ 118 w 11"/>
                <a:gd name="T57" fmla="*/ 69 h 8"/>
                <a:gd name="T58" fmla="*/ 156 w 11"/>
                <a:gd name="T59" fmla="*/ 95 h 8"/>
                <a:gd name="T60" fmla="*/ 184 w 11"/>
                <a:gd name="T61" fmla="*/ 135 h 8"/>
                <a:gd name="T62" fmla="*/ 156 w 11"/>
                <a:gd name="T63" fmla="*/ 135 h 8"/>
                <a:gd name="T64" fmla="*/ 118 w 11"/>
                <a:gd name="T65" fmla="*/ 135 h 8"/>
                <a:gd name="T66" fmla="*/ 156 w 11"/>
                <a:gd name="T67" fmla="*/ 164 h 8"/>
                <a:gd name="T68" fmla="*/ 184 w 11"/>
                <a:gd name="T69" fmla="*/ 164 h 8"/>
                <a:gd name="T70" fmla="*/ 184 w 11"/>
                <a:gd name="T71" fmla="*/ 185 h 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cubicBezTo>
                    <a:pt x="6" y="8"/>
                    <a:pt x="5" y="8"/>
                    <a:pt x="5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1"/>
                    <a:pt x="9" y="3"/>
                    <a:pt x="10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9" y="7"/>
                    <a:pt x="8" y="8"/>
                    <a:pt x="7" y="8"/>
                  </a:cubicBezTo>
                  <a:close/>
                  <a:moveTo>
                    <a:pt x="6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" name="Freeform 231"/>
            <p:cNvSpPr>
              <a:spLocks/>
            </p:cNvSpPr>
            <p:nvPr/>
          </p:nvSpPr>
          <p:spPr bwMode="auto">
            <a:xfrm>
              <a:off x="1581616" y="2500038"/>
              <a:ext cx="365108" cy="358901"/>
            </a:xfrm>
            <a:custGeom>
              <a:avLst/>
              <a:gdLst>
                <a:gd name="T0" fmla="*/ 504 w 49"/>
                <a:gd name="T1" fmla="*/ 185 h 48"/>
                <a:gd name="T2" fmla="*/ 660 w 49"/>
                <a:gd name="T3" fmla="*/ 95 h 48"/>
                <a:gd name="T4" fmla="*/ 914 w 49"/>
                <a:gd name="T5" fmla="*/ 29 h 48"/>
                <a:gd name="T6" fmla="*/ 1098 w 49"/>
                <a:gd name="T7" fmla="*/ 0 h 48"/>
                <a:gd name="T8" fmla="*/ 1165 w 49"/>
                <a:gd name="T9" fmla="*/ 0 h 48"/>
                <a:gd name="T10" fmla="*/ 1288 w 49"/>
                <a:gd name="T11" fmla="*/ 29 h 48"/>
                <a:gd name="T12" fmla="*/ 1262 w 49"/>
                <a:gd name="T13" fmla="*/ 69 h 48"/>
                <a:gd name="T14" fmla="*/ 1262 w 49"/>
                <a:gd name="T15" fmla="*/ 226 h 48"/>
                <a:gd name="T16" fmla="*/ 1193 w 49"/>
                <a:gd name="T17" fmla="*/ 321 h 48"/>
                <a:gd name="T18" fmla="*/ 1222 w 49"/>
                <a:gd name="T19" fmla="*/ 418 h 48"/>
                <a:gd name="T20" fmla="*/ 1288 w 49"/>
                <a:gd name="T21" fmla="*/ 485 h 48"/>
                <a:gd name="T22" fmla="*/ 1312 w 49"/>
                <a:gd name="T23" fmla="*/ 603 h 48"/>
                <a:gd name="T24" fmla="*/ 1312 w 49"/>
                <a:gd name="T25" fmla="*/ 672 h 48"/>
                <a:gd name="T26" fmla="*/ 1352 w 49"/>
                <a:gd name="T27" fmla="*/ 791 h 48"/>
                <a:gd name="T28" fmla="*/ 1312 w 49"/>
                <a:gd name="T29" fmla="*/ 993 h 48"/>
                <a:gd name="T30" fmla="*/ 1378 w 49"/>
                <a:gd name="T31" fmla="*/ 1083 h 48"/>
                <a:gd name="T32" fmla="*/ 1475 w 49"/>
                <a:gd name="T33" fmla="*/ 1112 h 48"/>
                <a:gd name="T34" fmla="*/ 1378 w 49"/>
                <a:gd name="T35" fmla="*/ 1247 h 48"/>
                <a:gd name="T36" fmla="*/ 1193 w 49"/>
                <a:gd name="T37" fmla="*/ 1366 h 48"/>
                <a:gd name="T38" fmla="*/ 971 w 49"/>
                <a:gd name="T39" fmla="*/ 1501 h 48"/>
                <a:gd name="T40" fmla="*/ 874 w 49"/>
                <a:gd name="T41" fmla="*/ 1530 h 48"/>
                <a:gd name="T42" fmla="*/ 874 w 49"/>
                <a:gd name="T43" fmla="*/ 1461 h 48"/>
                <a:gd name="T44" fmla="*/ 504 w 49"/>
                <a:gd name="T45" fmla="*/ 1207 h 48"/>
                <a:gd name="T46" fmla="*/ 95 w 49"/>
                <a:gd name="T47" fmla="*/ 926 h 48"/>
                <a:gd name="T48" fmla="*/ 28 w 49"/>
                <a:gd name="T49" fmla="*/ 739 h 48"/>
                <a:gd name="T50" fmla="*/ 185 w 49"/>
                <a:gd name="T51" fmla="*/ 644 h 48"/>
                <a:gd name="T52" fmla="*/ 369 w 49"/>
                <a:gd name="T53" fmla="*/ 537 h 48"/>
                <a:gd name="T54" fmla="*/ 571 w 49"/>
                <a:gd name="T55" fmla="*/ 439 h 48"/>
                <a:gd name="T56" fmla="*/ 533 w 49"/>
                <a:gd name="T57" fmla="*/ 349 h 48"/>
                <a:gd name="T58" fmla="*/ 476 w 49"/>
                <a:gd name="T59" fmla="*/ 185 h 48"/>
                <a:gd name="T60" fmla="*/ 504 w 49"/>
                <a:gd name="T61" fmla="*/ 185 h 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" h="48">
                  <a:moveTo>
                    <a:pt x="16" y="6"/>
                  </a:moveTo>
                  <a:cubicBezTo>
                    <a:pt x="18" y="6"/>
                    <a:pt x="20" y="4"/>
                    <a:pt x="21" y="3"/>
                  </a:cubicBezTo>
                  <a:cubicBezTo>
                    <a:pt x="24" y="2"/>
                    <a:pt x="26" y="2"/>
                    <a:pt x="29" y="1"/>
                  </a:cubicBezTo>
                  <a:cubicBezTo>
                    <a:pt x="31" y="1"/>
                    <a:pt x="33" y="2"/>
                    <a:pt x="35" y="0"/>
                  </a:cubicBezTo>
                  <a:cubicBezTo>
                    <a:pt x="35" y="0"/>
                    <a:pt x="37" y="0"/>
                    <a:pt x="37" y="0"/>
                  </a:cubicBezTo>
                  <a:cubicBezTo>
                    <a:pt x="39" y="0"/>
                    <a:pt x="39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2"/>
                    <a:pt x="40" y="6"/>
                    <a:pt x="40" y="7"/>
                  </a:cubicBezTo>
                  <a:cubicBezTo>
                    <a:pt x="39" y="8"/>
                    <a:pt x="37" y="9"/>
                    <a:pt x="38" y="10"/>
                  </a:cubicBezTo>
                  <a:cubicBezTo>
                    <a:pt x="38" y="11"/>
                    <a:pt x="39" y="11"/>
                    <a:pt x="39" y="13"/>
                  </a:cubicBezTo>
                  <a:cubicBezTo>
                    <a:pt x="40" y="14"/>
                    <a:pt x="41" y="14"/>
                    <a:pt x="41" y="15"/>
                  </a:cubicBezTo>
                  <a:cubicBezTo>
                    <a:pt x="42" y="16"/>
                    <a:pt x="42" y="18"/>
                    <a:pt x="42" y="19"/>
                  </a:cubicBezTo>
                  <a:cubicBezTo>
                    <a:pt x="42" y="20"/>
                    <a:pt x="41" y="20"/>
                    <a:pt x="42" y="21"/>
                  </a:cubicBezTo>
                  <a:cubicBezTo>
                    <a:pt x="43" y="22"/>
                    <a:pt x="43" y="24"/>
                    <a:pt x="43" y="25"/>
                  </a:cubicBezTo>
                  <a:cubicBezTo>
                    <a:pt x="43" y="27"/>
                    <a:pt x="42" y="30"/>
                    <a:pt x="42" y="31"/>
                  </a:cubicBezTo>
                  <a:cubicBezTo>
                    <a:pt x="43" y="31"/>
                    <a:pt x="43" y="33"/>
                    <a:pt x="44" y="34"/>
                  </a:cubicBezTo>
                  <a:cubicBezTo>
                    <a:pt x="44" y="34"/>
                    <a:pt x="46" y="34"/>
                    <a:pt x="47" y="35"/>
                  </a:cubicBezTo>
                  <a:cubicBezTo>
                    <a:pt x="49" y="37"/>
                    <a:pt x="46" y="38"/>
                    <a:pt x="44" y="39"/>
                  </a:cubicBezTo>
                  <a:cubicBezTo>
                    <a:pt x="42" y="41"/>
                    <a:pt x="40" y="42"/>
                    <a:pt x="38" y="43"/>
                  </a:cubicBezTo>
                  <a:cubicBezTo>
                    <a:pt x="35" y="45"/>
                    <a:pt x="34" y="46"/>
                    <a:pt x="31" y="47"/>
                  </a:cubicBezTo>
                  <a:cubicBezTo>
                    <a:pt x="31" y="47"/>
                    <a:pt x="28" y="48"/>
                    <a:pt x="28" y="48"/>
                  </a:cubicBezTo>
                  <a:cubicBezTo>
                    <a:pt x="27" y="47"/>
                    <a:pt x="28" y="46"/>
                    <a:pt x="28" y="46"/>
                  </a:cubicBezTo>
                  <a:cubicBezTo>
                    <a:pt x="23" y="44"/>
                    <a:pt x="20" y="40"/>
                    <a:pt x="16" y="38"/>
                  </a:cubicBezTo>
                  <a:cubicBezTo>
                    <a:pt x="12" y="35"/>
                    <a:pt x="7" y="32"/>
                    <a:pt x="3" y="29"/>
                  </a:cubicBezTo>
                  <a:cubicBezTo>
                    <a:pt x="0" y="27"/>
                    <a:pt x="1" y="27"/>
                    <a:pt x="1" y="23"/>
                  </a:cubicBezTo>
                  <a:cubicBezTo>
                    <a:pt x="1" y="22"/>
                    <a:pt x="5" y="21"/>
                    <a:pt x="6" y="20"/>
                  </a:cubicBezTo>
                  <a:cubicBezTo>
                    <a:pt x="8" y="20"/>
                    <a:pt x="10" y="18"/>
                    <a:pt x="12" y="17"/>
                  </a:cubicBezTo>
                  <a:cubicBezTo>
                    <a:pt x="10" y="14"/>
                    <a:pt x="16" y="14"/>
                    <a:pt x="18" y="14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9"/>
                    <a:pt x="17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" name="Freeform 232"/>
            <p:cNvSpPr>
              <a:spLocks noEditPoints="1"/>
            </p:cNvSpPr>
            <p:nvPr/>
          </p:nvSpPr>
          <p:spPr bwMode="auto">
            <a:xfrm>
              <a:off x="1581616" y="2493741"/>
              <a:ext cx="355666" cy="365198"/>
            </a:xfrm>
            <a:custGeom>
              <a:avLst/>
              <a:gdLst>
                <a:gd name="T0" fmla="*/ 859 w 48"/>
                <a:gd name="T1" fmla="*/ 1541 h 49"/>
                <a:gd name="T2" fmla="*/ 836 w 48"/>
                <a:gd name="T3" fmla="*/ 1475 h 49"/>
                <a:gd name="T4" fmla="*/ 494 w 48"/>
                <a:gd name="T5" fmla="*/ 1222 h 49"/>
                <a:gd name="T6" fmla="*/ 0 w 48"/>
                <a:gd name="T7" fmla="*/ 784 h 49"/>
                <a:gd name="T8" fmla="*/ 155 w 48"/>
                <a:gd name="T9" fmla="*/ 660 h 49"/>
                <a:gd name="T10" fmla="*/ 339 w 48"/>
                <a:gd name="T11" fmla="*/ 571 h 49"/>
                <a:gd name="T12" fmla="*/ 520 w 48"/>
                <a:gd name="T13" fmla="*/ 438 h 49"/>
                <a:gd name="T14" fmla="*/ 494 w 48"/>
                <a:gd name="T15" fmla="*/ 369 h 49"/>
                <a:gd name="T16" fmla="*/ 454 w 48"/>
                <a:gd name="T17" fmla="*/ 253 h 49"/>
                <a:gd name="T18" fmla="*/ 494 w 48"/>
                <a:gd name="T19" fmla="*/ 185 h 49"/>
                <a:gd name="T20" fmla="*/ 638 w 48"/>
                <a:gd name="T21" fmla="*/ 118 h 49"/>
                <a:gd name="T22" fmla="*/ 888 w 48"/>
                <a:gd name="T23" fmla="*/ 66 h 49"/>
                <a:gd name="T24" fmla="*/ 1069 w 48"/>
                <a:gd name="T25" fmla="*/ 28 h 49"/>
                <a:gd name="T26" fmla="*/ 1069 w 48"/>
                <a:gd name="T27" fmla="*/ 28 h 49"/>
                <a:gd name="T28" fmla="*/ 1137 w 48"/>
                <a:gd name="T29" fmla="*/ 28 h 49"/>
                <a:gd name="T30" fmla="*/ 1203 w 48"/>
                <a:gd name="T31" fmla="*/ 28 h 49"/>
                <a:gd name="T32" fmla="*/ 1358 w 48"/>
                <a:gd name="T33" fmla="*/ 0 h 49"/>
                <a:gd name="T34" fmla="*/ 1264 w 48"/>
                <a:gd name="T35" fmla="*/ 95 h 49"/>
                <a:gd name="T36" fmla="*/ 1224 w 48"/>
                <a:gd name="T37" fmla="*/ 279 h 49"/>
                <a:gd name="T38" fmla="*/ 1163 w 48"/>
                <a:gd name="T39" fmla="*/ 320 h 49"/>
                <a:gd name="T40" fmla="*/ 1224 w 48"/>
                <a:gd name="T41" fmla="*/ 438 h 49"/>
                <a:gd name="T42" fmla="*/ 1292 w 48"/>
                <a:gd name="T43" fmla="*/ 476 h 49"/>
                <a:gd name="T44" fmla="*/ 1292 w 48"/>
                <a:gd name="T45" fmla="*/ 660 h 49"/>
                <a:gd name="T46" fmla="*/ 1318 w 48"/>
                <a:gd name="T47" fmla="*/ 784 h 49"/>
                <a:gd name="T48" fmla="*/ 1318 w 48"/>
                <a:gd name="T49" fmla="*/ 914 h 49"/>
                <a:gd name="T50" fmla="*/ 1318 w 48"/>
                <a:gd name="T51" fmla="*/ 1037 h 49"/>
                <a:gd name="T52" fmla="*/ 1387 w 48"/>
                <a:gd name="T53" fmla="*/ 1098 h 49"/>
                <a:gd name="T54" fmla="*/ 1474 w 48"/>
                <a:gd name="T55" fmla="*/ 1165 h 49"/>
                <a:gd name="T56" fmla="*/ 1358 w 48"/>
                <a:gd name="T57" fmla="*/ 1288 h 49"/>
                <a:gd name="T58" fmla="*/ 1163 w 48"/>
                <a:gd name="T59" fmla="*/ 1418 h 49"/>
                <a:gd name="T60" fmla="*/ 953 w 48"/>
                <a:gd name="T61" fmla="*/ 1541 h 49"/>
                <a:gd name="T62" fmla="*/ 859 w 48"/>
                <a:gd name="T63" fmla="*/ 1541 h 49"/>
                <a:gd name="T64" fmla="*/ 520 w 48"/>
                <a:gd name="T65" fmla="*/ 348 h 49"/>
                <a:gd name="T66" fmla="*/ 549 w 48"/>
                <a:gd name="T67" fmla="*/ 410 h 49"/>
                <a:gd name="T68" fmla="*/ 549 w 48"/>
                <a:gd name="T69" fmla="*/ 504 h 49"/>
                <a:gd name="T70" fmla="*/ 365 w 48"/>
                <a:gd name="T71" fmla="*/ 533 h 49"/>
                <a:gd name="T72" fmla="*/ 405 w 48"/>
                <a:gd name="T73" fmla="*/ 599 h 49"/>
                <a:gd name="T74" fmla="*/ 315 w 48"/>
                <a:gd name="T75" fmla="*/ 623 h 49"/>
                <a:gd name="T76" fmla="*/ 28 w 48"/>
                <a:gd name="T77" fmla="*/ 758 h 49"/>
                <a:gd name="T78" fmla="*/ 89 w 48"/>
                <a:gd name="T79" fmla="*/ 914 h 49"/>
                <a:gd name="T80" fmla="*/ 614 w 48"/>
                <a:gd name="T81" fmla="*/ 1288 h 49"/>
                <a:gd name="T82" fmla="*/ 859 w 48"/>
                <a:gd name="T83" fmla="*/ 1513 h 49"/>
                <a:gd name="T84" fmla="*/ 925 w 48"/>
                <a:gd name="T85" fmla="*/ 1513 h 49"/>
                <a:gd name="T86" fmla="*/ 1137 w 48"/>
                <a:gd name="T87" fmla="*/ 1378 h 49"/>
                <a:gd name="T88" fmla="*/ 1292 w 48"/>
                <a:gd name="T89" fmla="*/ 1288 h 49"/>
                <a:gd name="T90" fmla="*/ 1387 w 48"/>
                <a:gd name="T91" fmla="*/ 1222 h 49"/>
                <a:gd name="T92" fmla="*/ 1408 w 48"/>
                <a:gd name="T93" fmla="*/ 1127 h 49"/>
                <a:gd name="T94" fmla="*/ 1318 w 48"/>
                <a:gd name="T95" fmla="*/ 1098 h 49"/>
                <a:gd name="T96" fmla="*/ 1292 w 48"/>
                <a:gd name="T97" fmla="*/ 1008 h 49"/>
                <a:gd name="T98" fmla="*/ 1292 w 48"/>
                <a:gd name="T99" fmla="*/ 824 h 49"/>
                <a:gd name="T100" fmla="*/ 1292 w 48"/>
                <a:gd name="T101" fmla="*/ 689 h 49"/>
                <a:gd name="T102" fmla="*/ 1292 w 48"/>
                <a:gd name="T103" fmla="*/ 623 h 49"/>
                <a:gd name="T104" fmla="*/ 1224 w 48"/>
                <a:gd name="T105" fmla="*/ 476 h 49"/>
                <a:gd name="T106" fmla="*/ 1163 w 48"/>
                <a:gd name="T107" fmla="*/ 410 h 49"/>
                <a:gd name="T108" fmla="*/ 1163 w 48"/>
                <a:gd name="T109" fmla="*/ 279 h 49"/>
                <a:gd name="T110" fmla="*/ 1203 w 48"/>
                <a:gd name="T111" fmla="*/ 95 h 49"/>
                <a:gd name="T112" fmla="*/ 1203 w 48"/>
                <a:gd name="T113" fmla="*/ 66 h 49"/>
                <a:gd name="T114" fmla="*/ 1163 w 48"/>
                <a:gd name="T115" fmla="*/ 66 h 49"/>
                <a:gd name="T116" fmla="*/ 1069 w 48"/>
                <a:gd name="T117" fmla="*/ 66 h 49"/>
                <a:gd name="T118" fmla="*/ 953 w 48"/>
                <a:gd name="T119" fmla="*/ 95 h 49"/>
                <a:gd name="T120" fmla="*/ 859 w 48"/>
                <a:gd name="T121" fmla="*/ 95 h 49"/>
                <a:gd name="T122" fmla="*/ 614 w 48"/>
                <a:gd name="T123" fmla="*/ 185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" h="49">
                  <a:moveTo>
                    <a:pt x="28" y="4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27" y="49"/>
                    <a:pt x="27" y="48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6"/>
                    <a:pt x="22" y="44"/>
                    <a:pt x="20" y="42"/>
                  </a:cubicBezTo>
                  <a:cubicBezTo>
                    <a:pt x="18" y="41"/>
                    <a:pt x="17" y="40"/>
                    <a:pt x="16" y="39"/>
                  </a:cubicBezTo>
                  <a:cubicBezTo>
                    <a:pt x="11" y="36"/>
                    <a:pt x="7" y="33"/>
                    <a:pt x="3" y="30"/>
                  </a:cubicBezTo>
                  <a:cubicBezTo>
                    <a:pt x="0" y="29"/>
                    <a:pt x="0" y="28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3" y="21"/>
                    <a:pt x="5" y="21"/>
                  </a:cubicBezTo>
                  <a:cubicBezTo>
                    <a:pt x="7" y="20"/>
                    <a:pt x="8" y="20"/>
                    <a:pt x="9" y="19"/>
                  </a:cubicBezTo>
                  <a:cubicBezTo>
                    <a:pt x="10" y="19"/>
                    <a:pt x="11" y="18"/>
                    <a:pt x="11" y="1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5"/>
                    <a:pt x="15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6" y="13"/>
                    <a:pt x="16" y="12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6" y="9"/>
                    <a:pt x="16" y="8"/>
                    <a:pt x="15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8" y="6"/>
                    <a:pt x="19" y="5"/>
                  </a:cubicBezTo>
                  <a:cubicBezTo>
                    <a:pt x="20" y="4"/>
                    <a:pt x="21" y="4"/>
                    <a:pt x="21" y="4"/>
                  </a:cubicBezTo>
                  <a:cubicBezTo>
                    <a:pt x="23" y="3"/>
                    <a:pt x="26" y="2"/>
                    <a:pt x="28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30" y="1"/>
                    <a:pt x="31" y="1"/>
                  </a:cubicBezTo>
                  <a:cubicBezTo>
                    <a:pt x="32" y="1"/>
                    <a:pt x="33" y="2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8" y="1"/>
                    <a:pt x="39" y="1"/>
                  </a:cubicBezTo>
                  <a:cubicBezTo>
                    <a:pt x="39" y="1"/>
                    <a:pt x="40" y="1"/>
                    <a:pt x="40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3"/>
                    <a:pt x="41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4"/>
                    <a:pt x="41" y="8"/>
                    <a:pt x="40" y="9"/>
                  </a:cubicBezTo>
                  <a:cubicBezTo>
                    <a:pt x="40" y="9"/>
                    <a:pt x="39" y="9"/>
                    <a:pt x="39" y="10"/>
                  </a:cubicBezTo>
                  <a:cubicBezTo>
                    <a:pt x="39" y="10"/>
                    <a:pt x="38" y="10"/>
                    <a:pt x="38" y="10"/>
                  </a:cubicBezTo>
                  <a:cubicBezTo>
                    <a:pt x="38" y="11"/>
                    <a:pt x="39" y="12"/>
                    <a:pt x="39" y="12"/>
                  </a:cubicBezTo>
                  <a:cubicBezTo>
                    <a:pt x="39" y="12"/>
                    <a:pt x="40" y="13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2" y="15"/>
                    <a:pt x="42" y="15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1"/>
                    <a:pt x="42" y="21"/>
                    <a:pt x="43" y="22"/>
                  </a:cubicBezTo>
                  <a:cubicBezTo>
                    <a:pt x="43" y="23"/>
                    <a:pt x="43" y="24"/>
                    <a:pt x="43" y="25"/>
                  </a:cubicBezTo>
                  <a:cubicBezTo>
                    <a:pt x="43" y="25"/>
                    <a:pt x="43" y="26"/>
                    <a:pt x="44" y="26"/>
                  </a:cubicBezTo>
                  <a:cubicBezTo>
                    <a:pt x="44" y="27"/>
                    <a:pt x="43" y="28"/>
                    <a:pt x="43" y="29"/>
                  </a:cubicBezTo>
                  <a:cubicBezTo>
                    <a:pt x="43" y="30"/>
                    <a:pt x="43" y="31"/>
                    <a:pt x="43" y="31"/>
                  </a:cubicBezTo>
                  <a:cubicBezTo>
                    <a:pt x="43" y="32"/>
                    <a:pt x="43" y="32"/>
                    <a:pt x="43" y="33"/>
                  </a:cubicBezTo>
                  <a:cubicBezTo>
                    <a:pt x="44" y="33"/>
                    <a:pt x="44" y="34"/>
                    <a:pt x="44" y="34"/>
                  </a:cubicBezTo>
                  <a:cubicBezTo>
                    <a:pt x="44" y="34"/>
                    <a:pt x="45" y="35"/>
                    <a:pt x="45" y="35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8" y="36"/>
                    <a:pt x="48" y="37"/>
                    <a:pt x="48" y="37"/>
                  </a:cubicBezTo>
                  <a:cubicBezTo>
                    <a:pt x="48" y="39"/>
                    <a:pt x="47" y="39"/>
                    <a:pt x="45" y="40"/>
                  </a:cubicBezTo>
                  <a:cubicBezTo>
                    <a:pt x="45" y="40"/>
                    <a:pt x="45" y="41"/>
                    <a:pt x="44" y="41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1" y="43"/>
                    <a:pt x="40" y="44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5" y="47"/>
                    <a:pt x="34" y="48"/>
                    <a:pt x="31" y="49"/>
                  </a:cubicBezTo>
                  <a:cubicBezTo>
                    <a:pt x="31" y="49"/>
                    <a:pt x="31" y="49"/>
                    <a:pt x="30" y="49"/>
                  </a:cubicBezTo>
                  <a:cubicBezTo>
                    <a:pt x="30" y="49"/>
                    <a:pt x="29" y="49"/>
                    <a:pt x="28" y="49"/>
                  </a:cubicBezTo>
                  <a:close/>
                  <a:moveTo>
                    <a:pt x="17" y="7"/>
                  </a:moveTo>
                  <a:cubicBezTo>
                    <a:pt x="17" y="8"/>
                    <a:pt x="17" y="10"/>
                    <a:pt x="17" y="11"/>
                  </a:cubicBezTo>
                  <a:cubicBezTo>
                    <a:pt x="17" y="11"/>
                    <a:pt x="17" y="12"/>
                    <a:pt x="17" y="12"/>
                  </a:cubicBezTo>
                  <a:cubicBezTo>
                    <a:pt x="18" y="12"/>
                    <a:pt x="18" y="13"/>
                    <a:pt x="18" y="13"/>
                  </a:cubicBezTo>
                  <a:cubicBezTo>
                    <a:pt x="18" y="14"/>
                    <a:pt x="19" y="14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4" y="16"/>
                    <a:pt x="13" y="17"/>
                    <a:pt x="12" y="17"/>
                  </a:cubicBezTo>
                  <a:cubicBezTo>
                    <a:pt x="12" y="17"/>
                    <a:pt x="12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20"/>
                    <a:pt x="10" y="20"/>
                  </a:cubicBezTo>
                  <a:cubicBezTo>
                    <a:pt x="8" y="21"/>
                    <a:pt x="7" y="21"/>
                    <a:pt x="6" y="22"/>
                  </a:cubicBezTo>
                  <a:cubicBezTo>
                    <a:pt x="3" y="23"/>
                    <a:pt x="1" y="24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1" y="28"/>
                    <a:pt x="3" y="29"/>
                  </a:cubicBezTo>
                  <a:cubicBezTo>
                    <a:pt x="8" y="32"/>
                    <a:pt x="12" y="35"/>
                    <a:pt x="16" y="38"/>
                  </a:cubicBezTo>
                  <a:cubicBezTo>
                    <a:pt x="18" y="39"/>
                    <a:pt x="19" y="40"/>
                    <a:pt x="20" y="41"/>
                  </a:cubicBezTo>
                  <a:cubicBezTo>
                    <a:pt x="23" y="43"/>
                    <a:pt x="25" y="45"/>
                    <a:pt x="28" y="46"/>
                  </a:cubicBezTo>
                  <a:cubicBezTo>
                    <a:pt x="29" y="46"/>
                    <a:pt x="28" y="47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8"/>
                    <a:pt x="30" y="48"/>
                    <a:pt x="30" y="48"/>
                  </a:cubicBezTo>
                  <a:cubicBezTo>
                    <a:pt x="30" y="48"/>
                    <a:pt x="31" y="48"/>
                    <a:pt x="31" y="48"/>
                  </a:cubicBezTo>
                  <a:cubicBezTo>
                    <a:pt x="33" y="47"/>
                    <a:pt x="35" y="46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9" y="43"/>
                    <a:pt x="41" y="42"/>
                    <a:pt x="42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39"/>
                    <a:pt x="45" y="39"/>
                  </a:cubicBezTo>
                  <a:cubicBezTo>
                    <a:pt x="46" y="39"/>
                    <a:pt x="47" y="38"/>
                    <a:pt x="47" y="37"/>
                  </a:cubicBezTo>
                  <a:cubicBezTo>
                    <a:pt x="47" y="37"/>
                    <a:pt x="47" y="36"/>
                    <a:pt x="46" y="36"/>
                  </a:cubicBezTo>
                  <a:cubicBezTo>
                    <a:pt x="46" y="36"/>
                    <a:pt x="46" y="36"/>
                    <a:pt x="45" y="36"/>
                  </a:cubicBezTo>
                  <a:cubicBezTo>
                    <a:pt x="44" y="36"/>
                    <a:pt x="44" y="36"/>
                    <a:pt x="43" y="35"/>
                  </a:cubicBezTo>
                  <a:cubicBezTo>
                    <a:pt x="43" y="35"/>
                    <a:pt x="43" y="34"/>
                    <a:pt x="42" y="33"/>
                  </a:cubicBezTo>
                  <a:cubicBezTo>
                    <a:pt x="42" y="33"/>
                    <a:pt x="42" y="32"/>
                    <a:pt x="42" y="32"/>
                  </a:cubicBezTo>
                  <a:cubicBezTo>
                    <a:pt x="41" y="31"/>
                    <a:pt x="42" y="30"/>
                    <a:pt x="42" y="29"/>
                  </a:cubicBezTo>
                  <a:cubicBezTo>
                    <a:pt x="42" y="28"/>
                    <a:pt x="42" y="27"/>
                    <a:pt x="42" y="26"/>
                  </a:cubicBezTo>
                  <a:cubicBezTo>
                    <a:pt x="42" y="26"/>
                    <a:pt x="42" y="25"/>
                    <a:pt x="42" y="25"/>
                  </a:cubicBezTo>
                  <a:cubicBezTo>
                    <a:pt x="42" y="24"/>
                    <a:pt x="42" y="23"/>
                    <a:pt x="42" y="22"/>
                  </a:cubicBezTo>
                  <a:cubicBezTo>
                    <a:pt x="41" y="21"/>
                    <a:pt x="41" y="21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0" y="15"/>
                    <a:pt x="40" y="15"/>
                  </a:cubicBezTo>
                  <a:cubicBezTo>
                    <a:pt x="40" y="15"/>
                    <a:pt x="39" y="15"/>
                    <a:pt x="39" y="14"/>
                  </a:cubicBezTo>
                  <a:cubicBezTo>
                    <a:pt x="39" y="13"/>
                    <a:pt x="38" y="13"/>
                    <a:pt x="38" y="13"/>
                  </a:cubicBezTo>
                  <a:cubicBezTo>
                    <a:pt x="38" y="12"/>
                    <a:pt x="37" y="12"/>
                    <a:pt x="37" y="11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40" y="7"/>
                    <a:pt x="40" y="4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9" y="2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6" y="2"/>
                    <a:pt x="35" y="2"/>
                  </a:cubicBezTo>
                  <a:cubicBezTo>
                    <a:pt x="34" y="3"/>
                    <a:pt x="33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3"/>
                    <a:pt x="24" y="4"/>
                    <a:pt x="22" y="5"/>
                  </a:cubicBezTo>
                  <a:cubicBezTo>
                    <a:pt x="21" y="5"/>
                    <a:pt x="20" y="5"/>
                    <a:pt x="20" y="6"/>
                  </a:cubicBezTo>
                  <a:cubicBezTo>
                    <a:pt x="19" y="6"/>
                    <a:pt x="18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" name="Freeform 233"/>
            <p:cNvSpPr>
              <a:spLocks/>
            </p:cNvSpPr>
            <p:nvPr/>
          </p:nvSpPr>
          <p:spPr bwMode="auto">
            <a:xfrm>
              <a:off x="1930987" y="3274508"/>
              <a:ext cx="214029" cy="223526"/>
            </a:xfrm>
            <a:custGeom>
              <a:avLst/>
              <a:gdLst>
                <a:gd name="T0" fmla="*/ 0 w 29"/>
                <a:gd name="T1" fmla="*/ 914 h 30"/>
                <a:gd name="T2" fmla="*/ 66 w 29"/>
                <a:gd name="T3" fmla="*/ 660 h 30"/>
                <a:gd name="T4" fmla="*/ 155 w 29"/>
                <a:gd name="T5" fmla="*/ 504 h 30"/>
                <a:gd name="T6" fmla="*/ 155 w 29"/>
                <a:gd name="T7" fmla="*/ 409 h 30"/>
                <a:gd name="T8" fmla="*/ 115 w 29"/>
                <a:gd name="T9" fmla="*/ 279 h 30"/>
                <a:gd name="T10" fmla="*/ 66 w 29"/>
                <a:gd name="T11" fmla="*/ 95 h 30"/>
                <a:gd name="T12" fmla="*/ 363 w 29"/>
                <a:gd name="T13" fmla="*/ 118 h 30"/>
                <a:gd name="T14" fmla="*/ 516 w 29"/>
                <a:gd name="T15" fmla="*/ 225 h 30"/>
                <a:gd name="T16" fmla="*/ 584 w 29"/>
                <a:gd name="T17" fmla="*/ 156 h 30"/>
                <a:gd name="T18" fmla="*/ 671 w 29"/>
                <a:gd name="T19" fmla="*/ 118 h 30"/>
                <a:gd name="T20" fmla="*/ 633 w 29"/>
                <a:gd name="T21" fmla="*/ 156 h 30"/>
                <a:gd name="T22" fmla="*/ 720 w 29"/>
                <a:gd name="T23" fmla="*/ 348 h 30"/>
                <a:gd name="T24" fmla="*/ 760 w 29"/>
                <a:gd name="T25" fmla="*/ 476 h 30"/>
                <a:gd name="T26" fmla="*/ 875 w 29"/>
                <a:gd name="T27" fmla="*/ 438 h 30"/>
                <a:gd name="T28" fmla="*/ 875 w 29"/>
                <a:gd name="T29" fmla="*/ 599 h 30"/>
                <a:gd name="T30" fmla="*/ 760 w 29"/>
                <a:gd name="T31" fmla="*/ 599 h 30"/>
                <a:gd name="T32" fmla="*/ 720 w 29"/>
                <a:gd name="T33" fmla="*/ 689 h 30"/>
                <a:gd name="T34" fmla="*/ 814 w 29"/>
                <a:gd name="T35" fmla="*/ 942 h 30"/>
                <a:gd name="T36" fmla="*/ 605 w 29"/>
                <a:gd name="T37" fmla="*/ 942 h 30"/>
                <a:gd name="T38" fmla="*/ 424 w 29"/>
                <a:gd name="T39" fmla="*/ 914 h 30"/>
                <a:gd name="T40" fmla="*/ 155 w 29"/>
                <a:gd name="T41" fmla="*/ 914 h 30"/>
                <a:gd name="T42" fmla="*/ 0 w 29"/>
                <a:gd name="T43" fmla="*/ 914 h 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9" h="30">
                  <a:moveTo>
                    <a:pt x="0" y="29"/>
                  </a:moveTo>
                  <a:cubicBezTo>
                    <a:pt x="0" y="26"/>
                    <a:pt x="1" y="24"/>
                    <a:pt x="2" y="21"/>
                  </a:cubicBezTo>
                  <a:cubicBezTo>
                    <a:pt x="3" y="19"/>
                    <a:pt x="5" y="18"/>
                    <a:pt x="5" y="16"/>
                  </a:cubicBezTo>
                  <a:cubicBezTo>
                    <a:pt x="5" y="15"/>
                    <a:pt x="5" y="13"/>
                    <a:pt x="5" y="13"/>
                  </a:cubicBezTo>
                  <a:cubicBezTo>
                    <a:pt x="4" y="12"/>
                    <a:pt x="3" y="10"/>
                    <a:pt x="4" y="9"/>
                  </a:cubicBezTo>
                  <a:cubicBezTo>
                    <a:pt x="5" y="8"/>
                    <a:pt x="3" y="4"/>
                    <a:pt x="2" y="3"/>
                  </a:cubicBezTo>
                  <a:cubicBezTo>
                    <a:pt x="5" y="2"/>
                    <a:pt x="11" y="0"/>
                    <a:pt x="12" y="4"/>
                  </a:cubicBezTo>
                  <a:cubicBezTo>
                    <a:pt x="13" y="7"/>
                    <a:pt x="15" y="7"/>
                    <a:pt x="17" y="7"/>
                  </a:cubicBezTo>
                  <a:cubicBezTo>
                    <a:pt x="18" y="7"/>
                    <a:pt x="18" y="6"/>
                    <a:pt x="19" y="5"/>
                  </a:cubicBezTo>
                  <a:cubicBezTo>
                    <a:pt x="19" y="4"/>
                    <a:pt x="21" y="4"/>
                    <a:pt x="22" y="4"/>
                  </a:cubicBezTo>
                  <a:cubicBezTo>
                    <a:pt x="22" y="5"/>
                    <a:pt x="22" y="5"/>
                    <a:pt x="21" y="5"/>
                  </a:cubicBezTo>
                  <a:cubicBezTo>
                    <a:pt x="25" y="4"/>
                    <a:pt x="23" y="9"/>
                    <a:pt x="24" y="11"/>
                  </a:cubicBezTo>
                  <a:cubicBezTo>
                    <a:pt x="25" y="13"/>
                    <a:pt x="24" y="14"/>
                    <a:pt x="25" y="15"/>
                  </a:cubicBezTo>
                  <a:cubicBezTo>
                    <a:pt x="24" y="14"/>
                    <a:pt x="29" y="14"/>
                    <a:pt x="29" y="14"/>
                  </a:cubicBezTo>
                  <a:cubicBezTo>
                    <a:pt x="29" y="15"/>
                    <a:pt x="28" y="18"/>
                    <a:pt x="29" y="19"/>
                  </a:cubicBezTo>
                  <a:cubicBezTo>
                    <a:pt x="28" y="19"/>
                    <a:pt x="27" y="19"/>
                    <a:pt x="25" y="19"/>
                  </a:cubicBezTo>
                  <a:cubicBezTo>
                    <a:pt x="24" y="19"/>
                    <a:pt x="24" y="21"/>
                    <a:pt x="24" y="22"/>
                  </a:cubicBezTo>
                  <a:cubicBezTo>
                    <a:pt x="24" y="26"/>
                    <a:pt x="24" y="27"/>
                    <a:pt x="27" y="30"/>
                  </a:cubicBezTo>
                  <a:cubicBezTo>
                    <a:pt x="24" y="30"/>
                    <a:pt x="23" y="30"/>
                    <a:pt x="20" y="30"/>
                  </a:cubicBezTo>
                  <a:cubicBezTo>
                    <a:pt x="18" y="30"/>
                    <a:pt x="16" y="29"/>
                    <a:pt x="14" y="29"/>
                  </a:cubicBezTo>
                  <a:cubicBezTo>
                    <a:pt x="12" y="29"/>
                    <a:pt x="7" y="30"/>
                    <a:pt x="5" y="29"/>
                  </a:cubicBezTo>
                  <a:cubicBezTo>
                    <a:pt x="3" y="27"/>
                    <a:pt x="2" y="28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1" name="Freeform 234"/>
            <p:cNvSpPr>
              <a:spLocks noEditPoints="1"/>
            </p:cNvSpPr>
            <p:nvPr/>
          </p:nvSpPr>
          <p:spPr bwMode="auto">
            <a:xfrm>
              <a:off x="1930987" y="3280805"/>
              <a:ext cx="229766" cy="223526"/>
            </a:xfrm>
            <a:custGeom>
              <a:avLst/>
              <a:gdLst>
                <a:gd name="T0" fmla="*/ 615 w 31"/>
                <a:gd name="T1" fmla="*/ 942 h 30"/>
                <a:gd name="T2" fmla="*/ 433 w 31"/>
                <a:gd name="T3" fmla="*/ 873 h 30"/>
                <a:gd name="T4" fmla="*/ 250 w 31"/>
                <a:gd name="T5" fmla="*/ 914 h 30"/>
                <a:gd name="T6" fmla="*/ 28 w 31"/>
                <a:gd name="T7" fmla="*/ 873 h 30"/>
                <a:gd name="T8" fmla="*/ 0 w 31"/>
                <a:gd name="T9" fmla="*/ 873 h 30"/>
                <a:gd name="T10" fmla="*/ 89 w 31"/>
                <a:gd name="T11" fmla="*/ 533 h 30"/>
                <a:gd name="T12" fmla="*/ 155 w 31"/>
                <a:gd name="T13" fmla="*/ 438 h 30"/>
                <a:gd name="T14" fmla="*/ 89 w 31"/>
                <a:gd name="T15" fmla="*/ 253 h 30"/>
                <a:gd name="T16" fmla="*/ 28 w 31"/>
                <a:gd name="T17" fmla="*/ 66 h 30"/>
                <a:gd name="T18" fmla="*/ 66 w 31"/>
                <a:gd name="T19" fmla="*/ 28 h 30"/>
                <a:gd name="T20" fmla="*/ 405 w 31"/>
                <a:gd name="T21" fmla="*/ 95 h 30"/>
                <a:gd name="T22" fmla="*/ 520 w 31"/>
                <a:gd name="T23" fmla="*/ 156 h 30"/>
                <a:gd name="T24" fmla="*/ 549 w 31"/>
                <a:gd name="T25" fmla="*/ 118 h 30"/>
                <a:gd name="T26" fmla="*/ 676 w 31"/>
                <a:gd name="T27" fmla="*/ 95 h 30"/>
                <a:gd name="T28" fmla="*/ 676 w 31"/>
                <a:gd name="T29" fmla="*/ 118 h 30"/>
                <a:gd name="T30" fmla="*/ 770 w 31"/>
                <a:gd name="T31" fmla="*/ 225 h 30"/>
                <a:gd name="T32" fmla="*/ 770 w 31"/>
                <a:gd name="T33" fmla="*/ 369 h 30"/>
                <a:gd name="T34" fmla="*/ 888 w 31"/>
                <a:gd name="T35" fmla="*/ 369 h 30"/>
                <a:gd name="T36" fmla="*/ 925 w 31"/>
                <a:gd name="T37" fmla="*/ 409 h 30"/>
                <a:gd name="T38" fmla="*/ 925 w 31"/>
                <a:gd name="T39" fmla="*/ 533 h 30"/>
                <a:gd name="T40" fmla="*/ 770 w 31"/>
                <a:gd name="T41" fmla="*/ 570 h 30"/>
                <a:gd name="T42" fmla="*/ 770 w 31"/>
                <a:gd name="T43" fmla="*/ 660 h 30"/>
                <a:gd name="T44" fmla="*/ 860 w 31"/>
                <a:gd name="T45" fmla="*/ 873 h 30"/>
                <a:gd name="T46" fmla="*/ 838 w 31"/>
                <a:gd name="T47" fmla="*/ 914 h 30"/>
                <a:gd name="T48" fmla="*/ 433 w 31"/>
                <a:gd name="T49" fmla="*/ 845 h 30"/>
                <a:gd name="T50" fmla="*/ 615 w 31"/>
                <a:gd name="T51" fmla="*/ 873 h 30"/>
                <a:gd name="T52" fmla="*/ 744 w 31"/>
                <a:gd name="T53" fmla="*/ 689 h 30"/>
                <a:gd name="T54" fmla="*/ 744 w 31"/>
                <a:gd name="T55" fmla="*/ 622 h 30"/>
                <a:gd name="T56" fmla="*/ 770 w 31"/>
                <a:gd name="T57" fmla="*/ 533 h 30"/>
                <a:gd name="T58" fmla="*/ 860 w 31"/>
                <a:gd name="T59" fmla="*/ 438 h 30"/>
                <a:gd name="T60" fmla="*/ 770 w 31"/>
                <a:gd name="T61" fmla="*/ 438 h 30"/>
                <a:gd name="T62" fmla="*/ 770 w 31"/>
                <a:gd name="T63" fmla="*/ 438 h 30"/>
                <a:gd name="T64" fmla="*/ 770 w 31"/>
                <a:gd name="T65" fmla="*/ 438 h 30"/>
                <a:gd name="T66" fmla="*/ 744 w 31"/>
                <a:gd name="T67" fmla="*/ 438 h 30"/>
                <a:gd name="T68" fmla="*/ 744 w 31"/>
                <a:gd name="T69" fmla="*/ 320 h 30"/>
                <a:gd name="T70" fmla="*/ 704 w 31"/>
                <a:gd name="T71" fmla="*/ 156 h 30"/>
                <a:gd name="T72" fmla="*/ 638 w 31"/>
                <a:gd name="T73" fmla="*/ 156 h 30"/>
                <a:gd name="T74" fmla="*/ 589 w 31"/>
                <a:gd name="T75" fmla="*/ 118 h 30"/>
                <a:gd name="T76" fmla="*/ 520 w 31"/>
                <a:gd name="T77" fmla="*/ 185 h 30"/>
                <a:gd name="T78" fmla="*/ 365 w 31"/>
                <a:gd name="T79" fmla="*/ 118 h 30"/>
                <a:gd name="T80" fmla="*/ 89 w 31"/>
                <a:gd name="T81" fmla="*/ 66 h 30"/>
                <a:gd name="T82" fmla="*/ 115 w 31"/>
                <a:gd name="T83" fmla="*/ 279 h 30"/>
                <a:gd name="T84" fmla="*/ 184 w 31"/>
                <a:gd name="T85" fmla="*/ 438 h 30"/>
                <a:gd name="T86" fmla="*/ 115 w 31"/>
                <a:gd name="T87" fmla="*/ 570 h 30"/>
                <a:gd name="T88" fmla="*/ 28 w 31"/>
                <a:gd name="T89" fmla="*/ 845 h 30"/>
                <a:gd name="T90" fmla="*/ 250 w 31"/>
                <a:gd name="T91" fmla="*/ 873 h 30"/>
                <a:gd name="T92" fmla="*/ 433 w 31"/>
                <a:gd name="T93" fmla="*/ 845 h 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1" h="30">
                  <a:moveTo>
                    <a:pt x="23" y="30"/>
                  </a:moveTo>
                  <a:cubicBezTo>
                    <a:pt x="22" y="30"/>
                    <a:pt x="21" y="30"/>
                    <a:pt x="20" y="30"/>
                  </a:cubicBezTo>
                  <a:cubicBezTo>
                    <a:pt x="19" y="30"/>
                    <a:pt x="18" y="29"/>
                    <a:pt x="17" y="29"/>
                  </a:cubicBezTo>
                  <a:cubicBezTo>
                    <a:pt x="16" y="29"/>
                    <a:pt x="15" y="28"/>
                    <a:pt x="14" y="28"/>
                  </a:cubicBezTo>
                  <a:cubicBezTo>
                    <a:pt x="13" y="28"/>
                    <a:pt x="12" y="29"/>
                    <a:pt x="12" y="29"/>
                  </a:cubicBezTo>
                  <a:cubicBezTo>
                    <a:pt x="10" y="29"/>
                    <a:pt x="9" y="29"/>
                    <a:pt x="8" y="29"/>
                  </a:cubicBezTo>
                  <a:cubicBezTo>
                    <a:pt x="6" y="29"/>
                    <a:pt x="6" y="29"/>
                    <a:pt x="5" y="28"/>
                  </a:cubicBezTo>
                  <a:cubicBezTo>
                    <a:pt x="3" y="27"/>
                    <a:pt x="2" y="28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3"/>
                    <a:pt x="1" y="20"/>
                  </a:cubicBezTo>
                  <a:cubicBezTo>
                    <a:pt x="2" y="19"/>
                    <a:pt x="2" y="18"/>
                    <a:pt x="3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4" y="14"/>
                    <a:pt x="5" y="14"/>
                  </a:cubicBezTo>
                  <a:cubicBezTo>
                    <a:pt x="5" y="13"/>
                    <a:pt x="5" y="12"/>
                    <a:pt x="4" y="12"/>
                  </a:cubicBezTo>
                  <a:cubicBezTo>
                    <a:pt x="4" y="11"/>
                    <a:pt x="3" y="9"/>
                    <a:pt x="3" y="8"/>
                  </a:cubicBezTo>
                  <a:cubicBezTo>
                    <a:pt x="4" y="7"/>
                    <a:pt x="3" y="5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11" y="0"/>
                    <a:pt x="13" y="2"/>
                    <a:pt x="13" y="3"/>
                  </a:cubicBezTo>
                  <a:cubicBezTo>
                    <a:pt x="13" y="5"/>
                    <a:pt x="14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20" y="3"/>
                    <a:pt x="21" y="3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5" y="5"/>
                    <a:pt x="25" y="6"/>
                    <a:pt x="25" y="7"/>
                  </a:cubicBezTo>
                  <a:cubicBezTo>
                    <a:pt x="25" y="8"/>
                    <a:pt x="25" y="9"/>
                    <a:pt x="25" y="10"/>
                  </a:cubicBezTo>
                  <a:cubicBezTo>
                    <a:pt x="25" y="11"/>
                    <a:pt x="25" y="11"/>
                    <a:pt x="25" y="12"/>
                  </a:cubicBezTo>
                  <a:cubicBezTo>
                    <a:pt x="25" y="12"/>
                    <a:pt x="25" y="13"/>
                    <a:pt x="25" y="13"/>
                  </a:cubicBezTo>
                  <a:cubicBezTo>
                    <a:pt x="27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4"/>
                  </a:cubicBezTo>
                  <a:cubicBezTo>
                    <a:pt x="29" y="15"/>
                    <a:pt x="29" y="17"/>
                    <a:pt x="30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5" y="20"/>
                  </a:cubicBezTo>
                  <a:cubicBezTo>
                    <a:pt x="25" y="20"/>
                    <a:pt x="25" y="21"/>
                    <a:pt x="25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5"/>
                    <a:pt x="25" y="26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30"/>
                    <a:pt x="24" y="30"/>
                    <a:pt x="23" y="30"/>
                  </a:cubicBezTo>
                  <a:close/>
                  <a:moveTo>
                    <a:pt x="14" y="27"/>
                  </a:moveTo>
                  <a:cubicBezTo>
                    <a:pt x="15" y="27"/>
                    <a:pt x="16" y="28"/>
                    <a:pt x="17" y="28"/>
                  </a:cubicBezTo>
                  <a:cubicBezTo>
                    <a:pt x="18" y="28"/>
                    <a:pt x="19" y="28"/>
                    <a:pt x="20" y="28"/>
                  </a:cubicBezTo>
                  <a:cubicBezTo>
                    <a:pt x="23" y="29"/>
                    <a:pt x="24" y="29"/>
                    <a:pt x="26" y="28"/>
                  </a:cubicBezTo>
                  <a:cubicBezTo>
                    <a:pt x="24" y="26"/>
                    <a:pt x="24" y="25"/>
                    <a:pt x="24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0"/>
                    <a:pt x="24" y="20"/>
                  </a:cubicBezTo>
                  <a:cubicBezTo>
                    <a:pt x="24" y="19"/>
                    <a:pt x="24" y="18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28" y="14"/>
                    <a:pt x="28" y="13"/>
                    <a:pt x="28" y="13"/>
                  </a:cubicBezTo>
                  <a:cubicBezTo>
                    <a:pt x="27" y="13"/>
                    <a:pt x="26" y="14"/>
                    <a:pt x="25" y="14"/>
                  </a:cubicBezTo>
                  <a:cubicBezTo>
                    <a:pt x="25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3" y="10"/>
                    <a:pt x="23" y="8"/>
                    <a:pt x="23" y="7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3" y="5"/>
                    <a:pt x="23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19" y="4"/>
                    <a:pt x="19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9" y="6"/>
                    <a:pt x="19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7"/>
                    <a:pt x="12" y="6"/>
                    <a:pt x="12" y="4"/>
                  </a:cubicBezTo>
                  <a:cubicBezTo>
                    <a:pt x="11" y="2"/>
                    <a:pt x="10" y="1"/>
                    <a:pt x="8" y="1"/>
                  </a:cubicBezTo>
                  <a:cubicBezTo>
                    <a:pt x="6" y="1"/>
                    <a:pt x="5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4" y="5"/>
                    <a:pt x="5" y="7"/>
                    <a:pt x="4" y="9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6" y="14"/>
                    <a:pt x="6" y="15"/>
                    <a:pt x="6" y="15"/>
                  </a:cubicBezTo>
                  <a:cubicBezTo>
                    <a:pt x="5" y="16"/>
                    <a:pt x="5" y="17"/>
                    <a:pt x="4" y="18"/>
                  </a:cubicBezTo>
                  <a:cubicBezTo>
                    <a:pt x="3" y="19"/>
                    <a:pt x="3" y="20"/>
                    <a:pt x="2" y="20"/>
                  </a:cubicBezTo>
                  <a:cubicBezTo>
                    <a:pt x="2" y="23"/>
                    <a:pt x="1" y="25"/>
                    <a:pt x="1" y="27"/>
                  </a:cubicBezTo>
                  <a:cubicBezTo>
                    <a:pt x="2" y="26"/>
                    <a:pt x="4" y="26"/>
                    <a:pt x="6" y="27"/>
                  </a:cubicBezTo>
                  <a:cubicBezTo>
                    <a:pt x="6" y="28"/>
                    <a:pt x="6" y="28"/>
                    <a:pt x="8" y="28"/>
                  </a:cubicBezTo>
                  <a:cubicBezTo>
                    <a:pt x="9" y="28"/>
                    <a:pt x="10" y="28"/>
                    <a:pt x="12" y="27"/>
                  </a:cubicBezTo>
                  <a:cubicBezTo>
                    <a:pt x="12" y="27"/>
                    <a:pt x="13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2" name="Freeform 235"/>
            <p:cNvSpPr>
              <a:spLocks/>
            </p:cNvSpPr>
            <p:nvPr/>
          </p:nvSpPr>
          <p:spPr bwMode="auto">
            <a:xfrm>
              <a:off x="1937282" y="3258767"/>
              <a:ext cx="22032" cy="31483"/>
            </a:xfrm>
            <a:custGeom>
              <a:avLst/>
              <a:gdLst>
                <a:gd name="T0" fmla="*/ 28 w 3"/>
                <a:gd name="T1" fmla="*/ 158 h 4"/>
                <a:gd name="T2" fmla="*/ 86 w 3"/>
                <a:gd name="T3" fmla="*/ 50 h 4"/>
                <a:gd name="T4" fmla="*/ 28 w 3"/>
                <a:gd name="T5" fmla="*/ 158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3"/>
                    <a:pt x="1" y="0"/>
                    <a:pt x="3" y="1"/>
                  </a:cubicBezTo>
                  <a:cubicBezTo>
                    <a:pt x="1" y="2"/>
                    <a:pt x="2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3" name="Freeform 236"/>
            <p:cNvSpPr>
              <a:spLocks/>
            </p:cNvSpPr>
            <p:nvPr/>
          </p:nvSpPr>
          <p:spPr bwMode="auto">
            <a:xfrm>
              <a:off x="1937282" y="3258767"/>
              <a:ext cx="22032" cy="37779"/>
            </a:xfrm>
            <a:custGeom>
              <a:avLst/>
              <a:gdLst>
                <a:gd name="T0" fmla="*/ 28 w 3"/>
                <a:gd name="T1" fmla="*/ 168 h 5"/>
                <a:gd name="T2" fmla="*/ 28 w 3"/>
                <a:gd name="T3" fmla="*/ 139 h 5"/>
                <a:gd name="T4" fmla="*/ 0 w 3"/>
                <a:gd name="T5" fmla="*/ 29 h 5"/>
                <a:gd name="T6" fmla="*/ 86 w 3"/>
                <a:gd name="T7" fmla="*/ 29 h 5"/>
                <a:gd name="T8" fmla="*/ 86 w 3"/>
                <a:gd name="T9" fmla="*/ 29 h 5"/>
                <a:gd name="T10" fmla="*/ 86 w 3"/>
                <a:gd name="T11" fmla="*/ 70 h 5"/>
                <a:gd name="T12" fmla="*/ 65 w 3"/>
                <a:gd name="T13" fmla="*/ 98 h 5"/>
                <a:gd name="T14" fmla="*/ 28 w 3"/>
                <a:gd name="T15" fmla="*/ 139 h 5"/>
                <a:gd name="T16" fmla="*/ 28 w 3"/>
                <a:gd name="T17" fmla="*/ 168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4"/>
                    <a:pt x="1" y="4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4" name="Freeform 237"/>
            <p:cNvSpPr>
              <a:spLocks/>
            </p:cNvSpPr>
            <p:nvPr/>
          </p:nvSpPr>
          <p:spPr bwMode="auto">
            <a:xfrm>
              <a:off x="2072624" y="3498034"/>
              <a:ext cx="163669" cy="176302"/>
            </a:xfrm>
            <a:custGeom>
              <a:avLst/>
              <a:gdLst>
                <a:gd name="T0" fmla="*/ 688 w 22"/>
                <a:gd name="T1" fmla="*/ 331 h 24"/>
                <a:gd name="T2" fmla="*/ 532 w 22"/>
                <a:gd name="T3" fmla="*/ 420 h 24"/>
                <a:gd name="T4" fmla="*/ 409 w 22"/>
                <a:gd name="T5" fmla="*/ 560 h 24"/>
                <a:gd name="T6" fmla="*/ 225 w 22"/>
                <a:gd name="T7" fmla="*/ 621 h 24"/>
                <a:gd name="T8" fmla="*/ 66 w 22"/>
                <a:gd name="T9" fmla="*/ 621 h 24"/>
                <a:gd name="T10" fmla="*/ 0 w 22"/>
                <a:gd name="T11" fmla="*/ 446 h 24"/>
                <a:gd name="T12" fmla="*/ 0 w 22"/>
                <a:gd name="T13" fmla="*/ 331 h 24"/>
                <a:gd name="T14" fmla="*/ 95 w 22"/>
                <a:gd name="T15" fmla="*/ 294 h 24"/>
                <a:gd name="T16" fmla="*/ 95 w 22"/>
                <a:gd name="T17" fmla="*/ 65 h 24"/>
                <a:gd name="T18" fmla="*/ 279 w 22"/>
                <a:gd name="T19" fmla="*/ 65 h 24"/>
                <a:gd name="T20" fmla="*/ 369 w 22"/>
                <a:gd name="T21" fmla="*/ 0 h 24"/>
                <a:gd name="T22" fmla="*/ 463 w 22"/>
                <a:gd name="T23" fmla="*/ 114 h 24"/>
                <a:gd name="T24" fmla="*/ 593 w 22"/>
                <a:gd name="T25" fmla="*/ 201 h 24"/>
                <a:gd name="T26" fmla="*/ 688 w 22"/>
                <a:gd name="T27" fmla="*/ 331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24">
                  <a:moveTo>
                    <a:pt x="22" y="11"/>
                  </a:moveTo>
                  <a:cubicBezTo>
                    <a:pt x="21" y="12"/>
                    <a:pt x="19" y="13"/>
                    <a:pt x="17" y="14"/>
                  </a:cubicBezTo>
                  <a:cubicBezTo>
                    <a:pt x="16" y="15"/>
                    <a:pt x="14" y="19"/>
                    <a:pt x="13" y="19"/>
                  </a:cubicBezTo>
                  <a:cubicBezTo>
                    <a:pt x="9" y="20"/>
                    <a:pt x="9" y="18"/>
                    <a:pt x="7" y="21"/>
                  </a:cubicBezTo>
                  <a:cubicBezTo>
                    <a:pt x="5" y="23"/>
                    <a:pt x="2" y="24"/>
                    <a:pt x="2" y="21"/>
                  </a:cubicBezTo>
                  <a:cubicBezTo>
                    <a:pt x="3" y="18"/>
                    <a:pt x="0" y="18"/>
                    <a:pt x="0" y="15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0" y="10"/>
                    <a:pt x="3" y="11"/>
                    <a:pt x="3" y="10"/>
                  </a:cubicBezTo>
                  <a:cubicBezTo>
                    <a:pt x="3" y="9"/>
                    <a:pt x="2" y="3"/>
                    <a:pt x="3" y="2"/>
                  </a:cubicBezTo>
                  <a:cubicBezTo>
                    <a:pt x="4" y="1"/>
                    <a:pt x="9" y="0"/>
                    <a:pt x="9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4" y="0"/>
                    <a:pt x="14" y="3"/>
                    <a:pt x="15" y="4"/>
                  </a:cubicBezTo>
                  <a:cubicBezTo>
                    <a:pt x="16" y="5"/>
                    <a:pt x="19" y="6"/>
                    <a:pt x="19" y="7"/>
                  </a:cubicBezTo>
                  <a:cubicBezTo>
                    <a:pt x="19" y="10"/>
                    <a:pt x="20" y="10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5" name="Freeform 238"/>
            <p:cNvSpPr>
              <a:spLocks noEditPoints="1"/>
            </p:cNvSpPr>
            <p:nvPr/>
          </p:nvSpPr>
          <p:spPr bwMode="auto">
            <a:xfrm>
              <a:off x="2072624" y="3488590"/>
              <a:ext cx="179407" cy="179451"/>
            </a:xfrm>
            <a:custGeom>
              <a:avLst/>
              <a:gdLst>
                <a:gd name="T0" fmla="*/ 135 w 24"/>
                <a:gd name="T1" fmla="*/ 762 h 24"/>
                <a:gd name="T2" fmla="*/ 69 w 24"/>
                <a:gd name="T3" fmla="*/ 762 h 24"/>
                <a:gd name="T4" fmla="*/ 69 w 24"/>
                <a:gd name="T5" fmla="*/ 672 h 24"/>
                <a:gd name="T6" fmla="*/ 29 w 24"/>
                <a:gd name="T7" fmla="*/ 603 h 24"/>
                <a:gd name="T8" fmla="*/ 0 w 24"/>
                <a:gd name="T9" fmla="*/ 508 h 24"/>
                <a:gd name="T10" fmla="*/ 0 w 24"/>
                <a:gd name="T11" fmla="*/ 390 h 24"/>
                <a:gd name="T12" fmla="*/ 29 w 24"/>
                <a:gd name="T13" fmla="*/ 349 h 24"/>
                <a:gd name="T14" fmla="*/ 69 w 24"/>
                <a:gd name="T15" fmla="*/ 349 h 24"/>
                <a:gd name="T16" fmla="*/ 69 w 24"/>
                <a:gd name="T17" fmla="*/ 349 h 24"/>
                <a:gd name="T18" fmla="*/ 69 w 24"/>
                <a:gd name="T19" fmla="*/ 283 h 24"/>
                <a:gd name="T20" fmla="*/ 69 w 24"/>
                <a:gd name="T21" fmla="*/ 69 h 24"/>
                <a:gd name="T22" fmla="*/ 185 w 24"/>
                <a:gd name="T23" fmla="*/ 29 h 24"/>
                <a:gd name="T24" fmla="*/ 283 w 24"/>
                <a:gd name="T25" fmla="*/ 69 h 24"/>
                <a:gd name="T26" fmla="*/ 390 w 24"/>
                <a:gd name="T27" fmla="*/ 0 h 24"/>
                <a:gd name="T28" fmla="*/ 439 w 24"/>
                <a:gd name="T29" fmla="*/ 95 h 24"/>
                <a:gd name="T30" fmla="*/ 485 w 24"/>
                <a:gd name="T31" fmla="*/ 135 h 24"/>
                <a:gd name="T32" fmla="*/ 508 w 24"/>
                <a:gd name="T33" fmla="*/ 164 h 24"/>
                <a:gd name="T34" fmla="*/ 603 w 24"/>
                <a:gd name="T35" fmla="*/ 254 h 24"/>
                <a:gd name="T36" fmla="*/ 701 w 24"/>
                <a:gd name="T37" fmla="*/ 349 h 24"/>
                <a:gd name="T38" fmla="*/ 739 w 24"/>
                <a:gd name="T39" fmla="*/ 349 h 24"/>
                <a:gd name="T40" fmla="*/ 762 w 24"/>
                <a:gd name="T41" fmla="*/ 390 h 24"/>
                <a:gd name="T42" fmla="*/ 739 w 24"/>
                <a:gd name="T43" fmla="*/ 390 h 24"/>
                <a:gd name="T44" fmla="*/ 672 w 24"/>
                <a:gd name="T45" fmla="*/ 418 h 24"/>
                <a:gd name="T46" fmla="*/ 575 w 24"/>
                <a:gd name="T47" fmla="*/ 508 h 24"/>
                <a:gd name="T48" fmla="*/ 508 w 24"/>
                <a:gd name="T49" fmla="*/ 537 h 24"/>
                <a:gd name="T50" fmla="*/ 418 w 24"/>
                <a:gd name="T51" fmla="*/ 672 h 24"/>
                <a:gd name="T52" fmla="*/ 321 w 24"/>
                <a:gd name="T53" fmla="*/ 672 h 24"/>
                <a:gd name="T54" fmla="*/ 283 w 24"/>
                <a:gd name="T55" fmla="*/ 672 h 24"/>
                <a:gd name="T56" fmla="*/ 226 w 24"/>
                <a:gd name="T57" fmla="*/ 701 h 24"/>
                <a:gd name="T58" fmla="*/ 135 w 24"/>
                <a:gd name="T59" fmla="*/ 762 h 24"/>
                <a:gd name="T60" fmla="*/ 29 w 24"/>
                <a:gd name="T61" fmla="*/ 390 h 24"/>
                <a:gd name="T62" fmla="*/ 29 w 24"/>
                <a:gd name="T63" fmla="*/ 390 h 24"/>
                <a:gd name="T64" fmla="*/ 29 w 24"/>
                <a:gd name="T65" fmla="*/ 508 h 24"/>
                <a:gd name="T66" fmla="*/ 69 w 24"/>
                <a:gd name="T67" fmla="*/ 603 h 24"/>
                <a:gd name="T68" fmla="*/ 95 w 24"/>
                <a:gd name="T69" fmla="*/ 701 h 24"/>
                <a:gd name="T70" fmla="*/ 95 w 24"/>
                <a:gd name="T71" fmla="*/ 739 h 24"/>
                <a:gd name="T72" fmla="*/ 185 w 24"/>
                <a:gd name="T73" fmla="*/ 672 h 24"/>
                <a:gd name="T74" fmla="*/ 283 w 24"/>
                <a:gd name="T75" fmla="*/ 644 h 24"/>
                <a:gd name="T76" fmla="*/ 321 w 24"/>
                <a:gd name="T77" fmla="*/ 644 h 24"/>
                <a:gd name="T78" fmla="*/ 390 w 24"/>
                <a:gd name="T79" fmla="*/ 644 h 24"/>
                <a:gd name="T80" fmla="*/ 485 w 24"/>
                <a:gd name="T81" fmla="*/ 537 h 24"/>
                <a:gd name="T82" fmla="*/ 537 w 24"/>
                <a:gd name="T83" fmla="*/ 485 h 24"/>
                <a:gd name="T84" fmla="*/ 672 w 24"/>
                <a:gd name="T85" fmla="*/ 390 h 24"/>
                <a:gd name="T86" fmla="*/ 672 w 24"/>
                <a:gd name="T87" fmla="*/ 390 h 24"/>
                <a:gd name="T88" fmla="*/ 672 w 24"/>
                <a:gd name="T89" fmla="*/ 390 h 24"/>
                <a:gd name="T90" fmla="*/ 575 w 24"/>
                <a:gd name="T91" fmla="*/ 254 h 24"/>
                <a:gd name="T92" fmla="*/ 508 w 24"/>
                <a:gd name="T93" fmla="*/ 185 h 24"/>
                <a:gd name="T94" fmla="*/ 439 w 24"/>
                <a:gd name="T95" fmla="*/ 164 h 24"/>
                <a:gd name="T96" fmla="*/ 418 w 24"/>
                <a:gd name="T97" fmla="*/ 95 h 24"/>
                <a:gd name="T98" fmla="*/ 390 w 24"/>
                <a:gd name="T99" fmla="*/ 69 h 24"/>
                <a:gd name="T100" fmla="*/ 283 w 24"/>
                <a:gd name="T101" fmla="*/ 95 h 24"/>
                <a:gd name="T102" fmla="*/ 283 w 24"/>
                <a:gd name="T103" fmla="*/ 135 h 24"/>
                <a:gd name="T104" fmla="*/ 254 w 24"/>
                <a:gd name="T105" fmla="*/ 95 h 24"/>
                <a:gd name="T106" fmla="*/ 185 w 24"/>
                <a:gd name="T107" fmla="*/ 69 h 24"/>
                <a:gd name="T108" fmla="*/ 95 w 24"/>
                <a:gd name="T109" fmla="*/ 95 h 24"/>
                <a:gd name="T110" fmla="*/ 95 w 24"/>
                <a:gd name="T111" fmla="*/ 283 h 24"/>
                <a:gd name="T112" fmla="*/ 95 w 24"/>
                <a:gd name="T113" fmla="*/ 349 h 24"/>
                <a:gd name="T114" fmla="*/ 95 w 24"/>
                <a:gd name="T115" fmla="*/ 390 h 24"/>
                <a:gd name="T116" fmla="*/ 69 w 24"/>
                <a:gd name="T117" fmla="*/ 390 h 24"/>
                <a:gd name="T118" fmla="*/ 29 w 24"/>
                <a:gd name="T119" fmla="*/ 390 h 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" h="24">
                  <a:moveTo>
                    <a:pt x="4" y="24"/>
                  </a:moveTo>
                  <a:cubicBezTo>
                    <a:pt x="3" y="24"/>
                    <a:pt x="3" y="24"/>
                    <a:pt x="2" y="24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2" y="21"/>
                    <a:pt x="2" y="20"/>
                    <a:pt x="1" y="19"/>
                  </a:cubicBezTo>
                  <a:cubicBezTo>
                    <a:pt x="1" y="19"/>
                    <a:pt x="0" y="18"/>
                    <a:pt x="0" y="1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9"/>
                  </a:cubicBezTo>
                  <a:cubicBezTo>
                    <a:pt x="2" y="6"/>
                    <a:pt x="2" y="3"/>
                    <a:pt x="2" y="2"/>
                  </a:cubicBezTo>
                  <a:cubicBezTo>
                    <a:pt x="3" y="2"/>
                    <a:pt x="5" y="1"/>
                    <a:pt x="6" y="1"/>
                  </a:cubicBezTo>
                  <a:cubicBezTo>
                    <a:pt x="8" y="1"/>
                    <a:pt x="9" y="1"/>
                    <a:pt x="9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2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8" y="6"/>
                    <a:pt x="19" y="7"/>
                    <a:pt x="19" y="8"/>
                  </a:cubicBezTo>
                  <a:cubicBezTo>
                    <a:pt x="20" y="10"/>
                    <a:pt x="20" y="10"/>
                    <a:pt x="22" y="11"/>
                  </a:cubicBezTo>
                  <a:cubicBezTo>
                    <a:pt x="22" y="11"/>
                    <a:pt x="22" y="11"/>
                    <a:pt x="23" y="11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3"/>
                    <a:pt x="21" y="13"/>
                  </a:cubicBezTo>
                  <a:cubicBezTo>
                    <a:pt x="20" y="14"/>
                    <a:pt x="19" y="15"/>
                    <a:pt x="18" y="16"/>
                  </a:cubicBezTo>
                  <a:cubicBezTo>
                    <a:pt x="17" y="16"/>
                    <a:pt x="17" y="17"/>
                    <a:pt x="16" y="17"/>
                  </a:cubicBezTo>
                  <a:cubicBezTo>
                    <a:pt x="15" y="19"/>
                    <a:pt x="14" y="21"/>
                    <a:pt x="13" y="21"/>
                  </a:cubicBezTo>
                  <a:cubicBezTo>
                    <a:pt x="12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1"/>
                  </a:cubicBezTo>
                  <a:cubicBezTo>
                    <a:pt x="9" y="21"/>
                    <a:pt x="8" y="21"/>
                    <a:pt x="7" y="22"/>
                  </a:cubicBezTo>
                  <a:cubicBezTo>
                    <a:pt x="6" y="23"/>
                    <a:pt x="5" y="24"/>
                    <a:pt x="4" y="24"/>
                  </a:cubicBezTo>
                  <a:close/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2" y="18"/>
                    <a:pt x="2" y="19"/>
                  </a:cubicBezTo>
                  <a:cubicBezTo>
                    <a:pt x="3" y="19"/>
                    <a:pt x="3" y="20"/>
                    <a:pt x="3" y="22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4" y="23"/>
                    <a:pt x="5" y="23"/>
                    <a:pt x="6" y="21"/>
                  </a:cubicBezTo>
                  <a:cubicBezTo>
                    <a:pt x="7" y="20"/>
                    <a:pt x="8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3" y="20"/>
                    <a:pt x="15" y="18"/>
                    <a:pt x="15" y="17"/>
                  </a:cubicBezTo>
                  <a:cubicBezTo>
                    <a:pt x="16" y="16"/>
                    <a:pt x="16" y="15"/>
                    <a:pt x="17" y="15"/>
                  </a:cubicBezTo>
                  <a:cubicBezTo>
                    <a:pt x="18" y="14"/>
                    <a:pt x="19" y="13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1"/>
                    <a:pt x="19" y="11"/>
                    <a:pt x="18" y="8"/>
                  </a:cubicBezTo>
                  <a:cubicBezTo>
                    <a:pt x="18" y="8"/>
                    <a:pt x="16" y="7"/>
                    <a:pt x="16" y="6"/>
                  </a:cubicBezTo>
                  <a:cubicBezTo>
                    <a:pt x="15" y="6"/>
                    <a:pt x="15" y="6"/>
                    <a:pt x="14" y="5"/>
                  </a:cubicBezTo>
                  <a:cubicBezTo>
                    <a:pt x="14" y="5"/>
                    <a:pt x="14" y="4"/>
                    <a:pt x="13" y="3"/>
                  </a:cubicBezTo>
                  <a:cubicBezTo>
                    <a:pt x="13" y="3"/>
                    <a:pt x="13" y="2"/>
                    <a:pt x="12" y="2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3" y="7"/>
                    <a:pt x="3" y="9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6" name="Freeform 239"/>
            <p:cNvSpPr>
              <a:spLocks/>
            </p:cNvSpPr>
            <p:nvPr/>
          </p:nvSpPr>
          <p:spPr bwMode="auto">
            <a:xfrm>
              <a:off x="1877480" y="2969128"/>
              <a:ext cx="135342" cy="195192"/>
            </a:xfrm>
            <a:custGeom>
              <a:avLst/>
              <a:gdLst>
                <a:gd name="T0" fmla="*/ 423 w 18"/>
                <a:gd name="T1" fmla="*/ 0 h 26"/>
                <a:gd name="T2" fmla="*/ 394 w 18"/>
                <a:gd name="T3" fmla="*/ 98 h 26"/>
                <a:gd name="T4" fmla="*/ 354 w 18"/>
                <a:gd name="T5" fmla="*/ 234 h 26"/>
                <a:gd name="T6" fmla="*/ 234 w 18"/>
                <a:gd name="T7" fmla="*/ 448 h 26"/>
                <a:gd name="T8" fmla="*/ 165 w 18"/>
                <a:gd name="T9" fmla="*/ 448 h 26"/>
                <a:gd name="T10" fmla="*/ 29 w 18"/>
                <a:gd name="T11" fmla="*/ 517 h 26"/>
                <a:gd name="T12" fmla="*/ 98 w 18"/>
                <a:gd name="T13" fmla="*/ 649 h 26"/>
                <a:gd name="T14" fmla="*/ 98 w 18"/>
                <a:gd name="T15" fmla="*/ 706 h 26"/>
                <a:gd name="T16" fmla="*/ 98 w 18"/>
                <a:gd name="T17" fmla="*/ 813 h 26"/>
                <a:gd name="T18" fmla="*/ 559 w 18"/>
                <a:gd name="T19" fmla="*/ 842 h 26"/>
                <a:gd name="T20" fmla="*/ 588 w 18"/>
                <a:gd name="T21" fmla="*/ 744 h 26"/>
                <a:gd name="T22" fmla="*/ 518 w 18"/>
                <a:gd name="T23" fmla="*/ 677 h 26"/>
                <a:gd name="T24" fmla="*/ 452 w 18"/>
                <a:gd name="T25" fmla="*/ 489 h 26"/>
                <a:gd name="T26" fmla="*/ 452 w 18"/>
                <a:gd name="T27" fmla="*/ 284 h 26"/>
                <a:gd name="T28" fmla="*/ 518 w 18"/>
                <a:gd name="T29" fmla="*/ 188 h 26"/>
                <a:gd name="T30" fmla="*/ 452 w 18"/>
                <a:gd name="T31" fmla="*/ 0 h 26"/>
                <a:gd name="T32" fmla="*/ 423 w 18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6">
                  <a:moveTo>
                    <a:pt x="13" y="0"/>
                  </a:moveTo>
                  <a:cubicBezTo>
                    <a:pt x="15" y="2"/>
                    <a:pt x="13" y="3"/>
                    <a:pt x="12" y="3"/>
                  </a:cubicBezTo>
                  <a:cubicBezTo>
                    <a:pt x="11" y="4"/>
                    <a:pt x="11" y="6"/>
                    <a:pt x="11" y="7"/>
                  </a:cubicBezTo>
                  <a:cubicBezTo>
                    <a:pt x="10" y="9"/>
                    <a:pt x="8" y="12"/>
                    <a:pt x="7" y="14"/>
                  </a:cubicBezTo>
                  <a:cubicBezTo>
                    <a:pt x="7" y="15"/>
                    <a:pt x="5" y="13"/>
                    <a:pt x="5" y="14"/>
                  </a:cubicBezTo>
                  <a:cubicBezTo>
                    <a:pt x="2" y="14"/>
                    <a:pt x="2" y="14"/>
                    <a:pt x="1" y="16"/>
                  </a:cubicBezTo>
                  <a:cubicBezTo>
                    <a:pt x="0" y="18"/>
                    <a:pt x="0" y="21"/>
                    <a:pt x="3" y="20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4" y="23"/>
                    <a:pt x="3" y="24"/>
                    <a:pt x="3" y="25"/>
                  </a:cubicBezTo>
                  <a:cubicBezTo>
                    <a:pt x="6" y="24"/>
                    <a:pt x="16" y="23"/>
                    <a:pt x="17" y="26"/>
                  </a:cubicBezTo>
                  <a:cubicBezTo>
                    <a:pt x="17" y="25"/>
                    <a:pt x="18" y="24"/>
                    <a:pt x="18" y="23"/>
                  </a:cubicBezTo>
                  <a:cubicBezTo>
                    <a:pt x="17" y="22"/>
                    <a:pt x="16" y="22"/>
                    <a:pt x="16" y="21"/>
                  </a:cubicBezTo>
                  <a:cubicBezTo>
                    <a:pt x="15" y="19"/>
                    <a:pt x="13" y="17"/>
                    <a:pt x="14" y="15"/>
                  </a:cubicBezTo>
                  <a:cubicBezTo>
                    <a:pt x="16" y="13"/>
                    <a:pt x="17" y="10"/>
                    <a:pt x="14" y="9"/>
                  </a:cubicBezTo>
                  <a:cubicBezTo>
                    <a:pt x="12" y="7"/>
                    <a:pt x="14" y="6"/>
                    <a:pt x="16" y="6"/>
                  </a:cubicBezTo>
                  <a:cubicBezTo>
                    <a:pt x="15" y="4"/>
                    <a:pt x="15" y="2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" name="Freeform 240"/>
            <p:cNvSpPr>
              <a:spLocks noEditPoints="1"/>
            </p:cNvSpPr>
            <p:nvPr/>
          </p:nvSpPr>
          <p:spPr bwMode="auto">
            <a:xfrm>
              <a:off x="1871185" y="2962831"/>
              <a:ext cx="141637" cy="214081"/>
            </a:xfrm>
            <a:custGeom>
              <a:avLst/>
              <a:gdLst>
                <a:gd name="T0" fmla="*/ 573 w 19"/>
                <a:gd name="T1" fmla="*/ 814 h 29"/>
                <a:gd name="T2" fmla="*/ 156 w 19"/>
                <a:gd name="T3" fmla="*/ 786 h 29"/>
                <a:gd name="T4" fmla="*/ 95 w 19"/>
                <a:gd name="T5" fmla="*/ 786 h 29"/>
                <a:gd name="T6" fmla="*/ 118 w 19"/>
                <a:gd name="T7" fmla="*/ 760 h 29"/>
                <a:gd name="T8" fmla="*/ 118 w 19"/>
                <a:gd name="T9" fmla="*/ 699 h 29"/>
                <a:gd name="T10" fmla="*/ 28 w 19"/>
                <a:gd name="T11" fmla="*/ 633 h 29"/>
                <a:gd name="T12" fmla="*/ 66 w 19"/>
                <a:gd name="T13" fmla="*/ 490 h 29"/>
                <a:gd name="T14" fmla="*/ 156 w 19"/>
                <a:gd name="T15" fmla="*/ 424 h 29"/>
                <a:gd name="T16" fmla="*/ 253 w 19"/>
                <a:gd name="T17" fmla="*/ 450 h 29"/>
                <a:gd name="T18" fmla="*/ 348 w 19"/>
                <a:gd name="T19" fmla="*/ 249 h 29"/>
                <a:gd name="T20" fmla="*/ 410 w 19"/>
                <a:gd name="T21" fmla="*/ 115 h 29"/>
                <a:gd name="T22" fmla="*/ 438 w 19"/>
                <a:gd name="T23" fmla="*/ 66 h 29"/>
                <a:gd name="T24" fmla="*/ 438 w 19"/>
                <a:gd name="T25" fmla="*/ 28 h 29"/>
                <a:gd name="T26" fmla="*/ 476 w 19"/>
                <a:gd name="T27" fmla="*/ 0 h 29"/>
                <a:gd name="T28" fmla="*/ 504 w 19"/>
                <a:gd name="T29" fmla="*/ 0 h 29"/>
                <a:gd name="T30" fmla="*/ 533 w 19"/>
                <a:gd name="T31" fmla="*/ 209 h 29"/>
                <a:gd name="T32" fmla="*/ 533 w 19"/>
                <a:gd name="T33" fmla="*/ 249 h 29"/>
                <a:gd name="T34" fmla="*/ 476 w 19"/>
                <a:gd name="T35" fmla="*/ 270 h 29"/>
                <a:gd name="T36" fmla="*/ 504 w 19"/>
                <a:gd name="T37" fmla="*/ 490 h 29"/>
                <a:gd name="T38" fmla="*/ 533 w 19"/>
                <a:gd name="T39" fmla="*/ 671 h 29"/>
                <a:gd name="T40" fmla="*/ 599 w 19"/>
                <a:gd name="T41" fmla="*/ 720 h 29"/>
                <a:gd name="T42" fmla="*/ 599 w 19"/>
                <a:gd name="T43" fmla="*/ 814 h 29"/>
                <a:gd name="T44" fmla="*/ 369 w 19"/>
                <a:gd name="T45" fmla="*/ 720 h 29"/>
                <a:gd name="T46" fmla="*/ 573 w 19"/>
                <a:gd name="T47" fmla="*/ 720 h 29"/>
                <a:gd name="T48" fmla="*/ 504 w 19"/>
                <a:gd name="T49" fmla="*/ 671 h 29"/>
                <a:gd name="T50" fmla="*/ 476 w 19"/>
                <a:gd name="T51" fmla="*/ 490 h 29"/>
                <a:gd name="T52" fmla="*/ 438 w 19"/>
                <a:gd name="T53" fmla="*/ 249 h 29"/>
                <a:gd name="T54" fmla="*/ 476 w 19"/>
                <a:gd name="T55" fmla="*/ 115 h 29"/>
                <a:gd name="T56" fmla="*/ 438 w 19"/>
                <a:gd name="T57" fmla="*/ 155 h 29"/>
                <a:gd name="T58" fmla="*/ 369 w 19"/>
                <a:gd name="T59" fmla="*/ 249 h 29"/>
                <a:gd name="T60" fmla="*/ 279 w 19"/>
                <a:gd name="T61" fmla="*/ 450 h 29"/>
                <a:gd name="T62" fmla="*/ 185 w 19"/>
                <a:gd name="T63" fmla="*/ 450 h 29"/>
                <a:gd name="T64" fmla="*/ 95 w 19"/>
                <a:gd name="T65" fmla="*/ 516 h 29"/>
                <a:gd name="T66" fmla="*/ 66 w 19"/>
                <a:gd name="T67" fmla="*/ 605 h 29"/>
                <a:gd name="T68" fmla="*/ 156 w 19"/>
                <a:gd name="T69" fmla="*/ 605 h 29"/>
                <a:gd name="T70" fmla="*/ 118 w 19"/>
                <a:gd name="T71" fmla="*/ 671 h 29"/>
                <a:gd name="T72" fmla="*/ 156 w 19"/>
                <a:gd name="T73" fmla="*/ 760 h 29"/>
                <a:gd name="T74" fmla="*/ 369 w 19"/>
                <a:gd name="T75" fmla="*/ 720 h 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" h="29">
                  <a:moveTo>
                    <a:pt x="19" y="29"/>
                  </a:moveTo>
                  <a:cubicBezTo>
                    <a:pt x="18" y="27"/>
                    <a:pt x="18" y="27"/>
                    <a:pt x="18" y="27"/>
                  </a:cubicBezTo>
                  <a:cubicBezTo>
                    <a:pt x="17" y="26"/>
                    <a:pt x="16" y="26"/>
                    <a:pt x="12" y="26"/>
                  </a:cubicBezTo>
                  <a:cubicBezTo>
                    <a:pt x="9" y="26"/>
                    <a:pt x="7" y="26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4" y="25"/>
                  </a:cubicBezTo>
                  <a:cubicBezTo>
                    <a:pt x="4" y="24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1" y="21"/>
                    <a:pt x="1" y="21"/>
                  </a:cubicBezTo>
                  <a:cubicBezTo>
                    <a:pt x="0" y="19"/>
                    <a:pt x="1" y="18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4"/>
                    <a:pt x="3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4"/>
                    <a:pt x="9" y="13"/>
                    <a:pt x="9" y="12"/>
                  </a:cubicBezTo>
                  <a:cubicBezTo>
                    <a:pt x="10" y="10"/>
                    <a:pt x="11" y="9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6"/>
                    <a:pt x="12" y="5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7" y="5"/>
                    <a:pt x="17" y="6"/>
                    <a:pt x="17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5" y="8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6" y="9"/>
                  </a:cubicBezTo>
                  <a:cubicBezTo>
                    <a:pt x="19" y="11"/>
                    <a:pt x="17" y="14"/>
                    <a:pt x="16" y="16"/>
                  </a:cubicBezTo>
                  <a:cubicBezTo>
                    <a:pt x="15" y="18"/>
                    <a:pt x="16" y="20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9" y="23"/>
                    <a:pt x="19" y="23"/>
                    <a:pt x="19" y="24"/>
                  </a:cubicBezTo>
                  <a:cubicBezTo>
                    <a:pt x="19" y="24"/>
                    <a:pt x="19" y="25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lnTo>
                    <a:pt x="19" y="29"/>
                  </a:lnTo>
                  <a:close/>
                  <a:moveTo>
                    <a:pt x="12" y="24"/>
                  </a:moveTo>
                  <a:cubicBezTo>
                    <a:pt x="15" y="24"/>
                    <a:pt x="17" y="25"/>
                    <a:pt x="18" y="26"/>
                  </a:cubicBezTo>
                  <a:cubicBezTo>
                    <a:pt x="18" y="25"/>
                    <a:pt x="18" y="24"/>
                    <a:pt x="18" y="24"/>
                  </a:cubicBezTo>
                  <a:cubicBezTo>
                    <a:pt x="18" y="24"/>
                    <a:pt x="18" y="24"/>
                    <a:pt x="17" y="23"/>
                  </a:cubicBezTo>
                  <a:cubicBezTo>
                    <a:pt x="17" y="23"/>
                    <a:pt x="16" y="23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0"/>
                    <a:pt x="14" y="18"/>
                    <a:pt x="15" y="16"/>
                  </a:cubicBezTo>
                  <a:cubicBezTo>
                    <a:pt x="16" y="14"/>
                    <a:pt x="17" y="12"/>
                    <a:pt x="15" y="10"/>
                  </a:cubicBezTo>
                  <a:cubicBezTo>
                    <a:pt x="15" y="10"/>
                    <a:pt x="13" y="9"/>
                    <a:pt x="14" y="8"/>
                  </a:cubicBezTo>
                  <a:cubicBezTo>
                    <a:pt x="14" y="7"/>
                    <a:pt x="15" y="7"/>
                    <a:pt x="16" y="7"/>
                  </a:cubicBezTo>
                  <a:cubicBezTo>
                    <a:pt x="16" y="6"/>
                    <a:pt x="15" y="5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4"/>
                    <a:pt x="14" y="4"/>
                    <a:pt x="14" y="5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10" y="13"/>
                    <a:pt x="9" y="14"/>
                    <a:pt x="9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6" y="16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1"/>
                    <a:pt x="3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4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" name="Freeform 241"/>
            <p:cNvSpPr>
              <a:spLocks/>
            </p:cNvSpPr>
            <p:nvPr/>
          </p:nvSpPr>
          <p:spPr bwMode="auto">
            <a:xfrm>
              <a:off x="1984494" y="3000610"/>
              <a:ext cx="220323" cy="147968"/>
            </a:xfrm>
            <a:custGeom>
              <a:avLst/>
              <a:gdLst>
                <a:gd name="T0" fmla="*/ 560 w 30"/>
                <a:gd name="T1" fmla="*/ 0 h 20"/>
                <a:gd name="T2" fmla="*/ 469 w 30"/>
                <a:gd name="T3" fmla="*/ 89 h 20"/>
                <a:gd name="T4" fmla="*/ 331 w 30"/>
                <a:gd name="T5" fmla="*/ 155 h 20"/>
                <a:gd name="T6" fmla="*/ 152 w 30"/>
                <a:gd name="T7" fmla="*/ 249 h 20"/>
                <a:gd name="T8" fmla="*/ 0 w 30"/>
                <a:gd name="T9" fmla="*/ 364 h 20"/>
                <a:gd name="T10" fmla="*/ 86 w 30"/>
                <a:gd name="T11" fmla="*/ 548 h 20"/>
                <a:gd name="T12" fmla="*/ 180 w 30"/>
                <a:gd name="T13" fmla="*/ 519 h 20"/>
                <a:gd name="T14" fmla="*/ 266 w 30"/>
                <a:gd name="T15" fmla="*/ 519 h 20"/>
                <a:gd name="T16" fmla="*/ 380 w 30"/>
                <a:gd name="T17" fmla="*/ 430 h 20"/>
                <a:gd name="T18" fmla="*/ 560 w 30"/>
                <a:gd name="T19" fmla="*/ 454 h 20"/>
                <a:gd name="T20" fmla="*/ 686 w 30"/>
                <a:gd name="T21" fmla="*/ 430 h 20"/>
                <a:gd name="T22" fmla="*/ 714 w 30"/>
                <a:gd name="T23" fmla="*/ 430 h 20"/>
                <a:gd name="T24" fmla="*/ 735 w 30"/>
                <a:gd name="T25" fmla="*/ 404 h 20"/>
                <a:gd name="T26" fmla="*/ 887 w 30"/>
                <a:gd name="T27" fmla="*/ 430 h 20"/>
                <a:gd name="T28" fmla="*/ 828 w 30"/>
                <a:gd name="T29" fmla="*/ 310 h 20"/>
                <a:gd name="T30" fmla="*/ 800 w 30"/>
                <a:gd name="T31" fmla="*/ 270 h 20"/>
                <a:gd name="T32" fmla="*/ 735 w 30"/>
                <a:gd name="T33" fmla="*/ 209 h 20"/>
                <a:gd name="T34" fmla="*/ 621 w 30"/>
                <a:gd name="T35" fmla="*/ 155 h 20"/>
                <a:gd name="T36" fmla="*/ 621 w 30"/>
                <a:gd name="T37" fmla="*/ 66 h 20"/>
                <a:gd name="T38" fmla="*/ 560 w 30"/>
                <a:gd name="T39" fmla="*/ 0 h 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0" h="20">
                  <a:moveTo>
                    <a:pt x="19" y="0"/>
                  </a:moveTo>
                  <a:cubicBezTo>
                    <a:pt x="17" y="0"/>
                    <a:pt x="17" y="2"/>
                    <a:pt x="16" y="3"/>
                  </a:cubicBezTo>
                  <a:cubicBezTo>
                    <a:pt x="14" y="4"/>
                    <a:pt x="13" y="4"/>
                    <a:pt x="11" y="5"/>
                  </a:cubicBezTo>
                  <a:cubicBezTo>
                    <a:pt x="11" y="7"/>
                    <a:pt x="6" y="8"/>
                    <a:pt x="5" y="8"/>
                  </a:cubicBezTo>
                  <a:cubicBezTo>
                    <a:pt x="4" y="6"/>
                    <a:pt x="0" y="10"/>
                    <a:pt x="0" y="12"/>
                  </a:cubicBezTo>
                  <a:cubicBezTo>
                    <a:pt x="0" y="14"/>
                    <a:pt x="1" y="17"/>
                    <a:pt x="3" y="18"/>
                  </a:cubicBezTo>
                  <a:cubicBezTo>
                    <a:pt x="4" y="20"/>
                    <a:pt x="4" y="17"/>
                    <a:pt x="6" y="17"/>
                  </a:cubicBezTo>
                  <a:cubicBezTo>
                    <a:pt x="7" y="17"/>
                    <a:pt x="8" y="18"/>
                    <a:pt x="9" y="17"/>
                  </a:cubicBezTo>
                  <a:cubicBezTo>
                    <a:pt x="10" y="17"/>
                    <a:pt x="11" y="12"/>
                    <a:pt x="13" y="14"/>
                  </a:cubicBezTo>
                  <a:cubicBezTo>
                    <a:pt x="15" y="15"/>
                    <a:pt x="18" y="16"/>
                    <a:pt x="19" y="15"/>
                  </a:cubicBezTo>
                  <a:cubicBezTo>
                    <a:pt x="19" y="14"/>
                    <a:pt x="23" y="14"/>
                    <a:pt x="2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5" y="13"/>
                    <a:pt x="25" y="13"/>
                  </a:cubicBezTo>
                  <a:cubicBezTo>
                    <a:pt x="27" y="13"/>
                    <a:pt x="28" y="14"/>
                    <a:pt x="30" y="14"/>
                  </a:cubicBezTo>
                  <a:cubicBezTo>
                    <a:pt x="30" y="12"/>
                    <a:pt x="28" y="12"/>
                    <a:pt x="28" y="10"/>
                  </a:cubicBezTo>
                  <a:cubicBezTo>
                    <a:pt x="27" y="10"/>
                    <a:pt x="27" y="10"/>
                    <a:pt x="27" y="9"/>
                  </a:cubicBezTo>
                  <a:cubicBezTo>
                    <a:pt x="26" y="8"/>
                    <a:pt x="25" y="7"/>
                    <a:pt x="25" y="7"/>
                  </a:cubicBezTo>
                  <a:cubicBezTo>
                    <a:pt x="24" y="6"/>
                    <a:pt x="21" y="6"/>
                    <a:pt x="21" y="5"/>
                  </a:cubicBezTo>
                  <a:cubicBezTo>
                    <a:pt x="21" y="4"/>
                    <a:pt x="21" y="3"/>
                    <a:pt x="21" y="2"/>
                  </a:cubicBezTo>
                  <a:cubicBezTo>
                    <a:pt x="21" y="1"/>
                    <a:pt x="20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" name="Freeform 242"/>
            <p:cNvSpPr>
              <a:spLocks noEditPoints="1"/>
            </p:cNvSpPr>
            <p:nvPr/>
          </p:nvSpPr>
          <p:spPr bwMode="auto">
            <a:xfrm>
              <a:off x="1975052" y="2991165"/>
              <a:ext cx="239208" cy="147968"/>
            </a:xfrm>
            <a:custGeom>
              <a:avLst/>
              <a:gdLst>
                <a:gd name="T0" fmla="*/ 135 w 32"/>
                <a:gd name="T1" fmla="*/ 609 h 20"/>
                <a:gd name="T2" fmla="*/ 185 w 32"/>
                <a:gd name="T3" fmla="*/ 249 h 20"/>
                <a:gd name="T4" fmla="*/ 226 w 32"/>
                <a:gd name="T5" fmla="*/ 249 h 20"/>
                <a:gd name="T6" fmla="*/ 349 w 32"/>
                <a:gd name="T7" fmla="*/ 183 h 20"/>
                <a:gd name="T8" fmla="*/ 390 w 32"/>
                <a:gd name="T9" fmla="*/ 155 h 20"/>
                <a:gd name="T10" fmla="*/ 537 w 32"/>
                <a:gd name="T11" fmla="*/ 66 h 20"/>
                <a:gd name="T12" fmla="*/ 644 w 32"/>
                <a:gd name="T13" fmla="*/ 0 h 20"/>
                <a:gd name="T14" fmla="*/ 672 w 32"/>
                <a:gd name="T15" fmla="*/ 28 h 20"/>
                <a:gd name="T16" fmla="*/ 701 w 32"/>
                <a:gd name="T17" fmla="*/ 155 h 20"/>
                <a:gd name="T18" fmla="*/ 791 w 32"/>
                <a:gd name="T19" fmla="*/ 209 h 20"/>
                <a:gd name="T20" fmla="*/ 857 w 32"/>
                <a:gd name="T21" fmla="*/ 249 h 20"/>
                <a:gd name="T22" fmla="*/ 926 w 32"/>
                <a:gd name="T23" fmla="*/ 336 h 20"/>
                <a:gd name="T24" fmla="*/ 1021 w 32"/>
                <a:gd name="T25" fmla="*/ 430 h 20"/>
                <a:gd name="T26" fmla="*/ 993 w 32"/>
                <a:gd name="T27" fmla="*/ 454 h 20"/>
                <a:gd name="T28" fmla="*/ 829 w 32"/>
                <a:gd name="T29" fmla="*/ 454 h 20"/>
                <a:gd name="T30" fmla="*/ 791 w 32"/>
                <a:gd name="T31" fmla="*/ 491 h 20"/>
                <a:gd name="T32" fmla="*/ 701 w 32"/>
                <a:gd name="T33" fmla="*/ 491 h 20"/>
                <a:gd name="T34" fmla="*/ 575 w 32"/>
                <a:gd name="T35" fmla="*/ 519 h 20"/>
                <a:gd name="T36" fmla="*/ 418 w 32"/>
                <a:gd name="T37" fmla="*/ 454 h 20"/>
                <a:gd name="T38" fmla="*/ 321 w 32"/>
                <a:gd name="T39" fmla="*/ 585 h 20"/>
                <a:gd name="T40" fmla="*/ 226 w 32"/>
                <a:gd name="T41" fmla="*/ 585 h 20"/>
                <a:gd name="T42" fmla="*/ 164 w 32"/>
                <a:gd name="T43" fmla="*/ 609 h 20"/>
                <a:gd name="T44" fmla="*/ 69 w 32"/>
                <a:gd name="T45" fmla="*/ 404 h 20"/>
                <a:gd name="T46" fmla="*/ 164 w 32"/>
                <a:gd name="T47" fmla="*/ 585 h 20"/>
                <a:gd name="T48" fmla="*/ 226 w 32"/>
                <a:gd name="T49" fmla="*/ 548 h 20"/>
                <a:gd name="T50" fmla="*/ 321 w 32"/>
                <a:gd name="T51" fmla="*/ 548 h 20"/>
                <a:gd name="T52" fmla="*/ 418 w 32"/>
                <a:gd name="T53" fmla="*/ 430 h 20"/>
                <a:gd name="T54" fmla="*/ 575 w 32"/>
                <a:gd name="T55" fmla="*/ 491 h 20"/>
                <a:gd name="T56" fmla="*/ 701 w 32"/>
                <a:gd name="T57" fmla="*/ 454 h 20"/>
                <a:gd name="T58" fmla="*/ 791 w 32"/>
                <a:gd name="T59" fmla="*/ 454 h 20"/>
                <a:gd name="T60" fmla="*/ 829 w 32"/>
                <a:gd name="T61" fmla="*/ 430 h 20"/>
                <a:gd name="T62" fmla="*/ 952 w 32"/>
                <a:gd name="T63" fmla="*/ 430 h 20"/>
                <a:gd name="T64" fmla="*/ 898 w 32"/>
                <a:gd name="T65" fmla="*/ 364 h 20"/>
                <a:gd name="T66" fmla="*/ 829 w 32"/>
                <a:gd name="T67" fmla="*/ 270 h 20"/>
                <a:gd name="T68" fmla="*/ 762 w 32"/>
                <a:gd name="T69" fmla="*/ 249 h 20"/>
                <a:gd name="T70" fmla="*/ 672 w 32"/>
                <a:gd name="T71" fmla="*/ 115 h 20"/>
                <a:gd name="T72" fmla="*/ 644 w 32"/>
                <a:gd name="T73" fmla="*/ 66 h 20"/>
                <a:gd name="T74" fmla="*/ 575 w 32"/>
                <a:gd name="T75" fmla="*/ 89 h 20"/>
                <a:gd name="T76" fmla="*/ 390 w 32"/>
                <a:gd name="T77" fmla="*/ 183 h 20"/>
                <a:gd name="T78" fmla="*/ 226 w 32"/>
                <a:gd name="T79" fmla="*/ 270 h 20"/>
                <a:gd name="T80" fmla="*/ 185 w 32"/>
                <a:gd name="T81" fmla="*/ 270 h 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2" h="20">
                  <a:moveTo>
                    <a:pt x="5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2" y="18"/>
                    <a:pt x="0" y="15"/>
                    <a:pt x="0" y="13"/>
                  </a:cubicBezTo>
                  <a:cubicBezTo>
                    <a:pt x="1" y="11"/>
                    <a:pt x="3" y="8"/>
                    <a:pt x="6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10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5"/>
                    <a:pt x="15" y="5"/>
                    <a:pt x="16" y="3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8" y="1"/>
                    <a:pt x="18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2"/>
                    <a:pt x="22" y="2"/>
                    <a:pt x="22" y="3"/>
                  </a:cubicBezTo>
                  <a:cubicBezTo>
                    <a:pt x="23" y="3"/>
                    <a:pt x="23" y="4"/>
                    <a:pt x="22" y="5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3" y="6"/>
                    <a:pt x="24" y="6"/>
                    <a:pt x="25" y="7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6" y="8"/>
                    <a:pt x="27" y="8"/>
                    <a:pt x="27" y="8"/>
                  </a:cubicBezTo>
                  <a:cubicBezTo>
                    <a:pt x="27" y="9"/>
                    <a:pt x="28" y="9"/>
                    <a:pt x="28" y="10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3"/>
                    <a:pt x="32" y="13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0" y="15"/>
                    <a:pt x="29" y="15"/>
                  </a:cubicBezTo>
                  <a:cubicBezTo>
                    <a:pt x="28" y="15"/>
                    <a:pt x="27" y="15"/>
                    <a:pt x="26" y="15"/>
                  </a:cubicBezTo>
                  <a:cubicBezTo>
                    <a:pt x="26" y="15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4" y="16"/>
                    <a:pt x="24" y="15"/>
                  </a:cubicBezTo>
                  <a:cubicBezTo>
                    <a:pt x="24" y="16"/>
                    <a:pt x="23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0" y="17"/>
                    <a:pt x="19" y="17"/>
                    <a:pt x="18" y="17"/>
                  </a:cubicBezTo>
                  <a:cubicBezTo>
                    <a:pt x="17" y="17"/>
                    <a:pt x="15" y="16"/>
                    <a:pt x="14" y="15"/>
                  </a:cubicBezTo>
                  <a:cubicBezTo>
                    <a:pt x="14" y="15"/>
                    <a:pt x="13" y="15"/>
                    <a:pt x="13" y="15"/>
                  </a:cubicBezTo>
                  <a:cubicBezTo>
                    <a:pt x="13" y="15"/>
                    <a:pt x="12" y="16"/>
                    <a:pt x="12" y="17"/>
                  </a:cubicBezTo>
                  <a:cubicBezTo>
                    <a:pt x="11" y="18"/>
                    <a:pt x="11" y="19"/>
                    <a:pt x="10" y="19"/>
                  </a:cubicBezTo>
                  <a:cubicBezTo>
                    <a:pt x="10" y="19"/>
                    <a:pt x="9" y="19"/>
                    <a:pt x="8" y="19"/>
                  </a:cubicBezTo>
                  <a:cubicBezTo>
                    <a:pt x="8" y="19"/>
                    <a:pt x="7" y="19"/>
                    <a:pt x="7" y="19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20"/>
                    <a:pt x="5" y="20"/>
                    <a:pt x="5" y="20"/>
                  </a:cubicBezTo>
                  <a:close/>
                  <a:moveTo>
                    <a:pt x="6" y="9"/>
                  </a:moveTo>
                  <a:cubicBezTo>
                    <a:pt x="4" y="9"/>
                    <a:pt x="2" y="12"/>
                    <a:pt x="2" y="13"/>
                  </a:cubicBezTo>
                  <a:cubicBezTo>
                    <a:pt x="1" y="15"/>
                    <a:pt x="3" y="18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10" y="17"/>
                    <a:pt x="11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5"/>
                    <a:pt x="17" y="16"/>
                    <a:pt x="18" y="16"/>
                  </a:cubicBezTo>
                  <a:cubicBezTo>
                    <a:pt x="19" y="16"/>
                    <a:pt x="19" y="16"/>
                    <a:pt x="20" y="15"/>
                  </a:cubicBezTo>
                  <a:cubicBezTo>
                    <a:pt x="20" y="15"/>
                    <a:pt x="20" y="15"/>
                    <a:pt x="22" y="15"/>
                  </a:cubicBezTo>
                  <a:cubicBezTo>
                    <a:pt x="23" y="14"/>
                    <a:pt x="24" y="14"/>
                    <a:pt x="24" y="14"/>
                  </a:cubicBezTo>
                  <a:cubicBezTo>
                    <a:pt x="24" y="14"/>
                    <a:pt x="25" y="14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8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3"/>
                  </a:cubicBezTo>
                  <a:cubicBezTo>
                    <a:pt x="29" y="13"/>
                    <a:pt x="29" y="12"/>
                    <a:pt x="28" y="12"/>
                  </a:cubicBezTo>
                  <a:cubicBezTo>
                    <a:pt x="28" y="11"/>
                    <a:pt x="28" y="11"/>
                    <a:pt x="27" y="11"/>
                  </a:cubicBezTo>
                  <a:cubicBezTo>
                    <a:pt x="27" y="10"/>
                    <a:pt x="26" y="9"/>
                    <a:pt x="26" y="9"/>
                  </a:cubicBezTo>
                  <a:cubicBezTo>
                    <a:pt x="26" y="9"/>
                    <a:pt x="26" y="8"/>
                    <a:pt x="25" y="8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3" y="7"/>
                    <a:pt x="22" y="7"/>
                    <a:pt x="21" y="6"/>
                  </a:cubicBez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1" y="3"/>
                    <a:pt x="21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9" y="2"/>
                    <a:pt x="18" y="3"/>
                  </a:cubicBezTo>
                  <a:cubicBezTo>
                    <a:pt x="18" y="3"/>
                    <a:pt x="18" y="4"/>
                    <a:pt x="17" y="4"/>
                  </a:cubicBezTo>
                  <a:cubicBezTo>
                    <a:pt x="15" y="6"/>
                    <a:pt x="14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9"/>
                    <a:pt x="8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" name="Freeform 243"/>
            <p:cNvSpPr>
              <a:spLocks/>
            </p:cNvSpPr>
            <p:nvPr/>
          </p:nvSpPr>
          <p:spPr bwMode="auto">
            <a:xfrm>
              <a:off x="1959314" y="2777084"/>
              <a:ext cx="195144" cy="280195"/>
            </a:xfrm>
            <a:custGeom>
              <a:avLst/>
              <a:gdLst>
                <a:gd name="T0" fmla="*/ 136 w 26"/>
                <a:gd name="T1" fmla="*/ 28 h 38"/>
                <a:gd name="T2" fmla="*/ 420 w 26"/>
                <a:gd name="T3" fmla="*/ 115 h 38"/>
                <a:gd name="T4" fmla="*/ 813 w 26"/>
                <a:gd name="T5" fmla="*/ 295 h 38"/>
                <a:gd name="T6" fmla="*/ 813 w 26"/>
                <a:gd name="T7" fmla="*/ 450 h 38"/>
                <a:gd name="T8" fmla="*/ 773 w 26"/>
                <a:gd name="T9" fmla="*/ 576 h 38"/>
                <a:gd name="T10" fmla="*/ 649 w 26"/>
                <a:gd name="T11" fmla="*/ 785 h 38"/>
                <a:gd name="T12" fmla="*/ 706 w 26"/>
                <a:gd name="T13" fmla="*/ 850 h 38"/>
                <a:gd name="T14" fmla="*/ 649 w 26"/>
                <a:gd name="T15" fmla="*/ 899 h 38"/>
                <a:gd name="T16" fmla="*/ 649 w 26"/>
                <a:gd name="T17" fmla="*/ 965 h 38"/>
                <a:gd name="T18" fmla="*/ 558 w 26"/>
                <a:gd name="T19" fmla="*/ 1026 h 38"/>
                <a:gd name="T20" fmla="*/ 448 w 26"/>
                <a:gd name="T21" fmla="*/ 1054 h 38"/>
                <a:gd name="T22" fmla="*/ 324 w 26"/>
                <a:gd name="T23" fmla="*/ 1120 h 38"/>
                <a:gd name="T24" fmla="*/ 284 w 26"/>
                <a:gd name="T25" fmla="*/ 1141 h 38"/>
                <a:gd name="T26" fmla="*/ 255 w 26"/>
                <a:gd name="T27" fmla="*/ 1120 h 38"/>
                <a:gd name="T28" fmla="*/ 165 w 26"/>
                <a:gd name="T29" fmla="*/ 1141 h 38"/>
                <a:gd name="T30" fmla="*/ 136 w 26"/>
                <a:gd name="T31" fmla="*/ 1080 h 38"/>
                <a:gd name="T32" fmla="*/ 98 w 26"/>
                <a:gd name="T33" fmla="*/ 1026 h 38"/>
                <a:gd name="T34" fmla="*/ 165 w 26"/>
                <a:gd name="T35" fmla="*/ 965 h 38"/>
                <a:gd name="T36" fmla="*/ 98 w 26"/>
                <a:gd name="T37" fmla="*/ 785 h 38"/>
                <a:gd name="T38" fmla="*/ 69 w 26"/>
                <a:gd name="T39" fmla="*/ 719 h 38"/>
                <a:gd name="T40" fmla="*/ 0 w 26"/>
                <a:gd name="T41" fmla="*/ 670 h 38"/>
                <a:gd name="T42" fmla="*/ 165 w 26"/>
                <a:gd name="T43" fmla="*/ 478 h 38"/>
                <a:gd name="T44" fmla="*/ 188 w 26"/>
                <a:gd name="T45" fmla="*/ 246 h 38"/>
                <a:gd name="T46" fmla="*/ 165 w 26"/>
                <a:gd name="T47" fmla="*/ 155 h 38"/>
                <a:gd name="T48" fmla="*/ 136 w 26"/>
                <a:gd name="T49" fmla="*/ 28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6" h="38">
                  <a:moveTo>
                    <a:pt x="4" y="1"/>
                  </a:moveTo>
                  <a:cubicBezTo>
                    <a:pt x="8" y="0"/>
                    <a:pt x="10" y="2"/>
                    <a:pt x="13" y="4"/>
                  </a:cubicBezTo>
                  <a:cubicBezTo>
                    <a:pt x="17" y="6"/>
                    <a:pt x="21" y="8"/>
                    <a:pt x="25" y="10"/>
                  </a:cubicBezTo>
                  <a:cubicBezTo>
                    <a:pt x="25" y="10"/>
                    <a:pt x="25" y="14"/>
                    <a:pt x="25" y="15"/>
                  </a:cubicBezTo>
                  <a:cubicBezTo>
                    <a:pt x="25" y="17"/>
                    <a:pt x="26" y="18"/>
                    <a:pt x="24" y="19"/>
                  </a:cubicBezTo>
                  <a:cubicBezTo>
                    <a:pt x="22" y="19"/>
                    <a:pt x="20" y="24"/>
                    <a:pt x="20" y="26"/>
                  </a:cubicBezTo>
                  <a:cubicBezTo>
                    <a:pt x="22" y="26"/>
                    <a:pt x="21" y="27"/>
                    <a:pt x="22" y="28"/>
                  </a:cubicBezTo>
                  <a:cubicBezTo>
                    <a:pt x="23" y="31"/>
                    <a:pt x="22" y="29"/>
                    <a:pt x="20" y="30"/>
                  </a:cubicBezTo>
                  <a:cubicBezTo>
                    <a:pt x="20" y="31"/>
                    <a:pt x="20" y="31"/>
                    <a:pt x="20" y="32"/>
                  </a:cubicBezTo>
                  <a:cubicBezTo>
                    <a:pt x="19" y="33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ubicBezTo>
                    <a:pt x="14" y="37"/>
                    <a:pt x="12" y="37"/>
                    <a:pt x="10" y="37"/>
                  </a:cubicBezTo>
                  <a:cubicBezTo>
                    <a:pt x="10" y="37"/>
                    <a:pt x="9" y="38"/>
                    <a:pt x="9" y="38"/>
                  </a:cubicBezTo>
                  <a:cubicBezTo>
                    <a:pt x="8" y="38"/>
                    <a:pt x="8" y="37"/>
                    <a:pt x="8" y="37"/>
                  </a:cubicBezTo>
                  <a:cubicBezTo>
                    <a:pt x="7" y="37"/>
                    <a:pt x="7" y="38"/>
                    <a:pt x="5" y="38"/>
                  </a:cubicBezTo>
                  <a:cubicBezTo>
                    <a:pt x="5" y="38"/>
                    <a:pt x="4" y="36"/>
                    <a:pt x="4" y="36"/>
                  </a:cubicBezTo>
                  <a:cubicBezTo>
                    <a:pt x="4" y="35"/>
                    <a:pt x="3" y="35"/>
                    <a:pt x="3" y="34"/>
                  </a:cubicBezTo>
                  <a:cubicBezTo>
                    <a:pt x="2" y="32"/>
                    <a:pt x="3" y="32"/>
                    <a:pt x="5" y="32"/>
                  </a:cubicBezTo>
                  <a:cubicBezTo>
                    <a:pt x="4" y="30"/>
                    <a:pt x="4" y="28"/>
                    <a:pt x="3" y="26"/>
                  </a:cubicBezTo>
                  <a:cubicBezTo>
                    <a:pt x="6" y="25"/>
                    <a:pt x="4" y="24"/>
                    <a:pt x="2" y="24"/>
                  </a:cubicBezTo>
                  <a:cubicBezTo>
                    <a:pt x="3" y="24"/>
                    <a:pt x="0" y="22"/>
                    <a:pt x="0" y="22"/>
                  </a:cubicBezTo>
                  <a:cubicBezTo>
                    <a:pt x="0" y="19"/>
                    <a:pt x="5" y="18"/>
                    <a:pt x="5" y="16"/>
                  </a:cubicBezTo>
                  <a:cubicBezTo>
                    <a:pt x="5" y="13"/>
                    <a:pt x="5" y="10"/>
                    <a:pt x="6" y="8"/>
                  </a:cubicBezTo>
                  <a:cubicBezTo>
                    <a:pt x="7" y="7"/>
                    <a:pt x="5" y="6"/>
                    <a:pt x="5" y="5"/>
                  </a:cubicBezTo>
                  <a:cubicBezTo>
                    <a:pt x="4" y="4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" name="Freeform 244"/>
            <p:cNvSpPr>
              <a:spLocks noEditPoints="1"/>
            </p:cNvSpPr>
            <p:nvPr/>
          </p:nvSpPr>
          <p:spPr bwMode="auto">
            <a:xfrm>
              <a:off x="1959314" y="2777084"/>
              <a:ext cx="195144" cy="289639"/>
            </a:xfrm>
            <a:custGeom>
              <a:avLst/>
              <a:gdLst>
                <a:gd name="T0" fmla="*/ 136 w 26"/>
                <a:gd name="T1" fmla="*/ 1118 h 39"/>
                <a:gd name="T2" fmla="*/ 98 w 26"/>
                <a:gd name="T3" fmla="*/ 1118 h 39"/>
                <a:gd name="T4" fmla="*/ 69 w 26"/>
                <a:gd name="T5" fmla="*/ 986 h 39"/>
                <a:gd name="T6" fmla="*/ 98 w 26"/>
                <a:gd name="T7" fmla="*/ 889 h 39"/>
                <a:gd name="T8" fmla="*/ 69 w 26"/>
                <a:gd name="T9" fmla="*/ 774 h 39"/>
                <a:gd name="T10" fmla="*/ 136 w 26"/>
                <a:gd name="T11" fmla="*/ 774 h 39"/>
                <a:gd name="T12" fmla="*/ 69 w 26"/>
                <a:gd name="T13" fmla="*/ 745 h 39"/>
                <a:gd name="T14" fmla="*/ 0 w 26"/>
                <a:gd name="T15" fmla="*/ 684 h 39"/>
                <a:gd name="T16" fmla="*/ 0 w 26"/>
                <a:gd name="T17" fmla="*/ 684 h 39"/>
                <a:gd name="T18" fmla="*/ 0 w 26"/>
                <a:gd name="T19" fmla="*/ 684 h 39"/>
                <a:gd name="T20" fmla="*/ 69 w 26"/>
                <a:gd name="T21" fmla="*/ 552 h 39"/>
                <a:gd name="T22" fmla="*/ 165 w 26"/>
                <a:gd name="T23" fmla="*/ 434 h 39"/>
                <a:gd name="T24" fmla="*/ 165 w 26"/>
                <a:gd name="T25" fmla="*/ 222 h 39"/>
                <a:gd name="T26" fmla="*/ 136 w 26"/>
                <a:gd name="T27" fmla="*/ 66 h 39"/>
                <a:gd name="T28" fmla="*/ 136 w 26"/>
                <a:gd name="T29" fmla="*/ 0 h 39"/>
                <a:gd name="T30" fmla="*/ 188 w 26"/>
                <a:gd name="T31" fmla="*/ 0 h 39"/>
                <a:gd name="T32" fmla="*/ 448 w 26"/>
                <a:gd name="T33" fmla="*/ 94 h 39"/>
                <a:gd name="T34" fmla="*/ 813 w 26"/>
                <a:gd name="T35" fmla="*/ 278 h 39"/>
                <a:gd name="T36" fmla="*/ 842 w 26"/>
                <a:gd name="T37" fmla="*/ 462 h 39"/>
                <a:gd name="T38" fmla="*/ 773 w 26"/>
                <a:gd name="T39" fmla="*/ 590 h 39"/>
                <a:gd name="T40" fmla="*/ 706 w 26"/>
                <a:gd name="T41" fmla="*/ 840 h 39"/>
                <a:gd name="T42" fmla="*/ 744 w 26"/>
                <a:gd name="T43" fmla="*/ 929 h 39"/>
                <a:gd name="T44" fmla="*/ 677 w 26"/>
                <a:gd name="T45" fmla="*/ 958 h 39"/>
                <a:gd name="T46" fmla="*/ 649 w 26"/>
                <a:gd name="T47" fmla="*/ 986 h 39"/>
                <a:gd name="T48" fmla="*/ 587 w 26"/>
                <a:gd name="T49" fmla="*/ 1052 h 39"/>
                <a:gd name="T50" fmla="*/ 448 w 26"/>
                <a:gd name="T51" fmla="*/ 1090 h 39"/>
                <a:gd name="T52" fmla="*/ 393 w 26"/>
                <a:gd name="T53" fmla="*/ 1142 h 39"/>
                <a:gd name="T54" fmla="*/ 284 w 26"/>
                <a:gd name="T55" fmla="*/ 1179 h 39"/>
                <a:gd name="T56" fmla="*/ 234 w 26"/>
                <a:gd name="T57" fmla="*/ 1179 h 39"/>
                <a:gd name="T58" fmla="*/ 136 w 26"/>
                <a:gd name="T59" fmla="*/ 802 h 39"/>
                <a:gd name="T60" fmla="*/ 165 w 26"/>
                <a:gd name="T61" fmla="*/ 986 h 39"/>
                <a:gd name="T62" fmla="*/ 136 w 26"/>
                <a:gd name="T63" fmla="*/ 1024 h 39"/>
                <a:gd name="T64" fmla="*/ 98 w 26"/>
                <a:gd name="T65" fmla="*/ 1052 h 39"/>
                <a:gd name="T66" fmla="*/ 165 w 26"/>
                <a:gd name="T67" fmla="*/ 1118 h 39"/>
                <a:gd name="T68" fmla="*/ 165 w 26"/>
                <a:gd name="T69" fmla="*/ 1179 h 39"/>
                <a:gd name="T70" fmla="*/ 255 w 26"/>
                <a:gd name="T71" fmla="*/ 1142 h 39"/>
                <a:gd name="T72" fmla="*/ 284 w 26"/>
                <a:gd name="T73" fmla="*/ 1142 h 39"/>
                <a:gd name="T74" fmla="*/ 353 w 26"/>
                <a:gd name="T75" fmla="*/ 1118 h 39"/>
                <a:gd name="T76" fmla="*/ 420 w 26"/>
                <a:gd name="T77" fmla="*/ 1090 h 39"/>
                <a:gd name="T78" fmla="*/ 448 w 26"/>
                <a:gd name="T79" fmla="*/ 1052 h 39"/>
                <a:gd name="T80" fmla="*/ 558 w 26"/>
                <a:gd name="T81" fmla="*/ 1024 h 39"/>
                <a:gd name="T82" fmla="*/ 608 w 26"/>
                <a:gd name="T83" fmla="*/ 958 h 39"/>
                <a:gd name="T84" fmla="*/ 649 w 26"/>
                <a:gd name="T85" fmla="*/ 929 h 39"/>
                <a:gd name="T86" fmla="*/ 677 w 26"/>
                <a:gd name="T87" fmla="*/ 868 h 39"/>
                <a:gd name="T88" fmla="*/ 677 w 26"/>
                <a:gd name="T89" fmla="*/ 802 h 39"/>
                <a:gd name="T90" fmla="*/ 649 w 26"/>
                <a:gd name="T91" fmla="*/ 840 h 39"/>
                <a:gd name="T92" fmla="*/ 744 w 26"/>
                <a:gd name="T93" fmla="*/ 552 h 39"/>
                <a:gd name="T94" fmla="*/ 813 w 26"/>
                <a:gd name="T95" fmla="*/ 462 h 39"/>
                <a:gd name="T96" fmla="*/ 813 w 26"/>
                <a:gd name="T97" fmla="*/ 316 h 39"/>
                <a:gd name="T98" fmla="*/ 420 w 26"/>
                <a:gd name="T99" fmla="*/ 118 h 39"/>
                <a:gd name="T100" fmla="*/ 165 w 26"/>
                <a:gd name="T101" fmla="*/ 28 h 39"/>
                <a:gd name="T102" fmla="*/ 165 w 26"/>
                <a:gd name="T103" fmla="*/ 156 h 39"/>
                <a:gd name="T104" fmla="*/ 234 w 26"/>
                <a:gd name="T105" fmla="*/ 250 h 39"/>
                <a:gd name="T106" fmla="*/ 188 w 26"/>
                <a:gd name="T107" fmla="*/ 500 h 39"/>
                <a:gd name="T108" fmla="*/ 29 w 26"/>
                <a:gd name="T109" fmla="*/ 684 h 39"/>
                <a:gd name="T110" fmla="*/ 165 w 26"/>
                <a:gd name="T111" fmla="*/ 774 h 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6" h="39">
                  <a:moveTo>
                    <a:pt x="5" y="39"/>
                  </a:moveTo>
                  <a:cubicBezTo>
                    <a:pt x="4" y="39"/>
                    <a:pt x="4" y="37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5"/>
                    <a:pt x="2" y="35"/>
                    <a:pt x="2" y="35"/>
                  </a:cubicBezTo>
                  <a:cubicBezTo>
                    <a:pt x="2" y="34"/>
                    <a:pt x="1" y="33"/>
                    <a:pt x="2" y="32"/>
                  </a:cubicBezTo>
                  <a:cubicBezTo>
                    <a:pt x="2" y="32"/>
                    <a:pt x="3" y="32"/>
                    <a:pt x="4" y="32"/>
                  </a:cubicBezTo>
                  <a:cubicBezTo>
                    <a:pt x="4" y="31"/>
                    <a:pt x="3" y="30"/>
                    <a:pt x="3" y="29"/>
                  </a:cubicBezTo>
                  <a:cubicBezTo>
                    <a:pt x="3" y="28"/>
                    <a:pt x="3" y="27"/>
                    <a:pt x="3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4" y="25"/>
                    <a:pt x="4" y="25"/>
                  </a:cubicBezTo>
                  <a:cubicBezTo>
                    <a:pt x="3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1" y="19"/>
                    <a:pt x="2" y="18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12"/>
                    <a:pt x="5" y="9"/>
                    <a:pt x="6" y="8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6"/>
                    <a:pt x="4" y="6"/>
                    <a:pt x="4" y="5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8" y="0"/>
                    <a:pt x="10" y="1"/>
                    <a:pt x="12" y="2"/>
                  </a:cubicBezTo>
                  <a:cubicBezTo>
                    <a:pt x="12" y="2"/>
                    <a:pt x="13" y="3"/>
                    <a:pt x="14" y="3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10"/>
                    <a:pt x="26" y="14"/>
                  </a:cubicBezTo>
                  <a:cubicBezTo>
                    <a:pt x="26" y="14"/>
                    <a:pt x="26" y="14"/>
                    <a:pt x="26" y="15"/>
                  </a:cubicBezTo>
                  <a:cubicBezTo>
                    <a:pt x="26" y="15"/>
                    <a:pt x="26" y="16"/>
                    <a:pt x="26" y="16"/>
                  </a:cubicBezTo>
                  <a:cubicBezTo>
                    <a:pt x="26" y="17"/>
                    <a:pt x="26" y="19"/>
                    <a:pt x="24" y="19"/>
                  </a:cubicBezTo>
                  <a:cubicBezTo>
                    <a:pt x="22" y="20"/>
                    <a:pt x="21" y="23"/>
                    <a:pt x="21" y="25"/>
                  </a:cubicBezTo>
                  <a:cubicBezTo>
                    <a:pt x="22" y="25"/>
                    <a:pt x="22" y="26"/>
                    <a:pt x="22" y="27"/>
                  </a:cubicBezTo>
                  <a:cubicBezTo>
                    <a:pt x="22" y="27"/>
                    <a:pt x="22" y="27"/>
                    <a:pt x="22" y="28"/>
                  </a:cubicBezTo>
                  <a:cubicBezTo>
                    <a:pt x="23" y="29"/>
                    <a:pt x="23" y="29"/>
                    <a:pt x="23" y="30"/>
                  </a:cubicBezTo>
                  <a:cubicBezTo>
                    <a:pt x="23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0" y="32"/>
                    <a:pt x="20" y="32"/>
                  </a:cubicBezTo>
                  <a:cubicBezTo>
                    <a:pt x="19" y="33"/>
                    <a:pt x="19" y="33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5"/>
                    <a:pt x="16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2" y="37"/>
                  </a:cubicBezTo>
                  <a:cubicBezTo>
                    <a:pt x="11" y="37"/>
                    <a:pt x="11" y="38"/>
                    <a:pt x="11" y="38"/>
                  </a:cubicBezTo>
                  <a:cubicBezTo>
                    <a:pt x="10" y="38"/>
                    <a:pt x="10" y="38"/>
                    <a:pt x="9" y="38"/>
                  </a:cubicBezTo>
                  <a:cubicBezTo>
                    <a:pt x="8" y="39"/>
                    <a:pt x="8" y="38"/>
                    <a:pt x="8" y="38"/>
                  </a:cubicBezTo>
                  <a:cubicBezTo>
                    <a:pt x="8" y="38"/>
                    <a:pt x="7" y="38"/>
                    <a:pt x="7" y="38"/>
                  </a:cubicBezTo>
                  <a:cubicBezTo>
                    <a:pt x="7" y="39"/>
                    <a:pt x="6" y="39"/>
                    <a:pt x="5" y="39"/>
                  </a:cubicBezTo>
                  <a:close/>
                  <a:moveTo>
                    <a:pt x="4" y="26"/>
                  </a:moveTo>
                  <a:cubicBezTo>
                    <a:pt x="4" y="27"/>
                    <a:pt x="4" y="28"/>
                    <a:pt x="4" y="28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3" y="33"/>
                    <a:pt x="3" y="33"/>
                  </a:cubicBezTo>
                  <a:cubicBezTo>
                    <a:pt x="3" y="33"/>
                    <a:pt x="3" y="33"/>
                    <a:pt x="3" y="34"/>
                  </a:cubicBezTo>
                  <a:cubicBezTo>
                    <a:pt x="3" y="34"/>
                    <a:pt x="3" y="34"/>
                    <a:pt x="4" y="34"/>
                  </a:cubicBezTo>
                  <a:cubicBezTo>
                    <a:pt x="4" y="35"/>
                    <a:pt x="5" y="35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8"/>
                  </a:cubicBezTo>
                  <a:cubicBezTo>
                    <a:pt x="6" y="38"/>
                    <a:pt x="6" y="37"/>
                    <a:pt x="6" y="37"/>
                  </a:cubicBezTo>
                  <a:cubicBezTo>
                    <a:pt x="7" y="37"/>
                    <a:pt x="7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9" y="37"/>
                    <a:pt x="9" y="37"/>
                  </a:cubicBezTo>
                  <a:cubicBezTo>
                    <a:pt x="9" y="37"/>
                    <a:pt x="10" y="37"/>
                    <a:pt x="10" y="37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2" y="36"/>
                    <a:pt x="13" y="36"/>
                    <a:pt x="13" y="36"/>
                  </a:cubicBezTo>
                  <a:cubicBezTo>
                    <a:pt x="13" y="36"/>
                    <a:pt x="13" y="35"/>
                    <a:pt x="13" y="35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5" y="34"/>
                  </a:cubicBezTo>
                  <a:cubicBezTo>
                    <a:pt x="16" y="34"/>
                    <a:pt x="16" y="34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2"/>
                    <a:pt x="19" y="32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20" y="30"/>
                    <a:pt x="20" y="30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2" y="29"/>
                    <a:pt x="21" y="29"/>
                    <a:pt x="21" y="28"/>
                  </a:cubicBezTo>
                  <a:cubicBezTo>
                    <a:pt x="21" y="28"/>
                    <a:pt x="21" y="28"/>
                    <a:pt x="21" y="27"/>
                  </a:cubicBezTo>
                  <a:cubicBezTo>
                    <a:pt x="21" y="27"/>
                    <a:pt x="21" y="27"/>
                    <a:pt x="21" y="26"/>
                  </a:cubicBezTo>
                  <a:cubicBezTo>
                    <a:pt x="21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4"/>
                    <a:pt x="21" y="19"/>
                    <a:pt x="23" y="18"/>
                  </a:cubicBezTo>
                  <a:cubicBezTo>
                    <a:pt x="25" y="18"/>
                    <a:pt x="25" y="18"/>
                    <a:pt x="25" y="16"/>
                  </a:cubicBezTo>
                  <a:cubicBezTo>
                    <a:pt x="25" y="16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3"/>
                    <a:pt x="25" y="11"/>
                    <a:pt x="25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7" y="6"/>
                    <a:pt x="15" y="5"/>
                    <a:pt x="13" y="4"/>
                  </a:cubicBezTo>
                  <a:cubicBezTo>
                    <a:pt x="13" y="4"/>
                    <a:pt x="12" y="3"/>
                    <a:pt x="11" y="3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6" y="9"/>
                    <a:pt x="6" y="12"/>
                    <a:pt x="6" y="14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17"/>
                    <a:pt x="4" y="18"/>
                    <a:pt x="3" y="19"/>
                  </a:cubicBezTo>
                  <a:cubicBezTo>
                    <a:pt x="2" y="20"/>
                    <a:pt x="1" y="21"/>
                    <a:pt x="1" y="22"/>
                  </a:cubicBezTo>
                  <a:cubicBezTo>
                    <a:pt x="2" y="22"/>
                    <a:pt x="2" y="23"/>
                    <a:pt x="3" y="23"/>
                  </a:cubicBezTo>
                  <a:cubicBezTo>
                    <a:pt x="4" y="24"/>
                    <a:pt x="5" y="24"/>
                    <a:pt x="5" y="25"/>
                  </a:cubicBezTo>
                  <a:cubicBezTo>
                    <a:pt x="5" y="25"/>
                    <a:pt x="5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" name="Freeform 245"/>
            <p:cNvSpPr>
              <a:spLocks/>
            </p:cNvSpPr>
            <p:nvPr/>
          </p:nvSpPr>
          <p:spPr bwMode="auto">
            <a:xfrm>
              <a:off x="1924692" y="3117096"/>
              <a:ext cx="132195" cy="163709"/>
            </a:xfrm>
            <a:custGeom>
              <a:avLst/>
              <a:gdLst>
                <a:gd name="T0" fmla="*/ 534 w 18"/>
                <a:gd name="T1" fmla="*/ 28 h 22"/>
                <a:gd name="T2" fmla="*/ 420 w 18"/>
                <a:gd name="T3" fmla="*/ 28 h 22"/>
                <a:gd name="T4" fmla="*/ 331 w 18"/>
                <a:gd name="T5" fmla="*/ 184 h 22"/>
                <a:gd name="T6" fmla="*/ 152 w 18"/>
                <a:gd name="T7" fmla="*/ 225 h 22"/>
                <a:gd name="T8" fmla="*/ 201 w 18"/>
                <a:gd name="T9" fmla="*/ 184 h 22"/>
                <a:gd name="T10" fmla="*/ 201 w 18"/>
                <a:gd name="T11" fmla="*/ 279 h 22"/>
                <a:gd name="T12" fmla="*/ 201 w 18"/>
                <a:gd name="T13" fmla="*/ 463 h 22"/>
                <a:gd name="T14" fmla="*/ 114 w 18"/>
                <a:gd name="T15" fmla="*/ 435 h 22"/>
                <a:gd name="T16" fmla="*/ 28 w 18"/>
                <a:gd name="T17" fmla="*/ 503 h 22"/>
                <a:gd name="T18" fmla="*/ 0 w 18"/>
                <a:gd name="T19" fmla="*/ 570 h 22"/>
                <a:gd name="T20" fmla="*/ 65 w 18"/>
                <a:gd name="T21" fmla="*/ 659 h 22"/>
                <a:gd name="T22" fmla="*/ 152 w 18"/>
                <a:gd name="T23" fmla="*/ 619 h 22"/>
                <a:gd name="T24" fmla="*/ 180 w 18"/>
                <a:gd name="T25" fmla="*/ 619 h 22"/>
                <a:gd name="T26" fmla="*/ 240 w 18"/>
                <a:gd name="T27" fmla="*/ 593 h 22"/>
                <a:gd name="T28" fmla="*/ 331 w 18"/>
                <a:gd name="T29" fmla="*/ 570 h 22"/>
                <a:gd name="T30" fmla="*/ 380 w 18"/>
                <a:gd name="T31" fmla="*/ 409 h 22"/>
                <a:gd name="T32" fmla="*/ 469 w 18"/>
                <a:gd name="T33" fmla="*/ 225 h 22"/>
                <a:gd name="T34" fmla="*/ 534 w 18"/>
                <a:gd name="T35" fmla="*/ 28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" h="22">
                  <a:moveTo>
                    <a:pt x="18" y="1"/>
                  </a:moveTo>
                  <a:cubicBezTo>
                    <a:pt x="16" y="2"/>
                    <a:pt x="15" y="0"/>
                    <a:pt x="14" y="1"/>
                  </a:cubicBezTo>
                  <a:cubicBezTo>
                    <a:pt x="12" y="3"/>
                    <a:pt x="12" y="3"/>
                    <a:pt x="11" y="6"/>
                  </a:cubicBezTo>
                  <a:cubicBezTo>
                    <a:pt x="10" y="4"/>
                    <a:pt x="3" y="4"/>
                    <a:pt x="5" y="7"/>
                  </a:cubicBezTo>
                  <a:cubicBezTo>
                    <a:pt x="6" y="6"/>
                    <a:pt x="7" y="5"/>
                    <a:pt x="7" y="6"/>
                  </a:cubicBezTo>
                  <a:cubicBezTo>
                    <a:pt x="8" y="7"/>
                    <a:pt x="7" y="8"/>
                    <a:pt x="7" y="9"/>
                  </a:cubicBezTo>
                  <a:cubicBezTo>
                    <a:pt x="7" y="10"/>
                    <a:pt x="8" y="14"/>
                    <a:pt x="7" y="15"/>
                  </a:cubicBezTo>
                  <a:cubicBezTo>
                    <a:pt x="5" y="15"/>
                    <a:pt x="5" y="14"/>
                    <a:pt x="4" y="14"/>
                  </a:cubicBezTo>
                  <a:cubicBezTo>
                    <a:pt x="3" y="14"/>
                    <a:pt x="1" y="15"/>
                    <a:pt x="1" y="16"/>
                  </a:cubicBezTo>
                  <a:cubicBezTo>
                    <a:pt x="1" y="18"/>
                    <a:pt x="1" y="17"/>
                    <a:pt x="0" y="18"/>
                  </a:cubicBezTo>
                  <a:cubicBezTo>
                    <a:pt x="0" y="19"/>
                    <a:pt x="2" y="20"/>
                    <a:pt x="2" y="21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5" y="20"/>
                    <a:pt x="5" y="20"/>
                    <a:pt x="6" y="20"/>
                  </a:cubicBezTo>
                  <a:cubicBezTo>
                    <a:pt x="6" y="20"/>
                    <a:pt x="7" y="19"/>
                    <a:pt x="8" y="19"/>
                  </a:cubicBezTo>
                  <a:cubicBezTo>
                    <a:pt x="8" y="22"/>
                    <a:pt x="11" y="19"/>
                    <a:pt x="11" y="18"/>
                  </a:cubicBezTo>
                  <a:cubicBezTo>
                    <a:pt x="13" y="17"/>
                    <a:pt x="12" y="14"/>
                    <a:pt x="13" y="13"/>
                  </a:cubicBezTo>
                  <a:cubicBezTo>
                    <a:pt x="16" y="11"/>
                    <a:pt x="16" y="10"/>
                    <a:pt x="16" y="7"/>
                  </a:cubicBezTo>
                  <a:cubicBezTo>
                    <a:pt x="16" y="5"/>
                    <a:pt x="18" y="3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" name="Freeform 246"/>
            <p:cNvSpPr>
              <a:spLocks noEditPoints="1"/>
            </p:cNvSpPr>
            <p:nvPr/>
          </p:nvSpPr>
          <p:spPr bwMode="auto">
            <a:xfrm>
              <a:off x="1915250" y="3117096"/>
              <a:ext cx="141637" cy="163709"/>
            </a:xfrm>
            <a:custGeom>
              <a:avLst/>
              <a:gdLst>
                <a:gd name="T0" fmla="*/ 95 w 19"/>
                <a:gd name="T1" fmla="*/ 659 h 22"/>
                <a:gd name="T2" fmla="*/ 28 w 19"/>
                <a:gd name="T3" fmla="*/ 570 h 22"/>
                <a:gd name="T4" fmla="*/ 66 w 19"/>
                <a:gd name="T5" fmla="*/ 503 h 22"/>
                <a:gd name="T6" fmla="*/ 156 w 19"/>
                <a:gd name="T7" fmla="*/ 409 h 22"/>
                <a:gd name="T8" fmla="*/ 225 w 19"/>
                <a:gd name="T9" fmla="*/ 435 h 22"/>
                <a:gd name="T10" fmla="*/ 225 w 19"/>
                <a:gd name="T11" fmla="*/ 279 h 22"/>
                <a:gd name="T12" fmla="*/ 253 w 19"/>
                <a:gd name="T13" fmla="*/ 225 h 22"/>
                <a:gd name="T14" fmla="*/ 225 w 19"/>
                <a:gd name="T15" fmla="*/ 225 h 22"/>
                <a:gd name="T16" fmla="*/ 185 w 19"/>
                <a:gd name="T17" fmla="*/ 225 h 22"/>
                <a:gd name="T18" fmla="*/ 279 w 19"/>
                <a:gd name="T19" fmla="*/ 118 h 22"/>
                <a:gd name="T20" fmla="*/ 438 w 19"/>
                <a:gd name="T21" fmla="*/ 28 h 22"/>
                <a:gd name="T22" fmla="*/ 573 w 19"/>
                <a:gd name="T23" fmla="*/ 28 h 22"/>
                <a:gd name="T24" fmla="*/ 599 w 19"/>
                <a:gd name="T25" fmla="*/ 28 h 22"/>
                <a:gd name="T26" fmla="*/ 573 w 19"/>
                <a:gd name="T27" fmla="*/ 225 h 22"/>
                <a:gd name="T28" fmla="*/ 476 w 19"/>
                <a:gd name="T29" fmla="*/ 409 h 22"/>
                <a:gd name="T30" fmla="*/ 410 w 19"/>
                <a:gd name="T31" fmla="*/ 593 h 22"/>
                <a:gd name="T32" fmla="*/ 279 w 19"/>
                <a:gd name="T33" fmla="*/ 659 h 22"/>
                <a:gd name="T34" fmla="*/ 253 w 19"/>
                <a:gd name="T35" fmla="*/ 619 h 22"/>
                <a:gd name="T36" fmla="*/ 225 w 19"/>
                <a:gd name="T37" fmla="*/ 619 h 22"/>
                <a:gd name="T38" fmla="*/ 225 w 19"/>
                <a:gd name="T39" fmla="*/ 659 h 22"/>
                <a:gd name="T40" fmla="*/ 185 w 19"/>
                <a:gd name="T41" fmla="*/ 659 h 22"/>
                <a:gd name="T42" fmla="*/ 185 w 19"/>
                <a:gd name="T43" fmla="*/ 659 h 22"/>
                <a:gd name="T44" fmla="*/ 118 w 19"/>
                <a:gd name="T45" fmla="*/ 659 h 22"/>
                <a:gd name="T46" fmla="*/ 95 w 19"/>
                <a:gd name="T47" fmla="*/ 688 h 22"/>
                <a:gd name="T48" fmla="*/ 95 w 19"/>
                <a:gd name="T49" fmla="*/ 503 h 22"/>
                <a:gd name="T50" fmla="*/ 66 w 19"/>
                <a:gd name="T51" fmla="*/ 570 h 22"/>
                <a:gd name="T52" fmla="*/ 95 w 19"/>
                <a:gd name="T53" fmla="*/ 619 h 22"/>
                <a:gd name="T54" fmla="*/ 156 w 19"/>
                <a:gd name="T55" fmla="*/ 619 h 22"/>
                <a:gd name="T56" fmla="*/ 185 w 19"/>
                <a:gd name="T57" fmla="*/ 619 h 22"/>
                <a:gd name="T58" fmla="*/ 225 w 19"/>
                <a:gd name="T59" fmla="*/ 619 h 22"/>
                <a:gd name="T60" fmla="*/ 279 w 19"/>
                <a:gd name="T61" fmla="*/ 593 h 22"/>
                <a:gd name="T62" fmla="*/ 279 w 19"/>
                <a:gd name="T63" fmla="*/ 619 h 22"/>
                <a:gd name="T64" fmla="*/ 410 w 19"/>
                <a:gd name="T65" fmla="*/ 503 h 22"/>
                <a:gd name="T66" fmla="*/ 504 w 19"/>
                <a:gd name="T67" fmla="*/ 251 h 22"/>
                <a:gd name="T68" fmla="*/ 533 w 19"/>
                <a:gd name="T69" fmla="*/ 118 h 22"/>
                <a:gd name="T70" fmla="*/ 504 w 19"/>
                <a:gd name="T71" fmla="*/ 66 h 22"/>
                <a:gd name="T72" fmla="*/ 410 w 19"/>
                <a:gd name="T73" fmla="*/ 184 h 22"/>
                <a:gd name="T74" fmla="*/ 369 w 19"/>
                <a:gd name="T75" fmla="*/ 184 h 22"/>
                <a:gd name="T76" fmla="*/ 185 w 19"/>
                <a:gd name="T77" fmla="*/ 184 h 22"/>
                <a:gd name="T78" fmla="*/ 279 w 19"/>
                <a:gd name="T79" fmla="*/ 251 h 22"/>
                <a:gd name="T80" fmla="*/ 279 w 19"/>
                <a:gd name="T81" fmla="*/ 340 h 22"/>
                <a:gd name="T82" fmla="*/ 225 w 19"/>
                <a:gd name="T83" fmla="*/ 503 h 22"/>
                <a:gd name="T84" fmla="*/ 156 w 19"/>
                <a:gd name="T85" fmla="*/ 435 h 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" h="22">
                  <a:moveTo>
                    <a:pt x="3" y="22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1" y="20"/>
                    <a:pt x="0" y="19"/>
                    <a:pt x="1" y="18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2" y="15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4"/>
                    <a:pt x="6" y="14"/>
                  </a:cubicBezTo>
                  <a:cubicBezTo>
                    <a:pt x="7" y="14"/>
                    <a:pt x="7" y="15"/>
                    <a:pt x="7" y="14"/>
                  </a:cubicBezTo>
                  <a:cubicBezTo>
                    <a:pt x="8" y="14"/>
                    <a:pt x="8" y="12"/>
                    <a:pt x="8" y="11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6" y="4"/>
                    <a:pt x="8" y="4"/>
                    <a:pt x="9" y="4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2" y="3"/>
                    <a:pt x="13" y="2"/>
                    <a:pt x="14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3"/>
                    <a:pt x="18" y="4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8" y="7"/>
                    <a:pt x="17" y="8"/>
                    <a:pt x="17" y="8"/>
                  </a:cubicBezTo>
                  <a:cubicBezTo>
                    <a:pt x="17" y="10"/>
                    <a:pt x="17" y="11"/>
                    <a:pt x="15" y="13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4" y="17"/>
                    <a:pt x="13" y="18"/>
                    <a:pt x="13" y="19"/>
                  </a:cubicBezTo>
                  <a:cubicBezTo>
                    <a:pt x="12" y="19"/>
                    <a:pt x="10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8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21"/>
                    <a:pt x="7" y="21"/>
                    <a:pt x="7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lnTo>
                    <a:pt x="3" y="22"/>
                  </a:lnTo>
                  <a:close/>
                  <a:moveTo>
                    <a:pt x="5" y="14"/>
                  </a:moveTo>
                  <a:cubicBezTo>
                    <a:pt x="4" y="14"/>
                    <a:pt x="3" y="15"/>
                    <a:pt x="3" y="16"/>
                  </a:cubicBezTo>
                  <a:cubicBezTo>
                    <a:pt x="3" y="17"/>
                    <a:pt x="3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3" y="19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19"/>
                    <a:pt x="4" y="19"/>
                  </a:cubicBezTo>
                  <a:cubicBezTo>
                    <a:pt x="5" y="19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19"/>
                    <a:pt x="12" y="18"/>
                  </a:cubicBezTo>
                  <a:cubicBezTo>
                    <a:pt x="12" y="17"/>
                    <a:pt x="12" y="17"/>
                    <a:pt x="13" y="16"/>
                  </a:cubicBezTo>
                  <a:cubicBezTo>
                    <a:pt x="13" y="14"/>
                    <a:pt x="13" y="13"/>
                    <a:pt x="14" y="12"/>
                  </a:cubicBezTo>
                  <a:cubicBezTo>
                    <a:pt x="16" y="11"/>
                    <a:pt x="16" y="10"/>
                    <a:pt x="16" y="8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5" y="2"/>
                    <a:pt x="15" y="2"/>
                  </a:cubicBezTo>
                  <a:cubicBezTo>
                    <a:pt x="13" y="3"/>
                    <a:pt x="13" y="3"/>
                    <a:pt x="13" y="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7" y="5"/>
                    <a:pt x="8" y="5"/>
                    <a:pt x="9" y="6"/>
                  </a:cubicBezTo>
                  <a:cubicBezTo>
                    <a:pt x="10" y="7"/>
                    <a:pt x="9" y="8"/>
                    <a:pt x="9" y="8"/>
                  </a:cubicBezTo>
                  <a:cubicBezTo>
                    <a:pt x="9" y="8"/>
                    <a:pt x="8" y="9"/>
                    <a:pt x="8" y="9"/>
                  </a:cubicBezTo>
                  <a:cubicBezTo>
                    <a:pt x="8" y="9"/>
                    <a:pt x="9" y="10"/>
                    <a:pt x="9" y="11"/>
                  </a:cubicBezTo>
                  <a:cubicBezTo>
                    <a:pt x="9" y="12"/>
                    <a:pt x="9" y="15"/>
                    <a:pt x="8" y="15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5" y="15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" name="Freeform 247"/>
            <p:cNvSpPr>
              <a:spLocks/>
            </p:cNvSpPr>
            <p:nvPr/>
          </p:nvSpPr>
          <p:spPr bwMode="auto">
            <a:xfrm>
              <a:off x="1738991" y="2962831"/>
              <a:ext cx="56655" cy="125930"/>
            </a:xfrm>
            <a:custGeom>
              <a:avLst/>
              <a:gdLst>
                <a:gd name="T0" fmla="*/ 162 w 8"/>
                <a:gd name="T1" fmla="*/ 492 h 17"/>
                <a:gd name="T2" fmla="*/ 81 w 8"/>
                <a:gd name="T3" fmla="*/ 249 h 17"/>
                <a:gd name="T4" fmla="*/ 56 w 8"/>
                <a:gd name="T5" fmla="*/ 115 h 17"/>
                <a:gd name="T6" fmla="*/ 126 w 8"/>
                <a:gd name="T7" fmla="*/ 66 h 17"/>
                <a:gd name="T8" fmla="*/ 207 w 8"/>
                <a:gd name="T9" fmla="*/ 209 h 17"/>
                <a:gd name="T10" fmla="*/ 162 w 8"/>
                <a:gd name="T11" fmla="*/ 339 h 17"/>
                <a:gd name="T12" fmla="*/ 162 w 8"/>
                <a:gd name="T13" fmla="*/ 492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17">
                  <a:moveTo>
                    <a:pt x="6" y="16"/>
                  </a:moveTo>
                  <a:cubicBezTo>
                    <a:pt x="2" y="17"/>
                    <a:pt x="3" y="10"/>
                    <a:pt x="3" y="8"/>
                  </a:cubicBezTo>
                  <a:cubicBezTo>
                    <a:pt x="2" y="6"/>
                    <a:pt x="0" y="6"/>
                    <a:pt x="2" y="4"/>
                  </a:cubicBezTo>
                  <a:cubicBezTo>
                    <a:pt x="3" y="3"/>
                    <a:pt x="6" y="4"/>
                    <a:pt x="5" y="2"/>
                  </a:cubicBezTo>
                  <a:cubicBezTo>
                    <a:pt x="8" y="0"/>
                    <a:pt x="8" y="6"/>
                    <a:pt x="8" y="7"/>
                  </a:cubicBezTo>
                  <a:cubicBezTo>
                    <a:pt x="8" y="8"/>
                    <a:pt x="6" y="10"/>
                    <a:pt x="6" y="11"/>
                  </a:cubicBezTo>
                  <a:cubicBezTo>
                    <a:pt x="6" y="12"/>
                    <a:pt x="6" y="14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" name="Freeform 248"/>
            <p:cNvSpPr>
              <a:spLocks noEditPoints="1"/>
            </p:cNvSpPr>
            <p:nvPr/>
          </p:nvSpPr>
          <p:spPr bwMode="auto">
            <a:xfrm>
              <a:off x="1745286" y="2969128"/>
              <a:ext cx="50360" cy="119634"/>
            </a:xfrm>
            <a:custGeom>
              <a:avLst/>
              <a:gdLst>
                <a:gd name="T0" fmla="*/ 110 w 7"/>
                <a:gd name="T1" fmla="*/ 508 h 16"/>
                <a:gd name="T2" fmla="*/ 25 w 7"/>
                <a:gd name="T3" fmla="*/ 321 h 16"/>
                <a:gd name="T4" fmla="*/ 25 w 7"/>
                <a:gd name="T5" fmla="*/ 226 h 16"/>
                <a:gd name="T6" fmla="*/ 25 w 7"/>
                <a:gd name="T7" fmla="*/ 185 h 16"/>
                <a:gd name="T8" fmla="*/ 25 w 7"/>
                <a:gd name="T9" fmla="*/ 95 h 16"/>
                <a:gd name="T10" fmla="*/ 85 w 7"/>
                <a:gd name="T11" fmla="*/ 69 h 16"/>
                <a:gd name="T12" fmla="*/ 85 w 7"/>
                <a:gd name="T13" fmla="*/ 69 h 16"/>
                <a:gd name="T14" fmla="*/ 85 w 7"/>
                <a:gd name="T15" fmla="*/ 29 h 16"/>
                <a:gd name="T16" fmla="*/ 85 w 7"/>
                <a:gd name="T17" fmla="*/ 29 h 16"/>
                <a:gd name="T18" fmla="*/ 110 w 7"/>
                <a:gd name="T19" fmla="*/ 29 h 16"/>
                <a:gd name="T20" fmla="*/ 167 w 7"/>
                <a:gd name="T21" fmla="*/ 29 h 16"/>
                <a:gd name="T22" fmla="*/ 194 w 7"/>
                <a:gd name="T23" fmla="*/ 185 h 16"/>
                <a:gd name="T24" fmla="*/ 194 w 7"/>
                <a:gd name="T25" fmla="*/ 185 h 16"/>
                <a:gd name="T26" fmla="*/ 167 w 7"/>
                <a:gd name="T27" fmla="*/ 254 h 16"/>
                <a:gd name="T28" fmla="*/ 167 w 7"/>
                <a:gd name="T29" fmla="*/ 321 h 16"/>
                <a:gd name="T30" fmla="*/ 167 w 7"/>
                <a:gd name="T31" fmla="*/ 418 h 16"/>
                <a:gd name="T32" fmla="*/ 167 w 7"/>
                <a:gd name="T33" fmla="*/ 485 h 16"/>
                <a:gd name="T34" fmla="*/ 167 w 7"/>
                <a:gd name="T35" fmla="*/ 485 h 16"/>
                <a:gd name="T36" fmla="*/ 130 w 7"/>
                <a:gd name="T37" fmla="*/ 485 h 16"/>
                <a:gd name="T38" fmla="*/ 110 w 7"/>
                <a:gd name="T39" fmla="*/ 508 h 16"/>
                <a:gd name="T40" fmla="*/ 130 w 7"/>
                <a:gd name="T41" fmla="*/ 29 h 16"/>
                <a:gd name="T42" fmla="*/ 110 w 7"/>
                <a:gd name="T43" fmla="*/ 69 h 16"/>
                <a:gd name="T44" fmla="*/ 85 w 7"/>
                <a:gd name="T45" fmla="*/ 95 h 16"/>
                <a:gd name="T46" fmla="*/ 57 w 7"/>
                <a:gd name="T47" fmla="*/ 135 h 16"/>
                <a:gd name="T48" fmla="*/ 25 w 7"/>
                <a:gd name="T49" fmla="*/ 164 h 16"/>
                <a:gd name="T50" fmla="*/ 57 w 7"/>
                <a:gd name="T51" fmla="*/ 226 h 16"/>
                <a:gd name="T52" fmla="*/ 85 w 7"/>
                <a:gd name="T53" fmla="*/ 321 h 16"/>
                <a:gd name="T54" fmla="*/ 110 w 7"/>
                <a:gd name="T55" fmla="*/ 485 h 16"/>
                <a:gd name="T56" fmla="*/ 110 w 7"/>
                <a:gd name="T57" fmla="*/ 439 h 16"/>
                <a:gd name="T58" fmla="*/ 110 w 7"/>
                <a:gd name="T59" fmla="*/ 418 h 16"/>
                <a:gd name="T60" fmla="*/ 110 w 7"/>
                <a:gd name="T61" fmla="*/ 321 h 16"/>
                <a:gd name="T62" fmla="*/ 130 w 7"/>
                <a:gd name="T63" fmla="*/ 254 h 16"/>
                <a:gd name="T64" fmla="*/ 167 w 7"/>
                <a:gd name="T65" fmla="*/ 185 h 16"/>
                <a:gd name="T66" fmla="*/ 167 w 7"/>
                <a:gd name="T67" fmla="*/ 185 h 16"/>
                <a:gd name="T68" fmla="*/ 130 w 7"/>
                <a:gd name="T69" fmla="*/ 29 h 16"/>
                <a:gd name="T70" fmla="*/ 130 w 7"/>
                <a:gd name="T71" fmla="*/ 29 h 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" h="16">
                  <a:moveTo>
                    <a:pt x="4" y="16"/>
                  </a:moveTo>
                  <a:cubicBezTo>
                    <a:pt x="2" y="16"/>
                    <a:pt x="2" y="12"/>
                    <a:pt x="1" y="10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6" y="8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5" y="11"/>
                    <a:pt x="6" y="12"/>
                    <a:pt x="6" y="13"/>
                  </a:cubicBezTo>
                  <a:cubicBezTo>
                    <a:pt x="6" y="14"/>
                    <a:pt x="6" y="14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4" y="16"/>
                    <a:pt x="4" y="16"/>
                  </a:cubicBezTo>
                  <a:close/>
                  <a:moveTo>
                    <a:pt x="5" y="1"/>
                  </a:moveTo>
                  <a:cubicBezTo>
                    <a:pt x="5" y="2"/>
                    <a:pt x="5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3" y="8"/>
                    <a:pt x="3" y="10"/>
                  </a:cubicBezTo>
                  <a:cubicBezTo>
                    <a:pt x="3" y="12"/>
                    <a:pt x="3" y="15"/>
                    <a:pt x="4" y="15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2"/>
                    <a:pt x="4" y="11"/>
                    <a:pt x="4" y="10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" name="Freeform 249"/>
            <p:cNvSpPr>
              <a:spLocks/>
            </p:cNvSpPr>
            <p:nvPr/>
          </p:nvSpPr>
          <p:spPr bwMode="auto">
            <a:xfrm>
              <a:off x="1877480" y="3148578"/>
              <a:ext cx="53507" cy="28334"/>
            </a:xfrm>
            <a:custGeom>
              <a:avLst/>
              <a:gdLst>
                <a:gd name="T0" fmla="*/ 243 w 7"/>
                <a:gd name="T1" fmla="*/ 0 h 4"/>
                <a:gd name="T2" fmla="*/ 70 w 7"/>
                <a:gd name="T3" fmla="*/ 81 h 4"/>
                <a:gd name="T4" fmla="*/ 211 w 7"/>
                <a:gd name="T5" fmla="*/ 81 h 4"/>
                <a:gd name="T6" fmla="*/ 243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6" y="0"/>
                    <a:pt x="0" y="0"/>
                    <a:pt x="2" y="3"/>
                  </a:cubicBezTo>
                  <a:cubicBezTo>
                    <a:pt x="3" y="4"/>
                    <a:pt x="5" y="3"/>
                    <a:pt x="6" y="3"/>
                  </a:cubicBezTo>
                  <a:cubicBezTo>
                    <a:pt x="7" y="3"/>
                    <a:pt x="7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" name="Freeform 250"/>
            <p:cNvSpPr>
              <a:spLocks noEditPoints="1"/>
            </p:cNvSpPr>
            <p:nvPr/>
          </p:nvSpPr>
          <p:spPr bwMode="auto">
            <a:xfrm>
              <a:off x="1886923" y="3148578"/>
              <a:ext cx="44065" cy="28334"/>
            </a:xfrm>
            <a:custGeom>
              <a:avLst/>
              <a:gdLst>
                <a:gd name="T0" fmla="*/ 65 w 6"/>
                <a:gd name="T1" fmla="*/ 101 h 4"/>
                <a:gd name="T2" fmla="*/ 65 w 6"/>
                <a:gd name="T3" fmla="*/ 101 h 4"/>
                <a:gd name="T4" fmla="*/ 28 w 6"/>
                <a:gd name="T5" fmla="*/ 81 h 4"/>
                <a:gd name="T6" fmla="*/ 0 w 6"/>
                <a:gd name="T7" fmla="*/ 25 h 4"/>
                <a:gd name="T8" fmla="*/ 152 w 6"/>
                <a:gd name="T9" fmla="*/ 0 h 4"/>
                <a:gd name="T10" fmla="*/ 180 w 6"/>
                <a:gd name="T11" fmla="*/ 0 h 4"/>
                <a:gd name="T12" fmla="*/ 180 w 6"/>
                <a:gd name="T13" fmla="*/ 0 h 4"/>
                <a:gd name="T14" fmla="*/ 180 w 6"/>
                <a:gd name="T15" fmla="*/ 25 h 4"/>
                <a:gd name="T16" fmla="*/ 180 w 6"/>
                <a:gd name="T17" fmla="*/ 81 h 4"/>
                <a:gd name="T18" fmla="*/ 152 w 6"/>
                <a:gd name="T19" fmla="*/ 101 h 4"/>
                <a:gd name="T20" fmla="*/ 114 w 6"/>
                <a:gd name="T21" fmla="*/ 101 h 4"/>
                <a:gd name="T22" fmla="*/ 65 w 6"/>
                <a:gd name="T23" fmla="*/ 101 h 4"/>
                <a:gd name="T24" fmla="*/ 65 w 6"/>
                <a:gd name="T25" fmla="*/ 81 h 4"/>
                <a:gd name="T26" fmla="*/ 65 w 6"/>
                <a:gd name="T27" fmla="*/ 81 h 4"/>
                <a:gd name="T28" fmla="*/ 65 w 6"/>
                <a:gd name="T29" fmla="*/ 81 h 4"/>
                <a:gd name="T30" fmla="*/ 114 w 6"/>
                <a:gd name="T31" fmla="*/ 81 h 4"/>
                <a:gd name="T32" fmla="*/ 152 w 6"/>
                <a:gd name="T33" fmla="*/ 56 h 4"/>
                <a:gd name="T34" fmla="*/ 152 w 6"/>
                <a:gd name="T35" fmla="*/ 56 h 4"/>
                <a:gd name="T36" fmla="*/ 152 w 6"/>
                <a:gd name="T37" fmla="*/ 25 h 4"/>
                <a:gd name="T38" fmla="*/ 152 w 6"/>
                <a:gd name="T39" fmla="*/ 25 h 4"/>
                <a:gd name="T40" fmla="*/ 28 w 6"/>
                <a:gd name="T41" fmla="*/ 56 h 4"/>
                <a:gd name="T42" fmla="*/ 65 w 6"/>
                <a:gd name="T43" fmla="*/ 81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2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" name="Freeform 251"/>
            <p:cNvSpPr>
              <a:spLocks/>
            </p:cNvSpPr>
            <p:nvPr/>
          </p:nvSpPr>
          <p:spPr bwMode="auto">
            <a:xfrm>
              <a:off x="1877480" y="3126540"/>
              <a:ext cx="9442" cy="6297"/>
            </a:xfrm>
            <a:custGeom>
              <a:avLst/>
              <a:gdLst>
                <a:gd name="T0" fmla="*/ 81 w 1"/>
                <a:gd name="T1" fmla="*/ 0 h 1"/>
                <a:gd name="T2" fmla="*/ 0 w 1"/>
                <a:gd name="T3" fmla="*/ 16 h 1"/>
                <a:gd name="T4" fmla="*/ 0 w 1"/>
                <a:gd name="T5" fmla="*/ 0 h 1"/>
                <a:gd name="T6" fmla="*/ 8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" name="Freeform 252"/>
            <p:cNvSpPr>
              <a:spLocks/>
            </p:cNvSpPr>
            <p:nvPr/>
          </p:nvSpPr>
          <p:spPr bwMode="auto">
            <a:xfrm>
              <a:off x="1871185" y="3117096"/>
              <a:ext cx="22032" cy="15741"/>
            </a:xfrm>
            <a:custGeom>
              <a:avLst/>
              <a:gdLst>
                <a:gd name="T0" fmla="*/ 28 w 3"/>
                <a:gd name="T1" fmla="*/ 83 h 2"/>
                <a:gd name="T2" fmla="*/ 28 w 3"/>
                <a:gd name="T3" fmla="*/ 83 h 2"/>
                <a:gd name="T4" fmla="*/ 0 w 3"/>
                <a:gd name="T5" fmla="*/ 83 h 2"/>
                <a:gd name="T6" fmla="*/ 28 w 3"/>
                <a:gd name="T7" fmla="*/ 0 h 2"/>
                <a:gd name="T8" fmla="*/ 86 w 3"/>
                <a:gd name="T9" fmla="*/ 50 h 2"/>
                <a:gd name="T10" fmla="*/ 86 w 3"/>
                <a:gd name="T11" fmla="*/ 50 h 2"/>
                <a:gd name="T12" fmla="*/ 86 w 3"/>
                <a:gd name="T13" fmla="*/ 83 h 2"/>
                <a:gd name="T14" fmla="*/ 28 w 3"/>
                <a:gd name="T15" fmla="*/ 83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" name="Freeform 253"/>
            <p:cNvSpPr>
              <a:spLocks/>
            </p:cNvSpPr>
            <p:nvPr/>
          </p:nvSpPr>
          <p:spPr bwMode="auto">
            <a:xfrm>
              <a:off x="2302391" y="2871532"/>
              <a:ext cx="261242" cy="261305"/>
            </a:xfrm>
            <a:custGeom>
              <a:avLst/>
              <a:gdLst>
                <a:gd name="T0" fmla="*/ 372 w 35"/>
                <a:gd name="T1" fmla="*/ 0 h 35"/>
                <a:gd name="T2" fmla="*/ 282 w 35"/>
                <a:gd name="T3" fmla="*/ 66 h 35"/>
                <a:gd name="T4" fmla="*/ 254 w 35"/>
                <a:gd name="T5" fmla="*/ 185 h 35"/>
                <a:gd name="T6" fmla="*/ 225 w 35"/>
                <a:gd name="T7" fmla="*/ 415 h 35"/>
                <a:gd name="T8" fmla="*/ 119 w 35"/>
                <a:gd name="T9" fmla="*/ 534 h 35"/>
                <a:gd name="T10" fmla="*/ 95 w 35"/>
                <a:gd name="T11" fmla="*/ 602 h 35"/>
                <a:gd name="T12" fmla="*/ 66 w 35"/>
                <a:gd name="T13" fmla="*/ 730 h 35"/>
                <a:gd name="T14" fmla="*/ 0 w 35"/>
                <a:gd name="T15" fmla="*/ 759 h 35"/>
                <a:gd name="T16" fmla="*/ 119 w 35"/>
                <a:gd name="T17" fmla="*/ 854 h 35"/>
                <a:gd name="T18" fmla="*/ 157 w 35"/>
                <a:gd name="T19" fmla="*/ 944 h 35"/>
                <a:gd name="T20" fmla="*/ 225 w 35"/>
                <a:gd name="T21" fmla="*/ 984 h 35"/>
                <a:gd name="T22" fmla="*/ 349 w 35"/>
                <a:gd name="T23" fmla="*/ 1079 h 35"/>
                <a:gd name="T24" fmla="*/ 505 w 35"/>
                <a:gd name="T25" fmla="*/ 1041 h 35"/>
                <a:gd name="T26" fmla="*/ 669 w 35"/>
                <a:gd name="T27" fmla="*/ 1041 h 35"/>
                <a:gd name="T28" fmla="*/ 828 w 35"/>
                <a:gd name="T29" fmla="*/ 984 h 35"/>
                <a:gd name="T30" fmla="*/ 1107 w 35"/>
                <a:gd name="T31" fmla="*/ 759 h 35"/>
                <a:gd name="T32" fmla="*/ 759 w 35"/>
                <a:gd name="T33" fmla="*/ 624 h 35"/>
                <a:gd name="T34" fmla="*/ 730 w 35"/>
                <a:gd name="T35" fmla="*/ 574 h 35"/>
                <a:gd name="T36" fmla="*/ 669 w 35"/>
                <a:gd name="T37" fmla="*/ 534 h 35"/>
                <a:gd name="T38" fmla="*/ 730 w 35"/>
                <a:gd name="T39" fmla="*/ 415 h 35"/>
                <a:gd name="T40" fmla="*/ 602 w 35"/>
                <a:gd name="T41" fmla="*/ 282 h 35"/>
                <a:gd name="T42" fmla="*/ 505 w 35"/>
                <a:gd name="T43" fmla="*/ 225 h 35"/>
                <a:gd name="T44" fmla="*/ 505 w 35"/>
                <a:gd name="T45" fmla="*/ 225 h 35"/>
                <a:gd name="T46" fmla="*/ 372 w 35"/>
                <a:gd name="T47" fmla="*/ 0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5" h="35">
                  <a:moveTo>
                    <a:pt x="12" y="0"/>
                  </a:moveTo>
                  <a:cubicBezTo>
                    <a:pt x="12" y="2"/>
                    <a:pt x="11" y="2"/>
                    <a:pt x="9" y="2"/>
                  </a:cubicBezTo>
                  <a:cubicBezTo>
                    <a:pt x="9" y="3"/>
                    <a:pt x="8" y="6"/>
                    <a:pt x="8" y="6"/>
                  </a:cubicBezTo>
                  <a:cubicBezTo>
                    <a:pt x="8" y="9"/>
                    <a:pt x="8" y="11"/>
                    <a:pt x="7" y="13"/>
                  </a:cubicBezTo>
                  <a:cubicBezTo>
                    <a:pt x="6" y="14"/>
                    <a:pt x="5" y="15"/>
                    <a:pt x="4" y="17"/>
                  </a:cubicBezTo>
                  <a:cubicBezTo>
                    <a:pt x="4" y="18"/>
                    <a:pt x="3" y="18"/>
                    <a:pt x="3" y="19"/>
                  </a:cubicBezTo>
                  <a:cubicBezTo>
                    <a:pt x="3" y="20"/>
                    <a:pt x="3" y="22"/>
                    <a:pt x="2" y="23"/>
                  </a:cubicBezTo>
                  <a:cubicBezTo>
                    <a:pt x="1" y="24"/>
                    <a:pt x="0" y="23"/>
                    <a:pt x="0" y="24"/>
                  </a:cubicBezTo>
                  <a:cubicBezTo>
                    <a:pt x="1" y="25"/>
                    <a:pt x="3" y="26"/>
                    <a:pt x="4" y="27"/>
                  </a:cubicBezTo>
                  <a:cubicBezTo>
                    <a:pt x="4" y="28"/>
                    <a:pt x="5" y="29"/>
                    <a:pt x="5" y="30"/>
                  </a:cubicBezTo>
                  <a:cubicBezTo>
                    <a:pt x="6" y="31"/>
                    <a:pt x="7" y="29"/>
                    <a:pt x="7" y="31"/>
                  </a:cubicBezTo>
                  <a:cubicBezTo>
                    <a:pt x="7" y="31"/>
                    <a:pt x="11" y="34"/>
                    <a:pt x="11" y="34"/>
                  </a:cubicBezTo>
                  <a:cubicBezTo>
                    <a:pt x="13" y="35"/>
                    <a:pt x="14" y="34"/>
                    <a:pt x="16" y="33"/>
                  </a:cubicBezTo>
                  <a:cubicBezTo>
                    <a:pt x="18" y="32"/>
                    <a:pt x="19" y="34"/>
                    <a:pt x="21" y="33"/>
                  </a:cubicBezTo>
                  <a:cubicBezTo>
                    <a:pt x="22" y="32"/>
                    <a:pt x="24" y="31"/>
                    <a:pt x="26" y="31"/>
                  </a:cubicBezTo>
                  <a:cubicBezTo>
                    <a:pt x="29" y="31"/>
                    <a:pt x="33" y="27"/>
                    <a:pt x="35" y="24"/>
                  </a:cubicBezTo>
                  <a:cubicBezTo>
                    <a:pt x="31" y="24"/>
                    <a:pt x="27" y="23"/>
                    <a:pt x="24" y="20"/>
                  </a:cubicBezTo>
                  <a:cubicBezTo>
                    <a:pt x="23" y="19"/>
                    <a:pt x="23" y="19"/>
                    <a:pt x="23" y="18"/>
                  </a:cubicBezTo>
                  <a:cubicBezTo>
                    <a:pt x="23" y="16"/>
                    <a:pt x="21" y="18"/>
                    <a:pt x="21" y="17"/>
                  </a:cubicBezTo>
                  <a:cubicBezTo>
                    <a:pt x="19" y="16"/>
                    <a:pt x="22" y="14"/>
                    <a:pt x="23" y="13"/>
                  </a:cubicBezTo>
                  <a:cubicBezTo>
                    <a:pt x="21" y="12"/>
                    <a:pt x="20" y="10"/>
                    <a:pt x="19" y="9"/>
                  </a:cubicBezTo>
                  <a:cubicBezTo>
                    <a:pt x="18" y="7"/>
                    <a:pt x="16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3" y="6"/>
                    <a:pt x="14" y="2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" name="Freeform 254"/>
            <p:cNvSpPr>
              <a:spLocks noEditPoints="1"/>
            </p:cNvSpPr>
            <p:nvPr/>
          </p:nvSpPr>
          <p:spPr bwMode="auto">
            <a:xfrm>
              <a:off x="2296096" y="2865235"/>
              <a:ext cx="273832" cy="267602"/>
            </a:xfrm>
            <a:custGeom>
              <a:avLst/>
              <a:gdLst>
                <a:gd name="T0" fmla="*/ 364 w 37"/>
                <a:gd name="T1" fmla="*/ 1093 h 36"/>
                <a:gd name="T2" fmla="*/ 209 w 37"/>
                <a:gd name="T3" fmla="*/ 1025 h 36"/>
                <a:gd name="T4" fmla="*/ 209 w 37"/>
                <a:gd name="T5" fmla="*/ 999 h 36"/>
                <a:gd name="T6" fmla="*/ 155 w 37"/>
                <a:gd name="T7" fmla="*/ 959 h 36"/>
                <a:gd name="T8" fmla="*/ 155 w 37"/>
                <a:gd name="T9" fmla="*/ 869 h 36"/>
                <a:gd name="T10" fmla="*/ 0 w 37"/>
                <a:gd name="T11" fmla="*/ 803 h 36"/>
                <a:gd name="T12" fmla="*/ 66 w 37"/>
                <a:gd name="T13" fmla="*/ 753 h 36"/>
                <a:gd name="T14" fmla="*/ 89 w 37"/>
                <a:gd name="T15" fmla="*/ 659 h 36"/>
                <a:gd name="T16" fmla="*/ 115 w 37"/>
                <a:gd name="T17" fmla="*/ 569 h 36"/>
                <a:gd name="T18" fmla="*/ 209 w 37"/>
                <a:gd name="T19" fmla="*/ 434 h 36"/>
                <a:gd name="T20" fmla="*/ 249 w 37"/>
                <a:gd name="T21" fmla="*/ 319 h 36"/>
                <a:gd name="T22" fmla="*/ 270 w 37"/>
                <a:gd name="T23" fmla="*/ 222 h 36"/>
                <a:gd name="T24" fmla="*/ 336 w 37"/>
                <a:gd name="T25" fmla="*/ 94 h 36"/>
                <a:gd name="T26" fmla="*/ 404 w 37"/>
                <a:gd name="T27" fmla="*/ 0 h 36"/>
                <a:gd name="T28" fmla="*/ 454 w 37"/>
                <a:gd name="T29" fmla="*/ 118 h 36"/>
                <a:gd name="T30" fmla="*/ 520 w 37"/>
                <a:gd name="T31" fmla="*/ 156 h 36"/>
                <a:gd name="T32" fmla="*/ 585 w 37"/>
                <a:gd name="T33" fmla="*/ 250 h 36"/>
                <a:gd name="T34" fmla="*/ 635 w 37"/>
                <a:gd name="T35" fmla="*/ 319 h 36"/>
                <a:gd name="T36" fmla="*/ 769 w 37"/>
                <a:gd name="T37" fmla="*/ 434 h 36"/>
                <a:gd name="T38" fmla="*/ 675 w 37"/>
                <a:gd name="T39" fmla="*/ 524 h 36"/>
                <a:gd name="T40" fmla="*/ 675 w 37"/>
                <a:gd name="T41" fmla="*/ 569 h 36"/>
                <a:gd name="T42" fmla="*/ 729 w 37"/>
                <a:gd name="T43" fmla="*/ 590 h 36"/>
                <a:gd name="T44" fmla="*/ 769 w 37"/>
                <a:gd name="T45" fmla="*/ 619 h 36"/>
                <a:gd name="T46" fmla="*/ 1133 w 37"/>
                <a:gd name="T47" fmla="*/ 753 h 36"/>
                <a:gd name="T48" fmla="*/ 818 w 37"/>
                <a:gd name="T49" fmla="*/ 1025 h 36"/>
                <a:gd name="T50" fmla="*/ 675 w 37"/>
                <a:gd name="T51" fmla="*/ 1093 h 36"/>
                <a:gd name="T52" fmla="*/ 548 w 37"/>
                <a:gd name="T53" fmla="*/ 1093 h 36"/>
                <a:gd name="T54" fmla="*/ 249 w 37"/>
                <a:gd name="T55" fmla="*/ 999 h 36"/>
                <a:gd name="T56" fmla="*/ 364 w 37"/>
                <a:gd name="T57" fmla="*/ 1053 h 36"/>
                <a:gd name="T58" fmla="*/ 614 w 37"/>
                <a:gd name="T59" fmla="*/ 1053 h 36"/>
                <a:gd name="T60" fmla="*/ 703 w 37"/>
                <a:gd name="T61" fmla="*/ 1025 h 36"/>
                <a:gd name="T62" fmla="*/ 1068 w 37"/>
                <a:gd name="T63" fmla="*/ 774 h 36"/>
                <a:gd name="T64" fmla="*/ 729 w 37"/>
                <a:gd name="T65" fmla="*/ 659 h 36"/>
                <a:gd name="T66" fmla="*/ 703 w 37"/>
                <a:gd name="T67" fmla="*/ 569 h 36"/>
                <a:gd name="T68" fmla="*/ 635 w 37"/>
                <a:gd name="T69" fmla="*/ 590 h 36"/>
                <a:gd name="T70" fmla="*/ 703 w 37"/>
                <a:gd name="T71" fmla="*/ 434 h 36"/>
                <a:gd name="T72" fmla="*/ 614 w 37"/>
                <a:gd name="T73" fmla="*/ 319 h 36"/>
                <a:gd name="T74" fmla="*/ 520 w 37"/>
                <a:gd name="T75" fmla="*/ 279 h 36"/>
                <a:gd name="T76" fmla="*/ 491 w 37"/>
                <a:gd name="T77" fmla="*/ 279 h 36"/>
                <a:gd name="T78" fmla="*/ 430 w 37"/>
                <a:gd name="T79" fmla="*/ 66 h 36"/>
                <a:gd name="T80" fmla="*/ 336 w 37"/>
                <a:gd name="T81" fmla="*/ 118 h 36"/>
                <a:gd name="T82" fmla="*/ 310 w 37"/>
                <a:gd name="T83" fmla="*/ 250 h 36"/>
                <a:gd name="T84" fmla="*/ 249 w 37"/>
                <a:gd name="T85" fmla="*/ 434 h 36"/>
                <a:gd name="T86" fmla="*/ 183 w 37"/>
                <a:gd name="T87" fmla="*/ 569 h 36"/>
                <a:gd name="T88" fmla="*/ 115 w 37"/>
                <a:gd name="T89" fmla="*/ 619 h 36"/>
                <a:gd name="T90" fmla="*/ 115 w 37"/>
                <a:gd name="T91" fmla="*/ 753 h 36"/>
                <a:gd name="T92" fmla="*/ 66 w 37"/>
                <a:gd name="T93" fmla="*/ 774 h 36"/>
                <a:gd name="T94" fmla="*/ 183 w 37"/>
                <a:gd name="T95" fmla="*/ 897 h 36"/>
                <a:gd name="T96" fmla="*/ 209 w 37"/>
                <a:gd name="T97" fmla="*/ 959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" h="36">
                  <a:moveTo>
                    <a:pt x="14" y="36"/>
                  </a:moveTo>
                  <a:cubicBezTo>
                    <a:pt x="14" y="36"/>
                    <a:pt x="13" y="36"/>
                    <a:pt x="12" y="35"/>
                  </a:cubicBezTo>
                  <a:cubicBezTo>
                    <a:pt x="12" y="35"/>
                    <a:pt x="11" y="35"/>
                    <a:pt x="9" y="34"/>
                  </a:cubicBezTo>
                  <a:cubicBezTo>
                    <a:pt x="9" y="34"/>
                    <a:pt x="8" y="33"/>
                    <a:pt x="7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32"/>
                    <a:pt x="5" y="31"/>
                  </a:cubicBezTo>
                  <a:cubicBezTo>
                    <a:pt x="5" y="30"/>
                    <a:pt x="5" y="30"/>
                    <a:pt x="5" y="29"/>
                  </a:cubicBezTo>
                  <a:cubicBezTo>
                    <a:pt x="5" y="29"/>
                    <a:pt x="5" y="29"/>
                    <a:pt x="5" y="28"/>
                  </a:cubicBezTo>
                  <a:cubicBezTo>
                    <a:pt x="4" y="27"/>
                    <a:pt x="2" y="26"/>
                    <a:pt x="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2" y="24"/>
                    <a:pt x="3" y="24"/>
                    <a:pt x="3" y="23"/>
                  </a:cubicBezTo>
                  <a:cubicBezTo>
                    <a:pt x="3" y="23"/>
                    <a:pt x="3" y="22"/>
                    <a:pt x="3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6"/>
                    <a:pt x="6" y="15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3"/>
                    <a:pt x="8" y="11"/>
                    <a:pt x="8" y="10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3"/>
                    <a:pt x="10" y="3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2" y="2"/>
                    <a:pt x="13" y="2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2"/>
                    <a:pt x="15" y="3"/>
                    <a:pt x="15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20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1"/>
                    <a:pt x="23" y="13"/>
                    <a:pt x="24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5"/>
                    <a:pt x="22" y="16"/>
                    <a:pt x="22" y="17"/>
                  </a:cubicBezTo>
                  <a:cubicBezTo>
                    <a:pt x="22" y="17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9"/>
                  </a:cubicBezTo>
                  <a:cubicBezTo>
                    <a:pt x="24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8" y="23"/>
                    <a:pt x="32" y="25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8"/>
                    <a:pt x="30" y="32"/>
                    <a:pt x="27" y="33"/>
                  </a:cubicBezTo>
                  <a:cubicBezTo>
                    <a:pt x="26" y="33"/>
                    <a:pt x="25" y="33"/>
                    <a:pt x="23" y="34"/>
                  </a:cubicBezTo>
                  <a:cubicBezTo>
                    <a:pt x="23" y="34"/>
                    <a:pt x="22" y="35"/>
                    <a:pt x="22" y="35"/>
                  </a:cubicBezTo>
                  <a:cubicBezTo>
                    <a:pt x="21" y="35"/>
                    <a:pt x="20" y="35"/>
                    <a:pt x="19" y="35"/>
                  </a:cubicBezTo>
                  <a:cubicBezTo>
                    <a:pt x="19" y="35"/>
                    <a:pt x="18" y="34"/>
                    <a:pt x="18" y="35"/>
                  </a:cubicBezTo>
                  <a:cubicBezTo>
                    <a:pt x="16" y="36"/>
                    <a:pt x="15" y="36"/>
                    <a:pt x="14" y="36"/>
                  </a:cubicBezTo>
                  <a:close/>
                  <a:moveTo>
                    <a:pt x="8" y="32"/>
                  </a:moveTo>
                  <a:cubicBezTo>
                    <a:pt x="8" y="32"/>
                    <a:pt x="9" y="33"/>
                    <a:pt x="10" y="33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14" y="35"/>
                    <a:pt x="15" y="35"/>
                    <a:pt x="17" y="34"/>
                  </a:cubicBezTo>
                  <a:cubicBezTo>
                    <a:pt x="18" y="33"/>
                    <a:pt x="19" y="33"/>
                    <a:pt x="20" y="34"/>
                  </a:cubicBezTo>
                  <a:cubicBezTo>
                    <a:pt x="20" y="34"/>
                    <a:pt x="21" y="34"/>
                    <a:pt x="21" y="34"/>
                  </a:cubicBezTo>
                  <a:cubicBezTo>
                    <a:pt x="22" y="34"/>
                    <a:pt x="22" y="33"/>
                    <a:pt x="23" y="33"/>
                  </a:cubicBezTo>
                  <a:cubicBezTo>
                    <a:pt x="24" y="32"/>
                    <a:pt x="25" y="32"/>
                    <a:pt x="27" y="31"/>
                  </a:cubicBezTo>
                  <a:cubicBezTo>
                    <a:pt x="30" y="31"/>
                    <a:pt x="33" y="28"/>
                    <a:pt x="35" y="25"/>
                  </a:cubicBezTo>
                  <a:cubicBezTo>
                    <a:pt x="31" y="26"/>
                    <a:pt x="27" y="24"/>
                    <a:pt x="25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3" y="20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9"/>
                    <a:pt x="23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21" y="18"/>
                    <a:pt x="21" y="18"/>
                    <a:pt x="21" y="17"/>
                  </a:cubicBezTo>
                  <a:cubicBezTo>
                    <a:pt x="21" y="16"/>
                    <a:pt x="22" y="15"/>
                    <a:pt x="23" y="14"/>
                  </a:cubicBezTo>
                  <a:cubicBezTo>
                    <a:pt x="22" y="13"/>
                    <a:pt x="21" y="12"/>
                    <a:pt x="20" y="11"/>
                  </a:cubicBezTo>
                  <a:cubicBezTo>
                    <a:pt x="20" y="11"/>
                    <a:pt x="20" y="10"/>
                    <a:pt x="20" y="10"/>
                  </a:cubicBezTo>
                  <a:cubicBezTo>
                    <a:pt x="19" y="10"/>
                    <a:pt x="19" y="10"/>
                    <a:pt x="18" y="9"/>
                  </a:cubicBezTo>
                  <a:cubicBezTo>
                    <a:pt x="18" y="9"/>
                    <a:pt x="18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8"/>
                    <a:pt x="15" y="6"/>
                    <a:pt x="14" y="5"/>
                  </a:cubicBezTo>
                  <a:cubicBezTo>
                    <a:pt x="14" y="4"/>
                    <a:pt x="14" y="3"/>
                    <a:pt x="14" y="2"/>
                  </a:cubicBezTo>
                  <a:cubicBezTo>
                    <a:pt x="13" y="3"/>
                    <a:pt x="12" y="3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6"/>
                    <a:pt x="10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9" y="11"/>
                    <a:pt x="9" y="13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6" y="17"/>
                    <a:pt x="6" y="18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4" y="20"/>
                    <a:pt x="4" y="20"/>
                    <a:pt x="4" y="21"/>
                  </a:cubicBezTo>
                  <a:cubicBezTo>
                    <a:pt x="4" y="22"/>
                    <a:pt x="4" y="24"/>
                    <a:pt x="4" y="24"/>
                  </a:cubicBezTo>
                  <a:cubicBezTo>
                    <a:pt x="3" y="25"/>
                    <a:pt x="3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5" y="27"/>
                    <a:pt x="5" y="28"/>
                  </a:cubicBezTo>
                  <a:cubicBezTo>
                    <a:pt x="6" y="28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1"/>
                    <a:pt x="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" name="Freeform 255"/>
            <p:cNvSpPr>
              <a:spLocks/>
            </p:cNvSpPr>
            <p:nvPr/>
          </p:nvSpPr>
          <p:spPr bwMode="auto">
            <a:xfrm>
              <a:off x="2421995" y="2909311"/>
              <a:ext cx="6295" cy="9445"/>
            </a:xfrm>
            <a:custGeom>
              <a:avLst/>
              <a:gdLst>
                <a:gd name="T0" fmla="*/ 16 w 1"/>
                <a:gd name="T1" fmla="*/ 81 h 1"/>
                <a:gd name="T2" fmla="*/ 0 w 1"/>
                <a:gd name="T3" fmla="*/ 81 h 1"/>
                <a:gd name="T4" fmla="*/ 16 w 1"/>
                <a:gd name="T5" fmla="*/ 8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" name="Freeform 256"/>
            <p:cNvSpPr>
              <a:spLocks/>
            </p:cNvSpPr>
            <p:nvPr/>
          </p:nvSpPr>
          <p:spPr bwMode="auto">
            <a:xfrm>
              <a:off x="2415700" y="2909311"/>
              <a:ext cx="22032" cy="15741"/>
            </a:xfrm>
            <a:custGeom>
              <a:avLst/>
              <a:gdLst>
                <a:gd name="T0" fmla="*/ 28 w 3"/>
                <a:gd name="T1" fmla="*/ 83 h 2"/>
                <a:gd name="T2" fmla="*/ 28 w 3"/>
                <a:gd name="T3" fmla="*/ 83 h 2"/>
                <a:gd name="T4" fmla="*/ 0 w 3"/>
                <a:gd name="T5" fmla="*/ 50 h 2"/>
                <a:gd name="T6" fmla="*/ 0 w 3"/>
                <a:gd name="T7" fmla="*/ 0 h 2"/>
                <a:gd name="T8" fmla="*/ 28 w 3"/>
                <a:gd name="T9" fmla="*/ 0 h 2"/>
                <a:gd name="T10" fmla="*/ 65 w 3"/>
                <a:gd name="T11" fmla="*/ 0 h 2"/>
                <a:gd name="T12" fmla="*/ 86 w 3"/>
                <a:gd name="T13" fmla="*/ 50 h 2"/>
                <a:gd name="T14" fmla="*/ 65 w 3"/>
                <a:gd name="T15" fmla="*/ 50 h 2"/>
                <a:gd name="T16" fmla="*/ 28 w 3"/>
                <a:gd name="T17" fmla="*/ 83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" name="Freeform 257"/>
            <p:cNvSpPr>
              <a:spLocks/>
            </p:cNvSpPr>
            <p:nvPr/>
          </p:nvSpPr>
          <p:spPr bwMode="auto">
            <a:xfrm>
              <a:off x="2450323" y="2969128"/>
              <a:ext cx="31475" cy="37779"/>
            </a:xfrm>
            <a:custGeom>
              <a:avLst/>
              <a:gdLst>
                <a:gd name="T0" fmla="*/ 158 w 4"/>
                <a:gd name="T1" fmla="*/ 98 h 5"/>
                <a:gd name="T2" fmla="*/ 125 w 4"/>
                <a:gd name="T3" fmla="*/ 139 h 5"/>
                <a:gd name="T4" fmla="*/ 50 w 4"/>
                <a:gd name="T5" fmla="*/ 139 h 5"/>
                <a:gd name="T6" fmla="*/ 50 w 4"/>
                <a:gd name="T7" fmla="*/ 29 h 5"/>
                <a:gd name="T8" fmla="*/ 158 w 4"/>
                <a:gd name="T9" fmla="*/ 29 h 5"/>
                <a:gd name="T10" fmla="*/ 83 w 4"/>
                <a:gd name="T11" fmla="*/ 98 h 5"/>
                <a:gd name="T12" fmla="*/ 158 w 4"/>
                <a:gd name="T13" fmla="*/ 98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3"/>
                    <a:pt x="3" y="4"/>
                    <a:pt x="3" y="4"/>
                  </a:cubicBezTo>
                  <a:cubicBezTo>
                    <a:pt x="2" y="4"/>
                    <a:pt x="1" y="5"/>
                    <a:pt x="1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" name="Freeform 258"/>
            <p:cNvSpPr>
              <a:spLocks noEditPoints="1"/>
            </p:cNvSpPr>
            <p:nvPr/>
          </p:nvSpPr>
          <p:spPr bwMode="auto">
            <a:xfrm>
              <a:off x="2450323" y="2962831"/>
              <a:ext cx="37770" cy="44076"/>
            </a:xfrm>
            <a:custGeom>
              <a:avLst/>
              <a:gdLst>
                <a:gd name="T0" fmla="*/ 98 w 5"/>
                <a:gd name="T1" fmla="*/ 180 h 6"/>
                <a:gd name="T2" fmla="*/ 98 w 5"/>
                <a:gd name="T3" fmla="*/ 180 h 6"/>
                <a:gd name="T4" fmla="*/ 70 w 5"/>
                <a:gd name="T5" fmla="*/ 180 h 6"/>
                <a:gd name="T6" fmla="*/ 29 w 5"/>
                <a:gd name="T7" fmla="*/ 180 h 6"/>
                <a:gd name="T8" fmla="*/ 0 w 5"/>
                <a:gd name="T9" fmla="*/ 152 h 6"/>
                <a:gd name="T10" fmla="*/ 0 w 5"/>
                <a:gd name="T11" fmla="*/ 114 h 6"/>
                <a:gd name="T12" fmla="*/ 0 w 5"/>
                <a:gd name="T13" fmla="*/ 114 h 6"/>
                <a:gd name="T14" fmla="*/ 0 w 5"/>
                <a:gd name="T15" fmla="*/ 114 h 6"/>
                <a:gd name="T16" fmla="*/ 29 w 5"/>
                <a:gd name="T17" fmla="*/ 65 h 6"/>
                <a:gd name="T18" fmla="*/ 98 w 5"/>
                <a:gd name="T19" fmla="*/ 0 h 6"/>
                <a:gd name="T20" fmla="*/ 139 w 5"/>
                <a:gd name="T21" fmla="*/ 28 h 6"/>
                <a:gd name="T22" fmla="*/ 139 w 5"/>
                <a:gd name="T23" fmla="*/ 86 h 6"/>
                <a:gd name="T24" fmla="*/ 139 w 5"/>
                <a:gd name="T25" fmla="*/ 86 h 6"/>
                <a:gd name="T26" fmla="*/ 139 w 5"/>
                <a:gd name="T27" fmla="*/ 86 h 6"/>
                <a:gd name="T28" fmla="*/ 139 w 5"/>
                <a:gd name="T29" fmla="*/ 114 h 6"/>
                <a:gd name="T30" fmla="*/ 139 w 5"/>
                <a:gd name="T31" fmla="*/ 152 h 6"/>
                <a:gd name="T32" fmla="*/ 98 w 5"/>
                <a:gd name="T33" fmla="*/ 180 h 6"/>
                <a:gd name="T34" fmla="*/ 98 w 5"/>
                <a:gd name="T35" fmla="*/ 65 h 6"/>
                <a:gd name="T36" fmla="*/ 70 w 5"/>
                <a:gd name="T37" fmla="*/ 65 h 6"/>
                <a:gd name="T38" fmla="*/ 29 w 5"/>
                <a:gd name="T39" fmla="*/ 114 h 6"/>
                <a:gd name="T40" fmla="*/ 70 w 5"/>
                <a:gd name="T41" fmla="*/ 86 h 6"/>
                <a:gd name="T42" fmla="*/ 70 w 5"/>
                <a:gd name="T43" fmla="*/ 86 h 6"/>
                <a:gd name="T44" fmla="*/ 98 w 5"/>
                <a:gd name="T45" fmla="*/ 65 h 6"/>
                <a:gd name="T46" fmla="*/ 98 w 5"/>
                <a:gd name="T47" fmla="*/ 65 h 6"/>
                <a:gd name="T48" fmla="*/ 98 w 5"/>
                <a:gd name="T49" fmla="*/ 65 h 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3" y="5"/>
                    <a:pt x="3" y="6"/>
                  </a:cubicBezTo>
                  <a:close/>
                  <a:moveTo>
                    <a:pt x="3" y="2"/>
                  </a:move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" name="Freeform 259"/>
            <p:cNvSpPr>
              <a:spLocks/>
            </p:cNvSpPr>
            <p:nvPr/>
          </p:nvSpPr>
          <p:spPr bwMode="auto">
            <a:xfrm>
              <a:off x="1886923" y="3148578"/>
              <a:ext cx="97572" cy="110189"/>
            </a:xfrm>
            <a:custGeom>
              <a:avLst/>
              <a:gdLst>
                <a:gd name="T0" fmla="*/ 324 w 13"/>
                <a:gd name="T1" fmla="*/ 28 h 15"/>
                <a:gd name="T2" fmla="*/ 188 w 13"/>
                <a:gd name="T3" fmla="*/ 0 h 15"/>
                <a:gd name="T4" fmla="*/ 136 w 13"/>
                <a:gd name="T5" fmla="*/ 86 h 15"/>
                <a:gd name="T6" fmla="*/ 29 w 13"/>
                <a:gd name="T7" fmla="*/ 114 h 15"/>
                <a:gd name="T8" fmla="*/ 69 w 13"/>
                <a:gd name="T9" fmla="*/ 152 h 15"/>
                <a:gd name="T10" fmla="*/ 29 w 13"/>
                <a:gd name="T11" fmla="*/ 152 h 15"/>
                <a:gd name="T12" fmla="*/ 0 w 13"/>
                <a:gd name="T13" fmla="*/ 201 h 15"/>
                <a:gd name="T14" fmla="*/ 29 w 13"/>
                <a:gd name="T15" fmla="*/ 294 h 15"/>
                <a:gd name="T16" fmla="*/ 165 w 13"/>
                <a:gd name="T17" fmla="*/ 446 h 15"/>
                <a:gd name="T18" fmla="*/ 188 w 13"/>
                <a:gd name="T19" fmla="*/ 380 h 15"/>
                <a:gd name="T20" fmla="*/ 234 w 13"/>
                <a:gd name="T21" fmla="*/ 331 h 15"/>
                <a:gd name="T22" fmla="*/ 324 w 13"/>
                <a:gd name="T23" fmla="*/ 294 h 15"/>
                <a:gd name="T24" fmla="*/ 393 w 13"/>
                <a:gd name="T25" fmla="*/ 294 h 15"/>
                <a:gd name="T26" fmla="*/ 393 w 13"/>
                <a:gd name="T27" fmla="*/ 152 h 15"/>
                <a:gd name="T28" fmla="*/ 324 w 13"/>
                <a:gd name="T29" fmla="*/ 86 h 15"/>
                <a:gd name="T30" fmla="*/ 324 w 13"/>
                <a:gd name="T31" fmla="*/ 28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" h="15">
                  <a:moveTo>
                    <a:pt x="10" y="1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6" y="2"/>
                    <a:pt x="6" y="3"/>
                    <a:pt x="4" y="3"/>
                  </a:cubicBezTo>
                  <a:cubicBezTo>
                    <a:pt x="3" y="3"/>
                    <a:pt x="2" y="3"/>
                    <a:pt x="1" y="4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6"/>
                    <a:pt x="1" y="7"/>
                    <a:pt x="0" y="7"/>
                  </a:cubicBezTo>
                  <a:cubicBezTo>
                    <a:pt x="0" y="7"/>
                    <a:pt x="1" y="9"/>
                    <a:pt x="1" y="10"/>
                  </a:cubicBezTo>
                  <a:cubicBezTo>
                    <a:pt x="2" y="12"/>
                    <a:pt x="4" y="13"/>
                    <a:pt x="5" y="15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6" y="12"/>
                    <a:pt x="6" y="12"/>
                    <a:pt x="7" y="11"/>
                  </a:cubicBezTo>
                  <a:cubicBezTo>
                    <a:pt x="8" y="10"/>
                    <a:pt x="8" y="10"/>
                    <a:pt x="10" y="10"/>
                  </a:cubicBezTo>
                  <a:cubicBezTo>
                    <a:pt x="10" y="10"/>
                    <a:pt x="12" y="12"/>
                    <a:pt x="12" y="10"/>
                  </a:cubicBezTo>
                  <a:cubicBezTo>
                    <a:pt x="12" y="9"/>
                    <a:pt x="12" y="5"/>
                    <a:pt x="12" y="5"/>
                  </a:cubicBezTo>
                  <a:cubicBezTo>
                    <a:pt x="13" y="2"/>
                    <a:pt x="11" y="1"/>
                    <a:pt x="10" y="3"/>
                  </a:cubicBezTo>
                  <a:cubicBezTo>
                    <a:pt x="10" y="2"/>
                    <a:pt x="10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" name="Freeform 260"/>
            <p:cNvSpPr>
              <a:spLocks noEditPoints="1"/>
            </p:cNvSpPr>
            <p:nvPr/>
          </p:nvSpPr>
          <p:spPr bwMode="auto">
            <a:xfrm>
              <a:off x="1877480" y="3148578"/>
              <a:ext cx="107015" cy="119634"/>
            </a:xfrm>
            <a:custGeom>
              <a:avLst/>
              <a:gdLst>
                <a:gd name="T0" fmla="*/ 211 w 14"/>
                <a:gd name="T1" fmla="*/ 485 h 16"/>
                <a:gd name="T2" fmla="*/ 29 w 14"/>
                <a:gd name="T3" fmla="*/ 321 h 16"/>
                <a:gd name="T4" fmla="*/ 29 w 14"/>
                <a:gd name="T5" fmla="*/ 164 h 16"/>
                <a:gd name="T6" fmla="*/ 70 w 14"/>
                <a:gd name="T7" fmla="*/ 135 h 16"/>
                <a:gd name="T8" fmla="*/ 170 w 14"/>
                <a:gd name="T9" fmla="*/ 95 h 16"/>
                <a:gd name="T10" fmla="*/ 211 w 14"/>
                <a:gd name="T11" fmla="*/ 29 h 16"/>
                <a:gd name="T12" fmla="*/ 211 w 14"/>
                <a:gd name="T13" fmla="*/ 0 h 16"/>
                <a:gd name="T14" fmla="*/ 389 w 14"/>
                <a:gd name="T15" fmla="*/ 0 h 16"/>
                <a:gd name="T16" fmla="*/ 413 w 14"/>
                <a:gd name="T17" fmla="*/ 29 h 16"/>
                <a:gd name="T18" fmla="*/ 413 w 14"/>
                <a:gd name="T19" fmla="*/ 29 h 16"/>
                <a:gd name="T20" fmla="*/ 491 w 14"/>
                <a:gd name="T21" fmla="*/ 164 h 16"/>
                <a:gd name="T22" fmla="*/ 491 w 14"/>
                <a:gd name="T23" fmla="*/ 349 h 16"/>
                <a:gd name="T24" fmla="*/ 342 w 14"/>
                <a:gd name="T25" fmla="*/ 349 h 16"/>
                <a:gd name="T26" fmla="*/ 342 w 14"/>
                <a:gd name="T27" fmla="*/ 321 h 16"/>
                <a:gd name="T28" fmla="*/ 313 w 14"/>
                <a:gd name="T29" fmla="*/ 349 h 16"/>
                <a:gd name="T30" fmla="*/ 272 w 14"/>
                <a:gd name="T31" fmla="*/ 418 h 16"/>
                <a:gd name="T32" fmla="*/ 243 w 14"/>
                <a:gd name="T33" fmla="*/ 485 h 16"/>
                <a:gd name="T34" fmla="*/ 29 w 14"/>
                <a:gd name="T35" fmla="*/ 226 h 16"/>
                <a:gd name="T36" fmla="*/ 170 w 14"/>
                <a:gd name="T37" fmla="*/ 418 h 16"/>
                <a:gd name="T38" fmla="*/ 243 w 14"/>
                <a:gd name="T39" fmla="*/ 418 h 16"/>
                <a:gd name="T40" fmla="*/ 243 w 14"/>
                <a:gd name="T41" fmla="*/ 418 h 16"/>
                <a:gd name="T42" fmla="*/ 272 w 14"/>
                <a:gd name="T43" fmla="*/ 321 h 16"/>
                <a:gd name="T44" fmla="*/ 389 w 14"/>
                <a:gd name="T45" fmla="*/ 321 h 16"/>
                <a:gd name="T46" fmla="*/ 413 w 14"/>
                <a:gd name="T47" fmla="*/ 254 h 16"/>
                <a:gd name="T48" fmla="*/ 459 w 14"/>
                <a:gd name="T49" fmla="*/ 95 h 16"/>
                <a:gd name="T50" fmla="*/ 389 w 14"/>
                <a:gd name="T51" fmla="*/ 135 h 16"/>
                <a:gd name="T52" fmla="*/ 342 w 14"/>
                <a:gd name="T53" fmla="*/ 29 h 16"/>
                <a:gd name="T54" fmla="*/ 243 w 14"/>
                <a:gd name="T55" fmla="*/ 29 h 16"/>
                <a:gd name="T56" fmla="*/ 243 w 14"/>
                <a:gd name="T57" fmla="*/ 95 h 16"/>
                <a:gd name="T58" fmla="*/ 141 w 14"/>
                <a:gd name="T59" fmla="*/ 135 h 16"/>
                <a:gd name="T60" fmla="*/ 100 w 14"/>
                <a:gd name="T61" fmla="*/ 135 h 16"/>
                <a:gd name="T62" fmla="*/ 100 w 14"/>
                <a:gd name="T63" fmla="*/ 185 h 16"/>
                <a:gd name="T64" fmla="*/ 100 w 14"/>
                <a:gd name="T65" fmla="*/ 185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4"/>
                    <a:pt x="4" y="14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1" y="10"/>
                    <a:pt x="0" y="7"/>
                    <a:pt x="1" y="7"/>
                  </a:cubicBezTo>
                  <a:cubicBezTo>
                    <a:pt x="1" y="6"/>
                    <a:pt x="2" y="6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2"/>
                    <a:pt x="14" y="2"/>
                  </a:cubicBezTo>
                  <a:cubicBezTo>
                    <a:pt x="14" y="3"/>
                    <a:pt x="14" y="4"/>
                    <a:pt x="14" y="5"/>
                  </a:cubicBezTo>
                  <a:cubicBezTo>
                    <a:pt x="13" y="5"/>
                    <a:pt x="13" y="7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4" y="11"/>
                    <a:pt x="13" y="12"/>
                    <a:pt x="12" y="12"/>
                  </a:cubicBezTo>
                  <a:cubicBezTo>
                    <a:pt x="12" y="12"/>
                    <a:pt x="11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7" y="14"/>
                  </a:cubicBezTo>
                  <a:cubicBezTo>
                    <a:pt x="7" y="14"/>
                    <a:pt x="7" y="15"/>
                    <a:pt x="7" y="15"/>
                  </a:cubicBezTo>
                  <a:lnTo>
                    <a:pt x="6" y="16"/>
                  </a:lnTo>
                  <a:close/>
                  <a:moveTo>
                    <a:pt x="1" y="7"/>
                  </a:moveTo>
                  <a:cubicBezTo>
                    <a:pt x="2" y="8"/>
                    <a:pt x="2" y="9"/>
                    <a:pt x="2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3"/>
                    <a:pt x="6" y="13"/>
                    <a:pt x="6" y="14"/>
                  </a:cubicBezTo>
                  <a:cubicBezTo>
                    <a:pt x="6" y="14"/>
                    <a:pt x="6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10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2" y="10"/>
                    <a:pt x="12" y="9"/>
                    <a:pt x="12" y="8"/>
                  </a:cubicBezTo>
                  <a:cubicBezTo>
                    <a:pt x="12" y="6"/>
                    <a:pt x="12" y="5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2"/>
                    <a:pt x="10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6" y="3"/>
                    <a:pt x="6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" name="Freeform 261"/>
            <p:cNvSpPr>
              <a:spLocks/>
            </p:cNvSpPr>
            <p:nvPr/>
          </p:nvSpPr>
          <p:spPr bwMode="auto">
            <a:xfrm>
              <a:off x="1439979" y="2947090"/>
              <a:ext cx="59802" cy="22038"/>
            </a:xfrm>
            <a:custGeom>
              <a:avLst/>
              <a:gdLst>
                <a:gd name="T0" fmla="*/ 29 w 8"/>
                <a:gd name="T1" fmla="*/ 28 h 3"/>
                <a:gd name="T2" fmla="*/ 29 w 8"/>
                <a:gd name="T3" fmla="*/ 65 h 3"/>
                <a:gd name="T4" fmla="*/ 164 w 8"/>
                <a:gd name="T5" fmla="*/ 28 h 3"/>
                <a:gd name="T6" fmla="*/ 254 w 8"/>
                <a:gd name="T7" fmla="*/ 28 h 3"/>
                <a:gd name="T8" fmla="*/ 164 w 8"/>
                <a:gd name="T9" fmla="*/ 0 h 3"/>
                <a:gd name="T10" fmla="*/ 29 w 8"/>
                <a:gd name="T11" fmla="*/ 28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3">
                  <a:moveTo>
                    <a:pt x="1" y="1"/>
                  </a:moveTo>
                  <a:cubicBezTo>
                    <a:pt x="1" y="1"/>
                    <a:pt x="0" y="1"/>
                    <a:pt x="1" y="2"/>
                  </a:cubicBezTo>
                  <a:cubicBezTo>
                    <a:pt x="2" y="2"/>
                    <a:pt x="3" y="1"/>
                    <a:pt x="5" y="1"/>
                  </a:cubicBezTo>
                  <a:cubicBezTo>
                    <a:pt x="6" y="1"/>
                    <a:pt x="7" y="3"/>
                    <a:pt x="8" y="1"/>
                  </a:cubicBezTo>
                  <a:cubicBezTo>
                    <a:pt x="6" y="2"/>
                    <a:pt x="6" y="0"/>
                    <a:pt x="5" y="0"/>
                  </a:cubicBezTo>
                  <a:cubicBezTo>
                    <a:pt x="4" y="0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" name="Freeform 262"/>
            <p:cNvSpPr>
              <a:spLocks/>
            </p:cNvSpPr>
            <p:nvPr/>
          </p:nvSpPr>
          <p:spPr bwMode="auto">
            <a:xfrm>
              <a:off x="1439979" y="2947090"/>
              <a:ext cx="66097" cy="22038"/>
            </a:xfrm>
            <a:custGeom>
              <a:avLst/>
              <a:gdLst>
                <a:gd name="T0" fmla="*/ 0 w 9"/>
                <a:gd name="T1" fmla="*/ 86 h 3"/>
                <a:gd name="T2" fmla="*/ 0 w 9"/>
                <a:gd name="T3" fmla="*/ 65 h 3"/>
                <a:gd name="T4" fmla="*/ 28 w 9"/>
                <a:gd name="T5" fmla="*/ 28 h 3"/>
                <a:gd name="T6" fmla="*/ 28 w 9"/>
                <a:gd name="T7" fmla="*/ 0 h 3"/>
                <a:gd name="T8" fmla="*/ 28 w 9"/>
                <a:gd name="T9" fmla="*/ 0 h 3"/>
                <a:gd name="T10" fmla="*/ 86 w 9"/>
                <a:gd name="T11" fmla="*/ 0 h 3"/>
                <a:gd name="T12" fmla="*/ 152 w 9"/>
                <a:gd name="T13" fmla="*/ 0 h 3"/>
                <a:gd name="T14" fmla="*/ 152 w 9"/>
                <a:gd name="T15" fmla="*/ 0 h 3"/>
                <a:gd name="T16" fmla="*/ 180 w 9"/>
                <a:gd name="T17" fmla="*/ 0 h 3"/>
                <a:gd name="T18" fmla="*/ 201 w 9"/>
                <a:gd name="T19" fmla="*/ 0 h 3"/>
                <a:gd name="T20" fmla="*/ 266 w 9"/>
                <a:gd name="T21" fmla="*/ 0 h 3"/>
                <a:gd name="T22" fmla="*/ 240 w 9"/>
                <a:gd name="T23" fmla="*/ 28 h 3"/>
                <a:gd name="T24" fmla="*/ 201 w 9"/>
                <a:gd name="T25" fmla="*/ 65 h 3"/>
                <a:gd name="T26" fmla="*/ 180 w 9"/>
                <a:gd name="T27" fmla="*/ 65 h 3"/>
                <a:gd name="T28" fmla="*/ 152 w 9"/>
                <a:gd name="T29" fmla="*/ 28 h 3"/>
                <a:gd name="T30" fmla="*/ 86 w 9"/>
                <a:gd name="T31" fmla="*/ 65 h 3"/>
                <a:gd name="T32" fmla="*/ 28 w 9"/>
                <a:gd name="T33" fmla="*/ 86 h 3"/>
                <a:gd name="T34" fmla="*/ 0 w 9"/>
                <a:gd name="T35" fmla="*/ 86 h 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3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2" y="2"/>
                    <a:pt x="1" y="3"/>
                    <a:pt x="1" y="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" name="Freeform 263"/>
            <p:cNvSpPr>
              <a:spLocks/>
            </p:cNvSpPr>
            <p:nvPr/>
          </p:nvSpPr>
          <p:spPr bwMode="auto">
            <a:xfrm>
              <a:off x="1679188" y="2991165"/>
              <a:ext cx="81834" cy="119634"/>
            </a:xfrm>
            <a:custGeom>
              <a:avLst/>
              <a:gdLst>
                <a:gd name="T0" fmla="*/ 340 w 11"/>
                <a:gd name="T1" fmla="*/ 390 h 16"/>
                <a:gd name="T2" fmla="*/ 184 w 11"/>
                <a:gd name="T3" fmla="*/ 439 h 16"/>
                <a:gd name="T4" fmla="*/ 0 w 11"/>
                <a:gd name="T5" fmla="*/ 485 h 16"/>
                <a:gd name="T6" fmla="*/ 0 w 11"/>
                <a:gd name="T7" fmla="*/ 390 h 16"/>
                <a:gd name="T8" fmla="*/ 28 w 11"/>
                <a:gd name="T9" fmla="*/ 254 h 16"/>
                <a:gd name="T10" fmla="*/ 66 w 11"/>
                <a:gd name="T11" fmla="*/ 185 h 16"/>
                <a:gd name="T12" fmla="*/ 28 w 11"/>
                <a:gd name="T13" fmla="*/ 164 h 16"/>
                <a:gd name="T14" fmla="*/ 66 w 11"/>
                <a:gd name="T15" fmla="*/ 29 h 16"/>
                <a:gd name="T16" fmla="*/ 251 w 11"/>
                <a:gd name="T17" fmla="*/ 95 h 16"/>
                <a:gd name="T18" fmla="*/ 340 w 11"/>
                <a:gd name="T19" fmla="*/ 39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16">
                  <a:moveTo>
                    <a:pt x="11" y="12"/>
                  </a:moveTo>
                  <a:cubicBezTo>
                    <a:pt x="10" y="14"/>
                    <a:pt x="7" y="14"/>
                    <a:pt x="6" y="14"/>
                  </a:cubicBezTo>
                  <a:cubicBezTo>
                    <a:pt x="3" y="16"/>
                    <a:pt x="3" y="16"/>
                    <a:pt x="0" y="15"/>
                  </a:cubicBezTo>
                  <a:cubicBezTo>
                    <a:pt x="2" y="15"/>
                    <a:pt x="1" y="13"/>
                    <a:pt x="0" y="12"/>
                  </a:cubicBezTo>
                  <a:cubicBezTo>
                    <a:pt x="0" y="11"/>
                    <a:pt x="1" y="10"/>
                    <a:pt x="1" y="8"/>
                  </a:cubicBezTo>
                  <a:cubicBezTo>
                    <a:pt x="1" y="7"/>
                    <a:pt x="2" y="8"/>
                    <a:pt x="2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3"/>
                    <a:pt x="0" y="1"/>
                    <a:pt x="2" y="1"/>
                  </a:cubicBezTo>
                  <a:cubicBezTo>
                    <a:pt x="5" y="1"/>
                    <a:pt x="8" y="0"/>
                    <a:pt x="8" y="3"/>
                  </a:cubicBezTo>
                  <a:cubicBezTo>
                    <a:pt x="9" y="7"/>
                    <a:pt x="8" y="10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" name="Freeform 264"/>
            <p:cNvSpPr>
              <a:spLocks noEditPoints="1"/>
            </p:cNvSpPr>
            <p:nvPr/>
          </p:nvSpPr>
          <p:spPr bwMode="auto">
            <a:xfrm>
              <a:off x="1647713" y="2991165"/>
              <a:ext cx="113310" cy="119634"/>
            </a:xfrm>
            <a:custGeom>
              <a:avLst/>
              <a:gdLst>
                <a:gd name="T0" fmla="*/ 235 w 15"/>
                <a:gd name="T1" fmla="*/ 508 h 16"/>
                <a:gd name="T2" fmla="*/ 139 w 15"/>
                <a:gd name="T3" fmla="*/ 485 h 16"/>
                <a:gd name="T4" fmla="*/ 0 w 15"/>
                <a:gd name="T5" fmla="*/ 439 h 16"/>
                <a:gd name="T6" fmla="*/ 139 w 15"/>
                <a:gd name="T7" fmla="*/ 439 h 16"/>
                <a:gd name="T8" fmla="*/ 168 w 15"/>
                <a:gd name="T9" fmla="*/ 439 h 16"/>
                <a:gd name="T10" fmla="*/ 139 w 15"/>
                <a:gd name="T11" fmla="*/ 418 h 16"/>
                <a:gd name="T12" fmla="*/ 139 w 15"/>
                <a:gd name="T13" fmla="*/ 390 h 16"/>
                <a:gd name="T14" fmla="*/ 139 w 15"/>
                <a:gd name="T15" fmla="*/ 283 h 16"/>
                <a:gd name="T16" fmla="*/ 168 w 15"/>
                <a:gd name="T17" fmla="*/ 254 h 16"/>
                <a:gd name="T18" fmla="*/ 168 w 15"/>
                <a:gd name="T19" fmla="*/ 226 h 16"/>
                <a:gd name="T20" fmla="*/ 168 w 15"/>
                <a:gd name="T21" fmla="*/ 226 h 16"/>
                <a:gd name="T22" fmla="*/ 168 w 15"/>
                <a:gd name="T23" fmla="*/ 164 h 16"/>
                <a:gd name="T24" fmla="*/ 168 w 15"/>
                <a:gd name="T25" fmla="*/ 164 h 16"/>
                <a:gd name="T26" fmla="*/ 168 w 15"/>
                <a:gd name="T27" fmla="*/ 135 h 16"/>
                <a:gd name="T28" fmla="*/ 139 w 15"/>
                <a:gd name="T29" fmla="*/ 29 h 16"/>
                <a:gd name="T30" fmla="*/ 197 w 15"/>
                <a:gd name="T31" fmla="*/ 0 h 16"/>
                <a:gd name="T32" fmla="*/ 197 w 15"/>
                <a:gd name="T33" fmla="*/ 0 h 16"/>
                <a:gd name="T34" fmla="*/ 264 w 15"/>
                <a:gd name="T35" fmla="*/ 0 h 16"/>
                <a:gd name="T36" fmla="*/ 305 w 15"/>
                <a:gd name="T37" fmla="*/ 0 h 16"/>
                <a:gd name="T38" fmla="*/ 427 w 15"/>
                <a:gd name="T39" fmla="*/ 95 h 16"/>
                <a:gd name="T40" fmla="*/ 427 w 15"/>
                <a:gd name="T41" fmla="*/ 185 h 16"/>
                <a:gd name="T42" fmla="*/ 494 w 15"/>
                <a:gd name="T43" fmla="*/ 390 h 16"/>
                <a:gd name="T44" fmla="*/ 494 w 15"/>
                <a:gd name="T45" fmla="*/ 390 h 16"/>
                <a:gd name="T46" fmla="*/ 494 w 15"/>
                <a:gd name="T47" fmla="*/ 418 h 16"/>
                <a:gd name="T48" fmla="*/ 403 w 15"/>
                <a:gd name="T49" fmla="*/ 439 h 16"/>
                <a:gd name="T50" fmla="*/ 334 w 15"/>
                <a:gd name="T51" fmla="*/ 485 h 16"/>
                <a:gd name="T52" fmla="*/ 235 w 15"/>
                <a:gd name="T53" fmla="*/ 508 h 16"/>
                <a:gd name="T54" fmla="*/ 197 w 15"/>
                <a:gd name="T55" fmla="*/ 485 h 16"/>
                <a:gd name="T56" fmla="*/ 334 w 15"/>
                <a:gd name="T57" fmla="*/ 439 h 16"/>
                <a:gd name="T58" fmla="*/ 358 w 15"/>
                <a:gd name="T59" fmla="*/ 418 h 16"/>
                <a:gd name="T60" fmla="*/ 473 w 15"/>
                <a:gd name="T61" fmla="*/ 390 h 16"/>
                <a:gd name="T62" fmla="*/ 403 w 15"/>
                <a:gd name="T63" fmla="*/ 185 h 16"/>
                <a:gd name="T64" fmla="*/ 403 w 15"/>
                <a:gd name="T65" fmla="*/ 95 h 16"/>
                <a:gd name="T66" fmla="*/ 305 w 15"/>
                <a:gd name="T67" fmla="*/ 29 h 16"/>
                <a:gd name="T68" fmla="*/ 264 w 15"/>
                <a:gd name="T69" fmla="*/ 29 h 16"/>
                <a:gd name="T70" fmla="*/ 197 w 15"/>
                <a:gd name="T71" fmla="*/ 69 h 16"/>
                <a:gd name="T72" fmla="*/ 197 w 15"/>
                <a:gd name="T73" fmla="*/ 69 h 16"/>
                <a:gd name="T74" fmla="*/ 168 w 15"/>
                <a:gd name="T75" fmla="*/ 69 h 16"/>
                <a:gd name="T76" fmla="*/ 197 w 15"/>
                <a:gd name="T77" fmla="*/ 135 h 16"/>
                <a:gd name="T78" fmla="*/ 197 w 15"/>
                <a:gd name="T79" fmla="*/ 135 h 16"/>
                <a:gd name="T80" fmla="*/ 197 w 15"/>
                <a:gd name="T81" fmla="*/ 164 h 16"/>
                <a:gd name="T82" fmla="*/ 197 w 15"/>
                <a:gd name="T83" fmla="*/ 185 h 16"/>
                <a:gd name="T84" fmla="*/ 197 w 15"/>
                <a:gd name="T85" fmla="*/ 254 h 16"/>
                <a:gd name="T86" fmla="*/ 197 w 15"/>
                <a:gd name="T87" fmla="*/ 254 h 16"/>
                <a:gd name="T88" fmla="*/ 168 w 15"/>
                <a:gd name="T89" fmla="*/ 321 h 16"/>
                <a:gd name="T90" fmla="*/ 168 w 15"/>
                <a:gd name="T91" fmla="*/ 390 h 16"/>
                <a:gd name="T92" fmla="*/ 168 w 15"/>
                <a:gd name="T93" fmla="*/ 418 h 16"/>
                <a:gd name="T94" fmla="*/ 197 w 15"/>
                <a:gd name="T95" fmla="*/ 485 h 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6" y="16"/>
                    <a:pt x="5" y="16"/>
                    <a:pt x="4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4" y="14"/>
                    <a:pt x="4" y="13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11"/>
                    <a:pt x="4" y="10"/>
                    <a:pt x="4" y="9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1" y="0"/>
                    <a:pt x="12" y="1"/>
                    <a:pt x="13" y="3"/>
                  </a:cubicBezTo>
                  <a:cubicBezTo>
                    <a:pt x="13" y="4"/>
                    <a:pt x="13" y="5"/>
                    <a:pt x="13" y="6"/>
                  </a:cubicBezTo>
                  <a:cubicBezTo>
                    <a:pt x="13" y="8"/>
                    <a:pt x="14" y="10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1" y="15"/>
                    <a:pt x="11" y="15"/>
                    <a:pt x="10" y="15"/>
                  </a:cubicBezTo>
                  <a:cubicBezTo>
                    <a:pt x="9" y="16"/>
                    <a:pt x="8" y="16"/>
                    <a:pt x="7" y="16"/>
                  </a:cubicBezTo>
                  <a:close/>
                  <a:moveTo>
                    <a:pt x="6" y="15"/>
                  </a:moveTo>
                  <a:cubicBezTo>
                    <a:pt x="7" y="15"/>
                    <a:pt x="8" y="15"/>
                    <a:pt x="10" y="14"/>
                  </a:cubicBezTo>
                  <a:cubicBezTo>
                    <a:pt x="10" y="14"/>
                    <a:pt x="11" y="13"/>
                    <a:pt x="11" y="13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2" y="10"/>
                    <a:pt x="12" y="8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11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7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5" y="10"/>
                  </a:cubicBezTo>
                  <a:cubicBezTo>
                    <a:pt x="5" y="10"/>
                    <a:pt x="5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3"/>
                    <a:pt x="6" y="14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" name="Freeform 265"/>
            <p:cNvSpPr>
              <a:spLocks/>
            </p:cNvSpPr>
            <p:nvPr/>
          </p:nvSpPr>
          <p:spPr bwMode="auto">
            <a:xfrm>
              <a:off x="1477749" y="2969128"/>
              <a:ext cx="125900" cy="97596"/>
            </a:xfrm>
            <a:custGeom>
              <a:avLst/>
              <a:gdLst>
                <a:gd name="T0" fmla="*/ 0 w 17"/>
                <a:gd name="T1" fmla="*/ 136 h 13"/>
                <a:gd name="T2" fmla="*/ 0 w 17"/>
                <a:gd name="T3" fmla="*/ 165 h 13"/>
                <a:gd name="T4" fmla="*/ 0 w 17"/>
                <a:gd name="T5" fmla="*/ 136 h 13"/>
                <a:gd name="T6" fmla="*/ 155 w 17"/>
                <a:gd name="T7" fmla="*/ 234 h 13"/>
                <a:gd name="T8" fmla="*/ 311 w 17"/>
                <a:gd name="T9" fmla="*/ 324 h 13"/>
                <a:gd name="T10" fmla="*/ 405 w 17"/>
                <a:gd name="T11" fmla="*/ 393 h 13"/>
                <a:gd name="T12" fmla="*/ 454 w 17"/>
                <a:gd name="T13" fmla="*/ 393 h 13"/>
                <a:gd name="T14" fmla="*/ 454 w 17"/>
                <a:gd name="T15" fmla="*/ 324 h 13"/>
                <a:gd name="T16" fmla="*/ 520 w 17"/>
                <a:gd name="T17" fmla="*/ 324 h 13"/>
                <a:gd name="T18" fmla="*/ 492 w 17"/>
                <a:gd name="T19" fmla="*/ 284 h 13"/>
                <a:gd name="T20" fmla="*/ 492 w 17"/>
                <a:gd name="T21" fmla="*/ 234 h 13"/>
                <a:gd name="T22" fmla="*/ 492 w 17"/>
                <a:gd name="T23" fmla="*/ 188 h 13"/>
                <a:gd name="T24" fmla="*/ 454 w 17"/>
                <a:gd name="T25" fmla="*/ 136 h 13"/>
                <a:gd name="T26" fmla="*/ 433 w 17"/>
                <a:gd name="T27" fmla="*/ 136 h 13"/>
                <a:gd name="T28" fmla="*/ 454 w 17"/>
                <a:gd name="T29" fmla="*/ 98 h 13"/>
                <a:gd name="T30" fmla="*/ 405 w 17"/>
                <a:gd name="T31" fmla="*/ 29 h 13"/>
                <a:gd name="T32" fmla="*/ 249 w 17"/>
                <a:gd name="T33" fmla="*/ 29 h 13"/>
                <a:gd name="T34" fmla="*/ 249 w 17"/>
                <a:gd name="T35" fmla="*/ 29 h 13"/>
                <a:gd name="T36" fmla="*/ 89 w 17"/>
                <a:gd name="T37" fmla="*/ 0 h 13"/>
                <a:gd name="T38" fmla="*/ 89 w 17"/>
                <a:gd name="T39" fmla="*/ 69 h 13"/>
                <a:gd name="T40" fmla="*/ 0 w 17"/>
                <a:gd name="T41" fmla="*/ 136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" h="13">
                  <a:moveTo>
                    <a:pt x="0" y="4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6"/>
                    <a:pt x="4" y="9"/>
                    <a:pt x="5" y="7"/>
                  </a:cubicBezTo>
                  <a:cubicBezTo>
                    <a:pt x="7" y="5"/>
                    <a:pt x="12" y="8"/>
                    <a:pt x="10" y="10"/>
                  </a:cubicBezTo>
                  <a:cubicBezTo>
                    <a:pt x="11" y="10"/>
                    <a:pt x="14" y="9"/>
                    <a:pt x="13" y="12"/>
                  </a:cubicBezTo>
                  <a:cubicBezTo>
                    <a:pt x="14" y="13"/>
                    <a:pt x="14" y="12"/>
                    <a:pt x="15" y="12"/>
                  </a:cubicBezTo>
                  <a:cubicBezTo>
                    <a:pt x="16" y="12"/>
                    <a:pt x="16" y="10"/>
                    <a:pt x="15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6" y="10"/>
                    <a:pt x="17" y="10"/>
                    <a:pt x="16" y="9"/>
                  </a:cubicBezTo>
                  <a:cubicBezTo>
                    <a:pt x="17" y="8"/>
                    <a:pt x="16" y="8"/>
                    <a:pt x="16" y="7"/>
                  </a:cubicBezTo>
                  <a:cubicBezTo>
                    <a:pt x="16" y="7"/>
                    <a:pt x="16" y="6"/>
                    <a:pt x="16" y="6"/>
                  </a:cubicBezTo>
                  <a:cubicBezTo>
                    <a:pt x="16" y="5"/>
                    <a:pt x="15" y="5"/>
                    <a:pt x="15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4" y="3"/>
                    <a:pt x="14" y="0"/>
                    <a:pt x="13" y="1"/>
                  </a:cubicBezTo>
                  <a:cubicBezTo>
                    <a:pt x="11" y="2"/>
                    <a:pt x="10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3" y="1"/>
                    <a:pt x="2" y="1"/>
                    <a:pt x="3" y="2"/>
                  </a:cubicBezTo>
                  <a:cubicBezTo>
                    <a:pt x="1" y="2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" name="Freeform 266"/>
            <p:cNvSpPr>
              <a:spLocks noEditPoints="1"/>
            </p:cNvSpPr>
            <p:nvPr/>
          </p:nvSpPr>
          <p:spPr bwMode="auto">
            <a:xfrm>
              <a:off x="1471454" y="2962831"/>
              <a:ext cx="138490" cy="103892"/>
            </a:xfrm>
            <a:custGeom>
              <a:avLst/>
              <a:gdLst>
                <a:gd name="T0" fmla="*/ 371 w 19"/>
                <a:gd name="T1" fmla="*/ 434 h 14"/>
                <a:gd name="T2" fmla="*/ 371 w 19"/>
                <a:gd name="T3" fmla="*/ 405 h 14"/>
                <a:gd name="T4" fmla="*/ 310 w 19"/>
                <a:gd name="T5" fmla="*/ 368 h 14"/>
                <a:gd name="T6" fmla="*/ 285 w 19"/>
                <a:gd name="T7" fmla="*/ 339 h 14"/>
                <a:gd name="T8" fmla="*/ 236 w 19"/>
                <a:gd name="T9" fmla="*/ 250 h 14"/>
                <a:gd name="T10" fmla="*/ 151 w 19"/>
                <a:gd name="T11" fmla="*/ 316 h 14"/>
                <a:gd name="T12" fmla="*/ 28 w 19"/>
                <a:gd name="T13" fmla="*/ 184 h 14"/>
                <a:gd name="T14" fmla="*/ 0 w 19"/>
                <a:gd name="T15" fmla="*/ 156 h 14"/>
                <a:gd name="T16" fmla="*/ 86 w 19"/>
                <a:gd name="T17" fmla="*/ 66 h 14"/>
                <a:gd name="T18" fmla="*/ 86 w 19"/>
                <a:gd name="T19" fmla="*/ 0 h 14"/>
                <a:gd name="T20" fmla="*/ 262 w 19"/>
                <a:gd name="T21" fmla="*/ 28 h 14"/>
                <a:gd name="T22" fmla="*/ 285 w 19"/>
                <a:gd name="T23" fmla="*/ 66 h 14"/>
                <a:gd name="T24" fmla="*/ 350 w 19"/>
                <a:gd name="T25" fmla="*/ 66 h 14"/>
                <a:gd name="T26" fmla="*/ 396 w 19"/>
                <a:gd name="T27" fmla="*/ 28 h 14"/>
                <a:gd name="T28" fmla="*/ 461 w 19"/>
                <a:gd name="T29" fmla="*/ 94 h 14"/>
                <a:gd name="T30" fmla="*/ 482 w 19"/>
                <a:gd name="T31" fmla="*/ 118 h 14"/>
                <a:gd name="T32" fmla="*/ 482 w 19"/>
                <a:gd name="T33" fmla="*/ 184 h 14"/>
                <a:gd name="T34" fmla="*/ 482 w 19"/>
                <a:gd name="T35" fmla="*/ 222 h 14"/>
                <a:gd name="T36" fmla="*/ 521 w 19"/>
                <a:gd name="T37" fmla="*/ 250 h 14"/>
                <a:gd name="T38" fmla="*/ 521 w 19"/>
                <a:gd name="T39" fmla="*/ 339 h 14"/>
                <a:gd name="T40" fmla="*/ 547 w 19"/>
                <a:gd name="T41" fmla="*/ 368 h 14"/>
                <a:gd name="T42" fmla="*/ 482 w 19"/>
                <a:gd name="T43" fmla="*/ 368 h 14"/>
                <a:gd name="T44" fmla="*/ 461 w 19"/>
                <a:gd name="T45" fmla="*/ 434 h 14"/>
                <a:gd name="T46" fmla="*/ 396 w 19"/>
                <a:gd name="T47" fmla="*/ 434 h 14"/>
                <a:gd name="T48" fmla="*/ 396 w 19"/>
                <a:gd name="T49" fmla="*/ 339 h 14"/>
                <a:gd name="T50" fmla="*/ 435 w 19"/>
                <a:gd name="T51" fmla="*/ 405 h 14"/>
                <a:gd name="T52" fmla="*/ 461 w 19"/>
                <a:gd name="T53" fmla="*/ 339 h 14"/>
                <a:gd name="T54" fmla="*/ 461 w 19"/>
                <a:gd name="T55" fmla="*/ 316 h 14"/>
                <a:gd name="T56" fmla="*/ 482 w 19"/>
                <a:gd name="T57" fmla="*/ 278 h 14"/>
                <a:gd name="T58" fmla="*/ 461 w 19"/>
                <a:gd name="T59" fmla="*/ 250 h 14"/>
                <a:gd name="T60" fmla="*/ 461 w 19"/>
                <a:gd name="T61" fmla="*/ 222 h 14"/>
                <a:gd name="T62" fmla="*/ 461 w 19"/>
                <a:gd name="T63" fmla="*/ 184 h 14"/>
                <a:gd name="T64" fmla="*/ 350 w 19"/>
                <a:gd name="T65" fmla="*/ 222 h 14"/>
                <a:gd name="T66" fmla="*/ 435 w 19"/>
                <a:gd name="T67" fmla="*/ 118 h 14"/>
                <a:gd name="T68" fmla="*/ 435 w 19"/>
                <a:gd name="T69" fmla="*/ 94 h 14"/>
                <a:gd name="T70" fmla="*/ 350 w 19"/>
                <a:gd name="T71" fmla="*/ 94 h 14"/>
                <a:gd name="T72" fmla="*/ 262 w 19"/>
                <a:gd name="T73" fmla="*/ 94 h 14"/>
                <a:gd name="T74" fmla="*/ 262 w 19"/>
                <a:gd name="T75" fmla="*/ 66 h 14"/>
                <a:gd name="T76" fmla="*/ 113 w 19"/>
                <a:gd name="T77" fmla="*/ 66 h 14"/>
                <a:gd name="T78" fmla="*/ 151 w 19"/>
                <a:gd name="T79" fmla="*/ 118 h 14"/>
                <a:gd name="T80" fmla="*/ 65 w 19"/>
                <a:gd name="T81" fmla="*/ 156 h 14"/>
                <a:gd name="T82" fmla="*/ 151 w 19"/>
                <a:gd name="T83" fmla="*/ 250 h 14"/>
                <a:gd name="T84" fmla="*/ 236 w 19"/>
                <a:gd name="T85" fmla="*/ 222 h 14"/>
                <a:gd name="T86" fmla="*/ 350 w 19"/>
                <a:gd name="T87" fmla="*/ 316 h 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" h="14">
                  <a:moveTo>
                    <a:pt x="14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1" y="12"/>
                    <a:pt x="1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0"/>
                    <a:pt x="11" y="10"/>
                    <a:pt x="10" y="9"/>
                  </a:cubicBezTo>
                  <a:cubicBezTo>
                    <a:pt x="10" y="9"/>
                    <a:pt x="9" y="8"/>
                    <a:pt x="8" y="8"/>
                  </a:cubicBezTo>
                  <a:cubicBezTo>
                    <a:pt x="8" y="8"/>
                    <a:pt x="7" y="8"/>
                    <a:pt x="7" y="9"/>
                  </a:cubicBezTo>
                  <a:cubicBezTo>
                    <a:pt x="6" y="9"/>
                    <a:pt x="6" y="10"/>
                    <a:pt x="5" y="10"/>
                  </a:cubicBezTo>
                  <a:cubicBezTo>
                    <a:pt x="4" y="10"/>
                    <a:pt x="2" y="8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1" y="2"/>
                    <a:pt x="11" y="2"/>
                    <a:pt x="12" y="2"/>
                  </a:cubicBezTo>
                  <a:cubicBezTo>
                    <a:pt x="12" y="2"/>
                    <a:pt x="13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2"/>
                    <a:pt x="16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8" y="7"/>
                  </a:cubicBezTo>
                  <a:cubicBezTo>
                    <a:pt x="18" y="7"/>
                    <a:pt x="18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8" y="12"/>
                    <a:pt x="18" y="13"/>
                    <a:pt x="17" y="13"/>
                  </a:cubicBezTo>
                  <a:cubicBezTo>
                    <a:pt x="17" y="13"/>
                    <a:pt x="17" y="14"/>
                    <a:pt x="16" y="14"/>
                  </a:cubicBezTo>
                  <a:cubicBezTo>
                    <a:pt x="16" y="14"/>
                    <a:pt x="16" y="14"/>
                    <a:pt x="15" y="14"/>
                  </a:cubicBezTo>
                  <a:cubicBezTo>
                    <a:pt x="15" y="14"/>
                    <a:pt x="15" y="14"/>
                    <a:pt x="14" y="14"/>
                  </a:cubicBezTo>
                  <a:close/>
                  <a:moveTo>
                    <a:pt x="12" y="10"/>
                  </a:moveTo>
                  <a:cubicBezTo>
                    <a:pt x="13" y="10"/>
                    <a:pt x="14" y="11"/>
                    <a:pt x="14" y="11"/>
                  </a:cubicBezTo>
                  <a:cubicBezTo>
                    <a:pt x="15" y="12"/>
                    <a:pt x="15" y="12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5" y="13"/>
                    <a:pt x="16" y="12"/>
                    <a:pt x="16" y="12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6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4" y="8"/>
                    <a:pt x="5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9" y="7"/>
                    <a:pt x="11" y="8"/>
                    <a:pt x="11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" name="Freeform 267"/>
            <p:cNvSpPr>
              <a:spLocks/>
            </p:cNvSpPr>
            <p:nvPr/>
          </p:nvSpPr>
          <p:spPr bwMode="auto">
            <a:xfrm>
              <a:off x="1581616" y="3000610"/>
              <a:ext cx="110162" cy="116485"/>
            </a:xfrm>
            <a:custGeom>
              <a:avLst/>
              <a:gdLst>
                <a:gd name="T0" fmla="*/ 86 w 15"/>
                <a:gd name="T1" fmla="*/ 432 h 16"/>
                <a:gd name="T2" fmla="*/ 266 w 15"/>
                <a:gd name="T3" fmla="*/ 395 h 16"/>
                <a:gd name="T4" fmla="*/ 420 w 15"/>
                <a:gd name="T5" fmla="*/ 395 h 16"/>
                <a:gd name="T6" fmla="*/ 420 w 15"/>
                <a:gd name="T7" fmla="*/ 347 h 16"/>
                <a:gd name="T8" fmla="*/ 420 w 15"/>
                <a:gd name="T9" fmla="*/ 261 h 16"/>
                <a:gd name="T10" fmla="*/ 446 w 15"/>
                <a:gd name="T11" fmla="*/ 171 h 16"/>
                <a:gd name="T12" fmla="*/ 420 w 15"/>
                <a:gd name="T13" fmla="*/ 113 h 16"/>
                <a:gd name="T14" fmla="*/ 380 w 15"/>
                <a:gd name="T15" fmla="*/ 65 h 16"/>
                <a:gd name="T16" fmla="*/ 294 w 15"/>
                <a:gd name="T17" fmla="*/ 86 h 16"/>
                <a:gd name="T18" fmla="*/ 180 w 15"/>
                <a:gd name="T19" fmla="*/ 65 h 16"/>
                <a:gd name="T20" fmla="*/ 180 w 15"/>
                <a:gd name="T21" fmla="*/ 28 h 16"/>
                <a:gd name="T22" fmla="*/ 152 w 15"/>
                <a:gd name="T23" fmla="*/ 65 h 16"/>
                <a:gd name="T24" fmla="*/ 65 w 15"/>
                <a:gd name="T25" fmla="*/ 65 h 16"/>
                <a:gd name="T26" fmla="*/ 65 w 15"/>
                <a:gd name="T27" fmla="*/ 150 h 16"/>
                <a:gd name="T28" fmla="*/ 86 w 15"/>
                <a:gd name="T29" fmla="*/ 171 h 16"/>
                <a:gd name="T30" fmla="*/ 28 w 15"/>
                <a:gd name="T31" fmla="*/ 171 h 16"/>
                <a:gd name="T32" fmla="*/ 28 w 15"/>
                <a:gd name="T33" fmla="*/ 236 h 16"/>
                <a:gd name="T34" fmla="*/ 28 w 15"/>
                <a:gd name="T35" fmla="*/ 310 h 16"/>
                <a:gd name="T36" fmla="*/ 86 w 15"/>
                <a:gd name="T37" fmla="*/ 432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16">
                  <a:moveTo>
                    <a:pt x="3" y="15"/>
                  </a:moveTo>
                  <a:cubicBezTo>
                    <a:pt x="5" y="16"/>
                    <a:pt x="7" y="14"/>
                    <a:pt x="9" y="14"/>
                  </a:cubicBezTo>
                  <a:cubicBezTo>
                    <a:pt x="10" y="14"/>
                    <a:pt x="14" y="14"/>
                    <a:pt x="14" y="14"/>
                  </a:cubicBezTo>
                  <a:cubicBezTo>
                    <a:pt x="15" y="13"/>
                    <a:pt x="14" y="12"/>
                    <a:pt x="14" y="12"/>
                  </a:cubicBezTo>
                  <a:cubicBezTo>
                    <a:pt x="13" y="10"/>
                    <a:pt x="13" y="10"/>
                    <a:pt x="14" y="9"/>
                  </a:cubicBezTo>
                  <a:cubicBezTo>
                    <a:pt x="14" y="8"/>
                    <a:pt x="15" y="7"/>
                    <a:pt x="15" y="6"/>
                  </a:cubicBezTo>
                  <a:cubicBezTo>
                    <a:pt x="15" y="5"/>
                    <a:pt x="14" y="5"/>
                    <a:pt x="14" y="4"/>
                  </a:cubicBezTo>
                  <a:cubicBezTo>
                    <a:pt x="14" y="3"/>
                    <a:pt x="13" y="3"/>
                    <a:pt x="13" y="2"/>
                  </a:cubicBezTo>
                  <a:cubicBezTo>
                    <a:pt x="12" y="2"/>
                    <a:pt x="11" y="3"/>
                    <a:pt x="10" y="3"/>
                  </a:cubicBezTo>
                  <a:cubicBezTo>
                    <a:pt x="9" y="3"/>
                    <a:pt x="8" y="0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2"/>
                  </a:cubicBezTo>
                  <a:cubicBezTo>
                    <a:pt x="0" y="3"/>
                    <a:pt x="3" y="4"/>
                    <a:pt x="2" y="5"/>
                  </a:cubicBezTo>
                  <a:cubicBezTo>
                    <a:pt x="3" y="6"/>
                    <a:pt x="2" y="6"/>
                    <a:pt x="3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2" y="9"/>
                    <a:pt x="1" y="10"/>
                    <a:pt x="1" y="11"/>
                  </a:cubicBezTo>
                  <a:cubicBezTo>
                    <a:pt x="4" y="11"/>
                    <a:pt x="3" y="13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" name="Freeform 268"/>
            <p:cNvSpPr>
              <a:spLocks noEditPoints="1"/>
            </p:cNvSpPr>
            <p:nvPr/>
          </p:nvSpPr>
          <p:spPr bwMode="auto">
            <a:xfrm>
              <a:off x="1575321" y="3000610"/>
              <a:ext cx="125900" cy="116485"/>
            </a:xfrm>
            <a:custGeom>
              <a:avLst/>
              <a:gdLst>
                <a:gd name="T0" fmla="*/ 115 w 17"/>
                <a:gd name="T1" fmla="*/ 460 h 16"/>
                <a:gd name="T2" fmla="*/ 115 w 17"/>
                <a:gd name="T3" fmla="*/ 432 h 16"/>
                <a:gd name="T4" fmla="*/ 66 w 17"/>
                <a:gd name="T5" fmla="*/ 310 h 16"/>
                <a:gd name="T6" fmla="*/ 28 w 17"/>
                <a:gd name="T7" fmla="*/ 284 h 16"/>
                <a:gd name="T8" fmla="*/ 28 w 17"/>
                <a:gd name="T9" fmla="*/ 199 h 16"/>
                <a:gd name="T10" fmla="*/ 66 w 17"/>
                <a:gd name="T11" fmla="*/ 199 h 16"/>
                <a:gd name="T12" fmla="*/ 0 w 17"/>
                <a:gd name="T13" fmla="*/ 113 h 16"/>
                <a:gd name="T14" fmla="*/ 89 w 17"/>
                <a:gd name="T15" fmla="*/ 150 h 16"/>
                <a:gd name="T16" fmla="*/ 66 w 17"/>
                <a:gd name="T17" fmla="*/ 65 h 16"/>
                <a:gd name="T18" fmla="*/ 155 w 17"/>
                <a:gd name="T19" fmla="*/ 28 h 16"/>
                <a:gd name="T20" fmla="*/ 184 w 17"/>
                <a:gd name="T21" fmla="*/ 28 h 16"/>
                <a:gd name="T22" fmla="*/ 249 w 17"/>
                <a:gd name="T23" fmla="*/ 0 h 16"/>
                <a:gd name="T24" fmla="*/ 311 w 17"/>
                <a:gd name="T25" fmla="*/ 65 h 16"/>
                <a:gd name="T26" fmla="*/ 339 w 17"/>
                <a:gd name="T27" fmla="*/ 86 h 16"/>
                <a:gd name="T28" fmla="*/ 433 w 17"/>
                <a:gd name="T29" fmla="*/ 65 h 16"/>
                <a:gd name="T30" fmla="*/ 492 w 17"/>
                <a:gd name="T31" fmla="*/ 86 h 16"/>
                <a:gd name="T32" fmla="*/ 492 w 17"/>
                <a:gd name="T33" fmla="*/ 113 h 16"/>
                <a:gd name="T34" fmla="*/ 520 w 17"/>
                <a:gd name="T35" fmla="*/ 171 h 16"/>
                <a:gd name="T36" fmla="*/ 454 w 17"/>
                <a:gd name="T37" fmla="*/ 261 h 16"/>
                <a:gd name="T38" fmla="*/ 454 w 17"/>
                <a:gd name="T39" fmla="*/ 347 h 16"/>
                <a:gd name="T40" fmla="*/ 433 w 17"/>
                <a:gd name="T41" fmla="*/ 432 h 16"/>
                <a:gd name="T42" fmla="*/ 311 w 17"/>
                <a:gd name="T43" fmla="*/ 395 h 16"/>
                <a:gd name="T44" fmla="*/ 115 w 17"/>
                <a:gd name="T45" fmla="*/ 460 h 16"/>
                <a:gd name="T46" fmla="*/ 115 w 17"/>
                <a:gd name="T47" fmla="*/ 310 h 16"/>
                <a:gd name="T48" fmla="*/ 209 w 17"/>
                <a:gd name="T49" fmla="*/ 395 h 16"/>
                <a:gd name="T50" fmla="*/ 365 w 17"/>
                <a:gd name="T51" fmla="*/ 370 h 16"/>
                <a:gd name="T52" fmla="*/ 454 w 17"/>
                <a:gd name="T53" fmla="*/ 370 h 16"/>
                <a:gd name="T54" fmla="*/ 433 w 17"/>
                <a:gd name="T55" fmla="*/ 347 h 16"/>
                <a:gd name="T56" fmla="*/ 454 w 17"/>
                <a:gd name="T57" fmla="*/ 199 h 16"/>
                <a:gd name="T58" fmla="*/ 454 w 17"/>
                <a:gd name="T59" fmla="*/ 150 h 16"/>
                <a:gd name="T60" fmla="*/ 433 w 17"/>
                <a:gd name="T61" fmla="*/ 86 h 16"/>
                <a:gd name="T62" fmla="*/ 405 w 17"/>
                <a:gd name="T63" fmla="*/ 86 h 16"/>
                <a:gd name="T64" fmla="*/ 271 w 17"/>
                <a:gd name="T65" fmla="*/ 86 h 16"/>
                <a:gd name="T66" fmla="*/ 209 w 17"/>
                <a:gd name="T67" fmla="*/ 86 h 16"/>
                <a:gd name="T68" fmla="*/ 184 w 17"/>
                <a:gd name="T69" fmla="*/ 65 h 16"/>
                <a:gd name="T70" fmla="*/ 115 w 17"/>
                <a:gd name="T71" fmla="*/ 65 h 16"/>
                <a:gd name="T72" fmla="*/ 89 w 17"/>
                <a:gd name="T73" fmla="*/ 86 h 16"/>
                <a:gd name="T74" fmla="*/ 115 w 17"/>
                <a:gd name="T75" fmla="*/ 171 h 16"/>
                <a:gd name="T76" fmla="*/ 155 w 17"/>
                <a:gd name="T77" fmla="*/ 199 h 16"/>
                <a:gd name="T78" fmla="*/ 89 w 17"/>
                <a:gd name="T79" fmla="*/ 199 h 16"/>
                <a:gd name="T80" fmla="*/ 89 w 17"/>
                <a:gd name="T81" fmla="*/ 236 h 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7" h="16"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2"/>
                    <a:pt x="3" y="12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9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6" y="8"/>
                    <a:pt x="15" y="9"/>
                    <a:pt x="15" y="9"/>
                  </a:cubicBezTo>
                  <a:cubicBezTo>
                    <a:pt x="15" y="10"/>
                    <a:pt x="15" y="10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7" y="13"/>
                    <a:pt x="16" y="14"/>
                  </a:cubicBezTo>
                  <a:cubicBezTo>
                    <a:pt x="15" y="14"/>
                    <a:pt x="15" y="15"/>
                    <a:pt x="14" y="15"/>
                  </a:cubicBezTo>
                  <a:cubicBezTo>
                    <a:pt x="13" y="15"/>
                    <a:pt x="13" y="14"/>
                    <a:pt x="12" y="14"/>
                  </a:cubicBezTo>
                  <a:cubicBezTo>
                    <a:pt x="11" y="14"/>
                    <a:pt x="10" y="14"/>
                    <a:pt x="10" y="14"/>
                  </a:cubicBezTo>
                  <a:cubicBezTo>
                    <a:pt x="9" y="14"/>
                    <a:pt x="9" y="15"/>
                    <a:pt x="8" y="15"/>
                  </a:cubicBezTo>
                  <a:cubicBezTo>
                    <a:pt x="7" y="15"/>
                    <a:pt x="6" y="16"/>
                    <a:pt x="4" y="16"/>
                  </a:cubicBezTo>
                  <a:close/>
                  <a:moveTo>
                    <a:pt x="3" y="10"/>
                  </a:moveTo>
                  <a:cubicBezTo>
                    <a:pt x="3" y="10"/>
                    <a:pt x="4" y="10"/>
                    <a:pt x="4" y="11"/>
                  </a:cubicBezTo>
                  <a:cubicBezTo>
                    <a:pt x="5" y="12"/>
                    <a:pt x="5" y="13"/>
                    <a:pt x="5" y="15"/>
                  </a:cubicBezTo>
                  <a:cubicBezTo>
                    <a:pt x="6" y="15"/>
                    <a:pt x="7" y="14"/>
                    <a:pt x="7" y="14"/>
                  </a:cubicBezTo>
                  <a:cubicBezTo>
                    <a:pt x="8" y="14"/>
                    <a:pt x="9" y="13"/>
                    <a:pt x="10" y="13"/>
                  </a:cubicBezTo>
                  <a:cubicBezTo>
                    <a:pt x="10" y="13"/>
                    <a:pt x="11" y="13"/>
                    <a:pt x="12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0"/>
                    <a:pt x="14" y="10"/>
                    <a:pt x="14" y="8"/>
                  </a:cubicBezTo>
                  <a:cubicBezTo>
                    <a:pt x="14" y="8"/>
                    <a:pt x="14" y="8"/>
                    <a:pt x="15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0" y="4"/>
                    <a:pt x="10" y="3"/>
                    <a:pt x="9" y="3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" name="Freeform 269"/>
            <p:cNvSpPr>
              <a:spLocks/>
            </p:cNvSpPr>
            <p:nvPr/>
          </p:nvSpPr>
          <p:spPr bwMode="auto">
            <a:xfrm>
              <a:off x="2192229" y="3683782"/>
              <a:ext cx="44065" cy="59817"/>
            </a:xfrm>
            <a:custGeom>
              <a:avLst/>
              <a:gdLst>
                <a:gd name="T0" fmla="*/ 180 w 6"/>
                <a:gd name="T1" fmla="*/ 135 h 8"/>
                <a:gd name="T2" fmla="*/ 28 w 6"/>
                <a:gd name="T3" fmla="*/ 164 h 8"/>
                <a:gd name="T4" fmla="*/ 180 w 6"/>
                <a:gd name="T5" fmla="*/ 13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6" y="7"/>
                    <a:pt x="3" y="8"/>
                    <a:pt x="1" y="5"/>
                  </a:cubicBezTo>
                  <a:cubicBezTo>
                    <a:pt x="0" y="4"/>
                    <a:pt x="5" y="0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" name="Freeform 270"/>
            <p:cNvSpPr>
              <a:spLocks noEditPoints="1"/>
            </p:cNvSpPr>
            <p:nvPr/>
          </p:nvSpPr>
          <p:spPr bwMode="auto">
            <a:xfrm>
              <a:off x="2198524" y="3699523"/>
              <a:ext cx="44065" cy="44076"/>
            </a:xfrm>
            <a:custGeom>
              <a:avLst/>
              <a:gdLst>
                <a:gd name="T0" fmla="*/ 86 w 6"/>
                <a:gd name="T1" fmla="*/ 180 h 6"/>
                <a:gd name="T2" fmla="*/ 0 w 6"/>
                <a:gd name="T3" fmla="*/ 114 h 6"/>
                <a:gd name="T4" fmla="*/ 0 w 6"/>
                <a:gd name="T5" fmla="*/ 65 h 6"/>
                <a:gd name="T6" fmla="*/ 86 w 6"/>
                <a:gd name="T7" fmla="*/ 0 h 6"/>
                <a:gd name="T8" fmla="*/ 180 w 6"/>
                <a:gd name="T9" fmla="*/ 65 h 6"/>
                <a:gd name="T10" fmla="*/ 180 w 6"/>
                <a:gd name="T11" fmla="*/ 65 h 6"/>
                <a:gd name="T12" fmla="*/ 180 w 6"/>
                <a:gd name="T13" fmla="*/ 65 h 6"/>
                <a:gd name="T14" fmla="*/ 86 w 6"/>
                <a:gd name="T15" fmla="*/ 180 h 6"/>
                <a:gd name="T16" fmla="*/ 86 w 6"/>
                <a:gd name="T17" fmla="*/ 28 h 6"/>
                <a:gd name="T18" fmla="*/ 28 w 6"/>
                <a:gd name="T19" fmla="*/ 65 h 6"/>
                <a:gd name="T20" fmla="*/ 28 w 6"/>
                <a:gd name="T21" fmla="*/ 86 h 6"/>
                <a:gd name="T22" fmla="*/ 86 w 6"/>
                <a:gd name="T23" fmla="*/ 114 h 6"/>
                <a:gd name="T24" fmla="*/ 152 w 6"/>
                <a:gd name="T25" fmla="*/ 65 h 6"/>
                <a:gd name="T26" fmla="*/ 86 w 6"/>
                <a:gd name="T27" fmla="*/ 28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4"/>
                    <a:pt x="4" y="6"/>
                    <a:pt x="3" y="6"/>
                  </a:cubicBezTo>
                  <a:close/>
                  <a:moveTo>
                    <a:pt x="3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4" y="3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" name="Freeform 271"/>
            <p:cNvSpPr>
              <a:spLocks/>
            </p:cNvSpPr>
            <p:nvPr/>
          </p:nvSpPr>
          <p:spPr bwMode="auto">
            <a:xfrm>
              <a:off x="1537551" y="3044686"/>
              <a:ext cx="72391" cy="66113"/>
            </a:xfrm>
            <a:custGeom>
              <a:avLst/>
              <a:gdLst>
                <a:gd name="T0" fmla="*/ 0 w 10"/>
                <a:gd name="T1" fmla="*/ 86 h 9"/>
                <a:gd name="T2" fmla="*/ 253 w 10"/>
                <a:gd name="T3" fmla="*/ 266 h 9"/>
                <a:gd name="T4" fmla="*/ 196 w 10"/>
                <a:gd name="T5" fmla="*/ 152 h 9"/>
                <a:gd name="T6" fmla="*/ 196 w 10"/>
                <a:gd name="T7" fmla="*/ 65 h 9"/>
                <a:gd name="T8" fmla="*/ 147 w 10"/>
                <a:gd name="T9" fmla="*/ 65 h 9"/>
                <a:gd name="T10" fmla="*/ 85 w 10"/>
                <a:gd name="T11" fmla="*/ 0 h 9"/>
                <a:gd name="T12" fmla="*/ 0 w 10"/>
                <a:gd name="T13" fmla="*/ 8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9">
                  <a:moveTo>
                    <a:pt x="0" y="3"/>
                  </a:moveTo>
                  <a:cubicBezTo>
                    <a:pt x="3" y="6"/>
                    <a:pt x="5" y="8"/>
                    <a:pt x="9" y="9"/>
                  </a:cubicBezTo>
                  <a:cubicBezTo>
                    <a:pt x="9" y="7"/>
                    <a:pt x="10" y="5"/>
                    <a:pt x="7" y="5"/>
                  </a:cubicBezTo>
                  <a:cubicBezTo>
                    <a:pt x="7" y="4"/>
                    <a:pt x="8" y="2"/>
                    <a:pt x="7" y="2"/>
                  </a:cubicBezTo>
                  <a:cubicBezTo>
                    <a:pt x="6" y="2"/>
                    <a:pt x="6" y="3"/>
                    <a:pt x="5" y="2"/>
                  </a:cubicBezTo>
                  <a:cubicBezTo>
                    <a:pt x="6" y="0"/>
                    <a:pt x="3" y="0"/>
                    <a:pt x="3" y="0"/>
                  </a:cubicBezTo>
                  <a:cubicBezTo>
                    <a:pt x="3" y="1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" name="Freeform 272"/>
            <p:cNvSpPr>
              <a:spLocks noEditPoints="1"/>
            </p:cNvSpPr>
            <p:nvPr/>
          </p:nvSpPr>
          <p:spPr bwMode="auto">
            <a:xfrm>
              <a:off x="1528109" y="3035241"/>
              <a:ext cx="81834" cy="81855"/>
            </a:xfrm>
            <a:custGeom>
              <a:avLst/>
              <a:gdLst>
                <a:gd name="T0" fmla="*/ 340 w 11"/>
                <a:gd name="T1" fmla="*/ 340 h 11"/>
                <a:gd name="T2" fmla="*/ 319 w 11"/>
                <a:gd name="T3" fmla="*/ 340 h 11"/>
                <a:gd name="T4" fmla="*/ 28 w 11"/>
                <a:gd name="T5" fmla="*/ 156 h 11"/>
                <a:gd name="T6" fmla="*/ 0 w 11"/>
                <a:gd name="T7" fmla="*/ 118 h 11"/>
                <a:gd name="T8" fmla="*/ 28 w 11"/>
                <a:gd name="T9" fmla="*/ 118 h 11"/>
                <a:gd name="T10" fmla="*/ 95 w 11"/>
                <a:gd name="T11" fmla="*/ 28 h 11"/>
                <a:gd name="T12" fmla="*/ 95 w 11"/>
                <a:gd name="T13" fmla="*/ 28 h 11"/>
                <a:gd name="T14" fmla="*/ 118 w 11"/>
                <a:gd name="T15" fmla="*/ 0 h 11"/>
                <a:gd name="T16" fmla="*/ 184 w 11"/>
                <a:gd name="T17" fmla="*/ 28 h 11"/>
                <a:gd name="T18" fmla="*/ 184 w 11"/>
                <a:gd name="T19" fmla="*/ 95 h 11"/>
                <a:gd name="T20" fmla="*/ 225 w 11"/>
                <a:gd name="T21" fmla="*/ 95 h 11"/>
                <a:gd name="T22" fmla="*/ 251 w 11"/>
                <a:gd name="T23" fmla="*/ 66 h 11"/>
                <a:gd name="T24" fmla="*/ 279 w 11"/>
                <a:gd name="T25" fmla="*/ 118 h 11"/>
                <a:gd name="T26" fmla="*/ 279 w 11"/>
                <a:gd name="T27" fmla="*/ 156 h 11"/>
                <a:gd name="T28" fmla="*/ 319 w 11"/>
                <a:gd name="T29" fmla="*/ 184 h 11"/>
                <a:gd name="T30" fmla="*/ 340 w 11"/>
                <a:gd name="T31" fmla="*/ 319 h 11"/>
                <a:gd name="T32" fmla="*/ 340 w 11"/>
                <a:gd name="T33" fmla="*/ 340 h 11"/>
                <a:gd name="T34" fmla="*/ 66 w 11"/>
                <a:gd name="T35" fmla="*/ 118 h 11"/>
                <a:gd name="T36" fmla="*/ 319 w 11"/>
                <a:gd name="T37" fmla="*/ 279 h 11"/>
                <a:gd name="T38" fmla="*/ 279 w 11"/>
                <a:gd name="T39" fmla="*/ 225 h 11"/>
                <a:gd name="T40" fmla="*/ 251 w 11"/>
                <a:gd name="T41" fmla="*/ 184 h 11"/>
                <a:gd name="T42" fmla="*/ 225 w 11"/>
                <a:gd name="T43" fmla="*/ 184 h 11"/>
                <a:gd name="T44" fmla="*/ 225 w 11"/>
                <a:gd name="T45" fmla="*/ 156 h 11"/>
                <a:gd name="T46" fmla="*/ 251 w 11"/>
                <a:gd name="T47" fmla="*/ 118 h 11"/>
                <a:gd name="T48" fmla="*/ 251 w 11"/>
                <a:gd name="T49" fmla="*/ 95 h 11"/>
                <a:gd name="T50" fmla="*/ 225 w 11"/>
                <a:gd name="T51" fmla="*/ 118 h 11"/>
                <a:gd name="T52" fmla="*/ 184 w 11"/>
                <a:gd name="T53" fmla="*/ 118 h 11"/>
                <a:gd name="T54" fmla="*/ 156 w 11"/>
                <a:gd name="T55" fmla="*/ 118 h 11"/>
                <a:gd name="T56" fmla="*/ 156 w 11"/>
                <a:gd name="T57" fmla="*/ 118 h 11"/>
                <a:gd name="T58" fmla="*/ 156 w 11"/>
                <a:gd name="T59" fmla="*/ 95 h 11"/>
                <a:gd name="T60" fmla="*/ 156 w 11"/>
                <a:gd name="T61" fmla="*/ 66 h 11"/>
                <a:gd name="T62" fmla="*/ 118 w 11"/>
                <a:gd name="T63" fmla="*/ 66 h 11"/>
                <a:gd name="T64" fmla="*/ 66 w 11"/>
                <a:gd name="T65" fmla="*/ 118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6" y="9"/>
                    <a:pt x="4" y="7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6" y="2"/>
                    <a:pt x="7" y="2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3"/>
                    <a:pt x="9" y="3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1" y="7"/>
                    <a:pt x="11" y="9"/>
                    <a:pt x="11" y="10"/>
                  </a:cubicBezTo>
                  <a:lnTo>
                    <a:pt x="11" y="11"/>
                  </a:lnTo>
                  <a:close/>
                  <a:moveTo>
                    <a:pt x="2" y="4"/>
                  </a:moveTo>
                  <a:cubicBezTo>
                    <a:pt x="4" y="6"/>
                    <a:pt x="6" y="8"/>
                    <a:pt x="10" y="9"/>
                  </a:cubicBezTo>
                  <a:cubicBezTo>
                    <a:pt x="10" y="8"/>
                    <a:pt x="10" y="7"/>
                    <a:pt x="9" y="7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" name="Freeform 273"/>
            <p:cNvSpPr>
              <a:spLocks/>
            </p:cNvSpPr>
            <p:nvPr/>
          </p:nvSpPr>
          <p:spPr bwMode="auto">
            <a:xfrm>
              <a:off x="1893218" y="2581892"/>
              <a:ext cx="276979" cy="267602"/>
            </a:xfrm>
            <a:custGeom>
              <a:avLst/>
              <a:gdLst>
                <a:gd name="T0" fmla="*/ 1161 w 37"/>
                <a:gd name="T1" fmla="*/ 156 h 36"/>
                <a:gd name="T2" fmla="*/ 1161 w 37"/>
                <a:gd name="T3" fmla="*/ 340 h 36"/>
                <a:gd name="T4" fmla="*/ 1161 w 37"/>
                <a:gd name="T5" fmla="*/ 659 h 36"/>
                <a:gd name="T6" fmla="*/ 1161 w 37"/>
                <a:gd name="T7" fmla="*/ 937 h 36"/>
                <a:gd name="T8" fmla="*/ 1161 w 37"/>
                <a:gd name="T9" fmla="*/ 1053 h 36"/>
                <a:gd name="T10" fmla="*/ 1092 w 37"/>
                <a:gd name="T11" fmla="*/ 1122 h 36"/>
                <a:gd name="T12" fmla="*/ 538 w 37"/>
                <a:gd name="T13" fmla="*/ 843 h 36"/>
                <a:gd name="T14" fmla="*/ 390 w 37"/>
                <a:gd name="T15" fmla="*/ 843 h 36"/>
                <a:gd name="T16" fmla="*/ 164 w 37"/>
                <a:gd name="T17" fmla="*/ 753 h 36"/>
                <a:gd name="T18" fmla="*/ 69 w 37"/>
                <a:gd name="T19" fmla="*/ 713 h 36"/>
                <a:gd name="T20" fmla="*/ 0 w 37"/>
                <a:gd name="T21" fmla="*/ 619 h 36"/>
                <a:gd name="T22" fmla="*/ 29 w 37"/>
                <a:gd name="T23" fmla="*/ 368 h 36"/>
                <a:gd name="T24" fmla="*/ 0 w 37"/>
                <a:gd name="T25" fmla="*/ 279 h 36"/>
                <a:gd name="T26" fmla="*/ 69 w 37"/>
                <a:gd name="T27" fmla="*/ 222 h 36"/>
                <a:gd name="T28" fmla="*/ 95 w 37"/>
                <a:gd name="T29" fmla="*/ 118 h 36"/>
                <a:gd name="T30" fmla="*/ 164 w 37"/>
                <a:gd name="T31" fmla="*/ 0 h 36"/>
                <a:gd name="T32" fmla="*/ 419 w 37"/>
                <a:gd name="T33" fmla="*/ 94 h 36"/>
                <a:gd name="T34" fmla="*/ 578 w 37"/>
                <a:gd name="T35" fmla="*/ 184 h 36"/>
                <a:gd name="T36" fmla="*/ 702 w 37"/>
                <a:gd name="T37" fmla="*/ 250 h 36"/>
                <a:gd name="T38" fmla="*/ 768 w 37"/>
                <a:gd name="T39" fmla="*/ 222 h 36"/>
                <a:gd name="T40" fmla="*/ 768 w 37"/>
                <a:gd name="T41" fmla="*/ 156 h 36"/>
                <a:gd name="T42" fmla="*/ 899 w 37"/>
                <a:gd name="T43" fmla="*/ 28 h 36"/>
                <a:gd name="T44" fmla="*/ 1023 w 37"/>
                <a:gd name="T45" fmla="*/ 94 h 36"/>
                <a:gd name="T46" fmla="*/ 1161 w 37"/>
                <a:gd name="T47" fmla="*/ 156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7" h="36">
                  <a:moveTo>
                    <a:pt x="36" y="5"/>
                  </a:moveTo>
                  <a:cubicBezTo>
                    <a:pt x="35" y="6"/>
                    <a:pt x="36" y="10"/>
                    <a:pt x="36" y="11"/>
                  </a:cubicBezTo>
                  <a:cubicBezTo>
                    <a:pt x="37" y="14"/>
                    <a:pt x="36" y="18"/>
                    <a:pt x="36" y="21"/>
                  </a:cubicBezTo>
                  <a:cubicBezTo>
                    <a:pt x="36" y="24"/>
                    <a:pt x="36" y="27"/>
                    <a:pt x="36" y="30"/>
                  </a:cubicBezTo>
                  <a:cubicBezTo>
                    <a:pt x="36" y="31"/>
                    <a:pt x="36" y="33"/>
                    <a:pt x="36" y="34"/>
                  </a:cubicBezTo>
                  <a:cubicBezTo>
                    <a:pt x="36" y="35"/>
                    <a:pt x="33" y="33"/>
                    <a:pt x="34" y="36"/>
                  </a:cubicBezTo>
                  <a:cubicBezTo>
                    <a:pt x="28" y="33"/>
                    <a:pt x="23" y="30"/>
                    <a:pt x="17" y="27"/>
                  </a:cubicBezTo>
                  <a:cubicBezTo>
                    <a:pt x="15" y="26"/>
                    <a:pt x="13" y="28"/>
                    <a:pt x="12" y="27"/>
                  </a:cubicBezTo>
                  <a:cubicBezTo>
                    <a:pt x="9" y="25"/>
                    <a:pt x="6" y="27"/>
                    <a:pt x="5" y="24"/>
                  </a:cubicBezTo>
                  <a:cubicBezTo>
                    <a:pt x="4" y="23"/>
                    <a:pt x="3" y="23"/>
                    <a:pt x="2" y="23"/>
                  </a:cubicBezTo>
                  <a:cubicBezTo>
                    <a:pt x="1" y="22"/>
                    <a:pt x="1" y="21"/>
                    <a:pt x="0" y="20"/>
                  </a:cubicBezTo>
                  <a:cubicBezTo>
                    <a:pt x="0" y="19"/>
                    <a:pt x="1" y="14"/>
                    <a:pt x="1" y="12"/>
                  </a:cubicBezTo>
                  <a:cubicBezTo>
                    <a:pt x="1" y="12"/>
                    <a:pt x="0" y="9"/>
                    <a:pt x="0" y="9"/>
                  </a:cubicBezTo>
                  <a:cubicBezTo>
                    <a:pt x="0" y="8"/>
                    <a:pt x="1" y="8"/>
                    <a:pt x="2" y="7"/>
                  </a:cubicBezTo>
                  <a:cubicBezTo>
                    <a:pt x="3" y="5"/>
                    <a:pt x="1" y="5"/>
                    <a:pt x="3" y="4"/>
                  </a:cubicBezTo>
                  <a:cubicBezTo>
                    <a:pt x="5" y="3"/>
                    <a:pt x="5" y="2"/>
                    <a:pt x="5" y="0"/>
                  </a:cubicBezTo>
                  <a:cubicBezTo>
                    <a:pt x="7" y="1"/>
                    <a:pt x="12" y="1"/>
                    <a:pt x="13" y="3"/>
                  </a:cubicBezTo>
                  <a:cubicBezTo>
                    <a:pt x="15" y="5"/>
                    <a:pt x="15" y="5"/>
                    <a:pt x="18" y="6"/>
                  </a:cubicBezTo>
                  <a:cubicBezTo>
                    <a:pt x="19" y="6"/>
                    <a:pt x="21" y="8"/>
                    <a:pt x="22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5" y="6"/>
                    <a:pt x="24" y="6"/>
                    <a:pt x="24" y="5"/>
                  </a:cubicBezTo>
                  <a:cubicBezTo>
                    <a:pt x="25" y="3"/>
                    <a:pt x="26" y="2"/>
                    <a:pt x="28" y="1"/>
                  </a:cubicBezTo>
                  <a:cubicBezTo>
                    <a:pt x="29" y="1"/>
                    <a:pt x="31" y="1"/>
                    <a:pt x="32" y="3"/>
                  </a:cubicBezTo>
                  <a:cubicBezTo>
                    <a:pt x="33" y="4"/>
                    <a:pt x="36" y="3"/>
                    <a:pt x="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" name="Freeform 274"/>
            <p:cNvSpPr>
              <a:spLocks noEditPoints="1"/>
            </p:cNvSpPr>
            <p:nvPr/>
          </p:nvSpPr>
          <p:spPr bwMode="auto">
            <a:xfrm>
              <a:off x="1886923" y="2581892"/>
              <a:ext cx="283274" cy="277046"/>
            </a:xfrm>
            <a:custGeom>
              <a:avLst/>
              <a:gdLst>
                <a:gd name="T0" fmla="*/ 573 w 38"/>
                <a:gd name="T1" fmla="*/ 861 h 37"/>
                <a:gd name="T2" fmla="*/ 369 w 38"/>
                <a:gd name="T3" fmla="*/ 861 h 37"/>
                <a:gd name="T4" fmla="*/ 156 w 38"/>
                <a:gd name="T5" fmla="*/ 768 h 37"/>
                <a:gd name="T6" fmla="*/ 95 w 38"/>
                <a:gd name="T7" fmla="*/ 742 h 37"/>
                <a:gd name="T8" fmla="*/ 28 w 38"/>
                <a:gd name="T9" fmla="*/ 645 h 37"/>
                <a:gd name="T10" fmla="*/ 28 w 38"/>
                <a:gd name="T11" fmla="*/ 390 h 37"/>
                <a:gd name="T12" fmla="*/ 0 w 38"/>
                <a:gd name="T13" fmla="*/ 283 h 37"/>
                <a:gd name="T14" fmla="*/ 66 w 38"/>
                <a:gd name="T15" fmla="*/ 226 h 37"/>
                <a:gd name="T16" fmla="*/ 118 w 38"/>
                <a:gd name="T17" fmla="*/ 95 h 37"/>
                <a:gd name="T18" fmla="*/ 156 w 38"/>
                <a:gd name="T19" fmla="*/ 0 h 37"/>
                <a:gd name="T20" fmla="*/ 279 w 38"/>
                <a:gd name="T21" fmla="*/ 29 h 37"/>
                <a:gd name="T22" fmla="*/ 599 w 38"/>
                <a:gd name="T23" fmla="*/ 164 h 37"/>
                <a:gd name="T24" fmla="*/ 661 w 38"/>
                <a:gd name="T25" fmla="*/ 226 h 37"/>
                <a:gd name="T26" fmla="*/ 758 w 38"/>
                <a:gd name="T27" fmla="*/ 226 h 37"/>
                <a:gd name="T28" fmla="*/ 786 w 38"/>
                <a:gd name="T29" fmla="*/ 186 h 37"/>
                <a:gd name="T30" fmla="*/ 914 w 38"/>
                <a:gd name="T31" fmla="*/ 29 h 37"/>
                <a:gd name="T32" fmla="*/ 1037 w 38"/>
                <a:gd name="T33" fmla="*/ 69 h 37"/>
                <a:gd name="T34" fmla="*/ 1194 w 38"/>
                <a:gd name="T35" fmla="*/ 136 h 37"/>
                <a:gd name="T36" fmla="*/ 1194 w 38"/>
                <a:gd name="T37" fmla="*/ 164 h 37"/>
                <a:gd name="T38" fmla="*/ 1194 w 38"/>
                <a:gd name="T39" fmla="*/ 350 h 37"/>
                <a:gd name="T40" fmla="*/ 1194 w 38"/>
                <a:gd name="T41" fmla="*/ 673 h 37"/>
                <a:gd name="T42" fmla="*/ 1194 w 38"/>
                <a:gd name="T43" fmla="*/ 1051 h 37"/>
                <a:gd name="T44" fmla="*/ 1168 w 38"/>
                <a:gd name="T45" fmla="*/ 1115 h 37"/>
                <a:gd name="T46" fmla="*/ 1127 w 38"/>
                <a:gd name="T47" fmla="*/ 1115 h 37"/>
                <a:gd name="T48" fmla="*/ 1127 w 38"/>
                <a:gd name="T49" fmla="*/ 1161 h 37"/>
                <a:gd name="T50" fmla="*/ 533 w 38"/>
                <a:gd name="T51" fmla="*/ 832 h 37"/>
                <a:gd name="T52" fmla="*/ 1078 w 38"/>
                <a:gd name="T53" fmla="*/ 1115 h 37"/>
                <a:gd name="T54" fmla="*/ 1127 w 38"/>
                <a:gd name="T55" fmla="*/ 1092 h 37"/>
                <a:gd name="T56" fmla="*/ 1168 w 38"/>
                <a:gd name="T57" fmla="*/ 1092 h 37"/>
                <a:gd name="T58" fmla="*/ 1168 w 38"/>
                <a:gd name="T59" fmla="*/ 956 h 37"/>
                <a:gd name="T60" fmla="*/ 1168 w 38"/>
                <a:gd name="T61" fmla="*/ 578 h 37"/>
                <a:gd name="T62" fmla="*/ 1168 w 38"/>
                <a:gd name="T63" fmla="*/ 323 h 37"/>
                <a:gd name="T64" fmla="*/ 1106 w 38"/>
                <a:gd name="T65" fmla="*/ 136 h 37"/>
                <a:gd name="T66" fmla="*/ 943 w 38"/>
                <a:gd name="T67" fmla="*/ 69 h 37"/>
                <a:gd name="T68" fmla="*/ 824 w 38"/>
                <a:gd name="T69" fmla="*/ 164 h 37"/>
                <a:gd name="T70" fmla="*/ 824 w 38"/>
                <a:gd name="T71" fmla="*/ 226 h 37"/>
                <a:gd name="T72" fmla="*/ 718 w 38"/>
                <a:gd name="T73" fmla="*/ 283 h 37"/>
                <a:gd name="T74" fmla="*/ 599 w 38"/>
                <a:gd name="T75" fmla="*/ 226 h 37"/>
                <a:gd name="T76" fmla="*/ 438 w 38"/>
                <a:gd name="T77" fmla="*/ 95 h 37"/>
                <a:gd name="T78" fmla="*/ 185 w 38"/>
                <a:gd name="T79" fmla="*/ 29 h 37"/>
                <a:gd name="T80" fmla="*/ 118 w 38"/>
                <a:gd name="T81" fmla="*/ 164 h 37"/>
                <a:gd name="T82" fmla="*/ 66 w 38"/>
                <a:gd name="T83" fmla="*/ 254 h 37"/>
                <a:gd name="T84" fmla="*/ 66 w 38"/>
                <a:gd name="T85" fmla="*/ 323 h 37"/>
                <a:gd name="T86" fmla="*/ 66 w 38"/>
                <a:gd name="T87" fmla="*/ 509 h 37"/>
                <a:gd name="T88" fmla="*/ 66 w 38"/>
                <a:gd name="T89" fmla="*/ 673 h 37"/>
                <a:gd name="T90" fmla="*/ 118 w 38"/>
                <a:gd name="T91" fmla="*/ 742 h 37"/>
                <a:gd name="T92" fmla="*/ 279 w 38"/>
                <a:gd name="T93" fmla="*/ 792 h 37"/>
                <a:gd name="T94" fmla="*/ 476 w 38"/>
                <a:gd name="T95" fmla="*/ 832 h 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8" h="37">
                  <a:moveTo>
                    <a:pt x="36" y="37"/>
                  </a:move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6" y="27"/>
                    <a:pt x="15" y="27"/>
                  </a:cubicBezTo>
                  <a:cubicBezTo>
                    <a:pt x="14" y="28"/>
                    <a:pt x="13" y="28"/>
                    <a:pt x="12" y="27"/>
                  </a:cubicBezTo>
                  <a:cubicBezTo>
                    <a:pt x="11" y="26"/>
                    <a:pt x="10" y="26"/>
                    <a:pt x="9" y="26"/>
                  </a:cubicBezTo>
                  <a:cubicBezTo>
                    <a:pt x="8" y="26"/>
                    <a:pt x="6" y="26"/>
                    <a:pt x="5" y="24"/>
                  </a:cubicBezTo>
                  <a:cubicBezTo>
                    <a:pt x="5" y="24"/>
                    <a:pt x="5" y="24"/>
                    <a:pt x="4" y="24"/>
                  </a:cubicBezTo>
                  <a:cubicBezTo>
                    <a:pt x="4" y="24"/>
                    <a:pt x="3" y="24"/>
                    <a:pt x="3" y="23"/>
                  </a:cubicBezTo>
                  <a:cubicBezTo>
                    <a:pt x="2" y="23"/>
                    <a:pt x="2" y="22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cubicBezTo>
                    <a:pt x="1" y="19"/>
                    <a:pt x="1" y="18"/>
                    <a:pt x="1" y="16"/>
                  </a:cubicBezTo>
                  <a:cubicBezTo>
                    <a:pt x="1" y="15"/>
                    <a:pt x="1" y="13"/>
                    <a:pt x="1" y="12"/>
                  </a:cubicBezTo>
                  <a:cubicBezTo>
                    <a:pt x="1" y="12"/>
                    <a:pt x="1" y="11"/>
                    <a:pt x="0" y="11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8"/>
                    <a:pt x="1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2" y="1"/>
                    <a:pt x="14" y="1"/>
                    <a:pt x="15" y="3"/>
                  </a:cubicBezTo>
                  <a:cubicBezTo>
                    <a:pt x="16" y="5"/>
                    <a:pt x="16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1" y="7"/>
                  </a:cubicBezTo>
                  <a:cubicBezTo>
                    <a:pt x="22" y="7"/>
                    <a:pt x="23" y="8"/>
                    <a:pt x="23" y="8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4" y="7"/>
                    <a:pt x="25" y="7"/>
                    <a:pt x="25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5" y="3"/>
                    <a:pt x="27" y="1"/>
                    <a:pt x="29" y="1"/>
                  </a:cubicBezTo>
                  <a:cubicBezTo>
                    <a:pt x="29" y="1"/>
                    <a:pt x="30" y="1"/>
                    <a:pt x="30" y="1"/>
                  </a:cubicBezTo>
                  <a:cubicBezTo>
                    <a:pt x="31" y="1"/>
                    <a:pt x="32" y="1"/>
                    <a:pt x="33" y="2"/>
                  </a:cubicBezTo>
                  <a:cubicBezTo>
                    <a:pt x="34" y="3"/>
                    <a:pt x="34" y="3"/>
                    <a:pt x="35" y="3"/>
                  </a:cubicBezTo>
                  <a:cubicBezTo>
                    <a:pt x="36" y="3"/>
                    <a:pt x="37" y="3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6"/>
                    <a:pt x="37" y="8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3"/>
                    <a:pt x="38" y="16"/>
                    <a:pt x="38" y="18"/>
                  </a:cubicBezTo>
                  <a:cubicBezTo>
                    <a:pt x="38" y="19"/>
                    <a:pt x="38" y="20"/>
                    <a:pt x="38" y="21"/>
                  </a:cubicBezTo>
                  <a:cubicBezTo>
                    <a:pt x="38" y="24"/>
                    <a:pt x="38" y="27"/>
                    <a:pt x="38" y="30"/>
                  </a:cubicBezTo>
                  <a:cubicBezTo>
                    <a:pt x="38" y="31"/>
                    <a:pt x="38" y="32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5"/>
                    <a:pt x="37" y="35"/>
                  </a:cubicBezTo>
                  <a:cubicBezTo>
                    <a:pt x="37" y="35"/>
                    <a:pt x="37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6"/>
                  </a:cubicBezTo>
                  <a:lnTo>
                    <a:pt x="36" y="37"/>
                  </a:lnTo>
                  <a:close/>
                  <a:moveTo>
                    <a:pt x="17" y="26"/>
                  </a:moveTo>
                  <a:cubicBezTo>
                    <a:pt x="17" y="26"/>
                    <a:pt x="18" y="26"/>
                    <a:pt x="18" y="2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5"/>
                    <a:pt x="35" y="34"/>
                    <a:pt x="35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6" y="34"/>
                    <a:pt x="36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1"/>
                    <a:pt x="37" y="30"/>
                  </a:cubicBezTo>
                  <a:cubicBezTo>
                    <a:pt x="37" y="27"/>
                    <a:pt x="37" y="24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7" y="16"/>
                    <a:pt x="37" y="13"/>
                    <a:pt x="37" y="12"/>
                  </a:cubicBezTo>
                  <a:cubicBezTo>
                    <a:pt x="37" y="11"/>
                    <a:pt x="37" y="11"/>
                    <a:pt x="37" y="10"/>
                  </a:cubicBezTo>
                  <a:cubicBezTo>
                    <a:pt x="36" y="9"/>
                    <a:pt x="35" y="6"/>
                    <a:pt x="37" y="5"/>
                  </a:cubicBezTo>
                  <a:cubicBezTo>
                    <a:pt x="36" y="4"/>
                    <a:pt x="36" y="4"/>
                    <a:pt x="35" y="4"/>
                  </a:cubicBezTo>
                  <a:cubicBezTo>
                    <a:pt x="34" y="4"/>
                    <a:pt x="33" y="4"/>
                    <a:pt x="32" y="3"/>
                  </a:cubicBezTo>
                  <a:cubicBezTo>
                    <a:pt x="32" y="2"/>
                    <a:pt x="31" y="2"/>
                    <a:pt x="30" y="2"/>
                  </a:cubicBezTo>
                  <a:cubicBezTo>
                    <a:pt x="30" y="2"/>
                    <a:pt x="29" y="2"/>
                    <a:pt x="29" y="2"/>
                  </a:cubicBezTo>
                  <a:cubicBezTo>
                    <a:pt x="27" y="2"/>
                    <a:pt x="26" y="4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6"/>
                    <a:pt x="26" y="6"/>
                    <a:pt x="26" y="7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4" y="8"/>
                    <a:pt x="24" y="9"/>
                    <a:pt x="23" y="9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20" y="7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6"/>
                    <a:pt x="15" y="6"/>
                    <a:pt x="14" y="3"/>
                  </a:cubicBezTo>
                  <a:cubicBezTo>
                    <a:pt x="13" y="2"/>
                    <a:pt x="11" y="2"/>
                    <a:pt x="9" y="2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6" y="3"/>
                    <a:pt x="6" y="3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2" y="11"/>
                    <a:pt x="2" y="12"/>
                    <a:pt x="2" y="12"/>
                  </a:cubicBezTo>
                  <a:cubicBezTo>
                    <a:pt x="2" y="13"/>
                    <a:pt x="2" y="15"/>
                    <a:pt x="2" y="16"/>
                  </a:cubicBezTo>
                  <a:cubicBezTo>
                    <a:pt x="2" y="17"/>
                    <a:pt x="2" y="19"/>
                    <a:pt x="2" y="19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2"/>
                    <a:pt x="4" y="23"/>
                    <a:pt x="4" y="23"/>
                  </a:cubicBezTo>
                  <a:cubicBezTo>
                    <a:pt x="5" y="23"/>
                    <a:pt x="6" y="23"/>
                    <a:pt x="6" y="24"/>
                  </a:cubicBezTo>
                  <a:cubicBezTo>
                    <a:pt x="7" y="25"/>
                    <a:pt x="8" y="25"/>
                    <a:pt x="9" y="25"/>
                  </a:cubicBezTo>
                  <a:cubicBezTo>
                    <a:pt x="10" y="25"/>
                    <a:pt x="12" y="25"/>
                    <a:pt x="13" y="26"/>
                  </a:cubicBezTo>
                  <a:cubicBezTo>
                    <a:pt x="14" y="26"/>
                    <a:pt x="14" y="26"/>
                    <a:pt x="15" y="26"/>
                  </a:cubicBezTo>
                  <a:cubicBezTo>
                    <a:pt x="16" y="26"/>
                    <a:pt x="16" y="26"/>
                    <a:pt x="1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" name="Freeform 275"/>
            <p:cNvSpPr>
              <a:spLocks/>
            </p:cNvSpPr>
            <p:nvPr/>
          </p:nvSpPr>
          <p:spPr bwMode="auto">
            <a:xfrm>
              <a:off x="2472355" y="3400439"/>
              <a:ext cx="135342" cy="245564"/>
            </a:xfrm>
            <a:custGeom>
              <a:avLst/>
              <a:gdLst>
                <a:gd name="T0" fmla="*/ 98 w 18"/>
                <a:gd name="T1" fmla="*/ 319 h 33"/>
                <a:gd name="T2" fmla="*/ 258 w 18"/>
                <a:gd name="T3" fmla="*/ 279 h 33"/>
                <a:gd name="T4" fmla="*/ 303 w 18"/>
                <a:gd name="T5" fmla="*/ 225 h 33"/>
                <a:gd name="T6" fmla="*/ 325 w 18"/>
                <a:gd name="T7" fmla="*/ 251 h 33"/>
                <a:gd name="T8" fmla="*/ 325 w 18"/>
                <a:gd name="T9" fmla="*/ 184 h 33"/>
                <a:gd name="T10" fmla="*/ 325 w 18"/>
                <a:gd name="T11" fmla="*/ 184 h 33"/>
                <a:gd name="T12" fmla="*/ 354 w 18"/>
                <a:gd name="T13" fmla="*/ 184 h 33"/>
                <a:gd name="T14" fmla="*/ 354 w 18"/>
                <a:gd name="T15" fmla="*/ 118 h 33"/>
                <a:gd name="T16" fmla="*/ 354 w 18"/>
                <a:gd name="T17" fmla="*/ 95 h 33"/>
                <a:gd name="T18" fmla="*/ 394 w 18"/>
                <a:gd name="T19" fmla="*/ 118 h 33"/>
                <a:gd name="T20" fmla="*/ 423 w 18"/>
                <a:gd name="T21" fmla="*/ 66 h 33"/>
                <a:gd name="T22" fmla="*/ 452 w 18"/>
                <a:gd name="T23" fmla="*/ 0 h 33"/>
                <a:gd name="T24" fmla="*/ 518 w 18"/>
                <a:gd name="T25" fmla="*/ 279 h 33"/>
                <a:gd name="T26" fmla="*/ 490 w 18"/>
                <a:gd name="T27" fmla="*/ 225 h 33"/>
                <a:gd name="T28" fmla="*/ 423 w 18"/>
                <a:gd name="T29" fmla="*/ 619 h 33"/>
                <a:gd name="T30" fmla="*/ 325 w 18"/>
                <a:gd name="T31" fmla="*/ 910 h 33"/>
                <a:gd name="T32" fmla="*/ 189 w 18"/>
                <a:gd name="T33" fmla="*/ 1005 h 33"/>
                <a:gd name="T34" fmla="*/ 69 w 18"/>
                <a:gd name="T35" fmla="*/ 872 h 33"/>
                <a:gd name="T36" fmla="*/ 29 w 18"/>
                <a:gd name="T37" fmla="*/ 716 h 33"/>
                <a:gd name="T38" fmla="*/ 98 w 18"/>
                <a:gd name="T39" fmla="*/ 503 h 33"/>
                <a:gd name="T40" fmla="*/ 69 w 18"/>
                <a:gd name="T41" fmla="*/ 369 h 33"/>
                <a:gd name="T42" fmla="*/ 98 w 18"/>
                <a:gd name="T43" fmla="*/ 319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" h="33">
                  <a:moveTo>
                    <a:pt x="3" y="10"/>
                  </a:moveTo>
                  <a:cubicBezTo>
                    <a:pt x="4" y="9"/>
                    <a:pt x="7" y="8"/>
                    <a:pt x="8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9" y="8"/>
                    <a:pt x="9" y="7"/>
                    <a:pt x="10" y="8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2" y="3"/>
                    <a:pt x="11" y="3"/>
                    <a:pt x="12" y="4"/>
                  </a:cubicBezTo>
                  <a:cubicBezTo>
                    <a:pt x="12" y="3"/>
                    <a:pt x="13" y="3"/>
                    <a:pt x="13" y="2"/>
                  </a:cubicBezTo>
                  <a:cubicBezTo>
                    <a:pt x="14" y="1"/>
                    <a:pt x="12" y="0"/>
                    <a:pt x="14" y="0"/>
                  </a:cubicBezTo>
                  <a:cubicBezTo>
                    <a:pt x="15" y="2"/>
                    <a:pt x="18" y="7"/>
                    <a:pt x="16" y="9"/>
                  </a:cubicBezTo>
                  <a:cubicBezTo>
                    <a:pt x="16" y="8"/>
                    <a:pt x="16" y="8"/>
                    <a:pt x="15" y="7"/>
                  </a:cubicBezTo>
                  <a:cubicBezTo>
                    <a:pt x="16" y="11"/>
                    <a:pt x="14" y="16"/>
                    <a:pt x="13" y="20"/>
                  </a:cubicBezTo>
                  <a:cubicBezTo>
                    <a:pt x="12" y="23"/>
                    <a:pt x="11" y="26"/>
                    <a:pt x="10" y="29"/>
                  </a:cubicBezTo>
                  <a:cubicBezTo>
                    <a:pt x="9" y="31"/>
                    <a:pt x="8" y="31"/>
                    <a:pt x="6" y="32"/>
                  </a:cubicBezTo>
                  <a:cubicBezTo>
                    <a:pt x="4" y="33"/>
                    <a:pt x="2" y="30"/>
                    <a:pt x="2" y="28"/>
                  </a:cubicBezTo>
                  <a:cubicBezTo>
                    <a:pt x="1" y="26"/>
                    <a:pt x="0" y="24"/>
                    <a:pt x="1" y="23"/>
                  </a:cubicBezTo>
                  <a:cubicBezTo>
                    <a:pt x="2" y="20"/>
                    <a:pt x="4" y="19"/>
                    <a:pt x="3" y="16"/>
                  </a:cubicBezTo>
                  <a:cubicBezTo>
                    <a:pt x="3" y="15"/>
                    <a:pt x="2" y="13"/>
                    <a:pt x="2" y="12"/>
                  </a:cubicBezTo>
                  <a:cubicBezTo>
                    <a:pt x="2" y="11"/>
                    <a:pt x="3" y="11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" name="Freeform 276"/>
            <p:cNvSpPr>
              <a:spLocks noEditPoints="1"/>
            </p:cNvSpPr>
            <p:nvPr/>
          </p:nvSpPr>
          <p:spPr bwMode="auto">
            <a:xfrm>
              <a:off x="2466060" y="3394142"/>
              <a:ext cx="147932" cy="251860"/>
            </a:xfrm>
            <a:custGeom>
              <a:avLst/>
              <a:gdLst>
                <a:gd name="T0" fmla="*/ 66 w 20"/>
                <a:gd name="T1" fmla="*/ 885 h 34"/>
                <a:gd name="T2" fmla="*/ 28 w 20"/>
                <a:gd name="T3" fmla="*/ 704 h 34"/>
                <a:gd name="T4" fmla="*/ 89 w 20"/>
                <a:gd name="T5" fmla="*/ 520 h 34"/>
                <a:gd name="T6" fmla="*/ 66 w 20"/>
                <a:gd name="T7" fmla="*/ 405 h 34"/>
                <a:gd name="T8" fmla="*/ 115 w 20"/>
                <a:gd name="T9" fmla="*/ 311 h 34"/>
                <a:gd name="T10" fmla="*/ 115 w 20"/>
                <a:gd name="T11" fmla="*/ 311 h 34"/>
                <a:gd name="T12" fmla="*/ 249 w 20"/>
                <a:gd name="T13" fmla="*/ 271 h 34"/>
                <a:gd name="T14" fmla="*/ 310 w 20"/>
                <a:gd name="T15" fmla="*/ 209 h 34"/>
                <a:gd name="T16" fmla="*/ 336 w 20"/>
                <a:gd name="T17" fmla="*/ 184 h 34"/>
                <a:gd name="T18" fmla="*/ 364 w 20"/>
                <a:gd name="T19" fmla="*/ 155 h 34"/>
                <a:gd name="T20" fmla="*/ 364 w 20"/>
                <a:gd name="T21" fmla="*/ 115 h 34"/>
                <a:gd name="T22" fmla="*/ 364 w 20"/>
                <a:gd name="T23" fmla="*/ 115 h 34"/>
                <a:gd name="T24" fmla="*/ 404 w 20"/>
                <a:gd name="T25" fmla="*/ 89 h 34"/>
                <a:gd name="T26" fmla="*/ 430 w 20"/>
                <a:gd name="T27" fmla="*/ 66 h 34"/>
                <a:gd name="T28" fmla="*/ 454 w 20"/>
                <a:gd name="T29" fmla="*/ 0 h 34"/>
                <a:gd name="T30" fmla="*/ 548 w 20"/>
                <a:gd name="T31" fmla="*/ 311 h 34"/>
                <a:gd name="T32" fmla="*/ 519 w 20"/>
                <a:gd name="T33" fmla="*/ 311 h 34"/>
                <a:gd name="T34" fmla="*/ 430 w 20"/>
                <a:gd name="T35" fmla="*/ 638 h 34"/>
                <a:gd name="T36" fmla="*/ 364 w 20"/>
                <a:gd name="T37" fmla="*/ 925 h 34"/>
                <a:gd name="T38" fmla="*/ 209 w 20"/>
                <a:gd name="T39" fmla="*/ 1040 h 34"/>
                <a:gd name="T40" fmla="*/ 155 w 20"/>
                <a:gd name="T41" fmla="*/ 339 h 34"/>
                <a:gd name="T42" fmla="*/ 89 w 20"/>
                <a:gd name="T43" fmla="*/ 433 h 34"/>
                <a:gd name="T44" fmla="*/ 115 w 20"/>
                <a:gd name="T45" fmla="*/ 520 h 34"/>
                <a:gd name="T46" fmla="*/ 66 w 20"/>
                <a:gd name="T47" fmla="*/ 732 h 34"/>
                <a:gd name="T48" fmla="*/ 89 w 20"/>
                <a:gd name="T49" fmla="*/ 885 h 34"/>
                <a:gd name="T50" fmla="*/ 209 w 20"/>
                <a:gd name="T51" fmla="*/ 974 h 34"/>
                <a:gd name="T52" fmla="*/ 310 w 20"/>
                <a:gd name="T53" fmla="*/ 925 h 34"/>
                <a:gd name="T54" fmla="*/ 404 w 20"/>
                <a:gd name="T55" fmla="*/ 614 h 34"/>
                <a:gd name="T56" fmla="*/ 491 w 20"/>
                <a:gd name="T57" fmla="*/ 249 h 34"/>
                <a:gd name="T58" fmla="*/ 519 w 20"/>
                <a:gd name="T59" fmla="*/ 249 h 34"/>
                <a:gd name="T60" fmla="*/ 519 w 20"/>
                <a:gd name="T61" fmla="*/ 249 h 34"/>
                <a:gd name="T62" fmla="*/ 454 w 20"/>
                <a:gd name="T63" fmla="*/ 66 h 34"/>
                <a:gd name="T64" fmla="*/ 430 w 20"/>
                <a:gd name="T65" fmla="*/ 115 h 34"/>
                <a:gd name="T66" fmla="*/ 404 w 20"/>
                <a:gd name="T67" fmla="*/ 184 h 34"/>
                <a:gd name="T68" fmla="*/ 404 w 20"/>
                <a:gd name="T69" fmla="*/ 184 h 34"/>
                <a:gd name="T70" fmla="*/ 404 w 20"/>
                <a:gd name="T71" fmla="*/ 209 h 34"/>
                <a:gd name="T72" fmla="*/ 336 w 20"/>
                <a:gd name="T73" fmla="*/ 249 h 34"/>
                <a:gd name="T74" fmla="*/ 336 w 20"/>
                <a:gd name="T75" fmla="*/ 249 h 34"/>
                <a:gd name="T76" fmla="*/ 310 w 20"/>
                <a:gd name="T77" fmla="*/ 271 h 34"/>
                <a:gd name="T78" fmla="*/ 270 w 20"/>
                <a:gd name="T79" fmla="*/ 271 h 34"/>
                <a:gd name="T80" fmla="*/ 364 w 20"/>
                <a:gd name="T81" fmla="*/ 365 h 34"/>
                <a:gd name="T82" fmla="*/ 155 w 20"/>
                <a:gd name="T83" fmla="*/ 339 h 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" h="34">
                  <a:moveTo>
                    <a:pt x="6" y="34"/>
                  </a:moveTo>
                  <a:cubicBezTo>
                    <a:pt x="4" y="34"/>
                    <a:pt x="2" y="31"/>
                    <a:pt x="2" y="29"/>
                  </a:cubicBezTo>
                  <a:cubicBezTo>
                    <a:pt x="2" y="29"/>
                    <a:pt x="2" y="28"/>
                    <a:pt x="1" y="27"/>
                  </a:cubicBezTo>
                  <a:cubicBezTo>
                    <a:pt x="1" y="26"/>
                    <a:pt x="0" y="25"/>
                    <a:pt x="1" y="23"/>
                  </a:cubicBezTo>
                  <a:cubicBezTo>
                    <a:pt x="1" y="23"/>
                    <a:pt x="2" y="22"/>
                    <a:pt x="2" y="22"/>
                  </a:cubicBezTo>
                  <a:cubicBezTo>
                    <a:pt x="3" y="20"/>
                    <a:pt x="4" y="19"/>
                    <a:pt x="3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5"/>
                    <a:pt x="2" y="14"/>
                    <a:pt x="2" y="13"/>
                  </a:cubicBezTo>
                  <a:cubicBezTo>
                    <a:pt x="2" y="13"/>
                    <a:pt x="3" y="12"/>
                    <a:pt x="3" y="12"/>
                  </a:cubicBezTo>
                  <a:cubicBezTo>
                    <a:pt x="3" y="11"/>
                    <a:pt x="3" y="11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9" y="8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3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2"/>
                    <a:pt x="20" y="8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3"/>
                    <a:pt x="16" y="17"/>
                    <a:pt x="15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3"/>
                    <a:pt x="13" y="25"/>
                    <a:pt x="12" y="28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1" y="32"/>
                    <a:pt x="10" y="32"/>
                    <a:pt x="9" y="33"/>
                  </a:cubicBezTo>
                  <a:cubicBezTo>
                    <a:pt x="8" y="33"/>
                    <a:pt x="8" y="33"/>
                    <a:pt x="7" y="34"/>
                  </a:cubicBezTo>
                  <a:cubicBezTo>
                    <a:pt x="7" y="34"/>
                    <a:pt x="6" y="34"/>
                    <a:pt x="6" y="34"/>
                  </a:cubicBezTo>
                  <a:close/>
                  <a:moveTo>
                    <a:pt x="5" y="11"/>
                  </a:moveTo>
                  <a:cubicBezTo>
                    <a:pt x="5" y="11"/>
                    <a:pt x="4" y="12"/>
                    <a:pt x="4" y="12"/>
                  </a:cubicBezTo>
                  <a:cubicBezTo>
                    <a:pt x="4" y="13"/>
                    <a:pt x="4" y="13"/>
                    <a:pt x="3" y="14"/>
                  </a:cubicBezTo>
                  <a:cubicBezTo>
                    <a:pt x="3" y="14"/>
                    <a:pt x="4" y="15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5" y="19"/>
                    <a:pt x="4" y="21"/>
                    <a:pt x="3" y="23"/>
                  </a:cubicBezTo>
                  <a:cubicBezTo>
                    <a:pt x="3" y="23"/>
                    <a:pt x="2" y="23"/>
                    <a:pt x="2" y="24"/>
                  </a:cubicBezTo>
                  <a:cubicBezTo>
                    <a:pt x="2" y="25"/>
                    <a:pt x="2" y="26"/>
                    <a:pt x="2" y="27"/>
                  </a:cubicBezTo>
                  <a:cubicBezTo>
                    <a:pt x="3" y="28"/>
                    <a:pt x="3" y="28"/>
                    <a:pt x="3" y="29"/>
                  </a:cubicBezTo>
                  <a:cubicBezTo>
                    <a:pt x="3" y="31"/>
                    <a:pt x="4" y="33"/>
                    <a:pt x="6" y="33"/>
                  </a:cubicBezTo>
                  <a:cubicBezTo>
                    <a:pt x="6" y="33"/>
                    <a:pt x="6" y="33"/>
                    <a:pt x="7" y="32"/>
                  </a:cubicBezTo>
                  <a:cubicBezTo>
                    <a:pt x="7" y="32"/>
                    <a:pt x="8" y="32"/>
                    <a:pt x="8" y="32"/>
                  </a:cubicBezTo>
                  <a:cubicBezTo>
                    <a:pt x="9" y="31"/>
                    <a:pt x="10" y="31"/>
                    <a:pt x="10" y="30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5"/>
                    <a:pt x="13" y="23"/>
                    <a:pt x="13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6"/>
                    <a:pt x="16" y="12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7"/>
                    <a:pt x="16" y="3"/>
                    <a:pt x="15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3" y="4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10" y="1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6" y="10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" name="Freeform 277"/>
            <p:cNvSpPr>
              <a:spLocks/>
            </p:cNvSpPr>
            <p:nvPr/>
          </p:nvSpPr>
          <p:spPr bwMode="auto">
            <a:xfrm>
              <a:off x="1521814" y="2745601"/>
              <a:ext cx="289569" cy="267602"/>
            </a:xfrm>
            <a:custGeom>
              <a:avLst/>
              <a:gdLst>
                <a:gd name="T0" fmla="*/ 524 w 39"/>
                <a:gd name="T1" fmla="*/ 0 h 36"/>
                <a:gd name="T2" fmla="*/ 958 w 39"/>
                <a:gd name="T3" fmla="*/ 279 h 36"/>
                <a:gd name="T4" fmla="*/ 1052 w 39"/>
                <a:gd name="T5" fmla="*/ 368 h 36"/>
                <a:gd name="T6" fmla="*/ 1179 w 39"/>
                <a:gd name="T7" fmla="*/ 434 h 36"/>
                <a:gd name="T8" fmla="*/ 1142 w 39"/>
                <a:gd name="T9" fmla="*/ 713 h 36"/>
                <a:gd name="T10" fmla="*/ 1024 w 39"/>
                <a:gd name="T11" fmla="*/ 753 h 36"/>
                <a:gd name="T12" fmla="*/ 889 w 39"/>
                <a:gd name="T13" fmla="*/ 774 h 36"/>
                <a:gd name="T14" fmla="*/ 656 w 39"/>
                <a:gd name="T15" fmla="*/ 869 h 36"/>
                <a:gd name="T16" fmla="*/ 500 w 39"/>
                <a:gd name="T17" fmla="*/ 1122 h 36"/>
                <a:gd name="T18" fmla="*/ 434 w 39"/>
                <a:gd name="T19" fmla="*/ 1122 h 36"/>
                <a:gd name="T20" fmla="*/ 434 w 39"/>
                <a:gd name="T21" fmla="*/ 1093 h 36"/>
                <a:gd name="T22" fmla="*/ 340 w 39"/>
                <a:gd name="T23" fmla="*/ 1093 h 36"/>
                <a:gd name="T24" fmla="*/ 278 w 39"/>
                <a:gd name="T25" fmla="*/ 1053 h 36"/>
                <a:gd name="T26" fmla="*/ 250 w 39"/>
                <a:gd name="T27" fmla="*/ 1053 h 36"/>
                <a:gd name="T28" fmla="*/ 278 w 39"/>
                <a:gd name="T29" fmla="*/ 1025 h 36"/>
                <a:gd name="T30" fmla="*/ 222 w 39"/>
                <a:gd name="T31" fmla="*/ 959 h 36"/>
                <a:gd name="T32" fmla="*/ 66 w 39"/>
                <a:gd name="T33" fmla="*/ 959 h 36"/>
                <a:gd name="T34" fmla="*/ 28 w 39"/>
                <a:gd name="T35" fmla="*/ 843 h 36"/>
                <a:gd name="T36" fmla="*/ 28 w 39"/>
                <a:gd name="T37" fmla="*/ 774 h 36"/>
                <a:gd name="T38" fmla="*/ 66 w 39"/>
                <a:gd name="T39" fmla="*/ 685 h 36"/>
                <a:gd name="T40" fmla="*/ 118 w 39"/>
                <a:gd name="T41" fmla="*/ 753 h 36"/>
                <a:gd name="T42" fmla="*/ 278 w 39"/>
                <a:gd name="T43" fmla="*/ 713 h 36"/>
                <a:gd name="T44" fmla="*/ 462 w 39"/>
                <a:gd name="T45" fmla="*/ 713 h 36"/>
                <a:gd name="T46" fmla="*/ 500 w 39"/>
                <a:gd name="T47" fmla="*/ 713 h 36"/>
                <a:gd name="T48" fmla="*/ 462 w 39"/>
                <a:gd name="T49" fmla="*/ 659 h 36"/>
                <a:gd name="T50" fmla="*/ 406 w 39"/>
                <a:gd name="T51" fmla="*/ 0 h 36"/>
                <a:gd name="T52" fmla="*/ 524 w 39"/>
                <a:gd name="T53" fmla="*/ 0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9" h="36">
                  <a:moveTo>
                    <a:pt x="17" y="0"/>
                  </a:moveTo>
                  <a:cubicBezTo>
                    <a:pt x="22" y="3"/>
                    <a:pt x="26" y="6"/>
                    <a:pt x="31" y="9"/>
                  </a:cubicBezTo>
                  <a:cubicBezTo>
                    <a:pt x="32" y="10"/>
                    <a:pt x="32" y="11"/>
                    <a:pt x="34" y="12"/>
                  </a:cubicBezTo>
                  <a:cubicBezTo>
                    <a:pt x="37" y="13"/>
                    <a:pt x="35" y="16"/>
                    <a:pt x="38" y="14"/>
                  </a:cubicBezTo>
                  <a:cubicBezTo>
                    <a:pt x="38" y="17"/>
                    <a:pt x="39" y="21"/>
                    <a:pt x="37" y="23"/>
                  </a:cubicBezTo>
                  <a:cubicBezTo>
                    <a:pt x="36" y="24"/>
                    <a:pt x="35" y="24"/>
                    <a:pt x="33" y="24"/>
                  </a:cubicBezTo>
                  <a:cubicBezTo>
                    <a:pt x="31" y="24"/>
                    <a:pt x="31" y="25"/>
                    <a:pt x="29" y="25"/>
                  </a:cubicBezTo>
                  <a:cubicBezTo>
                    <a:pt x="26" y="25"/>
                    <a:pt x="24" y="27"/>
                    <a:pt x="21" y="28"/>
                  </a:cubicBezTo>
                  <a:cubicBezTo>
                    <a:pt x="19" y="29"/>
                    <a:pt x="17" y="33"/>
                    <a:pt x="16" y="36"/>
                  </a:cubicBezTo>
                  <a:cubicBezTo>
                    <a:pt x="16" y="35"/>
                    <a:pt x="15" y="35"/>
                    <a:pt x="14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5"/>
                    <a:pt x="13" y="36"/>
                    <a:pt x="11" y="35"/>
                  </a:cubicBezTo>
                  <a:cubicBezTo>
                    <a:pt x="11" y="35"/>
                    <a:pt x="9" y="36"/>
                    <a:pt x="9" y="34"/>
                  </a:cubicBezTo>
                  <a:cubicBezTo>
                    <a:pt x="9" y="34"/>
                    <a:pt x="9" y="34"/>
                    <a:pt x="8" y="34"/>
                  </a:cubicBezTo>
                  <a:cubicBezTo>
                    <a:pt x="9" y="34"/>
                    <a:pt x="9" y="33"/>
                    <a:pt x="9" y="33"/>
                  </a:cubicBezTo>
                  <a:cubicBezTo>
                    <a:pt x="8" y="33"/>
                    <a:pt x="8" y="30"/>
                    <a:pt x="7" y="31"/>
                  </a:cubicBezTo>
                  <a:cubicBezTo>
                    <a:pt x="5" y="32"/>
                    <a:pt x="4" y="31"/>
                    <a:pt x="2" y="31"/>
                  </a:cubicBezTo>
                  <a:cubicBezTo>
                    <a:pt x="3" y="30"/>
                    <a:pt x="1" y="28"/>
                    <a:pt x="1" y="27"/>
                  </a:cubicBezTo>
                  <a:cubicBezTo>
                    <a:pt x="1" y="27"/>
                    <a:pt x="0" y="26"/>
                    <a:pt x="1" y="25"/>
                  </a:cubicBezTo>
                  <a:cubicBezTo>
                    <a:pt x="1" y="24"/>
                    <a:pt x="2" y="23"/>
                    <a:pt x="2" y="22"/>
                  </a:cubicBezTo>
                  <a:cubicBezTo>
                    <a:pt x="3" y="23"/>
                    <a:pt x="3" y="25"/>
                    <a:pt x="4" y="24"/>
                  </a:cubicBezTo>
                  <a:cubicBezTo>
                    <a:pt x="6" y="23"/>
                    <a:pt x="7" y="23"/>
                    <a:pt x="9" y="23"/>
                  </a:cubicBezTo>
                  <a:cubicBezTo>
                    <a:pt x="11" y="23"/>
                    <a:pt x="13" y="23"/>
                    <a:pt x="15" y="23"/>
                  </a:cubicBezTo>
                  <a:cubicBezTo>
                    <a:pt x="15" y="23"/>
                    <a:pt x="16" y="24"/>
                    <a:pt x="16" y="23"/>
                  </a:cubicBezTo>
                  <a:cubicBezTo>
                    <a:pt x="16" y="21"/>
                    <a:pt x="15" y="22"/>
                    <a:pt x="15" y="21"/>
                  </a:cubicBezTo>
                  <a:cubicBezTo>
                    <a:pt x="14" y="14"/>
                    <a:pt x="14" y="7"/>
                    <a:pt x="13" y="0"/>
                  </a:cubicBezTo>
                  <a:cubicBezTo>
                    <a:pt x="14" y="0"/>
                    <a:pt x="16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" name="Freeform 278"/>
            <p:cNvSpPr>
              <a:spLocks noEditPoints="1"/>
            </p:cNvSpPr>
            <p:nvPr/>
          </p:nvSpPr>
          <p:spPr bwMode="auto">
            <a:xfrm>
              <a:off x="1521814" y="2739305"/>
              <a:ext cx="289569" cy="283343"/>
            </a:xfrm>
            <a:custGeom>
              <a:avLst/>
              <a:gdLst>
                <a:gd name="T0" fmla="*/ 434 w 39"/>
                <a:gd name="T1" fmla="*/ 1168 h 38"/>
                <a:gd name="T2" fmla="*/ 340 w 39"/>
                <a:gd name="T3" fmla="*/ 1168 h 38"/>
                <a:gd name="T4" fmla="*/ 278 w 39"/>
                <a:gd name="T5" fmla="*/ 1168 h 38"/>
                <a:gd name="T6" fmla="*/ 278 w 39"/>
                <a:gd name="T7" fmla="*/ 1127 h 38"/>
                <a:gd name="T8" fmla="*/ 250 w 39"/>
                <a:gd name="T9" fmla="*/ 1106 h 38"/>
                <a:gd name="T10" fmla="*/ 250 w 39"/>
                <a:gd name="T11" fmla="*/ 1078 h 38"/>
                <a:gd name="T12" fmla="*/ 222 w 39"/>
                <a:gd name="T13" fmla="*/ 1009 h 38"/>
                <a:gd name="T14" fmla="*/ 118 w 39"/>
                <a:gd name="T15" fmla="*/ 1037 h 38"/>
                <a:gd name="T16" fmla="*/ 28 w 39"/>
                <a:gd name="T17" fmla="*/ 1037 h 38"/>
                <a:gd name="T18" fmla="*/ 28 w 39"/>
                <a:gd name="T19" fmla="*/ 943 h 38"/>
                <a:gd name="T20" fmla="*/ 0 w 39"/>
                <a:gd name="T21" fmla="*/ 853 h 38"/>
                <a:gd name="T22" fmla="*/ 28 w 39"/>
                <a:gd name="T23" fmla="*/ 758 h 38"/>
                <a:gd name="T24" fmla="*/ 66 w 39"/>
                <a:gd name="T25" fmla="*/ 689 h 38"/>
                <a:gd name="T26" fmla="*/ 94 w 39"/>
                <a:gd name="T27" fmla="*/ 758 h 38"/>
                <a:gd name="T28" fmla="*/ 118 w 39"/>
                <a:gd name="T29" fmla="*/ 758 h 38"/>
                <a:gd name="T30" fmla="*/ 250 w 39"/>
                <a:gd name="T31" fmla="*/ 758 h 38"/>
                <a:gd name="T32" fmla="*/ 316 w 39"/>
                <a:gd name="T33" fmla="*/ 758 h 38"/>
                <a:gd name="T34" fmla="*/ 462 w 39"/>
                <a:gd name="T35" fmla="*/ 758 h 38"/>
                <a:gd name="T36" fmla="*/ 462 w 39"/>
                <a:gd name="T37" fmla="*/ 689 h 38"/>
                <a:gd name="T38" fmla="*/ 406 w 39"/>
                <a:gd name="T39" fmla="*/ 28 h 38"/>
                <a:gd name="T40" fmla="*/ 524 w 39"/>
                <a:gd name="T41" fmla="*/ 0 h 38"/>
                <a:gd name="T42" fmla="*/ 986 w 39"/>
                <a:gd name="T43" fmla="*/ 348 h 38"/>
                <a:gd name="T44" fmla="*/ 1118 w 39"/>
                <a:gd name="T45" fmla="*/ 476 h 38"/>
                <a:gd name="T46" fmla="*/ 1142 w 39"/>
                <a:gd name="T47" fmla="*/ 476 h 38"/>
                <a:gd name="T48" fmla="*/ 1208 w 39"/>
                <a:gd name="T49" fmla="*/ 438 h 38"/>
                <a:gd name="T50" fmla="*/ 1208 w 39"/>
                <a:gd name="T51" fmla="*/ 533 h 38"/>
                <a:gd name="T52" fmla="*/ 1090 w 39"/>
                <a:gd name="T53" fmla="*/ 786 h 38"/>
                <a:gd name="T54" fmla="*/ 1024 w 39"/>
                <a:gd name="T55" fmla="*/ 786 h 38"/>
                <a:gd name="T56" fmla="*/ 889 w 39"/>
                <a:gd name="T57" fmla="*/ 824 h 38"/>
                <a:gd name="T58" fmla="*/ 656 w 39"/>
                <a:gd name="T59" fmla="*/ 943 h 38"/>
                <a:gd name="T60" fmla="*/ 524 w 39"/>
                <a:gd name="T61" fmla="*/ 1168 h 38"/>
                <a:gd name="T62" fmla="*/ 434 w 39"/>
                <a:gd name="T63" fmla="*/ 1168 h 38"/>
                <a:gd name="T64" fmla="*/ 340 w 39"/>
                <a:gd name="T65" fmla="*/ 1127 h 38"/>
                <a:gd name="T66" fmla="*/ 368 w 39"/>
                <a:gd name="T67" fmla="*/ 1127 h 38"/>
                <a:gd name="T68" fmla="*/ 434 w 39"/>
                <a:gd name="T69" fmla="*/ 1106 h 38"/>
                <a:gd name="T70" fmla="*/ 462 w 39"/>
                <a:gd name="T71" fmla="*/ 1127 h 38"/>
                <a:gd name="T72" fmla="*/ 656 w 39"/>
                <a:gd name="T73" fmla="*/ 914 h 38"/>
                <a:gd name="T74" fmla="*/ 889 w 39"/>
                <a:gd name="T75" fmla="*/ 786 h 38"/>
                <a:gd name="T76" fmla="*/ 1024 w 39"/>
                <a:gd name="T77" fmla="*/ 758 h 38"/>
                <a:gd name="T78" fmla="*/ 1142 w 39"/>
                <a:gd name="T79" fmla="*/ 718 h 38"/>
                <a:gd name="T80" fmla="*/ 1179 w 39"/>
                <a:gd name="T81" fmla="*/ 504 h 38"/>
                <a:gd name="T82" fmla="*/ 1142 w 39"/>
                <a:gd name="T83" fmla="*/ 504 h 38"/>
                <a:gd name="T84" fmla="*/ 1052 w 39"/>
                <a:gd name="T85" fmla="*/ 438 h 38"/>
                <a:gd name="T86" fmla="*/ 929 w 39"/>
                <a:gd name="T87" fmla="*/ 348 h 38"/>
                <a:gd name="T88" fmla="*/ 434 w 39"/>
                <a:gd name="T89" fmla="*/ 66 h 38"/>
                <a:gd name="T90" fmla="*/ 500 w 39"/>
                <a:gd name="T91" fmla="*/ 689 h 38"/>
                <a:gd name="T92" fmla="*/ 500 w 39"/>
                <a:gd name="T93" fmla="*/ 786 h 38"/>
                <a:gd name="T94" fmla="*/ 462 w 39"/>
                <a:gd name="T95" fmla="*/ 786 h 38"/>
                <a:gd name="T96" fmla="*/ 278 w 39"/>
                <a:gd name="T97" fmla="*/ 786 h 38"/>
                <a:gd name="T98" fmla="*/ 222 w 39"/>
                <a:gd name="T99" fmla="*/ 786 h 38"/>
                <a:gd name="T100" fmla="*/ 118 w 39"/>
                <a:gd name="T101" fmla="*/ 824 h 38"/>
                <a:gd name="T102" fmla="*/ 66 w 39"/>
                <a:gd name="T103" fmla="*/ 786 h 38"/>
                <a:gd name="T104" fmla="*/ 28 w 39"/>
                <a:gd name="T105" fmla="*/ 853 h 38"/>
                <a:gd name="T106" fmla="*/ 66 w 39"/>
                <a:gd name="T107" fmla="*/ 914 h 38"/>
                <a:gd name="T108" fmla="*/ 118 w 39"/>
                <a:gd name="T109" fmla="*/ 1009 h 38"/>
                <a:gd name="T110" fmla="*/ 184 w 39"/>
                <a:gd name="T111" fmla="*/ 971 h 38"/>
                <a:gd name="T112" fmla="*/ 278 w 39"/>
                <a:gd name="T113" fmla="*/ 1009 h 38"/>
                <a:gd name="T114" fmla="*/ 316 w 39"/>
                <a:gd name="T115" fmla="*/ 1078 h 38"/>
                <a:gd name="T116" fmla="*/ 316 w 39"/>
                <a:gd name="T117" fmla="*/ 1106 h 38"/>
                <a:gd name="T118" fmla="*/ 316 w 39"/>
                <a:gd name="T119" fmla="*/ 1127 h 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" h="38">
                  <a:moveTo>
                    <a:pt x="14" y="38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3" y="37"/>
                    <a:pt x="13" y="37"/>
                  </a:cubicBezTo>
                  <a:cubicBezTo>
                    <a:pt x="13" y="37"/>
                    <a:pt x="12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9" y="37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8" y="33"/>
                  </a:cubicBezTo>
                  <a:cubicBezTo>
                    <a:pt x="7" y="33"/>
                    <a:pt x="7" y="32"/>
                    <a:pt x="7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3"/>
                    <a:pt x="3" y="33"/>
                    <a:pt x="2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1" y="31"/>
                    <a:pt x="1" y="30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8"/>
                    <a:pt x="0" y="27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0" y="25"/>
                    <a:pt x="0" y="25"/>
                    <a:pt x="1" y="24"/>
                  </a:cubicBezTo>
                  <a:cubicBezTo>
                    <a:pt x="1" y="24"/>
                    <a:pt x="2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4"/>
                  </a:cubicBezTo>
                  <a:cubicBezTo>
                    <a:pt x="3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6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4"/>
                    <a:pt x="8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2" y="24"/>
                    <a:pt x="13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2"/>
                  </a:cubicBezTo>
                  <a:cubicBezTo>
                    <a:pt x="14" y="18"/>
                    <a:pt x="14" y="13"/>
                    <a:pt x="13" y="8"/>
                  </a:cubicBezTo>
                  <a:cubicBezTo>
                    <a:pt x="13" y="6"/>
                    <a:pt x="13" y="3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0"/>
                    <a:pt x="32" y="11"/>
                    <a:pt x="32" y="11"/>
                  </a:cubicBezTo>
                  <a:cubicBezTo>
                    <a:pt x="33" y="12"/>
                    <a:pt x="34" y="12"/>
                    <a:pt x="35" y="13"/>
                  </a:cubicBezTo>
                  <a:cubicBezTo>
                    <a:pt x="36" y="13"/>
                    <a:pt x="36" y="14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8" y="15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39" y="17"/>
                    <a:pt x="39" y="17"/>
                  </a:cubicBezTo>
                  <a:cubicBezTo>
                    <a:pt x="39" y="20"/>
                    <a:pt x="39" y="22"/>
                    <a:pt x="38" y="24"/>
                  </a:cubicBezTo>
                  <a:cubicBezTo>
                    <a:pt x="37" y="25"/>
                    <a:pt x="36" y="25"/>
                    <a:pt x="35" y="25"/>
                  </a:cubicBezTo>
                  <a:cubicBezTo>
                    <a:pt x="35" y="25"/>
                    <a:pt x="34" y="25"/>
                    <a:pt x="34" y="25"/>
                  </a:cubicBezTo>
                  <a:cubicBezTo>
                    <a:pt x="34" y="25"/>
                    <a:pt x="33" y="25"/>
                    <a:pt x="33" y="25"/>
                  </a:cubicBezTo>
                  <a:cubicBezTo>
                    <a:pt x="32" y="25"/>
                    <a:pt x="32" y="25"/>
                    <a:pt x="31" y="26"/>
                  </a:cubicBezTo>
                  <a:cubicBezTo>
                    <a:pt x="31" y="26"/>
                    <a:pt x="30" y="26"/>
                    <a:pt x="29" y="26"/>
                  </a:cubicBezTo>
                  <a:cubicBezTo>
                    <a:pt x="27" y="26"/>
                    <a:pt x="26" y="27"/>
                    <a:pt x="25" y="28"/>
                  </a:cubicBezTo>
                  <a:cubicBezTo>
                    <a:pt x="24" y="29"/>
                    <a:pt x="23" y="29"/>
                    <a:pt x="21" y="30"/>
                  </a:cubicBezTo>
                  <a:cubicBezTo>
                    <a:pt x="19" y="31"/>
                    <a:pt x="17" y="34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5" y="37"/>
                    <a:pt x="14" y="37"/>
                  </a:cubicBezTo>
                  <a:lnTo>
                    <a:pt x="14" y="38"/>
                  </a:lnTo>
                  <a:close/>
                  <a:moveTo>
                    <a:pt x="11" y="36"/>
                  </a:moveTo>
                  <a:cubicBezTo>
                    <a:pt x="11" y="36"/>
                    <a:pt x="11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3" y="36"/>
                    <a:pt x="13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17" y="33"/>
                    <a:pt x="18" y="30"/>
                    <a:pt x="21" y="29"/>
                  </a:cubicBezTo>
                  <a:cubicBezTo>
                    <a:pt x="22" y="28"/>
                    <a:pt x="23" y="28"/>
                    <a:pt x="24" y="27"/>
                  </a:cubicBezTo>
                  <a:cubicBezTo>
                    <a:pt x="26" y="26"/>
                    <a:pt x="27" y="25"/>
                    <a:pt x="29" y="25"/>
                  </a:cubicBezTo>
                  <a:cubicBezTo>
                    <a:pt x="30" y="25"/>
                    <a:pt x="30" y="25"/>
                    <a:pt x="31" y="25"/>
                  </a:cubicBezTo>
                  <a:cubicBezTo>
                    <a:pt x="31" y="24"/>
                    <a:pt x="32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6" y="24"/>
                    <a:pt x="37" y="23"/>
                  </a:cubicBezTo>
                  <a:cubicBezTo>
                    <a:pt x="38" y="22"/>
                    <a:pt x="38" y="20"/>
                    <a:pt x="38" y="17"/>
                  </a:cubicBezTo>
                  <a:cubicBezTo>
                    <a:pt x="38" y="17"/>
                    <a:pt x="38" y="17"/>
                    <a:pt x="38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6"/>
                    <a:pt x="35" y="16"/>
                    <a:pt x="35" y="15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3" y="13"/>
                    <a:pt x="32" y="12"/>
                    <a:pt x="31" y="12"/>
                  </a:cubicBezTo>
                  <a:cubicBezTo>
                    <a:pt x="31" y="11"/>
                    <a:pt x="31" y="11"/>
                    <a:pt x="30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4"/>
                    <a:pt x="14" y="6"/>
                    <a:pt x="14" y="8"/>
                  </a:cubicBezTo>
                  <a:cubicBezTo>
                    <a:pt x="15" y="13"/>
                    <a:pt x="15" y="18"/>
                    <a:pt x="16" y="22"/>
                  </a:cubicBezTo>
                  <a:cubicBezTo>
                    <a:pt x="17" y="22"/>
                    <a:pt x="17" y="23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3" y="25"/>
                    <a:pt x="12" y="25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5" y="25"/>
                    <a:pt x="5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26"/>
                    <a:pt x="3" y="25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1" y="27"/>
                    <a:pt x="1" y="27"/>
                  </a:cubicBezTo>
                  <a:cubicBezTo>
                    <a:pt x="1" y="27"/>
                    <a:pt x="2" y="28"/>
                    <a:pt x="1" y="29"/>
                  </a:cubicBezTo>
                  <a:cubicBezTo>
                    <a:pt x="1" y="29"/>
                    <a:pt x="2" y="29"/>
                    <a:pt x="2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3" y="32"/>
                    <a:pt x="3" y="32"/>
                    <a:pt x="4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2"/>
                    <a:pt x="6" y="32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2"/>
                    <a:pt x="9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6"/>
                    <a:pt x="11" y="36"/>
                    <a:pt x="1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" name="Freeform 279"/>
            <p:cNvSpPr>
              <a:spLocks/>
            </p:cNvSpPr>
            <p:nvPr/>
          </p:nvSpPr>
          <p:spPr bwMode="auto">
            <a:xfrm>
              <a:off x="1439979" y="2701526"/>
              <a:ext cx="207734" cy="251860"/>
            </a:xfrm>
            <a:custGeom>
              <a:avLst/>
              <a:gdLst>
                <a:gd name="T0" fmla="*/ 0 w 28"/>
                <a:gd name="T1" fmla="*/ 492 h 34"/>
                <a:gd name="T2" fmla="*/ 66 w 28"/>
                <a:gd name="T3" fmla="*/ 638 h 34"/>
                <a:gd name="T4" fmla="*/ 28 w 28"/>
                <a:gd name="T5" fmla="*/ 859 h 34"/>
                <a:gd name="T6" fmla="*/ 156 w 28"/>
                <a:gd name="T7" fmla="*/ 835 h 34"/>
                <a:gd name="T8" fmla="*/ 250 w 28"/>
                <a:gd name="T9" fmla="*/ 859 h 34"/>
                <a:gd name="T10" fmla="*/ 405 w 28"/>
                <a:gd name="T11" fmla="*/ 859 h 34"/>
                <a:gd name="T12" fmla="*/ 462 w 28"/>
                <a:gd name="T13" fmla="*/ 925 h 34"/>
                <a:gd name="T14" fmla="*/ 618 w 28"/>
                <a:gd name="T15" fmla="*/ 885 h 34"/>
                <a:gd name="T16" fmla="*/ 799 w 28"/>
                <a:gd name="T17" fmla="*/ 885 h 34"/>
                <a:gd name="T18" fmla="*/ 839 w 28"/>
                <a:gd name="T19" fmla="*/ 885 h 34"/>
                <a:gd name="T20" fmla="*/ 799 w 28"/>
                <a:gd name="T21" fmla="*/ 835 h 34"/>
                <a:gd name="T22" fmla="*/ 745 w 28"/>
                <a:gd name="T23" fmla="*/ 184 h 34"/>
                <a:gd name="T24" fmla="*/ 867 w 28"/>
                <a:gd name="T25" fmla="*/ 184 h 34"/>
                <a:gd name="T26" fmla="*/ 618 w 28"/>
                <a:gd name="T27" fmla="*/ 0 h 34"/>
                <a:gd name="T28" fmla="*/ 549 w 28"/>
                <a:gd name="T29" fmla="*/ 89 h 34"/>
                <a:gd name="T30" fmla="*/ 368 w 28"/>
                <a:gd name="T31" fmla="*/ 115 h 34"/>
                <a:gd name="T32" fmla="*/ 368 w 28"/>
                <a:gd name="T33" fmla="*/ 311 h 34"/>
                <a:gd name="T34" fmla="*/ 316 w 28"/>
                <a:gd name="T35" fmla="*/ 454 h 34"/>
                <a:gd name="T36" fmla="*/ 0 w 28"/>
                <a:gd name="T37" fmla="*/ 492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34">
                  <a:moveTo>
                    <a:pt x="0" y="16"/>
                  </a:moveTo>
                  <a:cubicBezTo>
                    <a:pt x="3" y="15"/>
                    <a:pt x="2" y="20"/>
                    <a:pt x="2" y="21"/>
                  </a:cubicBezTo>
                  <a:cubicBezTo>
                    <a:pt x="3" y="23"/>
                    <a:pt x="2" y="25"/>
                    <a:pt x="1" y="28"/>
                  </a:cubicBezTo>
                  <a:cubicBezTo>
                    <a:pt x="2" y="26"/>
                    <a:pt x="3" y="27"/>
                    <a:pt x="5" y="27"/>
                  </a:cubicBezTo>
                  <a:cubicBezTo>
                    <a:pt x="6" y="26"/>
                    <a:pt x="7" y="28"/>
                    <a:pt x="8" y="28"/>
                  </a:cubicBezTo>
                  <a:cubicBezTo>
                    <a:pt x="10" y="28"/>
                    <a:pt x="11" y="34"/>
                    <a:pt x="13" y="28"/>
                  </a:cubicBezTo>
                  <a:cubicBezTo>
                    <a:pt x="14" y="29"/>
                    <a:pt x="14" y="31"/>
                    <a:pt x="15" y="30"/>
                  </a:cubicBezTo>
                  <a:cubicBezTo>
                    <a:pt x="17" y="29"/>
                    <a:pt x="18" y="29"/>
                    <a:pt x="20" y="29"/>
                  </a:cubicBezTo>
                  <a:cubicBezTo>
                    <a:pt x="22" y="29"/>
                    <a:pt x="24" y="29"/>
                    <a:pt x="26" y="29"/>
                  </a:cubicBezTo>
                  <a:cubicBezTo>
                    <a:pt x="26" y="29"/>
                    <a:pt x="27" y="30"/>
                    <a:pt x="27" y="29"/>
                  </a:cubicBezTo>
                  <a:cubicBezTo>
                    <a:pt x="27" y="27"/>
                    <a:pt x="26" y="28"/>
                    <a:pt x="26" y="27"/>
                  </a:cubicBezTo>
                  <a:cubicBezTo>
                    <a:pt x="25" y="20"/>
                    <a:pt x="25" y="13"/>
                    <a:pt x="24" y="6"/>
                  </a:cubicBezTo>
                  <a:cubicBezTo>
                    <a:pt x="25" y="6"/>
                    <a:pt x="27" y="6"/>
                    <a:pt x="28" y="6"/>
                  </a:cubicBezTo>
                  <a:cubicBezTo>
                    <a:pt x="25" y="4"/>
                    <a:pt x="23" y="2"/>
                    <a:pt x="20" y="0"/>
                  </a:cubicBezTo>
                  <a:cubicBezTo>
                    <a:pt x="20" y="3"/>
                    <a:pt x="20" y="3"/>
                    <a:pt x="18" y="3"/>
                  </a:cubicBezTo>
                  <a:cubicBezTo>
                    <a:pt x="17" y="3"/>
                    <a:pt x="12" y="3"/>
                    <a:pt x="12" y="4"/>
                  </a:cubicBezTo>
                  <a:cubicBezTo>
                    <a:pt x="12" y="5"/>
                    <a:pt x="13" y="10"/>
                    <a:pt x="12" y="10"/>
                  </a:cubicBezTo>
                  <a:cubicBezTo>
                    <a:pt x="9" y="11"/>
                    <a:pt x="9" y="12"/>
                    <a:pt x="10" y="15"/>
                  </a:cubicBezTo>
                  <a:cubicBezTo>
                    <a:pt x="8" y="15"/>
                    <a:pt x="1" y="14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" name="Freeform 280"/>
            <p:cNvSpPr>
              <a:spLocks noEditPoints="1"/>
            </p:cNvSpPr>
            <p:nvPr/>
          </p:nvSpPr>
          <p:spPr bwMode="auto">
            <a:xfrm>
              <a:off x="1433684" y="2695229"/>
              <a:ext cx="229766" cy="236119"/>
            </a:xfrm>
            <a:custGeom>
              <a:avLst/>
              <a:gdLst>
                <a:gd name="T0" fmla="*/ 339 w 31"/>
                <a:gd name="T1" fmla="*/ 940 h 32"/>
                <a:gd name="T2" fmla="*/ 210 w 31"/>
                <a:gd name="T3" fmla="*/ 874 h 32"/>
                <a:gd name="T4" fmla="*/ 184 w 31"/>
                <a:gd name="T5" fmla="*/ 851 h 32"/>
                <a:gd name="T6" fmla="*/ 89 w 31"/>
                <a:gd name="T7" fmla="*/ 874 h 32"/>
                <a:gd name="T8" fmla="*/ 66 w 31"/>
                <a:gd name="T9" fmla="*/ 851 h 32"/>
                <a:gd name="T10" fmla="*/ 66 w 31"/>
                <a:gd name="T11" fmla="*/ 605 h 32"/>
                <a:gd name="T12" fmla="*/ 28 w 31"/>
                <a:gd name="T13" fmla="*/ 516 h 32"/>
                <a:gd name="T14" fmla="*/ 28 w 31"/>
                <a:gd name="T15" fmla="*/ 516 h 32"/>
                <a:gd name="T16" fmla="*/ 271 w 31"/>
                <a:gd name="T17" fmla="*/ 450 h 32"/>
                <a:gd name="T18" fmla="*/ 316 w 31"/>
                <a:gd name="T19" fmla="*/ 450 h 32"/>
                <a:gd name="T20" fmla="*/ 405 w 31"/>
                <a:gd name="T21" fmla="*/ 180 h 32"/>
                <a:gd name="T22" fmla="*/ 454 w 31"/>
                <a:gd name="T23" fmla="*/ 115 h 32"/>
                <a:gd name="T24" fmla="*/ 589 w 31"/>
                <a:gd name="T25" fmla="*/ 115 h 32"/>
                <a:gd name="T26" fmla="*/ 615 w 31"/>
                <a:gd name="T27" fmla="*/ 66 h 32"/>
                <a:gd name="T28" fmla="*/ 615 w 31"/>
                <a:gd name="T29" fmla="*/ 0 h 32"/>
                <a:gd name="T30" fmla="*/ 798 w 31"/>
                <a:gd name="T31" fmla="*/ 246 h 32"/>
                <a:gd name="T32" fmla="*/ 860 w 31"/>
                <a:gd name="T33" fmla="*/ 851 h 32"/>
                <a:gd name="T34" fmla="*/ 860 w 31"/>
                <a:gd name="T35" fmla="*/ 940 h 32"/>
                <a:gd name="T36" fmla="*/ 838 w 31"/>
                <a:gd name="T37" fmla="*/ 940 h 32"/>
                <a:gd name="T38" fmla="*/ 638 w 31"/>
                <a:gd name="T39" fmla="*/ 940 h 32"/>
                <a:gd name="T40" fmla="*/ 589 w 31"/>
                <a:gd name="T41" fmla="*/ 940 h 32"/>
                <a:gd name="T42" fmla="*/ 495 w 31"/>
                <a:gd name="T43" fmla="*/ 968 h 32"/>
                <a:gd name="T44" fmla="*/ 405 w 31"/>
                <a:gd name="T45" fmla="*/ 968 h 32"/>
                <a:gd name="T46" fmla="*/ 250 w 31"/>
                <a:gd name="T47" fmla="*/ 851 h 32"/>
                <a:gd name="T48" fmla="*/ 365 w 31"/>
                <a:gd name="T49" fmla="*/ 900 h 32"/>
                <a:gd name="T50" fmla="*/ 433 w 31"/>
                <a:gd name="T51" fmla="*/ 874 h 32"/>
                <a:gd name="T52" fmla="*/ 454 w 31"/>
                <a:gd name="T53" fmla="*/ 874 h 32"/>
                <a:gd name="T54" fmla="*/ 495 w 31"/>
                <a:gd name="T55" fmla="*/ 900 h 32"/>
                <a:gd name="T56" fmla="*/ 589 w 31"/>
                <a:gd name="T57" fmla="*/ 900 h 32"/>
                <a:gd name="T58" fmla="*/ 638 w 31"/>
                <a:gd name="T59" fmla="*/ 900 h 32"/>
                <a:gd name="T60" fmla="*/ 838 w 31"/>
                <a:gd name="T61" fmla="*/ 900 h 32"/>
                <a:gd name="T62" fmla="*/ 838 w 31"/>
                <a:gd name="T63" fmla="*/ 874 h 32"/>
                <a:gd name="T64" fmla="*/ 770 w 31"/>
                <a:gd name="T65" fmla="*/ 422 h 32"/>
                <a:gd name="T66" fmla="*/ 744 w 31"/>
                <a:gd name="T67" fmla="*/ 180 h 32"/>
                <a:gd name="T68" fmla="*/ 638 w 31"/>
                <a:gd name="T69" fmla="*/ 66 h 32"/>
                <a:gd name="T70" fmla="*/ 589 w 31"/>
                <a:gd name="T71" fmla="*/ 155 h 32"/>
                <a:gd name="T72" fmla="*/ 549 w 31"/>
                <a:gd name="T73" fmla="*/ 155 h 32"/>
                <a:gd name="T74" fmla="*/ 433 w 31"/>
                <a:gd name="T75" fmla="*/ 155 h 32"/>
                <a:gd name="T76" fmla="*/ 405 w 31"/>
                <a:gd name="T77" fmla="*/ 335 h 32"/>
                <a:gd name="T78" fmla="*/ 339 w 31"/>
                <a:gd name="T79" fmla="*/ 490 h 32"/>
                <a:gd name="T80" fmla="*/ 339 w 31"/>
                <a:gd name="T81" fmla="*/ 490 h 32"/>
                <a:gd name="T82" fmla="*/ 271 w 31"/>
                <a:gd name="T83" fmla="*/ 490 h 32"/>
                <a:gd name="T84" fmla="*/ 89 w 31"/>
                <a:gd name="T85" fmla="*/ 516 h 32"/>
                <a:gd name="T86" fmla="*/ 89 w 31"/>
                <a:gd name="T87" fmla="*/ 605 h 32"/>
                <a:gd name="T88" fmla="*/ 89 w 31"/>
                <a:gd name="T89" fmla="*/ 813 h 32"/>
                <a:gd name="T90" fmla="*/ 184 w 31"/>
                <a:gd name="T91" fmla="*/ 813 h 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1" h="32">
                  <a:moveTo>
                    <a:pt x="13" y="32"/>
                  </a:moveTo>
                  <a:cubicBezTo>
                    <a:pt x="12" y="32"/>
                    <a:pt x="11" y="31"/>
                    <a:pt x="11" y="31"/>
                  </a:cubicBezTo>
                  <a:cubicBezTo>
                    <a:pt x="10" y="30"/>
                    <a:pt x="10" y="29"/>
                    <a:pt x="9" y="29"/>
                  </a:cubicBezTo>
                  <a:cubicBezTo>
                    <a:pt x="8" y="29"/>
                    <a:pt x="8" y="29"/>
                    <a:pt x="7" y="29"/>
                  </a:cubicBezTo>
                  <a:cubicBezTo>
                    <a:pt x="7" y="28"/>
                    <a:pt x="7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5" y="28"/>
                    <a:pt x="5" y="28"/>
                  </a:cubicBezTo>
                  <a:cubicBezTo>
                    <a:pt x="4" y="28"/>
                    <a:pt x="3" y="28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6"/>
                    <a:pt x="3" y="24"/>
                    <a:pt x="2" y="22"/>
                  </a:cubicBezTo>
                  <a:cubicBezTo>
                    <a:pt x="2" y="22"/>
                    <a:pt x="2" y="21"/>
                    <a:pt x="2" y="20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5"/>
                    <a:pt x="4" y="15"/>
                    <a:pt x="6" y="15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3"/>
                    <a:pt x="9" y="11"/>
                    <a:pt x="13" y="10"/>
                  </a:cubicBezTo>
                  <a:cubicBezTo>
                    <a:pt x="13" y="10"/>
                    <a:pt x="13" y="7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5" y="4"/>
                    <a:pt x="15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2"/>
                  </a:cubicBezTo>
                  <a:cubicBezTo>
                    <a:pt x="20" y="2"/>
                    <a:pt x="20" y="2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10"/>
                    <a:pt x="26" y="12"/>
                    <a:pt x="26" y="14"/>
                  </a:cubicBezTo>
                  <a:cubicBezTo>
                    <a:pt x="27" y="19"/>
                    <a:pt x="27" y="24"/>
                    <a:pt x="28" y="28"/>
                  </a:cubicBezTo>
                  <a:cubicBezTo>
                    <a:pt x="29" y="28"/>
                    <a:pt x="29" y="29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5" y="31"/>
                    <a:pt x="24" y="31"/>
                    <a:pt x="22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7" y="31"/>
                    <a:pt x="17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31"/>
                    <a:pt x="14" y="31"/>
                  </a:cubicBezTo>
                  <a:cubicBezTo>
                    <a:pt x="14" y="31"/>
                    <a:pt x="13" y="32"/>
                    <a:pt x="13" y="32"/>
                  </a:cubicBezTo>
                  <a:close/>
                  <a:moveTo>
                    <a:pt x="6" y="27"/>
                  </a:moveTo>
                  <a:cubicBezTo>
                    <a:pt x="7" y="27"/>
                    <a:pt x="8" y="27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10" y="28"/>
                    <a:pt x="11" y="29"/>
                    <a:pt x="12" y="30"/>
                  </a:cubicBezTo>
                  <a:cubicBezTo>
                    <a:pt x="12" y="30"/>
                    <a:pt x="12" y="31"/>
                    <a:pt x="13" y="31"/>
                  </a:cubicBezTo>
                  <a:cubicBezTo>
                    <a:pt x="13" y="31"/>
                    <a:pt x="13" y="31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0"/>
                    <a:pt x="18" y="30"/>
                    <a:pt x="19" y="30"/>
                  </a:cubicBezTo>
                  <a:cubicBezTo>
                    <a:pt x="19" y="30"/>
                    <a:pt x="19" y="30"/>
                    <a:pt x="20" y="30"/>
                  </a:cubicBezTo>
                  <a:cubicBezTo>
                    <a:pt x="20" y="30"/>
                    <a:pt x="20" y="30"/>
                    <a:pt x="21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8"/>
                  </a:cubicBezTo>
                  <a:cubicBezTo>
                    <a:pt x="26" y="24"/>
                    <a:pt x="26" y="19"/>
                    <a:pt x="25" y="14"/>
                  </a:cubicBezTo>
                  <a:cubicBezTo>
                    <a:pt x="25" y="12"/>
                    <a:pt x="25" y="9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4"/>
                    <a:pt x="21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4" y="9"/>
                    <a:pt x="14" y="11"/>
                    <a:pt x="13" y="11"/>
                  </a:cubicBezTo>
                  <a:cubicBezTo>
                    <a:pt x="11" y="12"/>
                    <a:pt x="11" y="13"/>
                    <a:pt x="11" y="15"/>
                  </a:cubicBezTo>
                  <a:cubicBezTo>
                    <a:pt x="11" y="15"/>
                    <a:pt x="11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8" y="16"/>
                    <a:pt x="7" y="16"/>
                    <a:pt x="6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9"/>
                    <a:pt x="3" y="20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4" y="24"/>
                    <a:pt x="4" y="25"/>
                    <a:pt x="3" y="27"/>
                  </a:cubicBezTo>
                  <a:cubicBezTo>
                    <a:pt x="4" y="27"/>
                    <a:pt x="5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" name="Freeform 281"/>
            <p:cNvSpPr>
              <a:spLocks/>
            </p:cNvSpPr>
            <p:nvPr/>
          </p:nvSpPr>
          <p:spPr bwMode="auto">
            <a:xfrm>
              <a:off x="1515519" y="2522075"/>
              <a:ext cx="198292" cy="173154"/>
            </a:xfrm>
            <a:custGeom>
              <a:avLst/>
              <a:gdLst>
                <a:gd name="T0" fmla="*/ 0 w 27"/>
                <a:gd name="T1" fmla="*/ 756 h 23"/>
                <a:gd name="T2" fmla="*/ 86 w 27"/>
                <a:gd name="T3" fmla="*/ 686 h 23"/>
                <a:gd name="T4" fmla="*/ 180 w 27"/>
                <a:gd name="T5" fmla="*/ 588 h 23"/>
                <a:gd name="T6" fmla="*/ 201 w 27"/>
                <a:gd name="T7" fmla="*/ 452 h 23"/>
                <a:gd name="T8" fmla="*/ 266 w 27"/>
                <a:gd name="T9" fmla="*/ 325 h 23"/>
                <a:gd name="T10" fmla="*/ 420 w 27"/>
                <a:gd name="T11" fmla="*/ 189 h 23"/>
                <a:gd name="T12" fmla="*/ 469 w 27"/>
                <a:gd name="T13" fmla="*/ 69 h 23"/>
                <a:gd name="T14" fmla="*/ 560 w 27"/>
                <a:gd name="T15" fmla="*/ 98 h 23"/>
                <a:gd name="T16" fmla="*/ 735 w 27"/>
                <a:gd name="T17" fmla="*/ 98 h 23"/>
                <a:gd name="T18" fmla="*/ 714 w 27"/>
                <a:gd name="T19" fmla="*/ 98 h 23"/>
                <a:gd name="T20" fmla="*/ 772 w 27"/>
                <a:gd name="T21" fmla="*/ 258 h 23"/>
                <a:gd name="T22" fmla="*/ 800 w 27"/>
                <a:gd name="T23" fmla="*/ 354 h 23"/>
                <a:gd name="T24" fmla="*/ 621 w 27"/>
                <a:gd name="T25" fmla="*/ 452 h 23"/>
                <a:gd name="T26" fmla="*/ 469 w 27"/>
                <a:gd name="T27" fmla="*/ 560 h 23"/>
                <a:gd name="T28" fmla="*/ 294 w 27"/>
                <a:gd name="T29" fmla="*/ 617 h 23"/>
                <a:gd name="T30" fmla="*/ 240 w 27"/>
                <a:gd name="T31" fmla="*/ 756 h 23"/>
                <a:gd name="T32" fmla="*/ 0 w 27"/>
                <a:gd name="T33" fmla="*/ 756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cubicBezTo>
                    <a:pt x="0" y="22"/>
                    <a:pt x="2" y="22"/>
                    <a:pt x="3" y="21"/>
                  </a:cubicBezTo>
                  <a:cubicBezTo>
                    <a:pt x="4" y="20"/>
                    <a:pt x="6" y="20"/>
                    <a:pt x="6" y="18"/>
                  </a:cubicBezTo>
                  <a:cubicBezTo>
                    <a:pt x="7" y="16"/>
                    <a:pt x="7" y="15"/>
                    <a:pt x="7" y="14"/>
                  </a:cubicBezTo>
                  <a:cubicBezTo>
                    <a:pt x="7" y="13"/>
                    <a:pt x="9" y="10"/>
                    <a:pt x="9" y="10"/>
                  </a:cubicBezTo>
                  <a:cubicBezTo>
                    <a:pt x="10" y="8"/>
                    <a:pt x="12" y="7"/>
                    <a:pt x="14" y="6"/>
                  </a:cubicBezTo>
                  <a:cubicBezTo>
                    <a:pt x="15" y="5"/>
                    <a:pt x="15" y="3"/>
                    <a:pt x="16" y="2"/>
                  </a:cubicBezTo>
                  <a:cubicBezTo>
                    <a:pt x="17" y="0"/>
                    <a:pt x="18" y="2"/>
                    <a:pt x="19" y="3"/>
                  </a:cubicBezTo>
                  <a:cubicBezTo>
                    <a:pt x="20" y="3"/>
                    <a:pt x="23" y="3"/>
                    <a:pt x="25" y="3"/>
                  </a:cubicBezTo>
                  <a:cubicBezTo>
                    <a:pt x="25" y="3"/>
                    <a:pt x="25" y="3"/>
                    <a:pt x="24" y="3"/>
                  </a:cubicBezTo>
                  <a:cubicBezTo>
                    <a:pt x="26" y="4"/>
                    <a:pt x="26" y="6"/>
                    <a:pt x="26" y="8"/>
                  </a:cubicBezTo>
                  <a:cubicBezTo>
                    <a:pt x="26" y="9"/>
                    <a:pt x="27" y="10"/>
                    <a:pt x="27" y="11"/>
                  </a:cubicBezTo>
                  <a:cubicBezTo>
                    <a:pt x="25" y="11"/>
                    <a:pt x="19" y="11"/>
                    <a:pt x="21" y="14"/>
                  </a:cubicBezTo>
                  <a:cubicBezTo>
                    <a:pt x="19" y="15"/>
                    <a:pt x="17" y="17"/>
                    <a:pt x="16" y="17"/>
                  </a:cubicBezTo>
                  <a:cubicBezTo>
                    <a:pt x="14" y="17"/>
                    <a:pt x="12" y="18"/>
                    <a:pt x="10" y="19"/>
                  </a:cubicBezTo>
                  <a:cubicBezTo>
                    <a:pt x="8" y="21"/>
                    <a:pt x="11" y="23"/>
                    <a:pt x="8" y="23"/>
                  </a:cubicBezTo>
                  <a:cubicBezTo>
                    <a:pt x="5" y="23"/>
                    <a:pt x="2" y="23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" name="Freeform 282"/>
            <p:cNvSpPr>
              <a:spLocks noEditPoints="1"/>
            </p:cNvSpPr>
            <p:nvPr/>
          </p:nvSpPr>
          <p:spPr bwMode="auto">
            <a:xfrm>
              <a:off x="1506077" y="2522075"/>
              <a:ext cx="232913" cy="179451"/>
            </a:xfrm>
            <a:custGeom>
              <a:avLst/>
              <a:gdLst>
                <a:gd name="T0" fmla="*/ 0 w 31"/>
                <a:gd name="T1" fmla="*/ 762 h 24"/>
                <a:gd name="T2" fmla="*/ 69 w 31"/>
                <a:gd name="T3" fmla="*/ 701 h 24"/>
                <a:gd name="T4" fmla="*/ 136 w 31"/>
                <a:gd name="T5" fmla="*/ 644 h 24"/>
                <a:gd name="T6" fmla="*/ 234 w 31"/>
                <a:gd name="T7" fmla="*/ 485 h 24"/>
                <a:gd name="T8" fmla="*/ 325 w 31"/>
                <a:gd name="T9" fmla="*/ 283 h 24"/>
                <a:gd name="T10" fmla="*/ 451 w 31"/>
                <a:gd name="T11" fmla="*/ 185 h 24"/>
                <a:gd name="T12" fmla="*/ 518 w 31"/>
                <a:gd name="T13" fmla="*/ 69 h 24"/>
                <a:gd name="T14" fmla="*/ 656 w 31"/>
                <a:gd name="T15" fmla="*/ 29 h 24"/>
                <a:gd name="T16" fmla="*/ 723 w 31"/>
                <a:gd name="T17" fmla="*/ 69 h 24"/>
                <a:gd name="T18" fmla="*/ 776 w 31"/>
                <a:gd name="T19" fmla="*/ 69 h 24"/>
                <a:gd name="T20" fmla="*/ 1010 w 31"/>
                <a:gd name="T21" fmla="*/ 135 h 24"/>
                <a:gd name="T22" fmla="*/ 871 w 31"/>
                <a:gd name="T23" fmla="*/ 226 h 24"/>
                <a:gd name="T24" fmla="*/ 912 w 31"/>
                <a:gd name="T25" fmla="*/ 283 h 24"/>
                <a:gd name="T26" fmla="*/ 912 w 31"/>
                <a:gd name="T27" fmla="*/ 390 h 24"/>
                <a:gd name="T28" fmla="*/ 723 w 31"/>
                <a:gd name="T29" fmla="*/ 418 h 24"/>
                <a:gd name="T30" fmla="*/ 747 w 31"/>
                <a:gd name="T31" fmla="*/ 485 h 24"/>
                <a:gd name="T32" fmla="*/ 656 w 31"/>
                <a:gd name="T33" fmla="*/ 508 h 24"/>
                <a:gd name="T34" fmla="*/ 394 w 31"/>
                <a:gd name="T35" fmla="*/ 644 h 24"/>
                <a:gd name="T36" fmla="*/ 353 w 31"/>
                <a:gd name="T37" fmla="*/ 739 h 24"/>
                <a:gd name="T38" fmla="*/ 98 w 31"/>
                <a:gd name="T39" fmla="*/ 701 h 24"/>
                <a:gd name="T40" fmla="*/ 325 w 31"/>
                <a:gd name="T41" fmla="*/ 701 h 24"/>
                <a:gd name="T42" fmla="*/ 353 w 31"/>
                <a:gd name="T43" fmla="*/ 603 h 24"/>
                <a:gd name="T44" fmla="*/ 656 w 31"/>
                <a:gd name="T45" fmla="*/ 485 h 24"/>
                <a:gd name="T46" fmla="*/ 678 w 31"/>
                <a:gd name="T47" fmla="*/ 418 h 24"/>
                <a:gd name="T48" fmla="*/ 871 w 31"/>
                <a:gd name="T49" fmla="*/ 321 h 24"/>
                <a:gd name="T50" fmla="*/ 843 w 31"/>
                <a:gd name="T51" fmla="*/ 226 h 24"/>
                <a:gd name="T52" fmla="*/ 814 w 31"/>
                <a:gd name="T53" fmla="*/ 95 h 24"/>
                <a:gd name="T54" fmla="*/ 723 w 31"/>
                <a:gd name="T55" fmla="*/ 135 h 24"/>
                <a:gd name="T56" fmla="*/ 609 w 31"/>
                <a:gd name="T57" fmla="*/ 69 h 24"/>
                <a:gd name="T58" fmla="*/ 559 w 31"/>
                <a:gd name="T59" fmla="*/ 69 h 24"/>
                <a:gd name="T60" fmla="*/ 489 w 31"/>
                <a:gd name="T61" fmla="*/ 226 h 24"/>
                <a:gd name="T62" fmla="*/ 353 w 31"/>
                <a:gd name="T63" fmla="*/ 321 h 24"/>
                <a:gd name="T64" fmla="*/ 255 w 31"/>
                <a:gd name="T65" fmla="*/ 485 h 24"/>
                <a:gd name="T66" fmla="*/ 165 w 31"/>
                <a:gd name="T67" fmla="*/ 672 h 24"/>
                <a:gd name="T68" fmla="*/ 98 w 31"/>
                <a:gd name="T69" fmla="*/ 701 h 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" h="24">
                  <a:moveTo>
                    <a:pt x="9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2"/>
                    <a:pt x="1" y="22"/>
                    <a:pt x="2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0"/>
                  </a:cubicBezTo>
                  <a:cubicBezTo>
                    <a:pt x="5" y="20"/>
                    <a:pt x="6" y="19"/>
                    <a:pt x="7" y="18"/>
                  </a:cubicBezTo>
                  <a:cubicBezTo>
                    <a:pt x="7" y="17"/>
                    <a:pt x="7" y="16"/>
                    <a:pt x="7" y="15"/>
                  </a:cubicBezTo>
                  <a:cubicBezTo>
                    <a:pt x="7" y="15"/>
                    <a:pt x="7" y="14"/>
                    <a:pt x="7" y="14"/>
                  </a:cubicBezTo>
                  <a:cubicBezTo>
                    <a:pt x="7" y="12"/>
                    <a:pt x="9" y="10"/>
                    <a:pt x="10" y="9"/>
                  </a:cubicBezTo>
                  <a:cubicBezTo>
                    <a:pt x="11" y="8"/>
                    <a:pt x="12" y="7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6" y="4"/>
                    <a:pt x="16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8" y="0"/>
                    <a:pt x="19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2" y="2"/>
                    <a:pt x="22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2"/>
                    <a:pt x="26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6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8" y="8"/>
                    <a:pt x="28" y="9"/>
                    <a:pt x="28" y="9"/>
                  </a:cubicBezTo>
                  <a:cubicBezTo>
                    <a:pt x="28" y="10"/>
                    <a:pt x="29" y="10"/>
                    <a:pt x="28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4" y="12"/>
                    <a:pt x="23" y="13"/>
                    <a:pt x="22" y="13"/>
                  </a:cubicBezTo>
                  <a:cubicBezTo>
                    <a:pt x="22" y="13"/>
                    <a:pt x="22" y="14"/>
                    <a:pt x="23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1" y="16"/>
                    <a:pt x="20" y="16"/>
                  </a:cubicBezTo>
                  <a:cubicBezTo>
                    <a:pt x="19" y="17"/>
                    <a:pt x="18" y="18"/>
                    <a:pt x="17" y="18"/>
                  </a:cubicBezTo>
                  <a:cubicBezTo>
                    <a:pt x="15" y="18"/>
                    <a:pt x="13" y="19"/>
                    <a:pt x="12" y="20"/>
                  </a:cubicBezTo>
                  <a:cubicBezTo>
                    <a:pt x="11" y="21"/>
                    <a:pt x="11" y="21"/>
                    <a:pt x="11" y="22"/>
                  </a:cubicBezTo>
                  <a:cubicBezTo>
                    <a:pt x="11" y="22"/>
                    <a:pt x="11" y="23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lose/>
                  <a:moveTo>
                    <a:pt x="3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1"/>
                    <a:pt x="10" y="20"/>
                    <a:pt x="11" y="19"/>
                  </a:cubicBezTo>
                  <a:cubicBezTo>
                    <a:pt x="12" y="18"/>
                    <a:pt x="15" y="17"/>
                    <a:pt x="16" y="17"/>
                  </a:cubicBezTo>
                  <a:cubicBezTo>
                    <a:pt x="17" y="17"/>
                    <a:pt x="19" y="16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1"/>
                    <a:pt x="25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6" y="9"/>
                    <a:pt x="26" y="8"/>
                  </a:cubicBezTo>
                  <a:cubicBezTo>
                    <a:pt x="26" y="8"/>
                    <a:pt x="26" y="7"/>
                    <a:pt x="26" y="7"/>
                  </a:cubicBezTo>
                  <a:cubicBezTo>
                    <a:pt x="26" y="5"/>
                    <a:pt x="26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3" y="3"/>
                  </a:cubicBezTo>
                  <a:cubicBezTo>
                    <a:pt x="23" y="4"/>
                    <a:pt x="23" y="4"/>
                    <a:pt x="22" y="4"/>
                  </a:cubicBezTo>
                  <a:cubicBezTo>
                    <a:pt x="22" y="4"/>
                    <a:pt x="21" y="3"/>
                    <a:pt x="20" y="3"/>
                  </a:cubicBezTo>
                  <a:cubicBezTo>
                    <a:pt x="20" y="3"/>
                    <a:pt x="19" y="3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7" y="5"/>
                    <a:pt x="16" y="6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10" y="11"/>
                    <a:pt x="9" y="13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9" y="16"/>
                    <a:pt x="9" y="17"/>
                    <a:pt x="8" y="18"/>
                  </a:cubicBezTo>
                  <a:cubicBezTo>
                    <a:pt x="7" y="20"/>
                    <a:pt x="6" y="20"/>
                    <a:pt x="5" y="21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4" y="22"/>
                    <a:pt x="4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" name="Freeform 283"/>
            <p:cNvSpPr>
              <a:spLocks/>
            </p:cNvSpPr>
            <p:nvPr/>
          </p:nvSpPr>
          <p:spPr bwMode="auto">
            <a:xfrm>
              <a:off x="1738991" y="2767639"/>
              <a:ext cx="273832" cy="217230"/>
            </a:xfrm>
            <a:custGeom>
              <a:avLst/>
              <a:gdLst>
                <a:gd name="T0" fmla="*/ 1039 w 37"/>
                <a:gd name="T1" fmla="*/ 69 h 29"/>
                <a:gd name="T2" fmla="*/ 973 w 37"/>
                <a:gd name="T3" fmla="*/ 29 h 29"/>
                <a:gd name="T4" fmla="*/ 818 w 37"/>
                <a:gd name="T5" fmla="*/ 29 h 29"/>
                <a:gd name="T6" fmla="*/ 635 w 37"/>
                <a:gd name="T7" fmla="*/ 164 h 29"/>
                <a:gd name="T8" fmla="*/ 454 w 37"/>
                <a:gd name="T9" fmla="*/ 283 h 29"/>
                <a:gd name="T10" fmla="*/ 270 w 37"/>
                <a:gd name="T11" fmla="*/ 390 h 29"/>
                <a:gd name="T12" fmla="*/ 270 w 37"/>
                <a:gd name="T13" fmla="*/ 607 h 29"/>
                <a:gd name="T14" fmla="*/ 66 w 37"/>
                <a:gd name="T15" fmla="*/ 673 h 29"/>
                <a:gd name="T16" fmla="*/ 0 w 37"/>
                <a:gd name="T17" fmla="*/ 702 h 29"/>
                <a:gd name="T18" fmla="*/ 28 w 37"/>
                <a:gd name="T19" fmla="*/ 792 h 29"/>
                <a:gd name="T20" fmla="*/ 89 w 37"/>
                <a:gd name="T21" fmla="*/ 861 h 29"/>
                <a:gd name="T22" fmla="*/ 115 w 37"/>
                <a:gd name="T23" fmla="*/ 861 h 29"/>
                <a:gd name="T24" fmla="*/ 155 w 37"/>
                <a:gd name="T25" fmla="*/ 928 h 29"/>
                <a:gd name="T26" fmla="*/ 155 w 37"/>
                <a:gd name="T27" fmla="*/ 899 h 29"/>
                <a:gd name="T28" fmla="*/ 249 w 37"/>
                <a:gd name="T29" fmla="*/ 928 h 29"/>
                <a:gd name="T30" fmla="*/ 364 w 37"/>
                <a:gd name="T31" fmla="*/ 771 h 29"/>
                <a:gd name="T32" fmla="*/ 454 w 37"/>
                <a:gd name="T33" fmla="*/ 838 h 29"/>
                <a:gd name="T34" fmla="*/ 585 w 37"/>
                <a:gd name="T35" fmla="*/ 838 h 29"/>
                <a:gd name="T36" fmla="*/ 675 w 37"/>
                <a:gd name="T37" fmla="*/ 838 h 29"/>
                <a:gd name="T38" fmla="*/ 790 w 37"/>
                <a:gd name="T39" fmla="*/ 792 h 29"/>
                <a:gd name="T40" fmla="*/ 924 w 37"/>
                <a:gd name="T41" fmla="*/ 792 h 29"/>
                <a:gd name="T42" fmla="*/ 950 w 37"/>
                <a:gd name="T43" fmla="*/ 742 h 29"/>
                <a:gd name="T44" fmla="*/ 1011 w 37"/>
                <a:gd name="T45" fmla="*/ 607 h 29"/>
                <a:gd name="T46" fmla="*/ 1068 w 37"/>
                <a:gd name="T47" fmla="*/ 419 h 29"/>
                <a:gd name="T48" fmla="*/ 1105 w 37"/>
                <a:gd name="T49" fmla="*/ 255 h 29"/>
                <a:gd name="T50" fmla="*/ 1039 w 37"/>
                <a:gd name="T51" fmla="*/ 69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7" h="29">
                  <a:moveTo>
                    <a:pt x="34" y="2"/>
                  </a:moveTo>
                  <a:cubicBezTo>
                    <a:pt x="33" y="3"/>
                    <a:pt x="33" y="1"/>
                    <a:pt x="32" y="1"/>
                  </a:cubicBezTo>
                  <a:cubicBezTo>
                    <a:pt x="31" y="0"/>
                    <a:pt x="29" y="1"/>
                    <a:pt x="27" y="1"/>
                  </a:cubicBezTo>
                  <a:cubicBezTo>
                    <a:pt x="25" y="1"/>
                    <a:pt x="22" y="4"/>
                    <a:pt x="21" y="5"/>
                  </a:cubicBezTo>
                  <a:cubicBezTo>
                    <a:pt x="19" y="6"/>
                    <a:pt x="17" y="7"/>
                    <a:pt x="15" y="9"/>
                  </a:cubicBezTo>
                  <a:cubicBezTo>
                    <a:pt x="14" y="10"/>
                    <a:pt x="9" y="12"/>
                    <a:pt x="9" y="12"/>
                  </a:cubicBezTo>
                  <a:cubicBezTo>
                    <a:pt x="9" y="14"/>
                    <a:pt x="10" y="18"/>
                    <a:pt x="9" y="19"/>
                  </a:cubicBezTo>
                  <a:cubicBezTo>
                    <a:pt x="7" y="22"/>
                    <a:pt x="4" y="19"/>
                    <a:pt x="2" y="21"/>
                  </a:cubicBezTo>
                  <a:cubicBezTo>
                    <a:pt x="2" y="22"/>
                    <a:pt x="0" y="21"/>
                    <a:pt x="0" y="22"/>
                  </a:cubicBezTo>
                  <a:cubicBezTo>
                    <a:pt x="0" y="23"/>
                    <a:pt x="1" y="24"/>
                    <a:pt x="1" y="25"/>
                  </a:cubicBezTo>
                  <a:cubicBezTo>
                    <a:pt x="2" y="26"/>
                    <a:pt x="2" y="26"/>
                    <a:pt x="3" y="27"/>
                  </a:cubicBezTo>
                  <a:cubicBezTo>
                    <a:pt x="3" y="27"/>
                    <a:pt x="4" y="27"/>
                    <a:pt x="4" y="27"/>
                  </a:cubicBezTo>
                  <a:cubicBezTo>
                    <a:pt x="5" y="28"/>
                    <a:pt x="4" y="28"/>
                    <a:pt x="5" y="2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7" y="29"/>
                    <a:pt x="8" y="29"/>
                  </a:cubicBezTo>
                  <a:cubicBezTo>
                    <a:pt x="7" y="27"/>
                    <a:pt x="10" y="25"/>
                    <a:pt x="12" y="24"/>
                  </a:cubicBezTo>
                  <a:cubicBezTo>
                    <a:pt x="13" y="24"/>
                    <a:pt x="14" y="25"/>
                    <a:pt x="15" y="26"/>
                  </a:cubicBezTo>
                  <a:cubicBezTo>
                    <a:pt x="16" y="27"/>
                    <a:pt x="17" y="25"/>
                    <a:pt x="19" y="26"/>
                  </a:cubicBezTo>
                  <a:cubicBezTo>
                    <a:pt x="20" y="27"/>
                    <a:pt x="21" y="27"/>
                    <a:pt x="22" y="26"/>
                  </a:cubicBezTo>
                  <a:cubicBezTo>
                    <a:pt x="23" y="25"/>
                    <a:pt x="24" y="25"/>
                    <a:pt x="26" y="25"/>
                  </a:cubicBezTo>
                  <a:cubicBezTo>
                    <a:pt x="28" y="25"/>
                    <a:pt x="28" y="26"/>
                    <a:pt x="30" y="25"/>
                  </a:cubicBezTo>
                  <a:cubicBezTo>
                    <a:pt x="30" y="24"/>
                    <a:pt x="29" y="23"/>
                    <a:pt x="31" y="23"/>
                  </a:cubicBezTo>
                  <a:cubicBezTo>
                    <a:pt x="30" y="22"/>
                    <a:pt x="32" y="20"/>
                    <a:pt x="33" y="19"/>
                  </a:cubicBezTo>
                  <a:cubicBezTo>
                    <a:pt x="35" y="17"/>
                    <a:pt x="35" y="16"/>
                    <a:pt x="35" y="13"/>
                  </a:cubicBezTo>
                  <a:cubicBezTo>
                    <a:pt x="36" y="11"/>
                    <a:pt x="37" y="8"/>
                    <a:pt x="36" y="8"/>
                  </a:cubicBezTo>
                  <a:cubicBezTo>
                    <a:pt x="34" y="6"/>
                    <a:pt x="34" y="4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" name="Freeform 284"/>
            <p:cNvSpPr>
              <a:spLocks noEditPoints="1"/>
            </p:cNvSpPr>
            <p:nvPr/>
          </p:nvSpPr>
          <p:spPr bwMode="auto">
            <a:xfrm>
              <a:off x="1729548" y="2767639"/>
              <a:ext cx="283274" cy="232971"/>
            </a:xfrm>
            <a:custGeom>
              <a:avLst/>
              <a:gdLst>
                <a:gd name="T0" fmla="*/ 253 w 38"/>
                <a:gd name="T1" fmla="*/ 981 h 31"/>
                <a:gd name="T2" fmla="*/ 225 w 38"/>
                <a:gd name="T3" fmla="*/ 912 h 31"/>
                <a:gd name="T4" fmla="*/ 225 w 38"/>
                <a:gd name="T5" fmla="*/ 912 h 31"/>
                <a:gd name="T6" fmla="*/ 185 w 38"/>
                <a:gd name="T7" fmla="*/ 941 h 31"/>
                <a:gd name="T8" fmla="*/ 156 w 38"/>
                <a:gd name="T9" fmla="*/ 871 h 31"/>
                <a:gd name="T10" fmla="*/ 95 w 38"/>
                <a:gd name="T11" fmla="*/ 871 h 31"/>
                <a:gd name="T12" fmla="*/ 0 w 38"/>
                <a:gd name="T13" fmla="*/ 723 h 31"/>
                <a:gd name="T14" fmla="*/ 95 w 38"/>
                <a:gd name="T15" fmla="*/ 656 h 31"/>
                <a:gd name="T16" fmla="*/ 185 w 38"/>
                <a:gd name="T17" fmla="*/ 656 h 31"/>
                <a:gd name="T18" fmla="*/ 279 w 38"/>
                <a:gd name="T19" fmla="*/ 609 h 31"/>
                <a:gd name="T20" fmla="*/ 320 w 38"/>
                <a:gd name="T21" fmla="*/ 394 h 31"/>
                <a:gd name="T22" fmla="*/ 476 w 38"/>
                <a:gd name="T23" fmla="*/ 255 h 31"/>
                <a:gd name="T24" fmla="*/ 718 w 38"/>
                <a:gd name="T25" fmla="*/ 98 h 31"/>
                <a:gd name="T26" fmla="*/ 943 w 38"/>
                <a:gd name="T27" fmla="*/ 0 h 31"/>
                <a:gd name="T28" fmla="*/ 1078 w 38"/>
                <a:gd name="T29" fmla="*/ 29 h 31"/>
                <a:gd name="T30" fmla="*/ 1127 w 38"/>
                <a:gd name="T31" fmla="*/ 29 h 31"/>
                <a:gd name="T32" fmla="*/ 1127 w 38"/>
                <a:gd name="T33" fmla="*/ 98 h 31"/>
                <a:gd name="T34" fmla="*/ 1168 w 38"/>
                <a:gd name="T35" fmla="*/ 353 h 31"/>
                <a:gd name="T36" fmla="*/ 1168 w 38"/>
                <a:gd name="T37" fmla="*/ 451 h 31"/>
                <a:gd name="T38" fmla="*/ 1078 w 38"/>
                <a:gd name="T39" fmla="*/ 656 h 31"/>
                <a:gd name="T40" fmla="*/ 1106 w 38"/>
                <a:gd name="T41" fmla="*/ 776 h 31"/>
                <a:gd name="T42" fmla="*/ 971 w 38"/>
                <a:gd name="T43" fmla="*/ 776 h 31"/>
                <a:gd name="T44" fmla="*/ 971 w 38"/>
                <a:gd name="T45" fmla="*/ 814 h 31"/>
                <a:gd name="T46" fmla="*/ 853 w 38"/>
                <a:gd name="T47" fmla="*/ 843 h 31"/>
                <a:gd name="T48" fmla="*/ 718 w 38"/>
                <a:gd name="T49" fmla="*/ 871 h 31"/>
                <a:gd name="T50" fmla="*/ 599 w 38"/>
                <a:gd name="T51" fmla="*/ 843 h 31"/>
                <a:gd name="T52" fmla="*/ 504 w 38"/>
                <a:gd name="T53" fmla="*/ 871 h 31"/>
                <a:gd name="T54" fmla="*/ 410 w 38"/>
                <a:gd name="T55" fmla="*/ 814 h 31"/>
                <a:gd name="T56" fmla="*/ 279 w 38"/>
                <a:gd name="T57" fmla="*/ 941 h 31"/>
                <a:gd name="T58" fmla="*/ 225 w 38"/>
                <a:gd name="T59" fmla="*/ 871 h 31"/>
                <a:gd name="T60" fmla="*/ 279 w 38"/>
                <a:gd name="T61" fmla="*/ 843 h 31"/>
                <a:gd name="T62" fmla="*/ 504 w 38"/>
                <a:gd name="T63" fmla="*/ 814 h 31"/>
                <a:gd name="T64" fmla="*/ 533 w 38"/>
                <a:gd name="T65" fmla="*/ 843 h 31"/>
                <a:gd name="T66" fmla="*/ 718 w 38"/>
                <a:gd name="T67" fmla="*/ 843 h 31"/>
                <a:gd name="T68" fmla="*/ 853 w 38"/>
                <a:gd name="T69" fmla="*/ 814 h 31"/>
                <a:gd name="T70" fmla="*/ 914 w 38"/>
                <a:gd name="T71" fmla="*/ 814 h 31"/>
                <a:gd name="T72" fmla="*/ 943 w 38"/>
                <a:gd name="T73" fmla="*/ 776 h 31"/>
                <a:gd name="T74" fmla="*/ 971 w 38"/>
                <a:gd name="T75" fmla="*/ 747 h 31"/>
                <a:gd name="T76" fmla="*/ 1078 w 38"/>
                <a:gd name="T77" fmla="*/ 609 h 31"/>
                <a:gd name="T78" fmla="*/ 1127 w 38"/>
                <a:gd name="T79" fmla="*/ 423 h 31"/>
                <a:gd name="T80" fmla="*/ 1127 w 38"/>
                <a:gd name="T81" fmla="*/ 255 h 31"/>
                <a:gd name="T82" fmla="*/ 1106 w 38"/>
                <a:gd name="T83" fmla="*/ 98 h 31"/>
                <a:gd name="T84" fmla="*/ 1009 w 38"/>
                <a:gd name="T85" fmla="*/ 29 h 31"/>
                <a:gd name="T86" fmla="*/ 874 w 38"/>
                <a:gd name="T87" fmla="*/ 29 h 31"/>
                <a:gd name="T88" fmla="*/ 689 w 38"/>
                <a:gd name="T89" fmla="*/ 165 h 31"/>
                <a:gd name="T90" fmla="*/ 410 w 38"/>
                <a:gd name="T91" fmla="*/ 353 h 31"/>
                <a:gd name="T92" fmla="*/ 348 w 38"/>
                <a:gd name="T93" fmla="*/ 451 h 31"/>
                <a:gd name="T94" fmla="*/ 225 w 38"/>
                <a:gd name="T95" fmla="*/ 678 h 31"/>
                <a:gd name="T96" fmla="*/ 156 w 38"/>
                <a:gd name="T97" fmla="*/ 678 h 31"/>
                <a:gd name="T98" fmla="*/ 66 w 38"/>
                <a:gd name="T99" fmla="*/ 723 h 31"/>
                <a:gd name="T100" fmla="*/ 66 w 38"/>
                <a:gd name="T101" fmla="*/ 814 h 31"/>
                <a:gd name="T102" fmla="*/ 118 w 38"/>
                <a:gd name="T103" fmla="*/ 843 h 31"/>
                <a:gd name="T104" fmla="*/ 185 w 38"/>
                <a:gd name="T105" fmla="*/ 871 h 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8" h="31">
                  <a:moveTo>
                    <a:pt x="10" y="31"/>
                  </a:move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29"/>
                    <a:pt x="8" y="29"/>
                  </a:cubicBezTo>
                  <a:cubicBezTo>
                    <a:pt x="7" y="29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28"/>
                    <a:pt x="5" y="28"/>
                  </a:cubicBezTo>
                  <a:cubicBezTo>
                    <a:pt x="5" y="28"/>
                    <a:pt x="5" y="28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8"/>
                    <a:pt x="3" y="27"/>
                    <a:pt x="3" y="27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" y="21"/>
                    <a:pt x="3" y="21"/>
                    <a:pt x="3" y="20"/>
                  </a:cubicBezTo>
                  <a:cubicBezTo>
                    <a:pt x="3" y="20"/>
                    <a:pt x="4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9" y="20"/>
                    <a:pt x="9" y="19"/>
                  </a:cubicBezTo>
                  <a:cubicBezTo>
                    <a:pt x="10" y="18"/>
                    <a:pt x="10" y="16"/>
                    <a:pt x="10" y="14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0" y="11"/>
                    <a:pt x="10" y="11"/>
                    <a:pt x="12" y="10"/>
                  </a:cubicBezTo>
                  <a:cubicBezTo>
                    <a:pt x="13" y="9"/>
                    <a:pt x="15" y="9"/>
                    <a:pt x="15" y="8"/>
                  </a:cubicBezTo>
                  <a:cubicBezTo>
                    <a:pt x="18" y="7"/>
                    <a:pt x="20" y="5"/>
                    <a:pt x="21" y="4"/>
                  </a:cubicBezTo>
                  <a:cubicBezTo>
                    <a:pt x="22" y="4"/>
                    <a:pt x="22" y="4"/>
                    <a:pt x="23" y="3"/>
                  </a:cubicBezTo>
                  <a:cubicBezTo>
                    <a:pt x="25" y="2"/>
                    <a:pt x="27" y="0"/>
                    <a:pt x="28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3" y="0"/>
                    <a:pt x="34" y="1"/>
                    <a:pt x="34" y="1"/>
                  </a:cubicBezTo>
                  <a:cubicBezTo>
                    <a:pt x="35" y="2"/>
                    <a:pt x="35" y="2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3"/>
                    <a:pt x="36" y="3"/>
                  </a:cubicBezTo>
                  <a:cubicBezTo>
                    <a:pt x="36" y="5"/>
                    <a:pt x="36" y="6"/>
                    <a:pt x="37" y="7"/>
                  </a:cubicBezTo>
                  <a:cubicBezTo>
                    <a:pt x="38" y="8"/>
                    <a:pt x="38" y="10"/>
                    <a:pt x="37" y="11"/>
                  </a:cubicBezTo>
                  <a:cubicBezTo>
                    <a:pt x="37" y="12"/>
                    <a:pt x="37" y="12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6"/>
                    <a:pt x="37" y="17"/>
                    <a:pt x="34" y="19"/>
                  </a:cubicBezTo>
                  <a:cubicBezTo>
                    <a:pt x="34" y="19"/>
                    <a:pt x="34" y="20"/>
                    <a:pt x="34" y="20"/>
                  </a:cubicBezTo>
                  <a:cubicBezTo>
                    <a:pt x="34" y="20"/>
                    <a:pt x="32" y="22"/>
                    <a:pt x="32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5"/>
                    <a:pt x="31" y="25"/>
                  </a:cubicBezTo>
                  <a:cubicBezTo>
                    <a:pt x="30" y="26"/>
                    <a:pt x="29" y="26"/>
                    <a:pt x="28" y="26"/>
                  </a:cubicBezTo>
                  <a:cubicBezTo>
                    <a:pt x="28" y="26"/>
                    <a:pt x="28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5" y="26"/>
                    <a:pt x="25" y="26"/>
                    <a:pt x="23" y="27"/>
                  </a:cubicBezTo>
                  <a:cubicBezTo>
                    <a:pt x="23" y="27"/>
                    <a:pt x="22" y="27"/>
                    <a:pt x="22" y="27"/>
                  </a:cubicBezTo>
                  <a:cubicBezTo>
                    <a:pt x="21" y="27"/>
                    <a:pt x="20" y="27"/>
                    <a:pt x="19" y="26"/>
                  </a:cubicBezTo>
                  <a:cubicBezTo>
                    <a:pt x="19" y="26"/>
                    <a:pt x="18" y="26"/>
                    <a:pt x="18" y="27"/>
                  </a:cubicBezTo>
                  <a:cubicBezTo>
                    <a:pt x="17" y="27"/>
                    <a:pt x="17" y="27"/>
                    <a:pt x="16" y="27"/>
                  </a:cubicBezTo>
                  <a:cubicBezTo>
                    <a:pt x="16" y="27"/>
                    <a:pt x="15" y="26"/>
                    <a:pt x="15" y="26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2" y="25"/>
                    <a:pt x="10" y="26"/>
                    <a:pt x="10" y="27"/>
                  </a:cubicBezTo>
                  <a:cubicBezTo>
                    <a:pt x="9" y="27"/>
                    <a:pt x="9" y="28"/>
                    <a:pt x="9" y="29"/>
                  </a:cubicBezTo>
                  <a:lnTo>
                    <a:pt x="10" y="31"/>
                  </a:lnTo>
                  <a:close/>
                  <a:moveTo>
                    <a:pt x="7" y="27"/>
                  </a:moveTo>
                  <a:cubicBezTo>
                    <a:pt x="7" y="27"/>
                    <a:pt x="8" y="27"/>
                    <a:pt x="8" y="28"/>
                  </a:cubicBezTo>
                  <a:cubicBezTo>
                    <a:pt x="8" y="27"/>
                    <a:pt x="8" y="27"/>
                    <a:pt x="9" y="26"/>
                  </a:cubicBezTo>
                  <a:cubicBezTo>
                    <a:pt x="10" y="25"/>
                    <a:pt x="11" y="24"/>
                    <a:pt x="13" y="24"/>
                  </a:cubicBezTo>
                  <a:cubicBezTo>
                    <a:pt x="14" y="24"/>
                    <a:pt x="15" y="24"/>
                    <a:pt x="16" y="25"/>
                  </a:cubicBezTo>
                  <a:cubicBezTo>
                    <a:pt x="16" y="25"/>
                    <a:pt x="16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5"/>
                    <a:pt x="19" y="25"/>
                    <a:pt x="20" y="26"/>
                  </a:cubicBezTo>
                  <a:cubicBezTo>
                    <a:pt x="21" y="26"/>
                    <a:pt x="22" y="26"/>
                    <a:pt x="23" y="26"/>
                  </a:cubicBezTo>
                  <a:cubicBezTo>
                    <a:pt x="24" y="25"/>
                    <a:pt x="25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5"/>
                    <a:pt x="28" y="25"/>
                    <a:pt x="29" y="25"/>
                  </a:cubicBezTo>
                  <a:cubicBezTo>
                    <a:pt x="29" y="25"/>
                    <a:pt x="29" y="25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3"/>
                    <a:pt x="30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1"/>
                    <a:pt x="32" y="20"/>
                    <a:pt x="33" y="19"/>
                  </a:cubicBezTo>
                  <a:cubicBezTo>
                    <a:pt x="33" y="19"/>
                    <a:pt x="34" y="19"/>
                    <a:pt x="34" y="19"/>
                  </a:cubicBezTo>
                  <a:cubicBezTo>
                    <a:pt x="35" y="17"/>
                    <a:pt x="35" y="16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6" y="12"/>
                    <a:pt x="36" y="11"/>
                  </a:cubicBezTo>
                  <a:cubicBezTo>
                    <a:pt x="36" y="10"/>
                    <a:pt x="37" y="9"/>
                    <a:pt x="36" y="8"/>
                  </a:cubicBezTo>
                  <a:cubicBezTo>
                    <a:pt x="35" y="7"/>
                    <a:pt x="35" y="5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4" y="2"/>
                    <a:pt x="33" y="2"/>
                  </a:cubicBezTo>
                  <a:cubicBezTo>
                    <a:pt x="33" y="2"/>
                    <a:pt x="33" y="1"/>
                    <a:pt x="32" y="1"/>
                  </a:cubicBezTo>
                  <a:cubicBezTo>
                    <a:pt x="32" y="1"/>
                    <a:pt x="31" y="1"/>
                    <a:pt x="30" y="1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7" y="1"/>
                    <a:pt x="25" y="3"/>
                    <a:pt x="24" y="4"/>
                  </a:cubicBezTo>
                  <a:cubicBezTo>
                    <a:pt x="23" y="4"/>
                    <a:pt x="23" y="5"/>
                    <a:pt x="22" y="5"/>
                  </a:cubicBezTo>
                  <a:cubicBezTo>
                    <a:pt x="20" y="6"/>
                    <a:pt x="18" y="8"/>
                    <a:pt x="16" y="9"/>
                  </a:cubicBezTo>
                  <a:cubicBezTo>
                    <a:pt x="16" y="10"/>
                    <a:pt x="14" y="10"/>
                    <a:pt x="13" y="11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6"/>
                    <a:pt x="11" y="18"/>
                    <a:pt x="10" y="20"/>
                  </a:cubicBezTo>
                  <a:cubicBezTo>
                    <a:pt x="9" y="21"/>
                    <a:pt x="8" y="21"/>
                    <a:pt x="7" y="21"/>
                  </a:cubicBezTo>
                  <a:cubicBezTo>
                    <a:pt x="7" y="21"/>
                    <a:pt x="6" y="21"/>
                    <a:pt x="6" y="21"/>
                  </a:cubicBezTo>
                  <a:cubicBezTo>
                    <a:pt x="6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2" y="22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1" y="23"/>
                    <a:pt x="2" y="24"/>
                    <a:pt x="2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" name="Freeform 285"/>
            <p:cNvSpPr>
              <a:spLocks/>
            </p:cNvSpPr>
            <p:nvPr/>
          </p:nvSpPr>
          <p:spPr bwMode="auto">
            <a:xfrm>
              <a:off x="1783055" y="2947090"/>
              <a:ext cx="207734" cy="170006"/>
            </a:xfrm>
            <a:custGeom>
              <a:avLst/>
              <a:gdLst>
                <a:gd name="T0" fmla="*/ 156 w 28"/>
                <a:gd name="T1" fmla="*/ 585 h 23"/>
                <a:gd name="T2" fmla="*/ 0 w 28"/>
                <a:gd name="T3" fmla="*/ 545 h 23"/>
                <a:gd name="T4" fmla="*/ 0 w 28"/>
                <a:gd name="T5" fmla="*/ 401 h 23"/>
                <a:gd name="T6" fmla="*/ 66 w 28"/>
                <a:gd name="T7" fmla="*/ 249 h 23"/>
                <a:gd name="T8" fmla="*/ 66 w 28"/>
                <a:gd name="T9" fmla="*/ 115 h 23"/>
                <a:gd name="T10" fmla="*/ 156 w 28"/>
                <a:gd name="T11" fmla="*/ 0 h 23"/>
                <a:gd name="T12" fmla="*/ 316 w 28"/>
                <a:gd name="T13" fmla="*/ 66 h 23"/>
                <a:gd name="T14" fmla="*/ 462 w 28"/>
                <a:gd name="T15" fmla="*/ 89 h 23"/>
                <a:gd name="T16" fmla="*/ 523 w 28"/>
                <a:gd name="T17" fmla="*/ 66 h 23"/>
                <a:gd name="T18" fmla="*/ 618 w 28"/>
                <a:gd name="T19" fmla="*/ 28 h 23"/>
                <a:gd name="T20" fmla="*/ 745 w 28"/>
                <a:gd name="T21" fmla="*/ 0 h 23"/>
                <a:gd name="T22" fmla="*/ 799 w 28"/>
                <a:gd name="T23" fmla="*/ 181 h 23"/>
                <a:gd name="T24" fmla="*/ 684 w 28"/>
                <a:gd name="T25" fmla="*/ 401 h 23"/>
                <a:gd name="T26" fmla="*/ 618 w 28"/>
                <a:gd name="T27" fmla="*/ 519 h 23"/>
                <a:gd name="T28" fmla="*/ 549 w 28"/>
                <a:gd name="T29" fmla="*/ 491 h 23"/>
                <a:gd name="T30" fmla="*/ 405 w 28"/>
                <a:gd name="T31" fmla="*/ 671 h 23"/>
                <a:gd name="T32" fmla="*/ 405 w 28"/>
                <a:gd name="T33" fmla="*/ 634 h 23"/>
                <a:gd name="T34" fmla="*/ 316 w 28"/>
                <a:gd name="T35" fmla="*/ 671 h 23"/>
                <a:gd name="T36" fmla="*/ 250 w 28"/>
                <a:gd name="T37" fmla="*/ 700 h 23"/>
                <a:gd name="T38" fmla="*/ 156 w 28"/>
                <a:gd name="T39" fmla="*/ 585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23">
                  <a:moveTo>
                    <a:pt x="5" y="19"/>
                  </a:moveTo>
                  <a:cubicBezTo>
                    <a:pt x="4" y="17"/>
                    <a:pt x="2" y="18"/>
                    <a:pt x="0" y="18"/>
                  </a:cubicBezTo>
                  <a:cubicBezTo>
                    <a:pt x="0" y="16"/>
                    <a:pt x="0" y="14"/>
                    <a:pt x="0" y="13"/>
                  </a:cubicBezTo>
                  <a:cubicBezTo>
                    <a:pt x="1" y="11"/>
                    <a:pt x="2" y="9"/>
                    <a:pt x="2" y="8"/>
                  </a:cubicBezTo>
                  <a:cubicBezTo>
                    <a:pt x="2" y="7"/>
                    <a:pt x="1" y="5"/>
                    <a:pt x="2" y="4"/>
                  </a:cubicBezTo>
                  <a:cubicBezTo>
                    <a:pt x="2" y="2"/>
                    <a:pt x="4" y="1"/>
                    <a:pt x="5" y="0"/>
                  </a:cubicBezTo>
                  <a:cubicBezTo>
                    <a:pt x="7" y="0"/>
                    <a:pt x="9" y="3"/>
                    <a:pt x="10" y="2"/>
                  </a:cubicBezTo>
                  <a:cubicBezTo>
                    <a:pt x="12" y="1"/>
                    <a:pt x="12" y="2"/>
                    <a:pt x="15" y="3"/>
                  </a:cubicBezTo>
                  <a:cubicBezTo>
                    <a:pt x="15" y="3"/>
                    <a:pt x="16" y="2"/>
                    <a:pt x="17" y="2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2" y="1"/>
                    <a:pt x="23" y="2"/>
                    <a:pt x="24" y="0"/>
                  </a:cubicBezTo>
                  <a:cubicBezTo>
                    <a:pt x="25" y="2"/>
                    <a:pt x="28" y="4"/>
                    <a:pt x="26" y="6"/>
                  </a:cubicBezTo>
                  <a:cubicBezTo>
                    <a:pt x="24" y="8"/>
                    <a:pt x="24" y="11"/>
                    <a:pt x="22" y="13"/>
                  </a:cubicBezTo>
                  <a:cubicBezTo>
                    <a:pt x="21" y="14"/>
                    <a:pt x="21" y="15"/>
                    <a:pt x="20" y="17"/>
                  </a:cubicBezTo>
                  <a:cubicBezTo>
                    <a:pt x="19" y="19"/>
                    <a:pt x="19" y="17"/>
                    <a:pt x="18" y="16"/>
                  </a:cubicBezTo>
                  <a:cubicBezTo>
                    <a:pt x="15" y="16"/>
                    <a:pt x="14" y="19"/>
                    <a:pt x="13" y="22"/>
                  </a:cubicBezTo>
                  <a:cubicBezTo>
                    <a:pt x="13" y="22"/>
                    <a:pt x="13" y="21"/>
                    <a:pt x="13" y="21"/>
                  </a:cubicBezTo>
                  <a:cubicBezTo>
                    <a:pt x="12" y="23"/>
                    <a:pt x="12" y="22"/>
                    <a:pt x="10" y="22"/>
                  </a:cubicBezTo>
                  <a:cubicBezTo>
                    <a:pt x="10" y="22"/>
                    <a:pt x="9" y="23"/>
                    <a:pt x="8" y="23"/>
                  </a:cubicBezTo>
                  <a:cubicBezTo>
                    <a:pt x="6" y="23"/>
                    <a:pt x="6" y="20"/>
                    <a:pt x="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" name="Freeform 286"/>
            <p:cNvSpPr>
              <a:spLocks noEditPoints="1"/>
            </p:cNvSpPr>
            <p:nvPr/>
          </p:nvSpPr>
          <p:spPr bwMode="auto">
            <a:xfrm>
              <a:off x="1773613" y="2940793"/>
              <a:ext cx="210882" cy="176302"/>
            </a:xfrm>
            <a:custGeom>
              <a:avLst/>
              <a:gdLst>
                <a:gd name="T0" fmla="*/ 235 w 28"/>
                <a:gd name="T1" fmla="*/ 649 h 24"/>
                <a:gd name="T2" fmla="*/ 194 w 28"/>
                <a:gd name="T3" fmla="*/ 621 h 24"/>
                <a:gd name="T4" fmla="*/ 98 w 28"/>
                <a:gd name="T5" fmla="*/ 560 h 24"/>
                <a:gd name="T6" fmla="*/ 29 w 28"/>
                <a:gd name="T7" fmla="*/ 560 h 24"/>
                <a:gd name="T8" fmla="*/ 0 w 28"/>
                <a:gd name="T9" fmla="*/ 560 h 24"/>
                <a:gd name="T10" fmla="*/ 29 w 28"/>
                <a:gd name="T11" fmla="*/ 380 h 24"/>
                <a:gd name="T12" fmla="*/ 98 w 28"/>
                <a:gd name="T13" fmla="*/ 266 h 24"/>
                <a:gd name="T14" fmla="*/ 69 w 28"/>
                <a:gd name="T15" fmla="*/ 114 h 24"/>
                <a:gd name="T16" fmla="*/ 304 w 28"/>
                <a:gd name="T17" fmla="*/ 65 h 24"/>
                <a:gd name="T18" fmla="*/ 464 w 28"/>
                <a:gd name="T19" fmla="*/ 86 h 24"/>
                <a:gd name="T20" fmla="*/ 562 w 28"/>
                <a:gd name="T21" fmla="*/ 86 h 24"/>
                <a:gd name="T22" fmla="*/ 658 w 28"/>
                <a:gd name="T23" fmla="*/ 65 h 24"/>
                <a:gd name="T24" fmla="*/ 687 w 28"/>
                <a:gd name="T25" fmla="*/ 65 h 24"/>
                <a:gd name="T26" fmla="*/ 756 w 28"/>
                <a:gd name="T27" fmla="*/ 65 h 24"/>
                <a:gd name="T28" fmla="*/ 826 w 28"/>
                <a:gd name="T29" fmla="*/ 0 h 24"/>
                <a:gd name="T30" fmla="*/ 847 w 28"/>
                <a:gd name="T31" fmla="*/ 65 h 24"/>
                <a:gd name="T32" fmla="*/ 893 w 28"/>
                <a:gd name="T33" fmla="*/ 201 h 24"/>
                <a:gd name="T34" fmla="*/ 778 w 28"/>
                <a:gd name="T35" fmla="*/ 420 h 24"/>
                <a:gd name="T36" fmla="*/ 727 w 28"/>
                <a:gd name="T37" fmla="*/ 534 h 24"/>
                <a:gd name="T38" fmla="*/ 617 w 28"/>
                <a:gd name="T39" fmla="*/ 534 h 24"/>
                <a:gd name="T40" fmla="*/ 493 w 28"/>
                <a:gd name="T41" fmla="*/ 649 h 24"/>
                <a:gd name="T42" fmla="*/ 464 w 28"/>
                <a:gd name="T43" fmla="*/ 686 h 24"/>
                <a:gd name="T44" fmla="*/ 354 w 28"/>
                <a:gd name="T45" fmla="*/ 686 h 24"/>
                <a:gd name="T46" fmla="*/ 304 w 28"/>
                <a:gd name="T47" fmla="*/ 714 h 24"/>
                <a:gd name="T48" fmla="*/ 235 w 28"/>
                <a:gd name="T49" fmla="*/ 600 h 24"/>
                <a:gd name="T50" fmla="*/ 304 w 28"/>
                <a:gd name="T51" fmla="*/ 686 h 24"/>
                <a:gd name="T52" fmla="*/ 354 w 28"/>
                <a:gd name="T53" fmla="*/ 649 h 24"/>
                <a:gd name="T54" fmla="*/ 395 w 28"/>
                <a:gd name="T55" fmla="*/ 649 h 24"/>
                <a:gd name="T56" fmla="*/ 424 w 28"/>
                <a:gd name="T57" fmla="*/ 649 h 24"/>
                <a:gd name="T58" fmla="*/ 464 w 28"/>
                <a:gd name="T59" fmla="*/ 649 h 24"/>
                <a:gd name="T60" fmla="*/ 658 w 28"/>
                <a:gd name="T61" fmla="*/ 534 h 24"/>
                <a:gd name="T62" fmla="*/ 687 w 28"/>
                <a:gd name="T63" fmla="*/ 506 h 24"/>
                <a:gd name="T64" fmla="*/ 756 w 28"/>
                <a:gd name="T65" fmla="*/ 380 h 24"/>
                <a:gd name="T66" fmla="*/ 893 w 28"/>
                <a:gd name="T67" fmla="*/ 201 h 24"/>
                <a:gd name="T68" fmla="*/ 826 w 28"/>
                <a:gd name="T69" fmla="*/ 86 h 24"/>
                <a:gd name="T70" fmla="*/ 727 w 28"/>
                <a:gd name="T71" fmla="*/ 86 h 24"/>
                <a:gd name="T72" fmla="*/ 687 w 28"/>
                <a:gd name="T73" fmla="*/ 86 h 24"/>
                <a:gd name="T74" fmla="*/ 617 w 28"/>
                <a:gd name="T75" fmla="*/ 86 h 24"/>
                <a:gd name="T76" fmla="*/ 589 w 28"/>
                <a:gd name="T77" fmla="*/ 86 h 24"/>
                <a:gd name="T78" fmla="*/ 464 w 28"/>
                <a:gd name="T79" fmla="*/ 114 h 24"/>
                <a:gd name="T80" fmla="*/ 304 w 28"/>
                <a:gd name="T81" fmla="*/ 86 h 24"/>
                <a:gd name="T82" fmla="*/ 194 w 28"/>
                <a:gd name="T83" fmla="*/ 65 h 24"/>
                <a:gd name="T84" fmla="*/ 98 w 28"/>
                <a:gd name="T85" fmla="*/ 201 h 24"/>
                <a:gd name="T86" fmla="*/ 98 w 28"/>
                <a:gd name="T87" fmla="*/ 355 h 24"/>
                <a:gd name="T88" fmla="*/ 69 w 28"/>
                <a:gd name="T89" fmla="*/ 506 h 24"/>
                <a:gd name="T90" fmla="*/ 69 w 28"/>
                <a:gd name="T91" fmla="*/ 534 h 24"/>
                <a:gd name="T92" fmla="*/ 235 w 28"/>
                <a:gd name="T93" fmla="*/ 600 h 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8" h="24">
                  <a:moveTo>
                    <a:pt x="9" y="24"/>
                  </a:moveTo>
                  <a:cubicBezTo>
                    <a:pt x="8" y="24"/>
                    <a:pt x="7" y="23"/>
                    <a:pt x="7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19"/>
                    <a:pt x="3" y="19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0" y="16"/>
                    <a:pt x="0" y="15"/>
                    <a:pt x="1" y="13"/>
                  </a:cubicBezTo>
                  <a:cubicBezTo>
                    <a:pt x="1" y="13"/>
                    <a:pt x="1" y="12"/>
                    <a:pt x="2" y="11"/>
                  </a:cubicBezTo>
                  <a:cubicBezTo>
                    <a:pt x="2" y="10"/>
                    <a:pt x="3" y="10"/>
                    <a:pt x="3" y="9"/>
                  </a:cubicBezTo>
                  <a:cubicBezTo>
                    <a:pt x="3" y="9"/>
                    <a:pt x="2" y="8"/>
                    <a:pt x="2" y="7"/>
                  </a:cubicBezTo>
                  <a:cubicBezTo>
                    <a:pt x="2" y="7"/>
                    <a:pt x="2" y="6"/>
                    <a:pt x="2" y="4"/>
                  </a:cubicBezTo>
                  <a:cubicBezTo>
                    <a:pt x="3" y="3"/>
                    <a:pt x="4" y="1"/>
                    <a:pt x="6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2"/>
                    <a:pt x="10" y="3"/>
                    <a:pt x="11" y="3"/>
                  </a:cubicBezTo>
                  <a:cubicBezTo>
                    <a:pt x="12" y="2"/>
                    <a:pt x="13" y="2"/>
                    <a:pt x="14" y="3"/>
                  </a:cubicBezTo>
                  <a:cubicBezTo>
                    <a:pt x="15" y="3"/>
                    <a:pt x="15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2"/>
                    <a:pt x="26" y="2"/>
                  </a:cubicBezTo>
                  <a:cubicBezTo>
                    <a:pt x="27" y="3"/>
                    <a:pt x="28" y="5"/>
                    <a:pt x="28" y="6"/>
                  </a:cubicBezTo>
                  <a:cubicBezTo>
                    <a:pt x="28" y="7"/>
                    <a:pt x="28" y="7"/>
                    <a:pt x="27" y="7"/>
                  </a:cubicBezTo>
                  <a:cubicBezTo>
                    <a:pt x="26" y="8"/>
                    <a:pt x="26" y="9"/>
                    <a:pt x="26" y="11"/>
                  </a:cubicBezTo>
                  <a:cubicBezTo>
                    <a:pt x="25" y="12"/>
                    <a:pt x="25" y="13"/>
                    <a:pt x="24" y="14"/>
                  </a:cubicBezTo>
                  <a:cubicBezTo>
                    <a:pt x="23" y="15"/>
                    <a:pt x="23" y="16"/>
                    <a:pt x="22" y="17"/>
                  </a:cubicBezTo>
                  <a:cubicBezTo>
                    <a:pt x="22" y="17"/>
                    <a:pt x="22" y="18"/>
                    <a:pt x="22" y="18"/>
                  </a:cubicBezTo>
                  <a:cubicBezTo>
                    <a:pt x="22" y="18"/>
                    <a:pt x="21" y="19"/>
                    <a:pt x="21" y="19"/>
                  </a:cubicBezTo>
                  <a:cubicBezTo>
                    <a:pt x="20" y="19"/>
                    <a:pt x="20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6" y="18"/>
                    <a:pt x="16" y="19"/>
                    <a:pt x="15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4"/>
                    <a:pt x="13" y="24"/>
                    <a:pt x="12" y="24"/>
                  </a:cubicBezTo>
                  <a:cubicBezTo>
                    <a:pt x="12" y="24"/>
                    <a:pt x="11" y="23"/>
                    <a:pt x="11" y="23"/>
                  </a:cubicBezTo>
                  <a:cubicBezTo>
                    <a:pt x="11" y="23"/>
                    <a:pt x="11" y="24"/>
                    <a:pt x="10" y="24"/>
                  </a:cubicBezTo>
                  <a:cubicBezTo>
                    <a:pt x="10" y="24"/>
                    <a:pt x="10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lose/>
                  <a:moveTo>
                    <a:pt x="7" y="20"/>
                  </a:moveTo>
                  <a:cubicBezTo>
                    <a:pt x="7" y="20"/>
                    <a:pt x="7" y="21"/>
                    <a:pt x="8" y="22"/>
                  </a:cubicBezTo>
                  <a:cubicBezTo>
                    <a:pt x="8" y="23"/>
                    <a:pt x="8" y="23"/>
                    <a:pt x="9" y="23"/>
                  </a:cubicBezTo>
                  <a:cubicBezTo>
                    <a:pt x="9" y="23"/>
                    <a:pt x="10" y="23"/>
                    <a:pt x="10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19"/>
                    <a:pt x="16" y="16"/>
                    <a:pt x="19" y="17"/>
                  </a:cubicBezTo>
                  <a:cubicBezTo>
                    <a:pt x="20" y="17"/>
                    <a:pt x="20" y="17"/>
                    <a:pt x="20" y="18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1" y="18"/>
                    <a:pt x="21" y="18"/>
                    <a:pt x="21" y="17"/>
                  </a:cubicBezTo>
                  <a:cubicBezTo>
                    <a:pt x="21" y="17"/>
                    <a:pt x="21" y="17"/>
                    <a:pt x="21" y="16"/>
                  </a:cubicBezTo>
                  <a:cubicBezTo>
                    <a:pt x="22" y="15"/>
                    <a:pt x="22" y="14"/>
                    <a:pt x="23" y="13"/>
                  </a:cubicBezTo>
                  <a:cubicBezTo>
                    <a:pt x="24" y="12"/>
                    <a:pt x="24" y="11"/>
                    <a:pt x="24" y="10"/>
                  </a:cubicBezTo>
                  <a:cubicBezTo>
                    <a:pt x="25" y="9"/>
                    <a:pt x="25" y="8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6" y="4"/>
                    <a:pt x="25" y="3"/>
                  </a:cubicBezTo>
                  <a:cubicBezTo>
                    <a:pt x="25" y="3"/>
                    <a:pt x="25" y="2"/>
                    <a:pt x="25" y="2"/>
                  </a:cubicBezTo>
                  <a:cubicBezTo>
                    <a:pt x="24" y="3"/>
                    <a:pt x="23" y="3"/>
                    <a:pt x="22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4"/>
                    <a:pt x="16" y="5"/>
                    <a:pt x="16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3"/>
                    <a:pt x="12" y="3"/>
                    <a:pt x="11" y="4"/>
                  </a:cubicBezTo>
                  <a:cubicBezTo>
                    <a:pt x="10" y="4"/>
                    <a:pt x="10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1" y="15"/>
                    <a:pt x="1" y="16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3" y="18"/>
                    <a:pt x="3" y="18"/>
                  </a:cubicBezTo>
                  <a:cubicBezTo>
                    <a:pt x="4" y="18"/>
                    <a:pt x="6" y="18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" name="Freeform 287"/>
            <p:cNvSpPr>
              <a:spLocks/>
            </p:cNvSpPr>
            <p:nvPr/>
          </p:nvSpPr>
          <p:spPr bwMode="auto">
            <a:xfrm>
              <a:off x="1446274" y="2969128"/>
              <a:ext cx="59802" cy="31483"/>
            </a:xfrm>
            <a:custGeom>
              <a:avLst/>
              <a:gdLst>
                <a:gd name="T0" fmla="*/ 135 w 8"/>
                <a:gd name="T1" fmla="*/ 158 h 4"/>
                <a:gd name="T2" fmla="*/ 135 w 8"/>
                <a:gd name="T3" fmla="*/ 83 h 4"/>
                <a:gd name="T4" fmla="*/ 0 w 8"/>
                <a:gd name="T5" fmla="*/ 50 h 4"/>
                <a:gd name="T6" fmla="*/ 135 w 8"/>
                <a:gd name="T7" fmla="*/ 0 h 4"/>
                <a:gd name="T8" fmla="*/ 226 w 8"/>
                <a:gd name="T9" fmla="*/ 83 h 4"/>
                <a:gd name="T10" fmla="*/ 135 w 8"/>
                <a:gd name="T11" fmla="*/ 158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cubicBezTo>
                    <a:pt x="2" y="3"/>
                    <a:pt x="3" y="2"/>
                    <a:pt x="4" y="2"/>
                  </a:cubicBezTo>
                  <a:cubicBezTo>
                    <a:pt x="2" y="2"/>
                    <a:pt x="2" y="2"/>
                    <a:pt x="0" y="1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8" y="0"/>
                    <a:pt x="6" y="0"/>
                    <a:pt x="7" y="2"/>
                  </a:cubicBezTo>
                  <a:cubicBezTo>
                    <a:pt x="5" y="2"/>
                    <a:pt x="4" y="3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" name="Freeform 288"/>
            <p:cNvSpPr>
              <a:spLocks noEditPoints="1"/>
            </p:cNvSpPr>
            <p:nvPr/>
          </p:nvSpPr>
          <p:spPr bwMode="auto">
            <a:xfrm>
              <a:off x="1433684" y="2962831"/>
              <a:ext cx="72391" cy="44076"/>
            </a:xfrm>
            <a:custGeom>
              <a:avLst/>
              <a:gdLst>
                <a:gd name="T0" fmla="*/ 170 w 10"/>
                <a:gd name="T1" fmla="*/ 180 h 6"/>
                <a:gd name="T2" fmla="*/ 147 w 10"/>
                <a:gd name="T3" fmla="*/ 180 h 6"/>
                <a:gd name="T4" fmla="*/ 110 w 10"/>
                <a:gd name="T5" fmla="*/ 114 h 6"/>
                <a:gd name="T6" fmla="*/ 64 w 10"/>
                <a:gd name="T7" fmla="*/ 65 h 6"/>
                <a:gd name="T8" fmla="*/ 0 w 10"/>
                <a:gd name="T9" fmla="*/ 28 h 6"/>
                <a:gd name="T10" fmla="*/ 64 w 10"/>
                <a:gd name="T11" fmla="*/ 28 h 6"/>
                <a:gd name="T12" fmla="*/ 110 w 10"/>
                <a:gd name="T13" fmla="*/ 28 h 6"/>
                <a:gd name="T14" fmla="*/ 170 w 10"/>
                <a:gd name="T15" fmla="*/ 0 h 6"/>
                <a:gd name="T16" fmla="*/ 253 w 10"/>
                <a:gd name="T17" fmla="*/ 28 h 6"/>
                <a:gd name="T18" fmla="*/ 253 w 10"/>
                <a:gd name="T19" fmla="*/ 65 h 6"/>
                <a:gd name="T20" fmla="*/ 253 w 10"/>
                <a:gd name="T21" fmla="*/ 86 h 6"/>
                <a:gd name="T22" fmla="*/ 281 w 10"/>
                <a:gd name="T23" fmla="*/ 114 h 6"/>
                <a:gd name="T24" fmla="*/ 253 w 10"/>
                <a:gd name="T25" fmla="*/ 114 h 6"/>
                <a:gd name="T26" fmla="*/ 170 w 10"/>
                <a:gd name="T27" fmla="*/ 152 h 6"/>
                <a:gd name="T28" fmla="*/ 170 w 10"/>
                <a:gd name="T29" fmla="*/ 180 h 6"/>
                <a:gd name="T30" fmla="*/ 170 w 10"/>
                <a:gd name="T31" fmla="*/ 65 h 6"/>
                <a:gd name="T32" fmla="*/ 170 w 10"/>
                <a:gd name="T33" fmla="*/ 86 h 6"/>
                <a:gd name="T34" fmla="*/ 170 w 10"/>
                <a:gd name="T35" fmla="*/ 86 h 6"/>
                <a:gd name="T36" fmla="*/ 147 w 10"/>
                <a:gd name="T37" fmla="*/ 114 h 6"/>
                <a:gd name="T38" fmla="*/ 170 w 10"/>
                <a:gd name="T39" fmla="*/ 114 h 6"/>
                <a:gd name="T40" fmla="*/ 216 w 10"/>
                <a:gd name="T41" fmla="*/ 86 h 6"/>
                <a:gd name="T42" fmla="*/ 216 w 10"/>
                <a:gd name="T43" fmla="*/ 65 h 6"/>
                <a:gd name="T44" fmla="*/ 216 w 10"/>
                <a:gd name="T45" fmla="*/ 65 h 6"/>
                <a:gd name="T46" fmla="*/ 170 w 10"/>
                <a:gd name="T47" fmla="*/ 65 h 6"/>
                <a:gd name="T48" fmla="*/ 110 w 10"/>
                <a:gd name="T49" fmla="*/ 65 h 6"/>
                <a:gd name="T50" fmla="*/ 85 w 10"/>
                <a:gd name="T51" fmla="*/ 65 h 6"/>
                <a:gd name="T52" fmla="*/ 147 w 10"/>
                <a:gd name="T53" fmla="*/ 65 h 6"/>
                <a:gd name="T54" fmla="*/ 170 w 10"/>
                <a:gd name="T55" fmla="*/ 65 h 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0" h="6">
                  <a:moveTo>
                    <a:pt x="6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3" y="4"/>
                    <a:pt x="3" y="3"/>
                    <a:pt x="2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lnTo>
                    <a:pt x="6" y="6"/>
                  </a:lnTo>
                  <a:close/>
                  <a:moveTo>
                    <a:pt x="6" y="2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3"/>
                    <a:pt x="7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" name="Freeform 289"/>
            <p:cNvSpPr>
              <a:spLocks/>
            </p:cNvSpPr>
            <p:nvPr/>
          </p:nvSpPr>
          <p:spPr bwMode="auto">
            <a:xfrm>
              <a:off x="2226851" y="3208395"/>
              <a:ext cx="47212" cy="37779"/>
            </a:xfrm>
            <a:custGeom>
              <a:avLst/>
              <a:gdLst>
                <a:gd name="T0" fmla="*/ 83 w 6"/>
                <a:gd name="T1" fmla="*/ 0 h 5"/>
                <a:gd name="T2" fmla="*/ 158 w 6"/>
                <a:gd name="T3" fmla="*/ 0 h 5"/>
                <a:gd name="T4" fmla="*/ 158 w 6"/>
                <a:gd name="T5" fmla="*/ 98 h 5"/>
                <a:gd name="T6" fmla="*/ 50 w 6"/>
                <a:gd name="T7" fmla="*/ 98 h 5"/>
                <a:gd name="T8" fmla="*/ 50 w 6"/>
                <a:gd name="T9" fmla="*/ 139 h 5"/>
                <a:gd name="T10" fmla="*/ 83 w 6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3" y="0"/>
                    <a:pt x="4" y="1"/>
                    <a:pt x="4" y="0"/>
                  </a:cubicBezTo>
                  <a:cubicBezTo>
                    <a:pt x="4" y="0"/>
                    <a:pt x="6" y="3"/>
                    <a:pt x="4" y="3"/>
                  </a:cubicBezTo>
                  <a:cubicBezTo>
                    <a:pt x="3" y="3"/>
                    <a:pt x="2" y="5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2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" name="Freeform 290"/>
            <p:cNvSpPr>
              <a:spLocks noEditPoints="1"/>
            </p:cNvSpPr>
            <p:nvPr/>
          </p:nvSpPr>
          <p:spPr bwMode="auto">
            <a:xfrm>
              <a:off x="2226851" y="3198950"/>
              <a:ext cx="47212" cy="47224"/>
            </a:xfrm>
            <a:custGeom>
              <a:avLst/>
              <a:gdLst>
                <a:gd name="T0" fmla="*/ 50 w 6"/>
                <a:gd name="T1" fmla="*/ 238 h 6"/>
                <a:gd name="T2" fmla="*/ 50 w 6"/>
                <a:gd name="T3" fmla="*/ 208 h 6"/>
                <a:gd name="T4" fmla="*/ 50 w 6"/>
                <a:gd name="T5" fmla="*/ 83 h 6"/>
                <a:gd name="T6" fmla="*/ 83 w 6"/>
                <a:gd name="T7" fmla="*/ 50 h 6"/>
                <a:gd name="T8" fmla="*/ 83 w 6"/>
                <a:gd name="T9" fmla="*/ 50 h 6"/>
                <a:gd name="T10" fmla="*/ 83 w 6"/>
                <a:gd name="T11" fmla="*/ 50 h 6"/>
                <a:gd name="T12" fmla="*/ 125 w 6"/>
                <a:gd name="T13" fmla="*/ 50 h 6"/>
                <a:gd name="T14" fmla="*/ 158 w 6"/>
                <a:gd name="T15" fmla="*/ 0 h 6"/>
                <a:gd name="T16" fmla="*/ 158 w 6"/>
                <a:gd name="T17" fmla="*/ 0 h 6"/>
                <a:gd name="T18" fmla="*/ 208 w 6"/>
                <a:gd name="T19" fmla="*/ 50 h 6"/>
                <a:gd name="T20" fmla="*/ 208 w 6"/>
                <a:gd name="T21" fmla="*/ 158 h 6"/>
                <a:gd name="T22" fmla="*/ 158 w 6"/>
                <a:gd name="T23" fmla="*/ 158 h 6"/>
                <a:gd name="T24" fmla="*/ 125 w 6"/>
                <a:gd name="T25" fmla="*/ 208 h 6"/>
                <a:gd name="T26" fmla="*/ 83 w 6"/>
                <a:gd name="T27" fmla="*/ 208 h 6"/>
                <a:gd name="T28" fmla="*/ 83 w 6"/>
                <a:gd name="T29" fmla="*/ 208 h 6"/>
                <a:gd name="T30" fmla="*/ 50 w 6"/>
                <a:gd name="T31" fmla="*/ 238 h 6"/>
                <a:gd name="T32" fmla="*/ 83 w 6"/>
                <a:gd name="T33" fmla="*/ 158 h 6"/>
                <a:gd name="T34" fmla="*/ 83 w 6"/>
                <a:gd name="T35" fmla="*/ 158 h 6"/>
                <a:gd name="T36" fmla="*/ 83 w 6"/>
                <a:gd name="T37" fmla="*/ 158 h 6"/>
                <a:gd name="T38" fmla="*/ 125 w 6"/>
                <a:gd name="T39" fmla="*/ 158 h 6"/>
                <a:gd name="T40" fmla="*/ 158 w 6"/>
                <a:gd name="T41" fmla="*/ 125 h 6"/>
                <a:gd name="T42" fmla="*/ 158 w 6"/>
                <a:gd name="T43" fmla="*/ 125 h 6"/>
                <a:gd name="T44" fmla="*/ 158 w 6"/>
                <a:gd name="T45" fmla="*/ 83 h 6"/>
                <a:gd name="T46" fmla="*/ 125 w 6"/>
                <a:gd name="T47" fmla="*/ 83 h 6"/>
                <a:gd name="T48" fmla="*/ 125 w 6"/>
                <a:gd name="T49" fmla="*/ 83 h 6"/>
                <a:gd name="T50" fmla="*/ 83 w 6"/>
                <a:gd name="T51" fmla="*/ 83 h 6"/>
                <a:gd name="T52" fmla="*/ 83 w 6"/>
                <a:gd name="T53" fmla="*/ 158 h 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lnTo>
                    <a:pt x="1" y="6"/>
                  </a:lnTo>
                  <a:close/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" name="Freeform 291"/>
            <p:cNvSpPr>
              <a:spLocks/>
            </p:cNvSpPr>
            <p:nvPr/>
          </p:nvSpPr>
          <p:spPr bwMode="auto">
            <a:xfrm>
              <a:off x="1842857" y="3176912"/>
              <a:ext cx="6295" cy="9445"/>
            </a:xfrm>
            <a:custGeom>
              <a:avLst/>
              <a:gdLst>
                <a:gd name="T0" fmla="*/ 16 w 1"/>
                <a:gd name="T1" fmla="*/ 0 h 1"/>
                <a:gd name="T2" fmla="*/ 16 w 1"/>
                <a:gd name="T3" fmla="*/ 81 h 1"/>
                <a:gd name="T4" fmla="*/ 16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" name="Freeform 292"/>
            <p:cNvSpPr>
              <a:spLocks/>
            </p:cNvSpPr>
            <p:nvPr/>
          </p:nvSpPr>
          <p:spPr bwMode="auto">
            <a:xfrm>
              <a:off x="1842857" y="3176912"/>
              <a:ext cx="12590" cy="15741"/>
            </a:xfrm>
            <a:custGeom>
              <a:avLst/>
              <a:gdLst>
                <a:gd name="T0" fmla="*/ 0 w 2"/>
                <a:gd name="T1" fmla="*/ 83 h 2"/>
                <a:gd name="T2" fmla="*/ 0 w 2"/>
                <a:gd name="T3" fmla="*/ 83 h 2"/>
                <a:gd name="T4" fmla="*/ 0 w 2"/>
                <a:gd name="T5" fmla="*/ 0 h 2"/>
                <a:gd name="T6" fmla="*/ 16 w 2"/>
                <a:gd name="T7" fmla="*/ 0 h 2"/>
                <a:gd name="T8" fmla="*/ 16 w 2"/>
                <a:gd name="T9" fmla="*/ 0 h 2"/>
                <a:gd name="T10" fmla="*/ 32 w 2"/>
                <a:gd name="T11" fmla="*/ 50 h 2"/>
                <a:gd name="T12" fmla="*/ 16 w 2"/>
                <a:gd name="T13" fmla="*/ 83 h 2"/>
                <a:gd name="T14" fmla="*/ 0 w 2"/>
                <a:gd name="T15" fmla="*/ 83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0" name="Freeform 293"/>
            <p:cNvSpPr>
              <a:spLocks/>
            </p:cNvSpPr>
            <p:nvPr/>
          </p:nvSpPr>
          <p:spPr bwMode="auto">
            <a:xfrm>
              <a:off x="1433684" y="2896718"/>
              <a:ext cx="110162" cy="88151"/>
            </a:xfrm>
            <a:custGeom>
              <a:avLst/>
              <a:gdLst>
                <a:gd name="T0" fmla="*/ 65 w 15"/>
                <a:gd name="T1" fmla="*/ 266 h 12"/>
                <a:gd name="T2" fmla="*/ 201 w 15"/>
                <a:gd name="T3" fmla="*/ 294 h 12"/>
                <a:gd name="T4" fmla="*/ 420 w 15"/>
                <a:gd name="T5" fmla="*/ 331 h 12"/>
                <a:gd name="T6" fmla="*/ 420 w 15"/>
                <a:gd name="T7" fmla="*/ 240 h 12"/>
                <a:gd name="T8" fmla="*/ 380 w 15"/>
                <a:gd name="T9" fmla="*/ 180 h 12"/>
                <a:gd name="T10" fmla="*/ 266 w 15"/>
                <a:gd name="T11" fmla="*/ 65 h 12"/>
                <a:gd name="T12" fmla="*/ 201 w 15"/>
                <a:gd name="T13" fmla="*/ 28 h 12"/>
                <a:gd name="T14" fmla="*/ 86 w 15"/>
                <a:gd name="T15" fmla="*/ 28 h 12"/>
                <a:gd name="T16" fmla="*/ 0 w 15"/>
                <a:gd name="T17" fmla="*/ 152 h 12"/>
                <a:gd name="T18" fmla="*/ 114 w 15"/>
                <a:gd name="T19" fmla="*/ 240 h 12"/>
                <a:gd name="T20" fmla="*/ 180 w 15"/>
                <a:gd name="T21" fmla="*/ 201 h 12"/>
                <a:gd name="T22" fmla="*/ 266 w 15"/>
                <a:gd name="T23" fmla="*/ 240 h 12"/>
                <a:gd name="T24" fmla="*/ 180 w 15"/>
                <a:gd name="T25" fmla="*/ 240 h 12"/>
                <a:gd name="T26" fmla="*/ 65 w 15"/>
                <a:gd name="T27" fmla="*/ 26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2">
                  <a:moveTo>
                    <a:pt x="2" y="9"/>
                  </a:moveTo>
                  <a:cubicBezTo>
                    <a:pt x="1" y="12"/>
                    <a:pt x="6" y="10"/>
                    <a:pt x="7" y="10"/>
                  </a:cubicBezTo>
                  <a:cubicBezTo>
                    <a:pt x="10" y="10"/>
                    <a:pt x="12" y="11"/>
                    <a:pt x="14" y="11"/>
                  </a:cubicBezTo>
                  <a:cubicBezTo>
                    <a:pt x="15" y="10"/>
                    <a:pt x="14" y="9"/>
                    <a:pt x="14" y="8"/>
                  </a:cubicBezTo>
                  <a:cubicBezTo>
                    <a:pt x="13" y="7"/>
                    <a:pt x="13" y="7"/>
                    <a:pt x="13" y="6"/>
                  </a:cubicBezTo>
                  <a:cubicBezTo>
                    <a:pt x="13" y="5"/>
                    <a:pt x="10" y="2"/>
                    <a:pt x="9" y="2"/>
                  </a:cubicBezTo>
                  <a:cubicBezTo>
                    <a:pt x="8" y="2"/>
                    <a:pt x="8" y="0"/>
                    <a:pt x="7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2" y="1"/>
                    <a:pt x="2" y="4"/>
                    <a:pt x="0" y="5"/>
                  </a:cubicBezTo>
                  <a:cubicBezTo>
                    <a:pt x="2" y="6"/>
                    <a:pt x="1" y="8"/>
                    <a:pt x="4" y="8"/>
                  </a:cubicBezTo>
                  <a:cubicBezTo>
                    <a:pt x="5" y="8"/>
                    <a:pt x="5" y="7"/>
                    <a:pt x="6" y="7"/>
                  </a:cubicBezTo>
                  <a:cubicBezTo>
                    <a:pt x="7" y="8"/>
                    <a:pt x="8" y="8"/>
                    <a:pt x="9" y="8"/>
                  </a:cubicBezTo>
                  <a:cubicBezTo>
                    <a:pt x="8" y="10"/>
                    <a:pt x="7" y="8"/>
                    <a:pt x="6" y="8"/>
                  </a:cubicBezTo>
                  <a:cubicBezTo>
                    <a:pt x="4" y="8"/>
                    <a:pt x="3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" name="Freeform 294"/>
            <p:cNvSpPr>
              <a:spLocks noEditPoints="1"/>
            </p:cNvSpPr>
            <p:nvPr/>
          </p:nvSpPr>
          <p:spPr bwMode="auto">
            <a:xfrm>
              <a:off x="1417947" y="2896718"/>
              <a:ext cx="125900" cy="81855"/>
            </a:xfrm>
            <a:custGeom>
              <a:avLst/>
              <a:gdLst>
                <a:gd name="T0" fmla="*/ 155 w 17"/>
                <a:gd name="T1" fmla="*/ 340 h 11"/>
                <a:gd name="T2" fmla="*/ 155 w 17"/>
                <a:gd name="T3" fmla="*/ 340 h 11"/>
                <a:gd name="T4" fmla="*/ 89 w 17"/>
                <a:gd name="T5" fmla="*/ 340 h 11"/>
                <a:gd name="T6" fmla="*/ 89 w 17"/>
                <a:gd name="T7" fmla="*/ 279 h 11"/>
                <a:gd name="T8" fmla="*/ 89 w 17"/>
                <a:gd name="T9" fmla="*/ 279 h 11"/>
                <a:gd name="T10" fmla="*/ 115 w 17"/>
                <a:gd name="T11" fmla="*/ 251 h 11"/>
                <a:gd name="T12" fmla="*/ 155 w 17"/>
                <a:gd name="T13" fmla="*/ 251 h 11"/>
                <a:gd name="T14" fmla="*/ 89 w 17"/>
                <a:gd name="T15" fmla="*/ 225 h 11"/>
                <a:gd name="T16" fmla="*/ 66 w 17"/>
                <a:gd name="T17" fmla="*/ 156 h 11"/>
                <a:gd name="T18" fmla="*/ 0 w 17"/>
                <a:gd name="T19" fmla="*/ 156 h 11"/>
                <a:gd name="T20" fmla="*/ 66 w 17"/>
                <a:gd name="T21" fmla="*/ 118 h 11"/>
                <a:gd name="T22" fmla="*/ 89 w 17"/>
                <a:gd name="T23" fmla="*/ 66 h 11"/>
                <a:gd name="T24" fmla="*/ 155 w 17"/>
                <a:gd name="T25" fmla="*/ 0 h 11"/>
                <a:gd name="T26" fmla="*/ 271 w 17"/>
                <a:gd name="T27" fmla="*/ 0 h 11"/>
                <a:gd name="T28" fmla="*/ 271 w 17"/>
                <a:gd name="T29" fmla="*/ 0 h 11"/>
                <a:gd name="T30" fmla="*/ 311 w 17"/>
                <a:gd name="T31" fmla="*/ 28 h 11"/>
                <a:gd name="T32" fmla="*/ 339 w 17"/>
                <a:gd name="T33" fmla="*/ 28 h 11"/>
                <a:gd name="T34" fmla="*/ 454 w 17"/>
                <a:gd name="T35" fmla="*/ 184 h 11"/>
                <a:gd name="T36" fmla="*/ 454 w 17"/>
                <a:gd name="T37" fmla="*/ 225 h 11"/>
                <a:gd name="T38" fmla="*/ 492 w 17"/>
                <a:gd name="T39" fmla="*/ 251 h 11"/>
                <a:gd name="T40" fmla="*/ 520 w 17"/>
                <a:gd name="T41" fmla="*/ 340 h 11"/>
                <a:gd name="T42" fmla="*/ 520 w 17"/>
                <a:gd name="T43" fmla="*/ 340 h 11"/>
                <a:gd name="T44" fmla="*/ 492 w 17"/>
                <a:gd name="T45" fmla="*/ 340 h 11"/>
                <a:gd name="T46" fmla="*/ 405 w 17"/>
                <a:gd name="T47" fmla="*/ 340 h 11"/>
                <a:gd name="T48" fmla="*/ 311 w 17"/>
                <a:gd name="T49" fmla="*/ 340 h 11"/>
                <a:gd name="T50" fmla="*/ 271 w 17"/>
                <a:gd name="T51" fmla="*/ 340 h 11"/>
                <a:gd name="T52" fmla="*/ 249 w 17"/>
                <a:gd name="T53" fmla="*/ 340 h 11"/>
                <a:gd name="T54" fmla="*/ 155 w 17"/>
                <a:gd name="T55" fmla="*/ 340 h 11"/>
                <a:gd name="T56" fmla="*/ 115 w 17"/>
                <a:gd name="T57" fmla="*/ 319 h 11"/>
                <a:gd name="T58" fmla="*/ 115 w 17"/>
                <a:gd name="T59" fmla="*/ 319 h 11"/>
                <a:gd name="T60" fmla="*/ 155 w 17"/>
                <a:gd name="T61" fmla="*/ 319 h 11"/>
                <a:gd name="T62" fmla="*/ 155 w 17"/>
                <a:gd name="T63" fmla="*/ 319 h 11"/>
                <a:gd name="T64" fmla="*/ 209 w 17"/>
                <a:gd name="T65" fmla="*/ 319 h 11"/>
                <a:gd name="T66" fmla="*/ 271 w 17"/>
                <a:gd name="T67" fmla="*/ 279 h 11"/>
                <a:gd name="T68" fmla="*/ 311 w 17"/>
                <a:gd name="T69" fmla="*/ 279 h 11"/>
                <a:gd name="T70" fmla="*/ 405 w 17"/>
                <a:gd name="T71" fmla="*/ 319 h 11"/>
                <a:gd name="T72" fmla="*/ 492 w 17"/>
                <a:gd name="T73" fmla="*/ 319 h 11"/>
                <a:gd name="T74" fmla="*/ 454 w 17"/>
                <a:gd name="T75" fmla="*/ 279 h 11"/>
                <a:gd name="T76" fmla="*/ 433 w 17"/>
                <a:gd name="T77" fmla="*/ 225 h 11"/>
                <a:gd name="T78" fmla="*/ 433 w 17"/>
                <a:gd name="T79" fmla="*/ 184 h 11"/>
                <a:gd name="T80" fmla="*/ 339 w 17"/>
                <a:gd name="T81" fmla="*/ 66 h 11"/>
                <a:gd name="T82" fmla="*/ 339 w 17"/>
                <a:gd name="T83" fmla="*/ 66 h 11"/>
                <a:gd name="T84" fmla="*/ 311 w 17"/>
                <a:gd name="T85" fmla="*/ 28 h 11"/>
                <a:gd name="T86" fmla="*/ 271 w 17"/>
                <a:gd name="T87" fmla="*/ 28 h 11"/>
                <a:gd name="T88" fmla="*/ 155 w 17"/>
                <a:gd name="T89" fmla="*/ 28 h 11"/>
                <a:gd name="T90" fmla="*/ 155 w 17"/>
                <a:gd name="T91" fmla="*/ 66 h 11"/>
                <a:gd name="T92" fmla="*/ 89 w 17"/>
                <a:gd name="T93" fmla="*/ 156 h 11"/>
                <a:gd name="T94" fmla="*/ 115 w 17"/>
                <a:gd name="T95" fmla="*/ 184 h 11"/>
                <a:gd name="T96" fmla="*/ 184 w 17"/>
                <a:gd name="T97" fmla="*/ 225 h 11"/>
                <a:gd name="T98" fmla="*/ 209 w 17"/>
                <a:gd name="T99" fmla="*/ 225 h 11"/>
                <a:gd name="T100" fmla="*/ 249 w 17"/>
                <a:gd name="T101" fmla="*/ 225 h 11"/>
                <a:gd name="T102" fmla="*/ 271 w 17"/>
                <a:gd name="T103" fmla="*/ 225 h 11"/>
                <a:gd name="T104" fmla="*/ 311 w 17"/>
                <a:gd name="T105" fmla="*/ 225 h 11"/>
                <a:gd name="T106" fmla="*/ 365 w 17"/>
                <a:gd name="T107" fmla="*/ 225 h 11"/>
                <a:gd name="T108" fmla="*/ 339 w 17"/>
                <a:gd name="T109" fmla="*/ 251 h 11"/>
                <a:gd name="T110" fmla="*/ 311 w 17"/>
                <a:gd name="T111" fmla="*/ 279 h 11"/>
                <a:gd name="T112" fmla="*/ 271 w 17"/>
                <a:gd name="T113" fmla="*/ 279 h 11"/>
                <a:gd name="T114" fmla="*/ 249 w 17"/>
                <a:gd name="T115" fmla="*/ 251 h 11"/>
                <a:gd name="T116" fmla="*/ 184 w 17"/>
                <a:gd name="T117" fmla="*/ 279 h 11"/>
                <a:gd name="T118" fmla="*/ 115 w 17"/>
                <a:gd name="T119" fmla="*/ 319 h 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" h="11"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5" y="5"/>
                    <a:pt x="15" y="6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5" y="7"/>
                    <a:pt x="15" y="8"/>
                    <a:pt x="16" y="8"/>
                  </a:cubicBezTo>
                  <a:cubicBezTo>
                    <a:pt x="17" y="9"/>
                    <a:pt x="17" y="9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4" y="11"/>
                    <a:pt x="13" y="11"/>
                  </a:cubicBezTo>
                  <a:cubicBezTo>
                    <a:pt x="12" y="11"/>
                    <a:pt x="11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1"/>
                    <a:pt x="6" y="11"/>
                    <a:pt x="5" y="11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10"/>
                    <a:pt x="13" y="10"/>
                  </a:cubicBezTo>
                  <a:cubicBezTo>
                    <a:pt x="14" y="10"/>
                    <a:pt x="15" y="10"/>
                    <a:pt x="16" y="10"/>
                  </a:cubicBezTo>
                  <a:cubicBezTo>
                    <a:pt x="16" y="10"/>
                    <a:pt x="16" y="9"/>
                    <a:pt x="15" y="9"/>
                  </a:cubicBezTo>
                  <a:cubicBezTo>
                    <a:pt x="14" y="8"/>
                    <a:pt x="14" y="8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4" y="6"/>
                    <a:pt x="12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6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3" y="5"/>
                    <a:pt x="4" y="6"/>
                    <a:pt x="4" y="6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10" y="8"/>
                    <a:pt x="1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7" y="8"/>
                    <a:pt x="7" y="9"/>
                    <a:pt x="6" y="9"/>
                  </a:cubicBezTo>
                  <a:cubicBezTo>
                    <a:pt x="5" y="9"/>
                    <a:pt x="5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2" name="Freeform 295"/>
            <p:cNvSpPr>
              <a:spLocks/>
            </p:cNvSpPr>
            <p:nvPr/>
          </p:nvSpPr>
          <p:spPr bwMode="auto">
            <a:xfrm>
              <a:off x="1506076" y="3013203"/>
              <a:ext cx="53507" cy="59817"/>
            </a:xfrm>
            <a:custGeom>
              <a:avLst/>
              <a:gdLst>
                <a:gd name="T0" fmla="*/ 0 w 7"/>
                <a:gd name="T1" fmla="*/ 69 h 8"/>
                <a:gd name="T2" fmla="*/ 100 w 7"/>
                <a:gd name="T3" fmla="*/ 226 h 8"/>
                <a:gd name="T4" fmla="*/ 243 w 7"/>
                <a:gd name="T5" fmla="*/ 135 h 8"/>
                <a:gd name="T6" fmla="*/ 211 w 7"/>
                <a:gd name="T7" fmla="*/ 135 h 8"/>
                <a:gd name="T8" fmla="*/ 141 w 7"/>
                <a:gd name="T9" fmla="*/ 0 h 8"/>
                <a:gd name="T10" fmla="*/ 70 w 7"/>
                <a:gd name="T11" fmla="*/ 29 h 8"/>
                <a:gd name="T12" fmla="*/ 0 w 7"/>
                <a:gd name="T13" fmla="*/ 69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8">
                  <a:moveTo>
                    <a:pt x="0" y="2"/>
                  </a:moveTo>
                  <a:cubicBezTo>
                    <a:pt x="0" y="4"/>
                    <a:pt x="0" y="6"/>
                    <a:pt x="3" y="7"/>
                  </a:cubicBezTo>
                  <a:cubicBezTo>
                    <a:pt x="5" y="8"/>
                    <a:pt x="6" y="5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" name="Freeform 296"/>
            <p:cNvSpPr>
              <a:spLocks noEditPoints="1"/>
            </p:cNvSpPr>
            <p:nvPr/>
          </p:nvSpPr>
          <p:spPr bwMode="auto">
            <a:xfrm>
              <a:off x="1499781" y="3013203"/>
              <a:ext cx="59802" cy="59817"/>
            </a:xfrm>
            <a:custGeom>
              <a:avLst/>
              <a:gdLst>
                <a:gd name="T0" fmla="*/ 164 w 8"/>
                <a:gd name="T1" fmla="*/ 254 h 8"/>
                <a:gd name="T2" fmla="*/ 164 w 8"/>
                <a:gd name="T3" fmla="*/ 254 h 8"/>
                <a:gd name="T4" fmla="*/ 135 w 8"/>
                <a:gd name="T5" fmla="*/ 226 h 8"/>
                <a:gd name="T6" fmla="*/ 29 w 8"/>
                <a:gd name="T7" fmla="*/ 135 h 8"/>
                <a:gd name="T8" fmla="*/ 0 w 8"/>
                <a:gd name="T9" fmla="*/ 95 h 8"/>
                <a:gd name="T10" fmla="*/ 0 w 8"/>
                <a:gd name="T11" fmla="*/ 69 h 8"/>
                <a:gd name="T12" fmla="*/ 29 w 8"/>
                <a:gd name="T13" fmla="*/ 69 h 8"/>
                <a:gd name="T14" fmla="*/ 69 w 8"/>
                <a:gd name="T15" fmla="*/ 29 h 8"/>
                <a:gd name="T16" fmla="*/ 69 w 8"/>
                <a:gd name="T17" fmla="*/ 0 h 8"/>
                <a:gd name="T18" fmla="*/ 164 w 8"/>
                <a:gd name="T19" fmla="*/ 0 h 8"/>
                <a:gd name="T20" fmla="*/ 164 w 8"/>
                <a:gd name="T21" fmla="*/ 0 h 8"/>
                <a:gd name="T22" fmla="*/ 164 w 8"/>
                <a:gd name="T23" fmla="*/ 0 h 8"/>
                <a:gd name="T24" fmla="*/ 164 w 8"/>
                <a:gd name="T25" fmla="*/ 0 h 8"/>
                <a:gd name="T26" fmla="*/ 226 w 8"/>
                <a:gd name="T27" fmla="*/ 29 h 8"/>
                <a:gd name="T28" fmla="*/ 254 w 8"/>
                <a:gd name="T29" fmla="*/ 95 h 8"/>
                <a:gd name="T30" fmla="*/ 254 w 8"/>
                <a:gd name="T31" fmla="*/ 95 h 8"/>
                <a:gd name="T32" fmla="*/ 254 w 8"/>
                <a:gd name="T33" fmla="*/ 135 h 8"/>
                <a:gd name="T34" fmla="*/ 164 w 8"/>
                <a:gd name="T35" fmla="*/ 254 h 8"/>
                <a:gd name="T36" fmla="*/ 69 w 8"/>
                <a:gd name="T37" fmla="*/ 95 h 8"/>
                <a:gd name="T38" fmla="*/ 69 w 8"/>
                <a:gd name="T39" fmla="*/ 95 h 8"/>
                <a:gd name="T40" fmla="*/ 135 w 8"/>
                <a:gd name="T41" fmla="*/ 185 h 8"/>
                <a:gd name="T42" fmla="*/ 226 w 8"/>
                <a:gd name="T43" fmla="*/ 164 h 8"/>
                <a:gd name="T44" fmla="*/ 164 w 8"/>
                <a:gd name="T45" fmla="*/ 164 h 8"/>
                <a:gd name="T46" fmla="*/ 185 w 8"/>
                <a:gd name="T47" fmla="*/ 135 h 8"/>
                <a:gd name="T48" fmla="*/ 185 w 8"/>
                <a:gd name="T49" fmla="*/ 69 h 8"/>
                <a:gd name="T50" fmla="*/ 164 w 8"/>
                <a:gd name="T51" fmla="*/ 29 h 8"/>
                <a:gd name="T52" fmla="*/ 164 w 8"/>
                <a:gd name="T53" fmla="*/ 29 h 8"/>
                <a:gd name="T54" fmla="*/ 164 w 8"/>
                <a:gd name="T55" fmla="*/ 29 h 8"/>
                <a:gd name="T56" fmla="*/ 135 w 8"/>
                <a:gd name="T57" fmla="*/ 29 h 8"/>
                <a:gd name="T58" fmla="*/ 95 w 8"/>
                <a:gd name="T59" fmla="*/ 29 h 8"/>
                <a:gd name="T60" fmla="*/ 95 w 8"/>
                <a:gd name="T61" fmla="*/ 69 h 8"/>
                <a:gd name="T62" fmla="*/ 69 w 8"/>
                <a:gd name="T63" fmla="*/ 95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8"/>
                    <a:pt x="5" y="8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5"/>
                    <a:pt x="2" y="6"/>
                    <a:pt x="4" y="6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" name="Freeform 297"/>
            <p:cNvSpPr>
              <a:spLocks/>
            </p:cNvSpPr>
            <p:nvPr/>
          </p:nvSpPr>
          <p:spPr bwMode="auto">
            <a:xfrm>
              <a:off x="2437733" y="2978572"/>
              <a:ext cx="176259" cy="236119"/>
            </a:xfrm>
            <a:custGeom>
              <a:avLst/>
              <a:gdLst>
                <a:gd name="T0" fmla="*/ 180 w 24"/>
                <a:gd name="T1" fmla="*/ 66 h 32"/>
                <a:gd name="T2" fmla="*/ 506 w 24"/>
                <a:gd name="T3" fmla="*/ 298 h 32"/>
                <a:gd name="T4" fmla="*/ 331 w 24"/>
                <a:gd name="T5" fmla="*/ 490 h 32"/>
                <a:gd name="T6" fmla="*/ 114 w 24"/>
                <a:gd name="T7" fmla="*/ 539 h 32"/>
                <a:gd name="T8" fmla="*/ 0 w 24"/>
                <a:gd name="T9" fmla="*/ 720 h 32"/>
                <a:gd name="T10" fmla="*/ 65 w 24"/>
                <a:gd name="T11" fmla="*/ 968 h 32"/>
                <a:gd name="T12" fmla="*/ 114 w 24"/>
                <a:gd name="T13" fmla="*/ 874 h 32"/>
                <a:gd name="T14" fmla="*/ 240 w 24"/>
                <a:gd name="T15" fmla="*/ 785 h 32"/>
                <a:gd name="T16" fmla="*/ 469 w 24"/>
                <a:gd name="T17" fmla="*/ 577 h 32"/>
                <a:gd name="T18" fmla="*/ 600 w 24"/>
                <a:gd name="T19" fmla="*/ 335 h 32"/>
                <a:gd name="T20" fmla="*/ 649 w 24"/>
                <a:gd name="T21" fmla="*/ 246 h 32"/>
                <a:gd name="T22" fmla="*/ 714 w 24"/>
                <a:gd name="T23" fmla="*/ 155 h 32"/>
                <a:gd name="T24" fmla="*/ 714 w 24"/>
                <a:gd name="T25" fmla="*/ 155 h 32"/>
                <a:gd name="T26" fmla="*/ 649 w 24"/>
                <a:gd name="T27" fmla="*/ 28 h 32"/>
                <a:gd name="T28" fmla="*/ 469 w 24"/>
                <a:gd name="T29" fmla="*/ 89 h 32"/>
                <a:gd name="T30" fmla="*/ 420 w 24"/>
                <a:gd name="T31" fmla="*/ 115 h 32"/>
                <a:gd name="T32" fmla="*/ 331 w 24"/>
                <a:gd name="T33" fmla="*/ 115 h 32"/>
                <a:gd name="T34" fmla="*/ 180 w 24"/>
                <a:gd name="T35" fmla="*/ 66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" h="32">
                  <a:moveTo>
                    <a:pt x="6" y="2"/>
                  </a:moveTo>
                  <a:cubicBezTo>
                    <a:pt x="2" y="7"/>
                    <a:pt x="14" y="10"/>
                    <a:pt x="17" y="10"/>
                  </a:cubicBezTo>
                  <a:cubicBezTo>
                    <a:pt x="16" y="12"/>
                    <a:pt x="13" y="14"/>
                    <a:pt x="11" y="16"/>
                  </a:cubicBezTo>
                  <a:cubicBezTo>
                    <a:pt x="9" y="17"/>
                    <a:pt x="7" y="17"/>
                    <a:pt x="4" y="18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27"/>
                    <a:pt x="0" y="30"/>
                    <a:pt x="2" y="32"/>
                  </a:cubicBezTo>
                  <a:cubicBezTo>
                    <a:pt x="3" y="31"/>
                    <a:pt x="3" y="30"/>
                    <a:pt x="4" y="29"/>
                  </a:cubicBezTo>
                  <a:cubicBezTo>
                    <a:pt x="5" y="28"/>
                    <a:pt x="7" y="27"/>
                    <a:pt x="8" y="26"/>
                  </a:cubicBezTo>
                  <a:cubicBezTo>
                    <a:pt x="11" y="23"/>
                    <a:pt x="13" y="22"/>
                    <a:pt x="16" y="19"/>
                  </a:cubicBezTo>
                  <a:cubicBezTo>
                    <a:pt x="18" y="17"/>
                    <a:pt x="19" y="14"/>
                    <a:pt x="20" y="11"/>
                  </a:cubicBezTo>
                  <a:cubicBezTo>
                    <a:pt x="21" y="10"/>
                    <a:pt x="22" y="9"/>
                    <a:pt x="22" y="8"/>
                  </a:cubicBezTo>
                  <a:cubicBezTo>
                    <a:pt x="23" y="7"/>
                    <a:pt x="23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4" y="0"/>
                    <a:pt x="22" y="1"/>
                  </a:cubicBezTo>
                  <a:cubicBezTo>
                    <a:pt x="21" y="2"/>
                    <a:pt x="18" y="2"/>
                    <a:pt x="16" y="3"/>
                  </a:cubicBezTo>
                  <a:cubicBezTo>
                    <a:pt x="15" y="3"/>
                    <a:pt x="14" y="3"/>
                    <a:pt x="14" y="4"/>
                  </a:cubicBezTo>
                  <a:cubicBezTo>
                    <a:pt x="13" y="4"/>
                    <a:pt x="12" y="3"/>
                    <a:pt x="11" y="4"/>
                  </a:cubicBezTo>
                  <a:cubicBezTo>
                    <a:pt x="8" y="5"/>
                    <a:pt x="8" y="4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" name="Freeform 298"/>
            <p:cNvSpPr>
              <a:spLocks noEditPoints="1"/>
            </p:cNvSpPr>
            <p:nvPr/>
          </p:nvSpPr>
          <p:spPr bwMode="auto">
            <a:xfrm>
              <a:off x="2437733" y="2978572"/>
              <a:ext cx="207734" cy="242416"/>
            </a:xfrm>
            <a:custGeom>
              <a:avLst/>
              <a:gdLst>
                <a:gd name="T0" fmla="*/ 28 w 28"/>
                <a:gd name="T1" fmla="*/ 980 h 33"/>
                <a:gd name="T2" fmla="*/ 0 w 28"/>
                <a:gd name="T3" fmla="*/ 714 h 33"/>
                <a:gd name="T4" fmla="*/ 222 w 28"/>
                <a:gd name="T5" fmla="*/ 506 h 33"/>
                <a:gd name="T6" fmla="*/ 368 w 28"/>
                <a:gd name="T7" fmla="*/ 420 h 33"/>
                <a:gd name="T8" fmla="*/ 156 w 28"/>
                <a:gd name="T9" fmla="*/ 152 h 33"/>
                <a:gd name="T10" fmla="*/ 184 w 28"/>
                <a:gd name="T11" fmla="*/ 28 h 33"/>
                <a:gd name="T12" fmla="*/ 222 w 28"/>
                <a:gd name="T13" fmla="*/ 65 h 33"/>
                <a:gd name="T14" fmla="*/ 405 w 28"/>
                <a:gd name="T15" fmla="*/ 86 h 33"/>
                <a:gd name="T16" fmla="*/ 434 w 28"/>
                <a:gd name="T17" fmla="*/ 86 h 33"/>
                <a:gd name="T18" fmla="*/ 523 w 28"/>
                <a:gd name="T19" fmla="*/ 65 h 33"/>
                <a:gd name="T20" fmla="*/ 745 w 28"/>
                <a:gd name="T21" fmla="*/ 28 h 33"/>
                <a:gd name="T22" fmla="*/ 867 w 28"/>
                <a:gd name="T23" fmla="*/ 180 h 33"/>
                <a:gd name="T24" fmla="*/ 745 w 28"/>
                <a:gd name="T25" fmla="*/ 152 h 33"/>
                <a:gd name="T26" fmla="*/ 705 w 28"/>
                <a:gd name="T27" fmla="*/ 266 h 33"/>
                <a:gd name="T28" fmla="*/ 655 w 28"/>
                <a:gd name="T29" fmla="*/ 355 h 33"/>
                <a:gd name="T30" fmla="*/ 368 w 28"/>
                <a:gd name="T31" fmla="*/ 686 h 33"/>
                <a:gd name="T32" fmla="*/ 184 w 28"/>
                <a:gd name="T33" fmla="*/ 828 h 33"/>
                <a:gd name="T34" fmla="*/ 94 w 28"/>
                <a:gd name="T35" fmla="*/ 915 h 33"/>
                <a:gd name="T36" fmla="*/ 549 w 28"/>
                <a:gd name="T37" fmla="*/ 266 h 33"/>
                <a:gd name="T38" fmla="*/ 405 w 28"/>
                <a:gd name="T39" fmla="*/ 446 h 33"/>
                <a:gd name="T40" fmla="*/ 222 w 28"/>
                <a:gd name="T41" fmla="*/ 534 h 33"/>
                <a:gd name="T42" fmla="*/ 28 w 28"/>
                <a:gd name="T43" fmla="*/ 714 h 33"/>
                <a:gd name="T44" fmla="*/ 66 w 28"/>
                <a:gd name="T45" fmla="*/ 915 h 33"/>
                <a:gd name="T46" fmla="*/ 118 w 28"/>
                <a:gd name="T47" fmla="*/ 866 h 33"/>
                <a:gd name="T48" fmla="*/ 250 w 28"/>
                <a:gd name="T49" fmla="*/ 735 h 33"/>
                <a:gd name="T50" fmla="*/ 462 w 28"/>
                <a:gd name="T51" fmla="*/ 560 h 33"/>
                <a:gd name="T52" fmla="*/ 655 w 28"/>
                <a:gd name="T53" fmla="*/ 266 h 33"/>
                <a:gd name="T54" fmla="*/ 684 w 28"/>
                <a:gd name="T55" fmla="*/ 201 h 33"/>
                <a:gd name="T56" fmla="*/ 705 w 28"/>
                <a:gd name="T57" fmla="*/ 114 h 33"/>
                <a:gd name="T58" fmla="*/ 705 w 28"/>
                <a:gd name="T59" fmla="*/ 65 h 33"/>
                <a:gd name="T60" fmla="*/ 500 w 28"/>
                <a:gd name="T61" fmla="*/ 86 h 33"/>
                <a:gd name="T62" fmla="*/ 434 w 28"/>
                <a:gd name="T63" fmla="*/ 114 h 33"/>
                <a:gd name="T64" fmla="*/ 368 w 28"/>
                <a:gd name="T65" fmla="*/ 114 h 33"/>
                <a:gd name="T66" fmla="*/ 184 w 28"/>
                <a:gd name="T67" fmla="*/ 86 h 33"/>
                <a:gd name="T68" fmla="*/ 500 w 28"/>
                <a:gd name="T69" fmla="*/ 266 h 33"/>
                <a:gd name="T70" fmla="*/ 549 w 28"/>
                <a:gd name="T71" fmla="*/ 266 h 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3">
                  <a:moveTo>
                    <a:pt x="2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0" y="31"/>
                    <a:pt x="0" y="28"/>
                    <a:pt x="0" y="26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1"/>
                    <a:pt x="2" y="19"/>
                    <a:pt x="4" y="18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8" y="17"/>
                    <a:pt x="10" y="16"/>
                    <a:pt x="11" y="15"/>
                  </a:cubicBezTo>
                  <a:cubicBezTo>
                    <a:pt x="11" y="15"/>
                    <a:pt x="12" y="14"/>
                    <a:pt x="12" y="14"/>
                  </a:cubicBezTo>
                  <a:cubicBezTo>
                    <a:pt x="14" y="13"/>
                    <a:pt x="15" y="12"/>
                    <a:pt x="16" y="10"/>
                  </a:cubicBezTo>
                  <a:cubicBezTo>
                    <a:pt x="13" y="10"/>
                    <a:pt x="6" y="8"/>
                    <a:pt x="5" y="5"/>
                  </a:cubicBezTo>
                  <a:cubicBezTo>
                    <a:pt x="4" y="4"/>
                    <a:pt x="4" y="3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8" y="4"/>
                    <a:pt x="9" y="4"/>
                    <a:pt x="11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9" y="2"/>
                    <a:pt x="21" y="2"/>
                    <a:pt x="22" y="1"/>
                  </a:cubicBezTo>
                  <a:cubicBezTo>
                    <a:pt x="23" y="0"/>
                    <a:pt x="24" y="0"/>
                    <a:pt x="24" y="1"/>
                  </a:cubicBezTo>
                  <a:cubicBezTo>
                    <a:pt x="25" y="1"/>
                    <a:pt x="24" y="3"/>
                    <a:pt x="24" y="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6"/>
                    <a:pt x="23" y="7"/>
                  </a:cubicBezTo>
                  <a:cubicBezTo>
                    <a:pt x="23" y="7"/>
                    <a:pt x="23" y="8"/>
                    <a:pt x="23" y="9"/>
                  </a:cubicBezTo>
                  <a:cubicBezTo>
                    <a:pt x="23" y="9"/>
                    <a:pt x="22" y="9"/>
                    <a:pt x="22" y="10"/>
                  </a:cubicBezTo>
                  <a:cubicBezTo>
                    <a:pt x="22" y="10"/>
                    <a:pt x="21" y="11"/>
                    <a:pt x="21" y="12"/>
                  </a:cubicBezTo>
                  <a:cubicBezTo>
                    <a:pt x="20" y="14"/>
                    <a:pt x="18" y="18"/>
                    <a:pt x="16" y="20"/>
                  </a:cubicBezTo>
                  <a:cubicBezTo>
                    <a:pt x="15" y="21"/>
                    <a:pt x="13" y="22"/>
                    <a:pt x="12" y="23"/>
                  </a:cubicBezTo>
                  <a:cubicBezTo>
                    <a:pt x="11" y="24"/>
                    <a:pt x="10" y="25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6" y="28"/>
                    <a:pt x="5" y="29"/>
                    <a:pt x="5" y="29"/>
                  </a:cubicBezTo>
                  <a:cubicBezTo>
                    <a:pt x="4" y="30"/>
                    <a:pt x="4" y="30"/>
                    <a:pt x="3" y="31"/>
                  </a:cubicBezTo>
                  <a:cubicBezTo>
                    <a:pt x="3" y="32"/>
                    <a:pt x="3" y="32"/>
                    <a:pt x="2" y="33"/>
                  </a:cubicBezTo>
                  <a:close/>
                  <a:moveTo>
                    <a:pt x="18" y="9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6" y="12"/>
                    <a:pt x="15" y="13"/>
                    <a:pt x="13" y="15"/>
                  </a:cubicBezTo>
                  <a:cubicBezTo>
                    <a:pt x="12" y="15"/>
                    <a:pt x="12" y="16"/>
                    <a:pt x="11" y="16"/>
                  </a:cubicBezTo>
                  <a:cubicBezTo>
                    <a:pt x="10" y="17"/>
                    <a:pt x="9" y="18"/>
                    <a:pt x="7" y="18"/>
                  </a:cubicBezTo>
                  <a:cubicBezTo>
                    <a:pt x="6" y="18"/>
                    <a:pt x="6" y="19"/>
                    <a:pt x="5" y="19"/>
                  </a:cubicBezTo>
                  <a:cubicBezTo>
                    <a:pt x="3" y="20"/>
                    <a:pt x="1" y="21"/>
                    <a:pt x="1" y="24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1" y="28"/>
                    <a:pt x="1" y="30"/>
                    <a:pt x="2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3" y="30"/>
                    <a:pt x="3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7" y="26"/>
                    <a:pt x="7" y="26"/>
                    <a:pt x="8" y="25"/>
                  </a:cubicBezTo>
                  <a:cubicBezTo>
                    <a:pt x="9" y="24"/>
                    <a:pt x="10" y="23"/>
                    <a:pt x="11" y="22"/>
                  </a:cubicBezTo>
                  <a:cubicBezTo>
                    <a:pt x="13" y="21"/>
                    <a:pt x="14" y="20"/>
                    <a:pt x="15" y="19"/>
                  </a:cubicBezTo>
                  <a:cubicBezTo>
                    <a:pt x="17" y="17"/>
                    <a:pt x="19" y="14"/>
                    <a:pt x="20" y="11"/>
                  </a:cubicBezTo>
                  <a:cubicBezTo>
                    <a:pt x="20" y="10"/>
                    <a:pt x="21" y="10"/>
                    <a:pt x="21" y="9"/>
                  </a:cubicBezTo>
                  <a:cubicBezTo>
                    <a:pt x="21" y="9"/>
                    <a:pt x="22" y="8"/>
                    <a:pt x="22" y="8"/>
                  </a:cubicBezTo>
                  <a:cubicBezTo>
                    <a:pt x="22" y="8"/>
                    <a:pt x="22" y="7"/>
                    <a:pt x="22" y="7"/>
                  </a:cubicBezTo>
                  <a:cubicBezTo>
                    <a:pt x="22" y="6"/>
                    <a:pt x="22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2"/>
                    <a:pt x="23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1" y="3"/>
                    <a:pt x="19" y="3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5" y="3"/>
                    <a:pt x="15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6"/>
                    <a:pt x="8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4"/>
                    <a:pt x="6" y="5"/>
                  </a:cubicBezTo>
                  <a:cubicBezTo>
                    <a:pt x="7" y="7"/>
                    <a:pt x="13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" name="Freeform 299"/>
            <p:cNvSpPr>
              <a:spLocks/>
            </p:cNvSpPr>
            <p:nvPr/>
          </p:nvSpPr>
          <p:spPr bwMode="auto">
            <a:xfrm>
              <a:off x="2012821" y="3570444"/>
              <a:ext cx="289569" cy="255009"/>
            </a:xfrm>
            <a:custGeom>
              <a:avLst/>
              <a:gdLst>
                <a:gd name="T0" fmla="*/ 1208 w 39"/>
                <a:gd name="T1" fmla="*/ 391 h 34"/>
                <a:gd name="T2" fmla="*/ 1052 w 39"/>
                <a:gd name="T3" fmla="*/ 391 h 34"/>
                <a:gd name="T4" fmla="*/ 1118 w 39"/>
                <a:gd name="T5" fmla="*/ 284 h 34"/>
                <a:gd name="T6" fmla="*/ 1090 w 39"/>
                <a:gd name="T7" fmla="*/ 69 h 34"/>
                <a:gd name="T8" fmla="*/ 868 w 39"/>
                <a:gd name="T9" fmla="*/ 69 h 34"/>
                <a:gd name="T10" fmla="*/ 684 w 39"/>
                <a:gd name="T11" fmla="*/ 233 h 34"/>
                <a:gd name="T12" fmla="*/ 656 w 39"/>
                <a:gd name="T13" fmla="*/ 284 h 34"/>
                <a:gd name="T14" fmla="*/ 552 w 39"/>
                <a:gd name="T15" fmla="*/ 284 h 34"/>
                <a:gd name="T16" fmla="*/ 368 w 39"/>
                <a:gd name="T17" fmla="*/ 419 h 34"/>
                <a:gd name="T18" fmla="*/ 316 w 39"/>
                <a:gd name="T19" fmla="*/ 324 h 34"/>
                <a:gd name="T20" fmla="*/ 250 w 39"/>
                <a:gd name="T21" fmla="*/ 233 h 34"/>
                <a:gd name="T22" fmla="*/ 250 w 39"/>
                <a:gd name="T23" fmla="*/ 579 h 34"/>
                <a:gd name="T24" fmla="*/ 94 w 39"/>
                <a:gd name="T25" fmla="*/ 579 h 34"/>
                <a:gd name="T26" fmla="*/ 28 w 39"/>
                <a:gd name="T27" fmla="*/ 579 h 34"/>
                <a:gd name="T28" fmla="*/ 118 w 39"/>
                <a:gd name="T29" fmla="*/ 908 h 34"/>
                <a:gd name="T30" fmla="*/ 118 w 39"/>
                <a:gd name="T31" fmla="*/ 932 h 34"/>
                <a:gd name="T32" fmla="*/ 156 w 39"/>
                <a:gd name="T33" fmla="*/ 998 h 34"/>
                <a:gd name="T34" fmla="*/ 250 w 39"/>
                <a:gd name="T35" fmla="*/ 1096 h 34"/>
                <a:gd name="T36" fmla="*/ 406 w 39"/>
                <a:gd name="T37" fmla="*/ 1067 h 34"/>
                <a:gd name="T38" fmla="*/ 462 w 39"/>
                <a:gd name="T39" fmla="*/ 1027 h 34"/>
                <a:gd name="T40" fmla="*/ 552 w 39"/>
                <a:gd name="T41" fmla="*/ 1027 h 34"/>
                <a:gd name="T42" fmla="*/ 684 w 39"/>
                <a:gd name="T43" fmla="*/ 1027 h 34"/>
                <a:gd name="T44" fmla="*/ 745 w 39"/>
                <a:gd name="T45" fmla="*/ 998 h 34"/>
                <a:gd name="T46" fmla="*/ 802 w 39"/>
                <a:gd name="T47" fmla="*/ 960 h 34"/>
                <a:gd name="T48" fmla="*/ 1052 w 39"/>
                <a:gd name="T49" fmla="*/ 703 h 34"/>
                <a:gd name="T50" fmla="*/ 1142 w 39"/>
                <a:gd name="T51" fmla="*/ 555 h 34"/>
                <a:gd name="T52" fmla="*/ 1208 w 39"/>
                <a:gd name="T53" fmla="*/ 391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9" h="34">
                  <a:moveTo>
                    <a:pt x="39" y="12"/>
                  </a:moveTo>
                  <a:cubicBezTo>
                    <a:pt x="37" y="12"/>
                    <a:pt x="35" y="15"/>
                    <a:pt x="34" y="12"/>
                  </a:cubicBezTo>
                  <a:cubicBezTo>
                    <a:pt x="33" y="10"/>
                    <a:pt x="36" y="11"/>
                    <a:pt x="36" y="9"/>
                  </a:cubicBezTo>
                  <a:cubicBezTo>
                    <a:pt x="36" y="8"/>
                    <a:pt x="37" y="3"/>
                    <a:pt x="35" y="2"/>
                  </a:cubicBezTo>
                  <a:cubicBezTo>
                    <a:pt x="32" y="0"/>
                    <a:pt x="30" y="1"/>
                    <a:pt x="28" y="2"/>
                  </a:cubicBezTo>
                  <a:cubicBezTo>
                    <a:pt x="26" y="4"/>
                    <a:pt x="24" y="5"/>
                    <a:pt x="22" y="7"/>
                  </a:cubicBezTo>
                  <a:cubicBezTo>
                    <a:pt x="22" y="8"/>
                    <a:pt x="22" y="9"/>
                    <a:pt x="21" y="9"/>
                  </a:cubicBezTo>
                  <a:cubicBezTo>
                    <a:pt x="20" y="10"/>
                    <a:pt x="19" y="9"/>
                    <a:pt x="18" y="9"/>
                  </a:cubicBezTo>
                  <a:cubicBezTo>
                    <a:pt x="15" y="9"/>
                    <a:pt x="15" y="13"/>
                    <a:pt x="12" y="13"/>
                  </a:cubicBezTo>
                  <a:cubicBezTo>
                    <a:pt x="10" y="12"/>
                    <a:pt x="10" y="12"/>
                    <a:pt x="10" y="10"/>
                  </a:cubicBezTo>
                  <a:cubicBezTo>
                    <a:pt x="11" y="9"/>
                    <a:pt x="9" y="8"/>
                    <a:pt x="8" y="7"/>
                  </a:cubicBezTo>
                  <a:cubicBezTo>
                    <a:pt x="8" y="10"/>
                    <a:pt x="10" y="16"/>
                    <a:pt x="8" y="18"/>
                  </a:cubicBezTo>
                  <a:cubicBezTo>
                    <a:pt x="7" y="18"/>
                    <a:pt x="4" y="19"/>
                    <a:pt x="3" y="18"/>
                  </a:cubicBezTo>
                  <a:cubicBezTo>
                    <a:pt x="3" y="16"/>
                    <a:pt x="0" y="16"/>
                    <a:pt x="1" y="18"/>
                  </a:cubicBezTo>
                  <a:cubicBezTo>
                    <a:pt x="2" y="22"/>
                    <a:pt x="4" y="25"/>
                    <a:pt x="4" y="28"/>
                  </a:cubicBezTo>
                  <a:cubicBezTo>
                    <a:pt x="4" y="28"/>
                    <a:pt x="4" y="28"/>
                    <a:pt x="4" y="29"/>
                  </a:cubicBezTo>
                  <a:cubicBezTo>
                    <a:pt x="4" y="30"/>
                    <a:pt x="5" y="31"/>
                    <a:pt x="5" y="31"/>
                  </a:cubicBezTo>
                  <a:cubicBezTo>
                    <a:pt x="6" y="33"/>
                    <a:pt x="6" y="33"/>
                    <a:pt x="8" y="34"/>
                  </a:cubicBezTo>
                  <a:cubicBezTo>
                    <a:pt x="9" y="34"/>
                    <a:pt x="12" y="33"/>
                    <a:pt x="13" y="33"/>
                  </a:cubicBezTo>
                  <a:cubicBezTo>
                    <a:pt x="13" y="33"/>
                    <a:pt x="14" y="32"/>
                    <a:pt x="15" y="32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9" y="32"/>
                    <a:pt x="21" y="32"/>
                    <a:pt x="22" y="32"/>
                  </a:cubicBezTo>
                  <a:cubicBezTo>
                    <a:pt x="22" y="32"/>
                    <a:pt x="22" y="31"/>
                    <a:pt x="24" y="31"/>
                  </a:cubicBezTo>
                  <a:cubicBezTo>
                    <a:pt x="25" y="31"/>
                    <a:pt x="25" y="31"/>
                    <a:pt x="26" y="30"/>
                  </a:cubicBezTo>
                  <a:cubicBezTo>
                    <a:pt x="29" y="28"/>
                    <a:pt x="32" y="25"/>
                    <a:pt x="34" y="22"/>
                  </a:cubicBezTo>
                  <a:cubicBezTo>
                    <a:pt x="35" y="20"/>
                    <a:pt x="35" y="19"/>
                    <a:pt x="37" y="17"/>
                  </a:cubicBezTo>
                  <a:cubicBezTo>
                    <a:pt x="38" y="16"/>
                    <a:pt x="38" y="14"/>
                    <a:pt x="3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" name="Freeform 300"/>
            <p:cNvSpPr>
              <a:spLocks noEditPoints="1"/>
            </p:cNvSpPr>
            <p:nvPr/>
          </p:nvSpPr>
          <p:spPr bwMode="auto">
            <a:xfrm>
              <a:off x="2012821" y="3570444"/>
              <a:ext cx="289569" cy="255009"/>
            </a:xfrm>
            <a:custGeom>
              <a:avLst/>
              <a:gdLst>
                <a:gd name="T0" fmla="*/ 250 w 39"/>
                <a:gd name="T1" fmla="*/ 1096 h 34"/>
                <a:gd name="T2" fmla="*/ 118 w 39"/>
                <a:gd name="T3" fmla="*/ 998 h 34"/>
                <a:gd name="T4" fmla="*/ 118 w 39"/>
                <a:gd name="T5" fmla="*/ 908 h 34"/>
                <a:gd name="T6" fmla="*/ 66 w 39"/>
                <a:gd name="T7" fmla="*/ 677 h 34"/>
                <a:gd name="T8" fmla="*/ 28 w 39"/>
                <a:gd name="T9" fmla="*/ 555 h 34"/>
                <a:gd name="T10" fmla="*/ 118 w 39"/>
                <a:gd name="T11" fmla="*/ 555 h 34"/>
                <a:gd name="T12" fmla="*/ 222 w 39"/>
                <a:gd name="T13" fmla="*/ 555 h 34"/>
                <a:gd name="T14" fmla="*/ 250 w 39"/>
                <a:gd name="T15" fmla="*/ 233 h 34"/>
                <a:gd name="T16" fmla="*/ 278 w 39"/>
                <a:gd name="T17" fmla="*/ 233 h 34"/>
                <a:gd name="T18" fmla="*/ 340 w 39"/>
                <a:gd name="T19" fmla="*/ 324 h 34"/>
                <a:gd name="T20" fmla="*/ 368 w 39"/>
                <a:gd name="T21" fmla="*/ 391 h 34"/>
                <a:gd name="T22" fmla="*/ 552 w 39"/>
                <a:gd name="T23" fmla="*/ 255 h 34"/>
                <a:gd name="T24" fmla="*/ 590 w 39"/>
                <a:gd name="T25" fmla="*/ 284 h 34"/>
                <a:gd name="T26" fmla="*/ 656 w 39"/>
                <a:gd name="T27" fmla="*/ 255 h 34"/>
                <a:gd name="T28" fmla="*/ 708 w 39"/>
                <a:gd name="T29" fmla="*/ 188 h 34"/>
                <a:gd name="T30" fmla="*/ 986 w 39"/>
                <a:gd name="T31" fmla="*/ 0 h 34"/>
                <a:gd name="T32" fmla="*/ 1142 w 39"/>
                <a:gd name="T33" fmla="*/ 255 h 34"/>
                <a:gd name="T34" fmla="*/ 1090 w 39"/>
                <a:gd name="T35" fmla="*/ 353 h 34"/>
                <a:gd name="T36" fmla="*/ 1090 w 39"/>
                <a:gd name="T37" fmla="*/ 391 h 34"/>
                <a:gd name="T38" fmla="*/ 1118 w 39"/>
                <a:gd name="T39" fmla="*/ 391 h 34"/>
                <a:gd name="T40" fmla="*/ 1208 w 39"/>
                <a:gd name="T41" fmla="*/ 391 h 34"/>
                <a:gd name="T42" fmla="*/ 1208 w 39"/>
                <a:gd name="T43" fmla="*/ 448 h 34"/>
                <a:gd name="T44" fmla="*/ 1052 w 39"/>
                <a:gd name="T45" fmla="*/ 703 h 34"/>
                <a:gd name="T46" fmla="*/ 745 w 39"/>
                <a:gd name="T47" fmla="*/ 998 h 34"/>
                <a:gd name="T48" fmla="*/ 708 w 39"/>
                <a:gd name="T49" fmla="*/ 1027 h 34"/>
                <a:gd name="T50" fmla="*/ 618 w 39"/>
                <a:gd name="T51" fmla="*/ 1067 h 34"/>
                <a:gd name="T52" fmla="*/ 552 w 39"/>
                <a:gd name="T53" fmla="*/ 1067 h 34"/>
                <a:gd name="T54" fmla="*/ 462 w 39"/>
                <a:gd name="T55" fmla="*/ 1067 h 34"/>
                <a:gd name="T56" fmla="*/ 406 w 39"/>
                <a:gd name="T57" fmla="*/ 1067 h 34"/>
                <a:gd name="T58" fmla="*/ 250 w 39"/>
                <a:gd name="T59" fmla="*/ 1096 h 34"/>
                <a:gd name="T60" fmla="*/ 118 w 39"/>
                <a:gd name="T61" fmla="*/ 932 h 34"/>
                <a:gd name="T62" fmla="*/ 184 w 39"/>
                <a:gd name="T63" fmla="*/ 998 h 34"/>
                <a:gd name="T64" fmla="*/ 316 w 39"/>
                <a:gd name="T65" fmla="*/ 1067 h 34"/>
                <a:gd name="T66" fmla="*/ 406 w 39"/>
                <a:gd name="T67" fmla="*/ 1027 h 34"/>
                <a:gd name="T68" fmla="*/ 524 w 39"/>
                <a:gd name="T69" fmla="*/ 1027 h 34"/>
                <a:gd name="T70" fmla="*/ 618 w 39"/>
                <a:gd name="T71" fmla="*/ 1027 h 34"/>
                <a:gd name="T72" fmla="*/ 684 w 39"/>
                <a:gd name="T73" fmla="*/ 1027 h 34"/>
                <a:gd name="T74" fmla="*/ 745 w 39"/>
                <a:gd name="T75" fmla="*/ 960 h 34"/>
                <a:gd name="T76" fmla="*/ 802 w 39"/>
                <a:gd name="T77" fmla="*/ 960 h 34"/>
                <a:gd name="T78" fmla="*/ 1118 w 39"/>
                <a:gd name="T79" fmla="*/ 555 h 34"/>
                <a:gd name="T80" fmla="*/ 1179 w 39"/>
                <a:gd name="T81" fmla="*/ 419 h 34"/>
                <a:gd name="T82" fmla="*/ 1090 w 39"/>
                <a:gd name="T83" fmla="*/ 448 h 34"/>
                <a:gd name="T84" fmla="*/ 1024 w 39"/>
                <a:gd name="T85" fmla="*/ 353 h 34"/>
                <a:gd name="T86" fmla="*/ 1118 w 39"/>
                <a:gd name="T87" fmla="*/ 284 h 34"/>
                <a:gd name="T88" fmla="*/ 1090 w 39"/>
                <a:gd name="T89" fmla="*/ 69 h 34"/>
                <a:gd name="T90" fmla="*/ 708 w 39"/>
                <a:gd name="T91" fmla="*/ 233 h 34"/>
                <a:gd name="T92" fmla="*/ 684 w 39"/>
                <a:gd name="T93" fmla="*/ 255 h 34"/>
                <a:gd name="T94" fmla="*/ 590 w 39"/>
                <a:gd name="T95" fmla="*/ 324 h 34"/>
                <a:gd name="T96" fmla="*/ 462 w 39"/>
                <a:gd name="T97" fmla="*/ 353 h 34"/>
                <a:gd name="T98" fmla="*/ 316 w 39"/>
                <a:gd name="T99" fmla="*/ 353 h 34"/>
                <a:gd name="T100" fmla="*/ 278 w 39"/>
                <a:gd name="T101" fmla="*/ 284 h 34"/>
                <a:gd name="T102" fmla="*/ 250 w 39"/>
                <a:gd name="T103" fmla="*/ 579 h 34"/>
                <a:gd name="T104" fmla="*/ 94 w 39"/>
                <a:gd name="T105" fmla="*/ 579 h 34"/>
                <a:gd name="T106" fmla="*/ 66 w 39"/>
                <a:gd name="T107" fmla="*/ 579 h 34"/>
                <a:gd name="T108" fmla="*/ 156 w 39"/>
                <a:gd name="T109" fmla="*/ 908 h 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9" h="34"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6" y="33"/>
                    <a:pt x="5" y="33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0"/>
                    <a:pt x="3" y="30"/>
                    <a:pt x="3" y="29"/>
                  </a:cubicBezTo>
                  <a:cubicBezTo>
                    <a:pt x="3" y="29"/>
                    <a:pt x="3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6"/>
                    <a:pt x="3" y="24"/>
                    <a:pt x="2" y="21"/>
                  </a:cubicBezTo>
                  <a:cubicBezTo>
                    <a:pt x="1" y="20"/>
                    <a:pt x="1" y="20"/>
                    <a:pt x="0" y="19"/>
                  </a:cubicBezTo>
                  <a:cubicBezTo>
                    <a:pt x="0" y="18"/>
                    <a:pt x="0" y="17"/>
                    <a:pt x="1" y="17"/>
                  </a:cubicBezTo>
                  <a:cubicBezTo>
                    <a:pt x="1" y="16"/>
                    <a:pt x="1" y="16"/>
                    <a:pt x="2" y="16"/>
                  </a:cubicBezTo>
                  <a:cubicBezTo>
                    <a:pt x="3" y="16"/>
                    <a:pt x="4" y="17"/>
                    <a:pt x="4" y="17"/>
                  </a:cubicBezTo>
                  <a:cubicBezTo>
                    <a:pt x="4" y="18"/>
                    <a:pt x="4" y="18"/>
                    <a:pt x="5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9" y="16"/>
                    <a:pt x="8" y="12"/>
                    <a:pt x="8" y="10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8"/>
                    <a:pt x="11" y="9"/>
                    <a:pt x="11" y="10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1" y="12"/>
                    <a:pt x="11" y="12"/>
                    <a:pt x="12" y="12"/>
                  </a:cubicBezTo>
                  <a:cubicBezTo>
                    <a:pt x="13" y="12"/>
                    <a:pt x="14" y="11"/>
                    <a:pt x="14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9"/>
                  </a:cubicBezTo>
                  <a:cubicBezTo>
                    <a:pt x="20" y="9"/>
                    <a:pt x="20" y="9"/>
                    <a:pt x="21" y="9"/>
                  </a:cubicBezTo>
                  <a:cubicBezTo>
                    <a:pt x="21" y="9"/>
                    <a:pt x="21" y="8"/>
                    <a:pt x="21" y="8"/>
                  </a:cubicBezTo>
                  <a:cubicBezTo>
                    <a:pt x="21" y="8"/>
                    <a:pt x="22" y="7"/>
                    <a:pt x="22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6" y="3"/>
                    <a:pt x="28" y="2"/>
                  </a:cubicBezTo>
                  <a:cubicBezTo>
                    <a:pt x="29" y="1"/>
                    <a:pt x="31" y="0"/>
                    <a:pt x="32" y="0"/>
                  </a:cubicBezTo>
                  <a:cubicBezTo>
                    <a:pt x="33" y="0"/>
                    <a:pt x="34" y="0"/>
                    <a:pt x="36" y="1"/>
                  </a:cubicBezTo>
                  <a:cubicBezTo>
                    <a:pt x="37" y="2"/>
                    <a:pt x="37" y="5"/>
                    <a:pt x="37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10"/>
                    <a:pt x="36" y="10"/>
                    <a:pt x="35" y="11"/>
                  </a:cubicBezTo>
                  <a:cubicBezTo>
                    <a:pt x="35" y="11"/>
                    <a:pt x="35" y="11"/>
                    <a:pt x="34" y="11"/>
                  </a:cubicBezTo>
                  <a:cubicBezTo>
                    <a:pt x="34" y="11"/>
                    <a:pt x="34" y="12"/>
                    <a:pt x="35" y="12"/>
                  </a:cubicBezTo>
                  <a:cubicBezTo>
                    <a:pt x="35" y="12"/>
                    <a:pt x="35" y="13"/>
                    <a:pt x="35" y="13"/>
                  </a:cubicBezTo>
                  <a:cubicBezTo>
                    <a:pt x="35" y="13"/>
                    <a:pt x="36" y="13"/>
                    <a:pt x="36" y="12"/>
                  </a:cubicBezTo>
                  <a:cubicBezTo>
                    <a:pt x="37" y="12"/>
                    <a:pt x="38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3"/>
                    <a:pt x="39" y="13"/>
                    <a:pt x="39" y="14"/>
                  </a:cubicBezTo>
                  <a:cubicBezTo>
                    <a:pt x="39" y="15"/>
                    <a:pt x="38" y="17"/>
                    <a:pt x="37" y="18"/>
                  </a:cubicBezTo>
                  <a:cubicBezTo>
                    <a:pt x="36" y="19"/>
                    <a:pt x="35" y="20"/>
                    <a:pt x="34" y="22"/>
                  </a:cubicBezTo>
                  <a:cubicBezTo>
                    <a:pt x="32" y="25"/>
                    <a:pt x="30" y="28"/>
                    <a:pt x="26" y="31"/>
                  </a:cubicBezTo>
                  <a:cubicBezTo>
                    <a:pt x="26" y="31"/>
                    <a:pt x="25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2" y="33"/>
                  </a:cubicBezTo>
                  <a:cubicBezTo>
                    <a:pt x="22" y="33"/>
                    <a:pt x="21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3"/>
                    <a:pt x="15" y="32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3" y="33"/>
                    <a:pt x="13" y="33"/>
                  </a:cubicBezTo>
                  <a:cubicBezTo>
                    <a:pt x="12" y="34"/>
                    <a:pt x="11" y="34"/>
                    <a:pt x="11" y="34"/>
                  </a:cubicBezTo>
                  <a:cubicBezTo>
                    <a:pt x="9" y="34"/>
                    <a:pt x="9" y="34"/>
                    <a:pt x="8" y="34"/>
                  </a:cubicBezTo>
                  <a:close/>
                  <a:moveTo>
                    <a:pt x="4" y="28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5" y="30"/>
                    <a:pt x="5" y="31"/>
                    <a:pt x="6" y="31"/>
                  </a:cubicBezTo>
                  <a:cubicBezTo>
                    <a:pt x="6" y="32"/>
                    <a:pt x="6" y="32"/>
                    <a:pt x="9" y="33"/>
                  </a:cubicBezTo>
                  <a:cubicBezTo>
                    <a:pt x="9" y="33"/>
                    <a:pt x="10" y="33"/>
                    <a:pt x="10" y="33"/>
                  </a:cubicBezTo>
                  <a:cubicBezTo>
                    <a:pt x="12" y="33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1"/>
                    <a:pt x="15" y="31"/>
                  </a:cubicBezTo>
                  <a:cubicBezTo>
                    <a:pt x="15" y="31"/>
                    <a:pt x="16" y="31"/>
                    <a:pt x="17" y="32"/>
                  </a:cubicBezTo>
                  <a:cubicBezTo>
                    <a:pt x="17" y="32"/>
                    <a:pt x="17" y="32"/>
                    <a:pt x="18" y="32"/>
                  </a:cubicBezTo>
                  <a:cubicBezTo>
                    <a:pt x="18" y="32"/>
                    <a:pt x="19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2" y="32"/>
                    <a:pt x="22" y="31"/>
                    <a:pt x="22" y="31"/>
                  </a:cubicBezTo>
                  <a:cubicBezTo>
                    <a:pt x="22" y="31"/>
                    <a:pt x="23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0"/>
                    <a:pt x="25" y="30"/>
                    <a:pt x="26" y="30"/>
                  </a:cubicBezTo>
                  <a:cubicBezTo>
                    <a:pt x="29" y="27"/>
                    <a:pt x="31" y="24"/>
                    <a:pt x="33" y="21"/>
                  </a:cubicBezTo>
                  <a:cubicBezTo>
                    <a:pt x="34" y="19"/>
                    <a:pt x="35" y="18"/>
                    <a:pt x="36" y="17"/>
                  </a:cubicBezTo>
                  <a:cubicBezTo>
                    <a:pt x="37" y="16"/>
                    <a:pt x="38" y="15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4"/>
                    <a:pt x="36" y="14"/>
                    <a:pt x="35" y="14"/>
                  </a:cubicBezTo>
                  <a:cubicBezTo>
                    <a:pt x="34" y="14"/>
                    <a:pt x="34" y="13"/>
                    <a:pt x="33" y="13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4" y="10"/>
                    <a:pt x="34" y="10"/>
                    <a:pt x="35" y="10"/>
                  </a:cubicBezTo>
                  <a:cubicBezTo>
                    <a:pt x="35" y="9"/>
                    <a:pt x="36" y="9"/>
                    <a:pt x="36" y="9"/>
                  </a:cubicBezTo>
                  <a:cubicBezTo>
                    <a:pt x="36" y="9"/>
                    <a:pt x="36" y="9"/>
                    <a:pt x="36" y="8"/>
                  </a:cubicBezTo>
                  <a:cubicBezTo>
                    <a:pt x="36" y="7"/>
                    <a:pt x="36" y="3"/>
                    <a:pt x="35" y="2"/>
                  </a:cubicBezTo>
                  <a:cubicBezTo>
                    <a:pt x="33" y="1"/>
                    <a:pt x="31" y="1"/>
                    <a:pt x="28" y="3"/>
                  </a:cubicBezTo>
                  <a:cubicBezTo>
                    <a:pt x="26" y="4"/>
                    <a:pt x="25" y="5"/>
                    <a:pt x="23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2" y="8"/>
                  </a:cubicBezTo>
                  <a:cubicBezTo>
                    <a:pt x="22" y="9"/>
                    <a:pt x="22" y="10"/>
                    <a:pt x="21" y="10"/>
                  </a:cubicBezTo>
                  <a:cubicBezTo>
                    <a:pt x="20" y="10"/>
                    <a:pt x="20" y="10"/>
                    <a:pt x="19" y="10"/>
                  </a:cubicBezTo>
                  <a:cubicBezTo>
                    <a:pt x="19" y="10"/>
                    <a:pt x="18" y="9"/>
                    <a:pt x="18" y="9"/>
                  </a:cubicBezTo>
                  <a:cubicBezTo>
                    <a:pt x="17" y="9"/>
                    <a:pt x="16" y="10"/>
                    <a:pt x="15" y="11"/>
                  </a:cubicBezTo>
                  <a:cubicBezTo>
                    <a:pt x="15" y="12"/>
                    <a:pt x="14" y="13"/>
                    <a:pt x="12" y="13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3"/>
                    <a:pt x="10" y="17"/>
                    <a:pt x="8" y="18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3" y="19"/>
                    <a:pt x="3" y="18"/>
                    <a:pt x="3" y="18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1" y="18"/>
                    <a:pt x="1" y="18"/>
                    <a:pt x="2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4" y="23"/>
                    <a:pt x="5" y="26"/>
                    <a:pt x="5" y="28"/>
                  </a:cubicBezTo>
                  <a:lnTo>
                    <a:pt x="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" name="Freeform 301"/>
            <p:cNvSpPr>
              <a:spLocks/>
            </p:cNvSpPr>
            <p:nvPr/>
          </p:nvSpPr>
          <p:spPr bwMode="auto">
            <a:xfrm>
              <a:off x="2192228" y="3683782"/>
              <a:ext cx="44065" cy="59817"/>
            </a:xfrm>
            <a:custGeom>
              <a:avLst/>
              <a:gdLst>
                <a:gd name="T0" fmla="*/ 180 w 6"/>
                <a:gd name="T1" fmla="*/ 135 h 8"/>
                <a:gd name="T2" fmla="*/ 28 w 6"/>
                <a:gd name="T3" fmla="*/ 164 h 8"/>
                <a:gd name="T4" fmla="*/ 180 w 6"/>
                <a:gd name="T5" fmla="*/ 13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6" y="7"/>
                    <a:pt x="3" y="8"/>
                    <a:pt x="1" y="5"/>
                  </a:cubicBezTo>
                  <a:cubicBezTo>
                    <a:pt x="0" y="4"/>
                    <a:pt x="5" y="0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" name="Freeform 302"/>
            <p:cNvSpPr>
              <a:spLocks noEditPoints="1"/>
            </p:cNvSpPr>
            <p:nvPr/>
          </p:nvSpPr>
          <p:spPr bwMode="auto">
            <a:xfrm>
              <a:off x="2198523" y="3699523"/>
              <a:ext cx="44065" cy="44076"/>
            </a:xfrm>
            <a:custGeom>
              <a:avLst/>
              <a:gdLst>
                <a:gd name="T0" fmla="*/ 86 w 6"/>
                <a:gd name="T1" fmla="*/ 180 h 6"/>
                <a:gd name="T2" fmla="*/ 0 w 6"/>
                <a:gd name="T3" fmla="*/ 114 h 6"/>
                <a:gd name="T4" fmla="*/ 0 w 6"/>
                <a:gd name="T5" fmla="*/ 65 h 6"/>
                <a:gd name="T6" fmla="*/ 86 w 6"/>
                <a:gd name="T7" fmla="*/ 0 h 6"/>
                <a:gd name="T8" fmla="*/ 180 w 6"/>
                <a:gd name="T9" fmla="*/ 65 h 6"/>
                <a:gd name="T10" fmla="*/ 180 w 6"/>
                <a:gd name="T11" fmla="*/ 65 h 6"/>
                <a:gd name="T12" fmla="*/ 180 w 6"/>
                <a:gd name="T13" fmla="*/ 65 h 6"/>
                <a:gd name="T14" fmla="*/ 86 w 6"/>
                <a:gd name="T15" fmla="*/ 180 h 6"/>
                <a:gd name="T16" fmla="*/ 86 w 6"/>
                <a:gd name="T17" fmla="*/ 28 h 6"/>
                <a:gd name="T18" fmla="*/ 28 w 6"/>
                <a:gd name="T19" fmla="*/ 65 h 6"/>
                <a:gd name="T20" fmla="*/ 28 w 6"/>
                <a:gd name="T21" fmla="*/ 86 h 6"/>
                <a:gd name="T22" fmla="*/ 86 w 6"/>
                <a:gd name="T23" fmla="*/ 114 h 6"/>
                <a:gd name="T24" fmla="*/ 152 w 6"/>
                <a:gd name="T25" fmla="*/ 65 h 6"/>
                <a:gd name="T26" fmla="*/ 86 w 6"/>
                <a:gd name="T27" fmla="*/ 28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4"/>
                    <a:pt x="4" y="6"/>
                    <a:pt x="3" y="6"/>
                  </a:cubicBezTo>
                  <a:close/>
                  <a:moveTo>
                    <a:pt x="3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4" y="3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" name="Freeform 303"/>
            <p:cNvSpPr>
              <a:spLocks/>
            </p:cNvSpPr>
            <p:nvPr/>
          </p:nvSpPr>
          <p:spPr bwMode="auto">
            <a:xfrm>
              <a:off x="2170196" y="3453959"/>
              <a:ext cx="132195" cy="132227"/>
            </a:xfrm>
            <a:custGeom>
              <a:avLst/>
              <a:gdLst>
                <a:gd name="T0" fmla="*/ 266 w 18"/>
                <a:gd name="T1" fmla="*/ 506 h 18"/>
                <a:gd name="T2" fmla="*/ 420 w 18"/>
                <a:gd name="T3" fmla="*/ 534 h 18"/>
                <a:gd name="T4" fmla="*/ 469 w 18"/>
                <a:gd name="T5" fmla="*/ 420 h 18"/>
                <a:gd name="T6" fmla="*/ 506 w 18"/>
                <a:gd name="T7" fmla="*/ 266 h 18"/>
                <a:gd name="T8" fmla="*/ 534 w 18"/>
                <a:gd name="T9" fmla="*/ 152 h 18"/>
                <a:gd name="T10" fmla="*/ 420 w 18"/>
                <a:gd name="T11" fmla="*/ 65 h 18"/>
                <a:gd name="T12" fmla="*/ 240 w 18"/>
                <a:gd name="T13" fmla="*/ 86 h 18"/>
                <a:gd name="T14" fmla="*/ 114 w 18"/>
                <a:gd name="T15" fmla="*/ 180 h 18"/>
                <a:gd name="T16" fmla="*/ 0 w 18"/>
                <a:gd name="T17" fmla="*/ 180 h 18"/>
                <a:gd name="T18" fmla="*/ 152 w 18"/>
                <a:gd name="T19" fmla="*/ 355 h 18"/>
                <a:gd name="T20" fmla="*/ 180 w 18"/>
                <a:gd name="T21" fmla="*/ 446 h 18"/>
                <a:gd name="T22" fmla="*/ 266 w 18"/>
                <a:gd name="T23" fmla="*/ 506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18">
                  <a:moveTo>
                    <a:pt x="9" y="17"/>
                  </a:moveTo>
                  <a:cubicBezTo>
                    <a:pt x="11" y="17"/>
                    <a:pt x="13" y="17"/>
                    <a:pt x="14" y="18"/>
                  </a:cubicBezTo>
                  <a:cubicBezTo>
                    <a:pt x="15" y="17"/>
                    <a:pt x="16" y="16"/>
                    <a:pt x="16" y="14"/>
                  </a:cubicBezTo>
                  <a:cubicBezTo>
                    <a:pt x="17" y="12"/>
                    <a:pt x="18" y="11"/>
                    <a:pt x="17" y="9"/>
                  </a:cubicBezTo>
                  <a:cubicBezTo>
                    <a:pt x="17" y="8"/>
                    <a:pt x="18" y="7"/>
                    <a:pt x="18" y="5"/>
                  </a:cubicBezTo>
                  <a:cubicBezTo>
                    <a:pt x="18" y="3"/>
                    <a:pt x="16" y="3"/>
                    <a:pt x="14" y="2"/>
                  </a:cubicBezTo>
                  <a:cubicBezTo>
                    <a:pt x="12" y="1"/>
                    <a:pt x="8" y="0"/>
                    <a:pt x="8" y="3"/>
                  </a:cubicBezTo>
                  <a:cubicBezTo>
                    <a:pt x="8" y="3"/>
                    <a:pt x="5" y="5"/>
                    <a:pt x="4" y="6"/>
                  </a:cubicBezTo>
                  <a:cubicBezTo>
                    <a:pt x="3" y="7"/>
                    <a:pt x="1" y="6"/>
                    <a:pt x="0" y="6"/>
                  </a:cubicBezTo>
                  <a:cubicBezTo>
                    <a:pt x="1" y="9"/>
                    <a:pt x="2" y="10"/>
                    <a:pt x="5" y="12"/>
                  </a:cubicBezTo>
                  <a:cubicBezTo>
                    <a:pt x="6" y="13"/>
                    <a:pt x="6" y="13"/>
                    <a:pt x="6" y="15"/>
                  </a:cubicBezTo>
                  <a:cubicBezTo>
                    <a:pt x="6" y="16"/>
                    <a:pt x="9" y="16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1" name="Freeform 304"/>
            <p:cNvSpPr>
              <a:spLocks noEditPoints="1"/>
            </p:cNvSpPr>
            <p:nvPr/>
          </p:nvSpPr>
          <p:spPr bwMode="auto">
            <a:xfrm>
              <a:off x="2160753" y="3453959"/>
              <a:ext cx="141637" cy="138523"/>
            </a:xfrm>
            <a:custGeom>
              <a:avLst/>
              <a:gdLst>
                <a:gd name="T0" fmla="*/ 504 w 19"/>
                <a:gd name="T1" fmla="*/ 547 h 19"/>
                <a:gd name="T2" fmla="*/ 476 w 19"/>
                <a:gd name="T3" fmla="*/ 521 h 19"/>
                <a:gd name="T4" fmla="*/ 348 w 19"/>
                <a:gd name="T5" fmla="*/ 482 h 19"/>
                <a:gd name="T6" fmla="*/ 320 w 19"/>
                <a:gd name="T7" fmla="*/ 482 h 19"/>
                <a:gd name="T8" fmla="*/ 279 w 19"/>
                <a:gd name="T9" fmla="*/ 482 h 19"/>
                <a:gd name="T10" fmla="*/ 185 w 19"/>
                <a:gd name="T11" fmla="*/ 435 h 19"/>
                <a:gd name="T12" fmla="*/ 185 w 19"/>
                <a:gd name="T13" fmla="*/ 435 h 19"/>
                <a:gd name="T14" fmla="*/ 156 w 19"/>
                <a:gd name="T15" fmla="*/ 371 h 19"/>
                <a:gd name="T16" fmla="*/ 0 w 19"/>
                <a:gd name="T17" fmla="*/ 171 h 19"/>
                <a:gd name="T18" fmla="*/ 0 w 19"/>
                <a:gd name="T19" fmla="*/ 151 h 19"/>
                <a:gd name="T20" fmla="*/ 28 w 19"/>
                <a:gd name="T21" fmla="*/ 151 h 19"/>
                <a:gd name="T22" fmla="*/ 66 w 19"/>
                <a:gd name="T23" fmla="*/ 171 h 19"/>
                <a:gd name="T24" fmla="*/ 156 w 19"/>
                <a:gd name="T25" fmla="*/ 151 h 19"/>
                <a:gd name="T26" fmla="*/ 185 w 19"/>
                <a:gd name="T27" fmla="*/ 113 h 19"/>
                <a:gd name="T28" fmla="*/ 253 w 19"/>
                <a:gd name="T29" fmla="*/ 86 h 19"/>
                <a:gd name="T30" fmla="*/ 348 w 19"/>
                <a:gd name="T31" fmla="*/ 0 h 19"/>
                <a:gd name="T32" fmla="*/ 476 w 19"/>
                <a:gd name="T33" fmla="*/ 28 h 19"/>
                <a:gd name="T34" fmla="*/ 504 w 19"/>
                <a:gd name="T35" fmla="*/ 65 h 19"/>
                <a:gd name="T36" fmla="*/ 599 w 19"/>
                <a:gd name="T37" fmla="*/ 151 h 19"/>
                <a:gd name="T38" fmla="*/ 599 w 19"/>
                <a:gd name="T39" fmla="*/ 236 h 19"/>
                <a:gd name="T40" fmla="*/ 599 w 19"/>
                <a:gd name="T41" fmla="*/ 262 h 19"/>
                <a:gd name="T42" fmla="*/ 573 w 19"/>
                <a:gd name="T43" fmla="*/ 396 h 19"/>
                <a:gd name="T44" fmla="*/ 573 w 19"/>
                <a:gd name="T45" fmla="*/ 435 h 19"/>
                <a:gd name="T46" fmla="*/ 533 w 19"/>
                <a:gd name="T47" fmla="*/ 461 h 19"/>
                <a:gd name="T48" fmla="*/ 504 w 19"/>
                <a:gd name="T49" fmla="*/ 521 h 19"/>
                <a:gd name="T50" fmla="*/ 504 w 19"/>
                <a:gd name="T51" fmla="*/ 547 h 19"/>
                <a:gd name="T52" fmla="*/ 320 w 19"/>
                <a:gd name="T53" fmla="*/ 461 h 19"/>
                <a:gd name="T54" fmla="*/ 348 w 19"/>
                <a:gd name="T55" fmla="*/ 461 h 19"/>
                <a:gd name="T56" fmla="*/ 476 w 19"/>
                <a:gd name="T57" fmla="*/ 482 h 19"/>
                <a:gd name="T58" fmla="*/ 504 w 19"/>
                <a:gd name="T59" fmla="*/ 435 h 19"/>
                <a:gd name="T60" fmla="*/ 533 w 19"/>
                <a:gd name="T61" fmla="*/ 396 h 19"/>
                <a:gd name="T62" fmla="*/ 533 w 19"/>
                <a:gd name="T63" fmla="*/ 396 h 19"/>
                <a:gd name="T64" fmla="*/ 573 w 19"/>
                <a:gd name="T65" fmla="*/ 262 h 19"/>
                <a:gd name="T66" fmla="*/ 573 w 19"/>
                <a:gd name="T67" fmla="*/ 199 h 19"/>
                <a:gd name="T68" fmla="*/ 573 w 19"/>
                <a:gd name="T69" fmla="*/ 151 h 19"/>
                <a:gd name="T70" fmla="*/ 504 w 19"/>
                <a:gd name="T71" fmla="*/ 86 h 19"/>
                <a:gd name="T72" fmla="*/ 476 w 19"/>
                <a:gd name="T73" fmla="*/ 65 h 19"/>
                <a:gd name="T74" fmla="*/ 348 w 19"/>
                <a:gd name="T75" fmla="*/ 28 h 19"/>
                <a:gd name="T76" fmla="*/ 279 w 19"/>
                <a:gd name="T77" fmla="*/ 86 h 19"/>
                <a:gd name="T78" fmla="*/ 225 w 19"/>
                <a:gd name="T79" fmla="*/ 151 h 19"/>
                <a:gd name="T80" fmla="*/ 185 w 19"/>
                <a:gd name="T81" fmla="*/ 171 h 19"/>
                <a:gd name="T82" fmla="*/ 118 w 19"/>
                <a:gd name="T83" fmla="*/ 199 h 19"/>
                <a:gd name="T84" fmla="*/ 66 w 19"/>
                <a:gd name="T85" fmla="*/ 199 h 19"/>
                <a:gd name="T86" fmla="*/ 185 w 19"/>
                <a:gd name="T87" fmla="*/ 350 h 19"/>
                <a:gd name="T88" fmla="*/ 253 w 19"/>
                <a:gd name="T89" fmla="*/ 396 h 19"/>
                <a:gd name="T90" fmla="*/ 253 w 19"/>
                <a:gd name="T91" fmla="*/ 435 h 19"/>
                <a:gd name="T92" fmla="*/ 320 w 19"/>
                <a:gd name="T93" fmla="*/ 461 h 19"/>
                <a:gd name="T94" fmla="*/ 320 w 19"/>
                <a:gd name="T95" fmla="*/ 461 h 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" h="19">
                  <a:moveTo>
                    <a:pt x="16" y="19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6"/>
                    <a:pt x="7" y="16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1"/>
                    <a:pt x="2" y="9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2"/>
                    <a:pt x="19" y="3"/>
                    <a:pt x="19" y="5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9" y="11"/>
                    <a:pt x="19" y="12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7" y="16"/>
                    <a:pt x="17" y="16"/>
                  </a:cubicBezTo>
                  <a:cubicBezTo>
                    <a:pt x="17" y="17"/>
                    <a:pt x="16" y="17"/>
                    <a:pt x="16" y="18"/>
                  </a:cubicBezTo>
                  <a:lnTo>
                    <a:pt x="16" y="19"/>
                  </a:lnTo>
                  <a:close/>
                  <a:moveTo>
                    <a:pt x="10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3" y="16"/>
                    <a:pt x="14" y="16"/>
                    <a:pt x="15" y="17"/>
                  </a:cubicBezTo>
                  <a:cubicBezTo>
                    <a:pt x="15" y="16"/>
                    <a:pt x="16" y="16"/>
                    <a:pt x="16" y="15"/>
                  </a:cubicBezTo>
                  <a:cubicBezTo>
                    <a:pt x="16" y="15"/>
                    <a:pt x="17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2"/>
                    <a:pt x="18" y="11"/>
                    <a:pt x="18" y="9"/>
                  </a:cubicBezTo>
                  <a:cubicBezTo>
                    <a:pt x="17" y="9"/>
                    <a:pt x="18" y="8"/>
                    <a:pt x="18" y="7"/>
                  </a:cubicBezTo>
                  <a:cubicBezTo>
                    <a:pt x="18" y="7"/>
                    <a:pt x="18" y="6"/>
                    <a:pt x="18" y="5"/>
                  </a:cubicBezTo>
                  <a:cubicBezTo>
                    <a:pt x="18" y="4"/>
                    <a:pt x="17" y="3"/>
                    <a:pt x="16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3" y="1"/>
                    <a:pt x="11" y="1"/>
                  </a:cubicBezTo>
                  <a:cubicBezTo>
                    <a:pt x="10" y="1"/>
                    <a:pt x="9" y="2"/>
                    <a:pt x="9" y="3"/>
                  </a:cubicBezTo>
                  <a:cubicBezTo>
                    <a:pt x="9" y="4"/>
                    <a:pt x="8" y="4"/>
                    <a:pt x="7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3" y="9"/>
                    <a:pt x="4" y="10"/>
                    <a:pt x="6" y="12"/>
                  </a:cubicBezTo>
                  <a:cubicBezTo>
                    <a:pt x="7" y="13"/>
                    <a:pt x="7" y="13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2" name="Freeform 305"/>
            <p:cNvSpPr>
              <a:spLocks/>
            </p:cNvSpPr>
            <p:nvPr/>
          </p:nvSpPr>
          <p:spPr bwMode="auto">
            <a:xfrm>
              <a:off x="1915250" y="3475997"/>
              <a:ext cx="254946" cy="229823"/>
            </a:xfrm>
            <a:custGeom>
              <a:avLst/>
              <a:gdLst>
                <a:gd name="T0" fmla="*/ 448 w 34"/>
                <a:gd name="T1" fmla="*/ 925 h 31"/>
                <a:gd name="T2" fmla="*/ 284 w 34"/>
                <a:gd name="T3" fmla="*/ 495 h 31"/>
                <a:gd name="T4" fmla="*/ 98 w 34"/>
                <a:gd name="T5" fmla="*/ 28 h 31"/>
                <a:gd name="T6" fmla="*/ 255 w 34"/>
                <a:gd name="T7" fmla="*/ 66 h 31"/>
                <a:gd name="T8" fmla="*/ 579 w 34"/>
                <a:gd name="T9" fmla="*/ 66 h 31"/>
                <a:gd name="T10" fmla="*/ 812 w 34"/>
                <a:gd name="T11" fmla="*/ 115 h 31"/>
                <a:gd name="T12" fmla="*/ 1096 w 34"/>
                <a:gd name="T13" fmla="*/ 89 h 31"/>
                <a:gd name="T14" fmla="*/ 960 w 34"/>
                <a:gd name="T15" fmla="*/ 155 h 31"/>
                <a:gd name="T16" fmla="*/ 841 w 34"/>
                <a:gd name="T17" fmla="*/ 115 h 31"/>
                <a:gd name="T18" fmla="*/ 772 w 34"/>
                <a:gd name="T19" fmla="*/ 250 h 31"/>
                <a:gd name="T20" fmla="*/ 743 w 34"/>
                <a:gd name="T21" fmla="*/ 405 h 31"/>
                <a:gd name="T22" fmla="*/ 677 w 34"/>
                <a:gd name="T23" fmla="*/ 549 h 31"/>
                <a:gd name="T24" fmla="*/ 677 w 34"/>
                <a:gd name="T25" fmla="*/ 925 h 31"/>
                <a:gd name="T26" fmla="*/ 555 w 34"/>
                <a:gd name="T27" fmla="*/ 954 h 31"/>
                <a:gd name="T28" fmla="*/ 448 w 34"/>
                <a:gd name="T29" fmla="*/ 925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31">
                  <a:moveTo>
                    <a:pt x="14" y="30"/>
                  </a:moveTo>
                  <a:cubicBezTo>
                    <a:pt x="9" y="27"/>
                    <a:pt x="9" y="21"/>
                    <a:pt x="9" y="16"/>
                  </a:cubicBezTo>
                  <a:cubicBezTo>
                    <a:pt x="9" y="13"/>
                    <a:pt x="0" y="3"/>
                    <a:pt x="3" y="1"/>
                  </a:cubicBezTo>
                  <a:cubicBezTo>
                    <a:pt x="5" y="0"/>
                    <a:pt x="6" y="2"/>
                    <a:pt x="8" y="2"/>
                  </a:cubicBezTo>
                  <a:cubicBezTo>
                    <a:pt x="11" y="2"/>
                    <a:pt x="15" y="1"/>
                    <a:pt x="18" y="2"/>
                  </a:cubicBezTo>
                  <a:cubicBezTo>
                    <a:pt x="20" y="2"/>
                    <a:pt x="23" y="4"/>
                    <a:pt x="25" y="4"/>
                  </a:cubicBezTo>
                  <a:cubicBezTo>
                    <a:pt x="27" y="3"/>
                    <a:pt x="32" y="1"/>
                    <a:pt x="34" y="3"/>
                  </a:cubicBezTo>
                  <a:cubicBezTo>
                    <a:pt x="32" y="3"/>
                    <a:pt x="31" y="4"/>
                    <a:pt x="30" y="5"/>
                  </a:cubicBezTo>
                  <a:cubicBezTo>
                    <a:pt x="30" y="3"/>
                    <a:pt x="27" y="4"/>
                    <a:pt x="26" y="4"/>
                  </a:cubicBezTo>
                  <a:cubicBezTo>
                    <a:pt x="23" y="5"/>
                    <a:pt x="24" y="5"/>
                    <a:pt x="24" y="8"/>
                  </a:cubicBezTo>
                  <a:cubicBezTo>
                    <a:pt x="24" y="10"/>
                    <a:pt x="25" y="13"/>
                    <a:pt x="23" y="13"/>
                  </a:cubicBezTo>
                  <a:cubicBezTo>
                    <a:pt x="20" y="13"/>
                    <a:pt x="21" y="17"/>
                    <a:pt x="21" y="18"/>
                  </a:cubicBezTo>
                  <a:cubicBezTo>
                    <a:pt x="21" y="22"/>
                    <a:pt x="21" y="26"/>
                    <a:pt x="21" y="30"/>
                  </a:cubicBezTo>
                  <a:cubicBezTo>
                    <a:pt x="21" y="31"/>
                    <a:pt x="18" y="31"/>
                    <a:pt x="17" y="31"/>
                  </a:cubicBezTo>
                  <a:cubicBezTo>
                    <a:pt x="16" y="31"/>
                    <a:pt x="15" y="28"/>
                    <a:pt x="1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3" name="Freeform 306"/>
            <p:cNvSpPr>
              <a:spLocks noEditPoints="1"/>
            </p:cNvSpPr>
            <p:nvPr/>
          </p:nvSpPr>
          <p:spPr bwMode="auto">
            <a:xfrm>
              <a:off x="1924692" y="3475997"/>
              <a:ext cx="251798" cy="236119"/>
            </a:xfrm>
            <a:custGeom>
              <a:avLst/>
              <a:gdLst>
                <a:gd name="T0" fmla="*/ 492 w 34"/>
                <a:gd name="T1" fmla="*/ 968 h 32"/>
                <a:gd name="T2" fmla="*/ 433 w 34"/>
                <a:gd name="T3" fmla="*/ 900 h 32"/>
                <a:gd name="T4" fmla="*/ 405 w 34"/>
                <a:gd name="T5" fmla="*/ 940 h 32"/>
                <a:gd name="T6" fmla="*/ 209 w 34"/>
                <a:gd name="T7" fmla="*/ 490 h 32"/>
                <a:gd name="T8" fmla="*/ 66 w 34"/>
                <a:gd name="T9" fmla="*/ 28 h 32"/>
                <a:gd name="T10" fmla="*/ 209 w 34"/>
                <a:gd name="T11" fmla="*/ 28 h 32"/>
                <a:gd name="T12" fmla="*/ 433 w 34"/>
                <a:gd name="T13" fmla="*/ 28 h 32"/>
                <a:gd name="T14" fmla="*/ 586 w 34"/>
                <a:gd name="T15" fmla="*/ 66 h 32"/>
                <a:gd name="T16" fmla="*/ 798 w 34"/>
                <a:gd name="T17" fmla="*/ 89 h 32"/>
                <a:gd name="T18" fmla="*/ 1019 w 34"/>
                <a:gd name="T19" fmla="*/ 89 h 32"/>
                <a:gd name="T20" fmla="*/ 1019 w 34"/>
                <a:gd name="T21" fmla="*/ 115 h 32"/>
                <a:gd name="T22" fmla="*/ 885 w 34"/>
                <a:gd name="T23" fmla="*/ 155 h 32"/>
                <a:gd name="T24" fmla="*/ 859 w 34"/>
                <a:gd name="T25" fmla="*/ 155 h 32"/>
                <a:gd name="T26" fmla="*/ 798 w 34"/>
                <a:gd name="T27" fmla="*/ 155 h 32"/>
                <a:gd name="T28" fmla="*/ 704 w 34"/>
                <a:gd name="T29" fmla="*/ 209 h 32"/>
                <a:gd name="T30" fmla="*/ 732 w 34"/>
                <a:gd name="T31" fmla="*/ 270 h 32"/>
                <a:gd name="T32" fmla="*/ 675 w 34"/>
                <a:gd name="T33" fmla="*/ 422 h 32"/>
                <a:gd name="T34" fmla="*/ 638 w 34"/>
                <a:gd name="T35" fmla="*/ 516 h 32"/>
                <a:gd name="T36" fmla="*/ 638 w 34"/>
                <a:gd name="T37" fmla="*/ 900 h 32"/>
                <a:gd name="T38" fmla="*/ 433 w 34"/>
                <a:gd name="T39" fmla="*/ 874 h 32"/>
                <a:gd name="T40" fmla="*/ 492 w 34"/>
                <a:gd name="T41" fmla="*/ 940 h 32"/>
                <a:gd name="T42" fmla="*/ 614 w 34"/>
                <a:gd name="T43" fmla="*/ 900 h 32"/>
                <a:gd name="T44" fmla="*/ 614 w 34"/>
                <a:gd name="T45" fmla="*/ 516 h 32"/>
                <a:gd name="T46" fmla="*/ 675 w 34"/>
                <a:gd name="T47" fmla="*/ 384 h 32"/>
                <a:gd name="T48" fmla="*/ 675 w 34"/>
                <a:gd name="T49" fmla="*/ 298 h 32"/>
                <a:gd name="T50" fmla="*/ 675 w 34"/>
                <a:gd name="T51" fmla="*/ 209 h 32"/>
                <a:gd name="T52" fmla="*/ 586 w 34"/>
                <a:gd name="T53" fmla="*/ 89 h 32"/>
                <a:gd name="T54" fmla="*/ 311 w 34"/>
                <a:gd name="T55" fmla="*/ 66 h 32"/>
                <a:gd name="T56" fmla="*/ 209 w 34"/>
                <a:gd name="T57" fmla="*/ 89 h 32"/>
                <a:gd name="T58" fmla="*/ 66 w 34"/>
                <a:gd name="T59" fmla="*/ 66 h 32"/>
                <a:gd name="T60" fmla="*/ 249 w 34"/>
                <a:gd name="T61" fmla="*/ 490 h 32"/>
                <a:gd name="T62" fmla="*/ 433 w 34"/>
                <a:gd name="T63" fmla="*/ 874 h 32"/>
                <a:gd name="T64" fmla="*/ 885 w 34"/>
                <a:gd name="T65" fmla="*/ 115 h 32"/>
                <a:gd name="T66" fmla="*/ 859 w 34"/>
                <a:gd name="T67" fmla="*/ 89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" h="32">
                  <a:moveTo>
                    <a:pt x="1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31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8" y="27"/>
                    <a:pt x="7" y="21"/>
                    <a:pt x="7" y="16"/>
                  </a:cubicBezTo>
                  <a:cubicBezTo>
                    <a:pt x="7" y="15"/>
                    <a:pt x="6" y="12"/>
                    <a:pt x="4" y="10"/>
                  </a:cubicBezTo>
                  <a:cubicBezTo>
                    <a:pt x="2" y="6"/>
                    <a:pt x="0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1" y="1"/>
                    <a:pt x="13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8" y="1"/>
                    <a:pt x="18" y="2"/>
                    <a:pt x="19" y="2"/>
                  </a:cubicBezTo>
                  <a:cubicBezTo>
                    <a:pt x="21" y="3"/>
                    <a:pt x="23" y="3"/>
                    <a:pt x="24" y="3"/>
                  </a:cubicBezTo>
                  <a:cubicBezTo>
                    <a:pt x="25" y="3"/>
                    <a:pt x="25" y="3"/>
                    <a:pt x="26" y="3"/>
                  </a:cubicBezTo>
                  <a:cubicBezTo>
                    <a:pt x="27" y="2"/>
                    <a:pt x="29" y="2"/>
                    <a:pt x="30" y="2"/>
                  </a:cubicBezTo>
                  <a:cubicBezTo>
                    <a:pt x="32" y="2"/>
                    <a:pt x="33" y="2"/>
                    <a:pt x="33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0" y="4"/>
                    <a:pt x="29" y="5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4"/>
                    <a:pt x="27" y="4"/>
                  </a:cubicBezTo>
                  <a:cubicBezTo>
                    <a:pt x="27" y="4"/>
                    <a:pt x="26" y="4"/>
                    <a:pt x="26" y="5"/>
                  </a:cubicBezTo>
                  <a:cubicBezTo>
                    <a:pt x="26" y="5"/>
                    <a:pt x="25" y="5"/>
                    <a:pt x="25" y="5"/>
                  </a:cubicBezTo>
                  <a:cubicBezTo>
                    <a:pt x="23" y="5"/>
                    <a:pt x="23" y="5"/>
                    <a:pt x="23" y="7"/>
                  </a:cubicBezTo>
                  <a:cubicBezTo>
                    <a:pt x="23" y="7"/>
                    <a:pt x="23" y="8"/>
                    <a:pt x="23" y="8"/>
                  </a:cubicBezTo>
                  <a:cubicBezTo>
                    <a:pt x="23" y="8"/>
                    <a:pt x="23" y="9"/>
                    <a:pt x="24" y="9"/>
                  </a:cubicBezTo>
                  <a:cubicBezTo>
                    <a:pt x="24" y="11"/>
                    <a:pt x="24" y="12"/>
                    <a:pt x="23" y="13"/>
                  </a:cubicBezTo>
                  <a:cubicBezTo>
                    <a:pt x="23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6"/>
                    <a:pt x="21" y="17"/>
                  </a:cubicBezTo>
                  <a:cubicBezTo>
                    <a:pt x="21" y="17"/>
                    <a:pt x="21" y="18"/>
                    <a:pt x="21" y="18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2"/>
                    <a:pt x="18" y="32"/>
                    <a:pt x="17" y="32"/>
                  </a:cubicBezTo>
                  <a:close/>
                  <a:moveTo>
                    <a:pt x="14" y="29"/>
                  </a:moveTo>
                  <a:cubicBezTo>
                    <a:pt x="14" y="29"/>
                    <a:pt x="15" y="29"/>
                    <a:pt x="15" y="30"/>
                  </a:cubicBezTo>
                  <a:cubicBezTo>
                    <a:pt x="16" y="30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1"/>
                    <a:pt x="20" y="30"/>
                    <a:pt x="20" y="30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20" y="16"/>
                    <a:pt x="19" y="14"/>
                    <a:pt x="20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3"/>
                    <a:pt x="22" y="13"/>
                    <a:pt x="22" y="12"/>
                  </a:cubicBezTo>
                  <a:cubicBezTo>
                    <a:pt x="23" y="12"/>
                    <a:pt x="22" y="11"/>
                    <a:pt x="22" y="10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8"/>
                    <a:pt x="22" y="7"/>
                    <a:pt x="22" y="7"/>
                  </a:cubicBezTo>
                  <a:cubicBezTo>
                    <a:pt x="22" y="5"/>
                    <a:pt x="22" y="5"/>
                    <a:pt x="23" y="4"/>
                  </a:cubicBezTo>
                  <a:cubicBezTo>
                    <a:pt x="22" y="4"/>
                    <a:pt x="20" y="4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5" y="2"/>
                    <a:pt x="12" y="2"/>
                    <a:pt x="10" y="2"/>
                  </a:cubicBezTo>
                  <a:cubicBezTo>
                    <a:pt x="9" y="2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4" y="2"/>
                    <a:pt x="3" y="1"/>
                    <a:pt x="2" y="2"/>
                  </a:cubicBezTo>
                  <a:cubicBezTo>
                    <a:pt x="1" y="3"/>
                    <a:pt x="4" y="7"/>
                    <a:pt x="5" y="10"/>
                  </a:cubicBezTo>
                  <a:cubicBezTo>
                    <a:pt x="7" y="12"/>
                    <a:pt x="8" y="14"/>
                    <a:pt x="8" y="16"/>
                  </a:cubicBezTo>
                  <a:cubicBezTo>
                    <a:pt x="8" y="20"/>
                    <a:pt x="9" y="26"/>
                    <a:pt x="12" y="29"/>
                  </a:cubicBezTo>
                  <a:cubicBezTo>
                    <a:pt x="13" y="29"/>
                    <a:pt x="13" y="29"/>
                    <a:pt x="14" y="29"/>
                  </a:cubicBezTo>
                  <a:close/>
                  <a:moveTo>
                    <a:pt x="28" y="3"/>
                  </a:moveTo>
                  <a:cubicBezTo>
                    <a:pt x="28" y="3"/>
                    <a:pt x="29" y="3"/>
                    <a:pt x="29" y="4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0" y="3"/>
                    <a:pt x="29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4" name="Freeform 307"/>
            <p:cNvSpPr>
              <a:spLocks/>
            </p:cNvSpPr>
            <p:nvPr/>
          </p:nvSpPr>
          <p:spPr bwMode="auto">
            <a:xfrm>
              <a:off x="1439979" y="2685785"/>
              <a:ext cx="147932" cy="135375"/>
            </a:xfrm>
            <a:custGeom>
              <a:avLst/>
              <a:gdLst>
                <a:gd name="T0" fmla="*/ 0 w 20"/>
                <a:gd name="T1" fmla="*/ 588 h 18"/>
                <a:gd name="T2" fmla="*/ 183 w 20"/>
                <a:gd name="T3" fmla="*/ 234 h 18"/>
                <a:gd name="T4" fmla="*/ 310 w 20"/>
                <a:gd name="T5" fmla="*/ 29 h 18"/>
                <a:gd name="T6" fmla="*/ 519 w 20"/>
                <a:gd name="T7" fmla="*/ 29 h 18"/>
                <a:gd name="T8" fmla="*/ 609 w 20"/>
                <a:gd name="T9" fmla="*/ 165 h 18"/>
                <a:gd name="T10" fmla="*/ 404 w 20"/>
                <a:gd name="T11" fmla="*/ 165 h 18"/>
                <a:gd name="T12" fmla="*/ 364 w 20"/>
                <a:gd name="T13" fmla="*/ 394 h 18"/>
                <a:gd name="T14" fmla="*/ 310 w 20"/>
                <a:gd name="T15" fmla="*/ 423 h 18"/>
                <a:gd name="T16" fmla="*/ 310 w 20"/>
                <a:gd name="T17" fmla="*/ 559 h 18"/>
                <a:gd name="T18" fmla="*/ 0 w 20"/>
                <a:gd name="T19" fmla="*/ 58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18">
                  <a:moveTo>
                    <a:pt x="0" y="18"/>
                  </a:moveTo>
                  <a:cubicBezTo>
                    <a:pt x="1" y="14"/>
                    <a:pt x="4" y="11"/>
                    <a:pt x="6" y="7"/>
                  </a:cubicBezTo>
                  <a:cubicBezTo>
                    <a:pt x="6" y="5"/>
                    <a:pt x="8" y="3"/>
                    <a:pt x="10" y="1"/>
                  </a:cubicBezTo>
                  <a:cubicBezTo>
                    <a:pt x="10" y="0"/>
                    <a:pt x="16" y="1"/>
                    <a:pt x="17" y="1"/>
                  </a:cubicBezTo>
                  <a:cubicBezTo>
                    <a:pt x="20" y="1"/>
                    <a:pt x="20" y="1"/>
                    <a:pt x="20" y="5"/>
                  </a:cubicBezTo>
                  <a:cubicBezTo>
                    <a:pt x="19" y="6"/>
                    <a:pt x="14" y="5"/>
                    <a:pt x="13" y="5"/>
                  </a:cubicBezTo>
                  <a:cubicBezTo>
                    <a:pt x="12" y="5"/>
                    <a:pt x="12" y="10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9" y="14"/>
                    <a:pt x="10" y="16"/>
                    <a:pt x="10" y="17"/>
                  </a:cubicBezTo>
                  <a:cubicBezTo>
                    <a:pt x="8" y="17"/>
                    <a:pt x="1" y="16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5" name="Freeform 308"/>
            <p:cNvSpPr>
              <a:spLocks noEditPoints="1"/>
            </p:cNvSpPr>
            <p:nvPr/>
          </p:nvSpPr>
          <p:spPr bwMode="auto">
            <a:xfrm>
              <a:off x="1439979" y="2685785"/>
              <a:ext cx="147932" cy="135375"/>
            </a:xfrm>
            <a:custGeom>
              <a:avLst/>
              <a:gdLst>
                <a:gd name="T0" fmla="*/ 28 w 20"/>
                <a:gd name="T1" fmla="*/ 588 h 18"/>
                <a:gd name="T2" fmla="*/ 0 w 20"/>
                <a:gd name="T3" fmla="*/ 588 h 18"/>
                <a:gd name="T4" fmla="*/ 89 w 20"/>
                <a:gd name="T5" fmla="*/ 354 h 18"/>
                <a:gd name="T6" fmla="*/ 155 w 20"/>
                <a:gd name="T7" fmla="*/ 234 h 18"/>
                <a:gd name="T8" fmla="*/ 209 w 20"/>
                <a:gd name="T9" fmla="*/ 98 h 18"/>
                <a:gd name="T10" fmla="*/ 270 w 20"/>
                <a:gd name="T11" fmla="*/ 29 h 18"/>
                <a:gd name="T12" fmla="*/ 364 w 20"/>
                <a:gd name="T13" fmla="*/ 0 h 18"/>
                <a:gd name="T14" fmla="*/ 491 w 20"/>
                <a:gd name="T15" fmla="*/ 0 h 18"/>
                <a:gd name="T16" fmla="*/ 519 w 20"/>
                <a:gd name="T17" fmla="*/ 0 h 18"/>
                <a:gd name="T18" fmla="*/ 609 w 20"/>
                <a:gd name="T19" fmla="*/ 29 h 18"/>
                <a:gd name="T20" fmla="*/ 609 w 20"/>
                <a:gd name="T21" fmla="*/ 136 h 18"/>
                <a:gd name="T22" fmla="*/ 609 w 20"/>
                <a:gd name="T23" fmla="*/ 165 h 18"/>
                <a:gd name="T24" fmla="*/ 519 w 20"/>
                <a:gd name="T25" fmla="*/ 189 h 18"/>
                <a:gd name="T26" fmla="*/ 430 w 20"/>
                <a:gd name="T27" fmla="*/ 189 h 18"/>
                <a:gd name="T28" fmla="*/ 404 w 20"/>
                <a:gd name="T29" fmla="*/ 189 h 18"/>
                <a:gd name="T30" fmla="*/ 404 w 20"/>
                <a:gd name="T31" fmla="*/ 325 h 18"/>
                <a:gd name="T32" fmla="*/ 404 w 20"/>
                <a:gd name="T33" fmla="*/ 394 h 18"/>
                <a:gd name="T34" fmla="*/ 336 w 20"/>
                <a:gd name="T35" fmla="*/ 423 h 18"/>
                <a:gd name="T36" fmla="*/ 310 w 20"/>
                <a:gd name="T37" fmla="*/ 423 h 18"/>
                <a:gd name="T38" fmla="*/ 310 w 20"/>
                <a:gd name="T39" fmla="*/ 518 h 18"/>
                <a:gd name="T40" fmla="*/ 310 w 20"/>
                <a:gd name="T41" fmla="*/ 559 h 18"/>
                <a:gd name="T42" fmla="*/ 310 w 20"/>
                <a:gd name="T43" fmla="*/ 559 h 18"/>
                <a:gd name="T44" fmla="*/ 310 w 20"/>
                <a:gd name="T45" fmla="*/ 559 h 18"/>
                <a:gd name="T46" fmla="*/ 310 w 20"/>
                <a:gd name="T47" fmla="*/ 559 h 18"/>
                <a:gd name="T48" fmla="*/ 249 w 20"/>
                <a:gd name="T49" fmla="*/ 559 h 18"/>
                <a:gd name="T50" fmla="*/ 155 w 20"/>
                <a:gd name="T51" fmla="*/ 559 h 18"/>
                <a:gd name="T52" fmla="*/ 28 w 20"/>
                <a:gd name="T53" fmla="*/ 588 h 18"/>
                <a:gd name="T54" fmla="*/ 364 w 20"/>
                <a:gd name="T55" fmla="*/ 29 h 18"/>
                <a:gd name="T56" fmla="*/ 310 w 20"/>
                <a:gd name="T57" fmla="*/ 69 h 18"/>
                <a:gd name="T58" fmla="*/ 249 w 20"/>
                <a:gd name="T59" fmla="*/ 136 h 18"/>
                <a:gd name="T60" fmla="*/ 183 w 20"/>
                <a:gd name="T61" fmla="*/ 234 h 18"/>
                <a:gd name="T62" fmla="*/ 115 w 20"/>
                <a:gd name="T63" fmla="*/ 394 h 18"/>
                <a:gd name="T64" fmla="*/ 28 w 20"/>
                <a:gd name="T65" fmla="*/ 518 h 18"/>
                <a:gd name="T66" fmla="*/ 155 w 20"/>
                <a:gd name="T67" fmla="*/ 518 h 18"/>
                <a:gd name="T68" fmla="*/ 249 w 20"/>
                <a:gd name="T69" fmla="*/ 518 h 18"/>
                <a:gd name="T70" fmla="*/ 270 w 20"/>
                <a:gd name="T71" fmla="*/ 518 h 18"/>
                <a:gd name="T72" fmla="*/ 270 w 20"/>
                <a:gd name="T73" fmla="*/ 518 h 18"/>
                <a:gd name="T74" fmla="*/ 270 w 20"/>
                <a:gd name="T75" fmla="*/ 394 h 18"/>
                <a:gd name="T76" fmla="*/ 336 w 20"/>
                <a:gd name="T77" fmla="*/ 394 h 18"/>
                <a:gd name="T78" fmla="*/ 364 w 20"/>
                <a:gd name="T79" fmla="*/ 354 h 18"/>
                <a:gd name="T80" fmla="*/ 336 w 20"/>
                <a:gd name="T81" fmla="*/ 325 h 18"/>
                <a:gd name="T82" fmla="*/ 364 w 20"/>
                <a:gd name="T83" fmla="*/ 165 h 18"/>
                <a:gd name="T84" fmla="*/ 404 w 20"/>
                <a:gd name="T85" fmla="*/ 165 h 18"/>
                <a:gd name="T86" fmla="*/ 430 w 20"/>
                <a:gd name="T87" fmla="*/ 165 h 18"/>
                <a:gd name="T88" fmla="*/ 519 w 20"/>
                <a:gd name="T89" fmla="*/ 165 h 18"/>
                <a:gd name="T90" fmla="*/ 585 w 20"/>
                <a:gd name="T91" fmla="*/ 136 h 18"/>
                <a:gd name="T92" fmla="*/ 585 w 20"/>
                <a:gd name="T93" fmla="*/ 136 h 18"/>
                <a:gd name="T94" fmla="*/ 585 w 20"/>
                <a:gd name="T95" fmla="*/ 69 h 18"/>
                <a:gd name="T96" fmla="*/ 519 w 20"/>
                <a:gd name="T97" fmla="*/ 69 h 18"/>
                <a:gd name="T98" fmla="*/ 491 w 20"/>
                <a:gd name="T99" fmla="*/ 69 h 18"/>
                <a:gd name="T100" fmla="*/ 364 w 20"/>
                <a:gd name="T101" fmla="*/ 29 h 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0" h="18">
                  <a:moveTo>
                    <a:pt x="1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2" y="13"/>
                    <a:pt x="3" y="11"/>
                  </a:cubicBezTo>
                  <a:cubicBezTo>
                    <a:pt x="4" y="10"/>
                    <a:pt x="4" y="8"/>
                    <a:pt x="5" y="7"/>
                  </a:cubicBezTo>
                  <a:cubicBezTo>
                    <a:pt x="6" y="5"/>
                    <a:pt x="6" y="4"/>
                    <a:pt x="7" y="3"/>
                  </a:cubicBezTo>
                  <a:cubicBezTo>
                    <a:pt x="8" y="3"/>
                    <a:pt x="9" y="2"/>
                    <a:pt x="9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2"/>
                    <a:pt x="20" y="2"/>
                    <a:pt x="20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18" y="6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2" y="6"/>
                    <a:pt x="13" y="9"/>
                    <a:pt x="13" y="10"/>
                  </a:cubicBezTo>
                  <a:cubicBezTo>
                    <a:pt x="13" y="11"/>
                    <a:pt x="13" y="11"/>
                    <a:pt x="13" y="12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10" y="14"/>
                    <a:pt x="10" y="15"/>
                    <a:pt x="10" y="16"/>
                  </a:cubicBezTo>
                  <a:cubicBezTo>
                    <a:pt x="10" y="16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2" y="17"/>
                    <a:pt x="1" y="18"/>
                    <a:pt x="1" y="18"/>
                  </a:cubicBezTo>
                  <a:close/>
                  <a:moveTo>
                    <a:pt x="12" y="1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10" y="3"/>
                    <a:pt x="9" y="3"/>
                    <a:pt x="8" y="4"/>
                  </a:cubicBezTo>
                  <a:cubicBezTo>
                    <a:pt x="7" y="5"/>
                    <a:pt x="7" y="6"/>
                    <a:pt x="6" y="7"/>
                  </a:cubicBezTo>
                  <a:cubicBezTo>
                    <a:pt x="6" y="9"/>
                    <a:pt x="5" y="10"/>
                    <a:pt x="4" y="12"/>
                  </a:cubicBezTo>
                  <a:cubicBezTo>
                    <a:pt x="3" y="13"/>
                    <a:pt x="2" y="15"/>
                    <a:pt x="1" y="16"/>
                  </a:cubicBezTo>
                  <a:cubicBezTo>
                    <a:pt x="2" y="16"/>
                    <a:pt x="4" y="16"/>
                    <a:pt x="5" y="16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8" y="13"/>
                    <a:pt x="9" y="12"/>
                  </a:cubicBezTo>
                  <a:cubicBezTo>
                    <a:pt x="9" y="12"/>
                    <a:pt x="10" y="12"/>
                    <a:pt x="11" y="12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2" y="11"/>
                    <a:pt x="11" y="10"/>
                  </a:cubicBezTo>
                  <a:cubicBezTo>
                    <a:pt x="11" y="8"/>
                    <a:pt x="11" y="6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5" y="5"/>
                    <a:pt x="16" y="5"/>
                    <a:pt x="17" y="5"/>
                  </a:cubicBezTo>
                  <a:cubicBezTo>
                    <a:pt x="19" y="5"/>
                    <a:pt x="19" y="5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1"/>
                    <a:pt x="13" y="1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6" name="Freeform 309"/>
            <p:cNvSpPr>
              <a:spLocks/>
            </p:cNvSpPr>
            <p:nvPr/>
          </p:nvSpPr>
          <p:spPr bwMode="auto">
            <a:xfrm>
              <a:off x="2110394" y="2783381"/>
              <a:ext cx="295864" cy="343160"/>
            </a:xfrm>
            <a:custGeom>
              <a:avLst/>
              <a:gdLst>
                <a:gd name="T0" fmla="*/ 973 w 40"/>
                <a:gd name="T1" fmla="*/ 0 h 46"/>
                <a:gd name="T2" fmla="*/ 921 w 40"/>
                <a:gd name="T3" fmla="*/ 28 h 46"/>
                <a:gd name="T4" fmla="*/ 855 w 40"/>
                <a:gd name="T5" fmla="*/ 95 h 46"/>
                <a:gd name="T6" fmla="*/ 674 w 40"/>
                <a:gd name="T7" fmla="*/ 95 h 46"/>
                <a:gd name="T8" fmla="*/ 674 w 40"/>
                <a:gd name="T9" fmla="*/ 66 h 46"/>
                <a:gd name="T10" fmla="*/ 336 w 40"/>
                <a:gd name="T11" fmla="*/ 95 h 46"/>
                <a:gd name="T12" fmla="*/ 209 w 40"/>
                <a:gd name="T13" fmla="*/ 95 h 46"/>
                <a:gd name="T14" fmla="*/ 209 w 40"/>
                <a:gd name="T15" fmla="*/ 225 h 46"/>
                <a:gd name="T16" fmla="*/ 155 w 40"/>
                <a:gd name="T17" fmla="*/ 225 h 46"/>
                <a:gd name="T18" fmla="*/ 115 w 40"/>
                <a:gd name="T19" fmla="*/ 573 h 46"/>
                <a:gd name="T20" fmla="*/ 0 w 40"/>
                <a:gd name="T21" fmla="*/ 787 h 46"/>
                <a:gd name="T22" fmla="*/ 66 w 40"/>
                <a:gd name="T23" fmla="*/ 922 h 46"/>
                <a:gd name="T24" fmla="*/ 115 w 40"/>
                <a:gd name="T25" fmla="*/ 1038 h 46"/>
                <a:gd name="T26" fmla="*/ 183 w 40"/>
                <a:gd name="T27" fmla="*/ 1107 h 46"/>
                <a:gd name="T28" fmla="*/ 209 w 40"/>
                <a:gd name="T29" fmla="*/ 1128 h 46"/>
                <a:gd name="T30" fmla="*/ 249 w 40"/>
                <a:gd name="T31" fmla="*/ 1173 h 46"/>
                <a:gd name="T32" fmla="*/ 336 w 40"/>
                <a:gd name="T33" fmla="*/ 1263 h 46"/>
                <a:gd name="T34" fmla="*/ 491 w 40"/>
                <a:gd name="T35" fmla="*/ 1381 h 46"/>
                <a:gd name="T36" fmla="*/ 635 w 40"/>
                <a:gd name="T37" fmla="*/ 1448 h 46"/>
                <a:gd name="T38" fmla="*/ 884 w 40"/>
                <a:gd name="T39" fmla="*/ 1381 h 46"/>
                <a:gd name="T40" fmla="*/ 1011 w 40"/>
                <a:gd name="T41" fmla="*/ 1381 h 46"/>
                <a:gd name="T42" fmla="*/ 949 w 40"/>
                <a:gd name="T43" fmla="*/ 1291 h 46"/>
                <a:gd name="T44" fmla="*/ 790 w 40"/>
                <a:gd name="T45" fmla="*/ 1128 h 46"/>
                <a:gd name="T46" fmla="*/ 884 w 40"/>
                <a:gd name="T47" fmla="*/ 1078 h 46"/>
                <a:gd name="T48" fmla="*/ 884 w 40"/>
                <a:gd name="T49" fmla="*/ 943 h 46"/>
                <a:gd name="T50" fmla="*/ 921 w 40"/>
                <a:gd name="T51" fmla="*/ 922 h 46"/>
                <a:gd name="T52" fmla="*/ 949 w 40"/>
                <a:gd name="T53" fmla="*/ 853 h 46"/>
                <a:gd name="T54" fmla="*/ 1011 w 40"/>
                <a:gd name="T55" fmla="*/ 758 h 46"/>
                <a:gd name="T56" fmla="*/ 1039 w 40"/>
                <a:gd name="T57" fmla="*/ 602 h 46"/>
                <a:gd name="T58" fmla="*/ 1126 w 40"/>
                <a:gd name="T59" fmla="*/ 438 h 46"/>
                <a:gd name="T60" fmla="*/ 1105 w 40"/>
                <a:gd name="T61" fmla="*/ 320 h 46"/>
                <a:gd name="T62" fmla="*/ 1067 w 40"/>
                <a:gd name="T63" fmla="*/ 118 h 46"/>
                <a:gd name="T64" fmla="*/ 1067 w 40"/>
                <a:gd name="T65" fmla="*/ 66 h 46"/>
                <a:gd name="T66" fmla="*/ 973 w 40"/>
                <a:gd name="T67" fmla="*/ 0 h 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0" h="46">
                  <a:moveTo>
                    <a:pt x="32" y="0"/>
                  </a:moveTo>
                  <a:cubicBezTo>
                    <a:pt x="32" y="0"/>
                    <a:pt x="30" y="1"/>
                    <a:pt x="30" y="1"/>
                  </a:cubicBezTo>
                  <a:cubicBezTo>
                    <a:pt x="30" y="1"/>
                    <a:pt x="29" y="3"/>
                    <a:pt x="28" y="3"/>
                  </a:cubicBezTo>
                  <a:cubicBezTo>
                    <a:pt x="27" y="3"/>
                    <a:pt x="24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4"/>
                    <a:pt x="14" y="3"/>
                    <a:pt x="11" y="3"/>
                  </a:cubicBezTo>
                  <a:cubicBezTo>
                    <a:pt x="10" y="3"/>
                    <a:pt x="7" y="2"/>
                    <a:pt x="7" y="3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5" y="7"/>
                    <a:pt x="5" y="7"/>
                  </a:cubicBezTo>
                  <a:cubicBezTo>
                    <a:pt x="3" y="9"/>
                    <a:pt x="7" y="17"/>
                    <a:pt x="4" y="18"/>
                  </a:cubicBezTo>
                  <a:cubicBezTo>
                    <a:pt x="2" y="18"/>
                    <a:pt x="0" y="22"/>
                    <a:pt x="0" y="25"/>
                  </a:cubicBezTo>
                  <a:cubicBezTo>
                    <a:pt x="2" y="24"/>
                    <a:pt x="2" y="29"/>
                    <a:pt x="2" y="29"/>
                  </a:cubicBezTo>
                  <a:cubicBezTo>
                    <a:pt x="4" y="31"/>
                    <a:pt x="4" y="31"/>
                    <a:pt x="4" y="33"/>
                  </a:cubicBezTo>
                  <a:cubicBezTo>
                    <a:pt x="4" y="34"/>
                    <a:pt x="5" y="35"/>
                    <a:pt x="6" y="35"/>
                  </a:cubicBezTo>
                  <a:cubicBezTo>
                    <a:pt x="6" y="35"/>
                    <a:pt x="7" y="35"/>
                    <a:pt x="7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10" y="38"/>
                    <a:pt x="10" y="39"/>
                    <a:pt x="11" y="40"/>
                  </a:cubicBezTo>
                  <a:cubicBezTo>
                    <a:pt x="11" y="41"/>
                    <a:pt x="15" y="45"/>
                    <a:pt x="16" y="44"/>
                  </a:cubicBezTo>
                  <a:cubicBezTo>
                    <a:pt x="18" y="42"/>
                    <a:pt x="19" y="46"/>
                    <a:pt x="21" y="46"/>
                  </a:cubicBezTo>
                  <a:cubicBezTo>
                    <a:pt x="24" y="46"/>
                    <a:pt x="27" y="46"/>
                    <a:pt x="29" y="44"/>
                  </a:cubicBezTo>
                  <a:cubicBezTo>
                    <a:pt x="30" y="43"/>
                    <a:pt x="32" y="45"/>
                    <a:pt x="33" y="44"/>
                  </a:cubicBezTo>
                  <a:cubicBezTo>
                    <a:pt x="34" y="42"/>
                    <a:pt x="31" y="42"/>
                    <a:pt x="31" y="41"/>
                  </a:cubicBezTo>
                  <a:cubicBezTo>
                    <a:pt x="30" y="39"/>
                    <a:pt x="28" y="37"/>
                    <a:pt x="26" y="36"/>
                  </a:cubicBezTo>
                  <a:cubicBezTo>
                    <a:pt x="26" y="34"/>
                    <a:pt x="28" y="36"/>
                    <a:pt x="29" y="34"/>
                  </a:cubicBezTo>
                  <a:cubicBezTo>
                    <a:pt x="29" y="33"/>
                    <a:pt x="29" y="32"/>
                    <a:pt x="29" y="30"/>
                  </a:cubicBezTo>
                  <a:cubicBezTo>
                    <a:pt x="29" y="30"/>
                    <a:pt x="30" y="30"/>
                    <a:pt x="30" y="29"/>
                  </a:cubicBezTo>
                  <a:cubicBezTo>
                    <a:pt x="31" y="28"/>
                    <a:pt x="31" y="28"/>
                    <a:pt x="31" y="27"/>
                  </a:cubicBezTo>
                  <a:cubicBezTo>
                    <a:pt x="32" y="26"/>
                    <a:pt x="33" y="25"/>
                    <a:pt x="33" y="24"/>
                  </a:cubicBezTo>
                  <a:cubicBezTo>
                    <a:pt x="34" y="23"/>
                    <a:pt x="34" y="21"/>
                    <a:pt x="34" y="19"/>
                  </a:cubicBezTo>
                  <a:cubicBezTo>
                    <a:pt x="35" y="17"/>
                    <a:pt x="34" y="15"/>
                    <a:pt x="37" y="14"/>
                  </a:cubicBezTo>
                  <a:cubicBezTo>
                    <a:pt x="40" y="12"/>
                    <a:pt x="37" y="12"/>
                    <a:pt x="36" y="10"/>
                  </a:cubicBezTo>
                  <a:cubicBezTo>
                    <a:pt x="35" y="8"/>
                    <a:pt x="37" y="6"/>
                    <a:pt x="35" y="4"/>
                  </a:cubicBezTo>
                  <a:cubicBezTo>
                    <a:pt x="35" y="4"/>
                    <a:pt x="35" y="3"/>
                    <a:pt x="35" y="2"/>
                  </a:cubicBezTo>
                  <a:cubicBezTo>
                    <a:pt x="34" y="2"/>
                    <a:pt x="33" y="1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7" name="Freeform 310"/>
            <p:cNvSpPr>
              <a:spLocks noEditPoints="1"/>
            </p:cNvSpPr>
            <p:nvPr/>
          </p:nvSpPr>
          <p:spPr bwMode="auto">
            <a:xfrm>
              <a:off x="2110394" y="2777084"/>
              <a:ext cx="289569" cy="355753"/>
            </a:xfrm>
            <a:custGeom>
              <a:avLst/>
              <a:gdLst>
                <a:gd name="T0" fmla="*/ 500 w 39"/>
                <a:gd name="T1" fmla="*/ 1408 h 48"/>
                <a:gd name="T2" fmla="*/ 250 w 39"/>
                <a:gd name="T3" fmla="*/ 1203 h 48"/>
                <a:gd name="T4" fmla="*/ 222 w 39"/>
                <a:gd name="T5" fmla="*/ 1137 h 48"/>
                <a:gd name="T6" fmla="*/ 94 w 39"/>
                <a:gd name="T7" fmla="*/ 1043 h 48"/>
                <a:gd name="T8" fmla="*/ 28 w 39"/>
                <a:gd name="T9" fmla="*/ 888 h 48"/>
                <a:gd name="T10" fmla="*/ 0 w 39"/>
                <a:gd name="T11" fmla="*/ 836 h 48"/>
                <a:gd name="T12" fmla="*/ 156 w 39"/>
                <a:gd name="T13" fmla="*/ 549 h 48"/>
                <a:gd name="T14" fmla="*/ 184 w 39"/>
                <a:gd name="T15" fmla="*/ 250 h 48"/>
                <a:gd name="T16" fmla="*/ 222 w 39"/>
                <a:gd name="T17" fmla="*/ 115 h 48"/>
                <a:gd name="T18" fmla="*/ 340 w 39"/>
                <a:gd name="T19" fmla="*/ 89 h 48"/>
                <a:gd name="T20" fmla="*/ 684 w 39"/>
                <a:gd name="T21" fmla="*/ 89 h 48"/>
                <a:gd name="T22" fmla="*/ 745 w 39"/>
                <a:gd name="T23" fmla="*/ 89 h 48"/>
                <a:gd name="T24" fmla="*/ 986 w 39"/>
                <a:gd name="T25" fmla="*/ 0 h 48"/>
                <a:gd name="T26" fmla="*/ 1052 w 39"/>
                <a:gd name="T27" fmla="*/ 66 h 48"/>
                <a:gd name="T28" fmla="*/ 1118 w 39"/>
                <a:gd name="T29" fmla="*/ 155 h 48"/>
                <a:gd name="T30" fmla="*/ 1179 w 39"/>
                <a:gd name="T31" fmla="*/ 365 h 48"/>
                <a:gd name="T32" fmla="*/ 1090 w 39"/>
                <a:gd name="T33" fmla="*/ 589 h 48"/>
                <a:gd name="T34" fmla="*/ 1052 w 39"/>
                <a:gd name="T35" fmla="*/ 798 h 48"/>
                <a:gd name="T36" fmla="*/ 958 w 39"/>
                <a:gd name="T37" fmla="*/ 888 h 48"/>
                <a:gd name="T38" fmla="*/ 889 w 39"/>
                <a:gd name="T39" fmla="*/ 953 h 48"/>
                <a:gd name="T40" fmla="*/ 840 w 39"/>
                <a:gd name="T41" fmla="*/ 1137 h 48"/>
                <a:gd name="T42" fmla="*/ 1052 w 39"/>
                <a:gd name="T43" fmla="*/ 1358 h 48"/>
                <a:gd name="T44" fmla="*/ 986 w 39"/>
                <a:gd name="T45" fmla="*/ 1408 h 48"/>
                <a:gd name="T46" fmla="*/ 889 w 39"/>
                <a:gd name="T47" fmla="*/ 1408 h 48"/>
                <a:gd name="T48" fmla="*/ 524 w 39"/>
                <a:gd name="T49" fmla="*/ 1358 h 48"/>
                <a:gd name="T50" fmla="*/ 656 w 39"/>
                <a:gd name="T51" fmla="*/ 1445 h 48"/>
                <a:gd name="T52" fmla="*/ 889 w 39"/>
                <a:gd name="T53" fmla="*/ 1387 h 48"/>
                <a:gd name="T54" fmla="*/ 986 w 39"/>
                <a:gd name="T55" fmla="*/ 1358 h 48"/>
                <a:gd name="T56" fmla="*/ 929 w 39"/>
                <a:gd name="T57" fmla="*/ 1318 h 48"/>
                <a:gd name="T58" fmla="*/ 774 w 39"/>
                <a:gd name="T59" fmla="*/ 1137 h 48"/>
                <a:gd name="T60" fmla="*/ 868 w 39"/>
                <a:gd name="T61" fmla="*/ 953 h 48"/>
                <a:gd name="T62" fmla="*/ 929 w 39"/>
                <a:gd name="T63" fmla="*/ 888 h 48"/>
                <a:gd name="T64" fmla="*/ 1024 w 39"/>
                <a:gd name="T65" fmla="*/ 770 h 48"/>
                <a:gd name="T66" fmla="*/ 1052 w 39"/>
                <a:gd name="T67" fmla="*/ 589 h 48"/>
                <a:gd name="T68" fmla="*/ 1142 w 39"/>
                <a:gd name="T69" fmla="*/ 405 h 48"/>
                <a:gd name="T70" fmla="*/ 1090 w 39"/>
                <a:gd name="T71" fmla="*/ 184 h 48"/>
                <a:gd name="T72" fmla="*/ 1024 w 39"/>
                <a:gd name="T73" fmla="*/ 89 h 48"/>
                <a:gd name="T74" fmla="*/ 868 w 39"/>
                <a:gd name="T75" fmla="*/ 155 h 48"/>
                <a:gd name="T76" fmla="*/ 684 w 39"/>
                <a:gd name="T77" fmla="*/ 115 h 48"/>
                <a:gd name="T78" fmla="*/ 340 w 39"/>
                <a:gd name="T79" fmla="*/ 115 h 48"/>
                <a:gd name="T80" fmla="*/ 250 w 39"/>
                <a:gd name="T81" fmla="*/ 115 h 48"/>
                <a:gd name="T82" fmla="*/ 184 w 39"/>
                <a:gd name="T83" fmla="*/ 271 h 48"/>
                <a:gd name="T84" fmla="*/ 184 w 39"/>
                <a:gd name="T85" fmla="*/ 589 h 48"/>
                <a:gd name="T86" fmla="*/ 94 w 39"/>
                <a:gd name="T87" fmla="*/ 888 h 48"/>
                <a:gd name="T88" fmla="*/ 156 w 39"/>
                <a:gd name="T89" fmla="*/ 1043 h 48"/>
                <a:gd name="T90" fmla="*/ 250 w 39"/>
                <a:gd name="T91" fmla="*/ 1109 h 48"/>
                <a:gd name="T92" fmla="*/ 278 w 39"/>
                <a:gd name="T93" fmla="*/ 1163 h 48"/>
                <a:gd name="T94" fmla="*/ 524 w 39"/>
                <a:gd name="T95" fmla="*/ 1358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9" h="48">
                  <a:moveTo>
                    <a:pt x="21" y="48"/>
                  </a:moveTo>
                  <a:cubicBezTo>
                    <a:pt x="20" y="48"/>
                    <a:pt x="20" y="47"/>
                    <a:pt x="19" y="46"/>
                  </a:cubicBezTo>
                  <a:cubicBezTo>
                    <a:pt x="18" y="46"/>
                    <a:pt x="17" y="45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6"/>
                    <a:pt x="11" y="42"/>
                    <a:pt x="11" y="41"/>
                  </a:cubicBezTo>
                  <a:cubicBezTo>
                    <a:pt x="10" y="40"/>
                    <a:pt x="9" y="40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8"/>
                    <a:pt x="7" y="38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5" y="37"/>
                  </a:cubicBezTo>
                  <a:cubicBezTo>
                    <a:pt x="4" y="36"/>
                    <a:pt x="3" y="35"/>
                    <a:pt x="3" y="34"/>
                  </a:cubicBezTo>
                  <a:cubicBezTo>
                    <a:pt x="3" y="32"/>
                    <a:pt x="3" y="32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0"/>
                    <a:pt x="2" y="30"/>
                    <a:pt x="1" y="29"/>
                  </a:cubicBezTo>
                  <a:cubicBezTo>
                    <a:pt x="1" y="28"/>
                    <a:pt x="1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3"/>
                    <a:pt x="1" y="19"/>
                    <a:pt x="4" y="18"/>
                  </a:cubicBezTo>
                  <a:cubicBezTo>
                    <a:pt x="4" y="18"/>
                    <a:pt x="4" y="18"/>
                    <a:pt x="5" y="18"/>
                  </a:cubicBezTo>
                  <a:cubicBezTo>
                    <a:pt x="5" y="17"/>
                    <a:pt x="5" y="15"/>
                    <a:pt x="4" y="13"/>
                  </a:cubicBezTo>
                  <a:cubicBezTo>
                    <a:pt x="4" y="11"/>
                    <a:pt x="4" y="9"/>
                    <a:pt x="5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5" y="3"/>
                    <a:pt x="17" y="3"/>
                    <a:pt x="18" y="3"/>
                  </a:cubicBezTo>
                  <a:cubicBezTo>
                    <a:pt x="20" y="3"/>
                    <a:pt x="22" y="3"/>
                    <a:pt x="22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6" y="3"/>
                    <a:pt x="27" y="4"/>
                    <a:pt x="28" y="3"/>
                  </a:cubicBezTo>
                  <a:cubicBezTo>
                    <a:pt x="28" y="3"/>
                    <a:pt x="29" y="2"/>
                    <a:pt x="30" y="2"/>
                  </a:cubicBezTo>
                  <a:cubicBezTo>
                    <a:pt x="30" y="1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4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6" y="4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6"/>
                    <a:pt x="36" y="7"/>
                    <a:pt x="36" y="8"/>
                  </a:cubicBezTo>
                  <a:cubicBezTo>
                    <a:pt x="36" y="9"/>
                    <a:pt x="36" y="10"/>
                    <a:pt x="37" y="11"/>
                  </a:cubicBezTo>
                  <a:cubicBezTo>
                    <a:pt x="37" y="11"/>
                    <a:pt x="37" y="12"/>
                    <a:pt x="38" y="12"/>
                  </a:cubicBezTo>
                  <a:cubicBezTo>
                    <a:pt x="38" y="13"/>
                    <a:pt x="39" y="13"/>
                    <a:pt x="39" y="14"/>
                  </a:cubicBezTo>
                  <a:cubicBezTo>
                    <a:pt x="39" y="14"/>
                    <a:pt x="38" y="15"/>
                    <a:pt x="37" y="15"/>
                  </a:cubicBezTo>
                  <a:cubicBezTo>
                    <a:pt x="35" y="16"/>
                    <a:pt x="35" y="17"/>
                    <a:pt x="35" y="19"/>
                  </a:cubicBezTo>
                  <a:cubicBezTo>
                    <a:pt x="35" y="19"/>
                    <a:pt x="35" y="20"/>
                    <a:pt x="35" y="20"/>
                  </a:cubicBezTo>
                  <a:cubicBezTo>
                    <a:pt x="34" y="21"/>
                    <a:pt x="34" y="22"/>
                    <a:pt x="34" y="22"/>
                  </a:cubicBezTo>
                  <a:cubicBezTo>
                    <a:pt x="34" y="23"/>
                    <a:pt x="34" y="25"/>
                    <a:pt x="34" y="26"/>
                  </a:cubicBezTo>
                  <a:cubicBezTo>
                    <a:pt x="33" y="26"/>
                    <a:pt x="33" y="27"/>
                    <a:pt x="32" y="27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1" y="28"/>
                    <a:pt x="31" y="29"/>
                    <a:pt x="31" y="29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1"/>
                    <a:pt x="30" y="31"/>
                    <a:pt x="30" y="31"/>
                  </a:cubicBezTo>
                  <a:cubicBezTo>
                    <a:pt x="30" y="31"/>
                    <a:pt x="29" y="31"/>
                    <a:pt x="29" y="31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6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8"/>
                    <a:pt x="31" y="41"/>
                    <a:pt x="31" y="42"/>
                  </a:cubicBezTo>
                  <a:cubicBezTo>
                    <a:pt x="31" y="42"/>
                    <a:pt x="32" y="42"/>
                    <a:pt x="32" y="42"/>
                  </a:cubicBezTo>
                  <a:cubicBezTo>
                    <a:pt x="33" y="43"/>
                    <a:pt x="33" y="43"/>
                    <a:pt x="34" y="44"/>
                  </a:cubicBezTo>
                  <a:cubicBezTo>
                    <a:pt x="34" y="44"/>
                    <a:pt x="33" y="45"/>
                    <a:pt x="33" y="45"/>
                  </a:cubicBezTo>
                  <a:cubicBezTo>
                    <a:pt x="33" y="46"/>
                    <a:pt x="32" y="46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1" y="46"/>
                    <a:pt x="31" y="46"/>
                  </a:cubicBezTo>
                  <a:cubicBezTo>
                    <a:pt x="31" y="46"/>
                    <a:pt x="30" y="45"/>
                    <a:pt x="30" y="45"/>
                  </a:cubicBezTo>
                  <a:cubicBezTo>
                    <a:pt x="30" y="45"/>
                    <a:pt x="29" y="46"/>
                    <a:pt x="29" y="46"/>
                  </a:cubicBezTo>
                  <a:cubicBezTo>
                    <a:pt x="27" y="48"/>
                    <a:pt x="25" y="48"/>
                    <a:pt x="23" y="48"/>
                  </a:cubicBezTo>
                  <a:cubicBezTo>
                    <a:pt x="22" y="48"/>
                    <a:pt x="22" y="48"/>
                    <a:pt x="21" y="48"/>
                  </a:cubicBezTo>
                  <a:close/>
                  <a:moveTo>
                    <a:pt x="17" y="44"/>
                  </a:moveTo>
                  <a:cubicBezTo>
                    <a:pt x="18" y="44"/>
                    <a:pt x="19" y="45"/>
                    <a:pt x="20" y="46"/>
                  </a:cubicBezTo>
                  <a:cubicBezTo>
                    <a:pt x="20" y="46"/>
                    <a:pt x="21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6"/>
                    <a:pt x="23" y="46"/>
                  </a:cubicBezTo>
                  <a:cubicBezTo>
                    <a:pt x="25" y="46"/>
                    <a:pt x="27" y="46"/>
                    <a:pt x="29" y="45"/>
                  </a:cubicBezTo>
                  <a:cubicBezTo>
                    <a:pt x="29" y="44"/>
                    <a:pt x="30" y="44"/>
                    <a:pt x="31" y="44"/>
                  </a:cubicBezTo>
                  <a:cubicBezTo>
                    <a:pt x="31" y="44"/>
                    <a:pt x="32" y="45"/>
                    <a:pt x="32" y="45"/>
                  </a:cubicBezTo>
                  <a:cubicBezTo>
                    <a:pt x="32" y="45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3"/>
                    <a:pt x="31" y="43"/>
                  </a:cubicBezTo>
                  <a:cubicBezTo>
                    <a:pt x="31" y="43"/>
                    <a:pt x="30" y="43"/>
                    <a:pt x="30" y="43"/>
                  </a:cubicBezTo>
                  <a:cubicBezTo>
                    <a:pt x="30" y="42"/>
                    <a:pt x="29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6"/>
                    <a:pt x="27" y="36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9" y="30"/>
                    <a:pt x="2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29"/>
                    <a:pt x="30" y="29"/>
                  </a:cubicBezTo>
                  <a:cubicBezTo>
                    <a:pt x="30" y="28"/>
                    <a:pt x="30" y="28"/>
                    <a:pt x="31" y="27"/>
                  </a:cubicBezTo>
                  <a:cubicBezTo>
                    <a:pt x="31" y="27"/>
                    <a:pt x="31" y="27"/>
                    <a:pt x="32" y="27"/>
                  </a:cubicBezTo>
                  <a:cubicBezTo>
                    <a:pt x="32" y="26"/>
                    <a:pt x="33" y="26"/>
                    <a:pt x="33" y="25"/>
                  </a:cubicBezTo>
                  <a:cubicBezTo>
                    <a:pt x="33" y="24"/>
                    <a:pt x="33" y="23"/>
                    <a:pt x="33" y="22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4" y="20"/>
                    <a:pt x="34" y="19"/>
                    <a:pt x="34" y="19"/>
                  </a:cubicBezTo>
                  <a:cubicBezTo>
                    <a:pt x="34" y="17"/>
                    <a:pt x="34" y="15"/>
                    <a:pt x="36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7" y="13"/>
                    <a:pt x="37" y="13"/>
                  </a:cubicBezTo>
                  <a:cubicBezTo>
                    <a:pt x="37" y="13"/>
                    <a:pt x="36" y="12"/>
                    <a:pt x="35" y="11"/>
                  </a:cubicBezTo>
                  <a:cubicBezTo>
                    <a:pt x="35" y="10"/>
                    <a:pt x="35" y="9"/>
                    <a:pt x="35" y="8"/>
                  </a:cubicBezTo>
                  <a:cubicBezTo>
                    <a:pt x="35" y="7"/>
                    <a:pt x="35" y="6"/>
                    <a:pt x="35" y="6"/>
                  </a:cubicBezTo>
                  <a:cubicBezTo>
                    <a:pt x="34" y="5"/>
                    <a:pt x="34" y="5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3"/>
                    <a:pt x="29" y="4"/>
                    <a:pt x="28" y="5"/>
                  </a:cubicBezTo>
                  <a:cubicBezTo>
                    <a:pt x="27" y="5"/>
                    <a:pt x="26" y="5"/>
                    <a:pt x="24" y="4"/>
                  </a:cubicBezTo>
                  <a:cubicBezTo>
                    <a:pt x="24" y="4"/>
                    <a:pt x="23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0" y="5"/>
                    <a:pt x="18" y="5"/>
                  </a:cubicBezTo>
                  <a:cubicBezTo>
                    <a:pt x="17" y="5"/>
                    <a:pt x="15" y="4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6" y="15"/>
                    <a:pt x="6" y="17"/>
                    <a:pt x="6" y="19"/>
                  </a:cubicBezTo>
                  <a:cubicBezTo>
                    <a:pt x="5" y="19"/>
                    <a:pt x="5" y="19"/>
                    <a:pt x="4" y="19"/>
                  </a:cubicBezTo>
                  <a:cubicBezTo>
                    <a:pt x="2" y="20"/>
                    <a:pt x="1" y="23"/>
                    <a:pt x="1" y="25"/>
                  </a:cubicBezTo>
                  <a:cubicBezTo>
                    <a:pt x="2" y="26"/>
                    <a:pt x="2" y="28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1"/>
                    <a:pt x="5" y="32"/>
                    <a:pt x="5" y="34"/>
                  </a:cubicBezTo>
                  <a:cubicBezTo>
                    <a:pt x="5" y="35"/>
                    <a:pt x="5" y="35"/>
                    <a:pt x="6" y="36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7" y="36"/>
                    <a:pt x="7" y="36"/>
                    <a:pt x="8" y="36"/>
                  </a:cubicBezTo>
                  <a:cubicBezTo>
                    <a:pt x="8" y="36"/>
                    <a:pt x="8" y="37"/>
                    <a:pt x="9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1" y="39"/>
                    <a:pt x="12" y="41"/>
                  </a:cubicBezTo>
                  <a:cubicBezTo>
                    <a:pt x="12" y="42"/>
                    <a:pt x="15" y="45"/>
                    <a:pt x="16" y="45"/>
                  </a:cubicBezTo>
                  <a:cubicBezTo>
                    <a:pt x="16" y="44"/>
                    <a:pt x="17" y="44"/>
                    <a:pt x="1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" name="Freeform 311"/>
            <p:cNvSpPr>
              <a:spLocks/>
            </p:cNvSpPr>
            <p:nvPr/>
          </p:nvSpPr>
          <p:spPr bwMode="auto">
            <a:xfrm>
              <a:off x="2264621" y="3639706"/>
              <a:ext cx="22032" cy="34631"/>
            </a:xfrm>
            <a:custGeom>
              <a:avLst/>
              <a:gdLst>
                <a:gd name="T0" fmla="*/ 65 w 3"/>
                <a:gd name="T1" fmla="*/ 20 h 5"/>
                <a:gd name="T2" fmla="*/ 0 w 3"/>
                <a:gd name="T3" fmla="*/ 97 h 5"/>
                <a:gd name="T4" fmla="*/ 65 w 3"/>
                <a:gd name="T5" fmla="*/ 97 h 5"/>
                <a:gd name="T6" fmla="*/ 65 w 3"/>
                <a:gd name="T7" fmla="*/ 2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2" y="5"/>
                    <a:pt x="2" y="4"/>
                  </a:cubicBezTo>
                  <a:cubicBezTo>
                    <a:pt x="3" y="3"/>
                    <a:pt x="3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" name="Freeform 312"/>
            <p:cNvSpPr>
              <a:spLocks noEditPoints="1"/>
            </p:cNvSpPr>
            <p:nvPr/>
          </p:nvSpPr>
          <p:spPr bwMode="auto">
            <a:xfrm>
              <a:off x="2258326" y="3639706"/>
              <a:ext cx="28327" cy="34631"/>
            </a:xfrm>
            <a:custGeom>
              <a:avLst/>
              <a:gdLst>
                <a:gd name="T0" fmla="*/ 56 w 4"/>
                <a:gd name="T1" fmla="*/ 117 h 5"/>
                <a:gd name="T2" fmla="*/ 25 w 4"/>
                <a:gd name="T3" fmla="*/ 97 h 5"/>
                <a:gd name="T4" fmla="*/ 25 w 4"/>
                <a:gd name="T5" fmla="*/ 20 h 5"/>
                <a:gd name="T6" fmla="*/ 101 w 4"/>
                <a:gd name="T7" fmla="*/ 0 h 5"/>
                <a:gd name="T8" fmla="*/ 101 w 4"/>
                <a:gd name="T9" fmla="*/ 20 h 5"/>
                <a:gd name="T10" fmla="*/ 101 w 4"/>
                <a:gd name="T11" fmla="*/ 44 h 5"/>
                <a:gd name="T12" fmla="*/ 101 w 4"/>
                <a:gd name="T13" fmla="*/ 117 h 5"/>
                <a:gd name="T14" fmla="*/ 56 w 4"/>
                <a:gd name="T15" fmla="*/ 117 h 5"/>
                <a:gd name="T16" fmla="*/ 81 w 4"/>
                <a:gd name="T17" fmla="*/ 20 h 5"/>
                <a:gd name="T18" fmla="*/ 56 w 4"/>
                <a:gd name="T19" fmla="*/ 44 h 5"/>
                <a:gd name="T20" fmla="*/ 56 w 4"/>
                <a:gd name="T21" fmla="*/ 97 h 5"/>
                <a:gd name="T22" fmla="*/ 56 w 4"/>
                <a:gd name="T23" fmla="*/ 97 h 5"/>
                <a:gd name="T24" fmla="*/ 81 w 4"/>
                <a:gd name="T25" fmla="*/ 97 h 5"/>
                <a:gd name="T26" fmla="*/ 81 w 4"/>
                <a:gd name="T27" fmla="*/ 44 h 5"/>
                <a:gd name="T28" fmla="*/ 81 w 4"/>
                <a:gd name="T29" fmla="*/ 20 h 5"/>
                <a:gd name="T30" fmla="*/ 81 w 4"/>
                <a:gd name="T31" fmla="*/ 20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2" y="5"/>
                    <a:pt x="1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lose/>
                  <a:moveTo>
                    <a:pt x="3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0" name="Freeform 313"/>
            <p:cNvSpPr>
              <a:spLocks/>
            </p:cNvSpPr>
            <p:nvPr/>
          </p:nvSpPr>
          <p:spPr bwMode="auto">
            <a:xfrm>
              <a:off x="1729547" y="3000610"/>
              <a:ext cx="37770" cy="94448"/>
            </a:xfrm>
            <a:custGeom>
              <a:avLst/>
              <a:gdLst>
                <a:gd name="T0" fmla="*/ 168 w 5"/>
                <a:gd name="T1" fmla="*/ 309 h 13"/>
                <a:gd name="T2" fmla="*/ 70 w 5"/>
                <a:gd name="T3" fmla="*/ 150 h 13"/>
                <a:gd name="T4" fmla="*/ 0 w 5"/>
                <a:gd name="T5" fmla="*/ 0 h 13"/>
                <a:gd name="T6" fmla="*/ 98 w 5"/>
                <a:gd name="T7" fmla="*/ 0 h 13"/>
                <a:gd name="T8" fmla="*/ 139 w 5"/>
                <a:gd name="T9" fmla="*/ 150 h 13"/>
                <a:gd name="T10" fmla="*/ 168 w 5"/>
                <a:gd name="T11" fmla="*/ 309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13">
                  <a:moveTo>
                    <a:pt x="5" y="11"/>
                  </a:moveTo>
                  <a:cubicBezTo>
                    <a:pt x="2" y="13"/>
                    <a:pt x="2" y="7"/>
                    <a:pt x="2" y="5"/>
                  </a:cubicBezTo>
                  <a:cubicBezTo>
                    <a:pt x="2" y="3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4" y="3"/>
                    <a:pt x="4" y="5"/>
                  </a:cubicBezTo>
                  <a:cubicBezTo>
                    <a:pt x="5" y="7"/>
                    <a:pt x="4" y="9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1" name="Freeform 314"/>
            <p:cNvSpPr>
              <a:spLocks noEditPoints="1"/>
            </p:cNvSpPr>
            <p:nvPr/>
          </p:nvSpPr>
          <p:spPr bwMode="auto">
            <a:xfrm>
              <a:off x="1723252" y="2991165"/>
              <a:ext cx="50360" cy="97596"/>
            </a:xfrm>
            <a:custGeom>
              <a:avLst/>
              <a:gdLst>
                <a:gd name="T0" fmla="*/ 130 w 7"/>
                <a:gd name="T1" fmla="*/ 420 h 13"/>
                <a:gd name="T2" fmla="*/ 57 w 7"/>
                <a:gd name="T3" fmla="*/ 234 h 13"/>
                <a:gd name="T4" fmla="*/ 57 w 7"/>
                <a:gd name="T5" fmla="*/ 188 h 13"/>
                <a:gd name="T6" fmla="*/ 25 w 7"/>
                <a:gd name="T7" fmla="*/ 98 h 13"/>
                <a:gd name="T8" fmla="*/ 25 w 7"/>
                <a:gd name="T9" fmla="*/ 29 h 13"/>
                <a:gd name="T10" fmla="*/ 0 w 7"/>
                <a:gd name="T11" fmla="*/ 0 h 13"/>
                <a:gd name="T12" fmla="*/ 25 w 7"/>
                <a:gd name="T13" fmla="*/ 0 h 13"/>
                <a:gd name="T14" fmla="*/ 85 w 7"/>
                <a:gd name="T15" fmla="*/ 0 h 13"/>
                <a:gd name="T16" fmla="*/ 130 w 7"/>
                <a:gd name="T17" fmla="*/ 0 h 13"/>
                <a:gd name="T18" fmla="*/ 110 w 7"/>
                <a:gd name="T19" fmla="*/ 29 h 13"/>
                <a:gd name="T20" fmla="*/ 130 w 7"/>
                <a:gd name="T21" fmla="*/ 136 h 13"/>
                <a:gd name="T22" fmla="*/ 167 w 7"/>
                <a:gd name="T23" fmla="*/ 188 h 13"/>
                <a:gd name="T24" fmla="*/ 167 w 7"/>
                <a:gd name="T25" fmla="*/ 284 h 13"/>
                <a:gd name="T26" fmla="*/ 194 w 7"/>
                <a:gd name="T27" fmla="*/ 393 h 13"/>
                <a:gd name="T28" fmla="*/ 194 w 7"/>
                <a:gd name="T29" fmla="*/ 393 h 13"/>
                <a:gd name="T30" fmla="*/ 167 w 7"/>
                <a:gd name="T31" fmla="*/ 420 h 13"/>
                <a:gd name="T32" fmla="*/ 130 w 7"/>
                <a:gd name="T33" fmla="*/ 420 h 13"/>
                <a:gd name="T34" fmla="*/ 57 w 7"/>
                <a:gd name="T35" fmla="*/ 69 h 13"/>
                <a:gd name="T36" fmla="*/ 57 w 7"/>
                <a:gd name="T37" fmla="*/ 98 h 13"/>
                <a:gd name="T38" fmla="*/ 85 w 7"/>
                <a:gd name="T39" fmla="*/ 188 h 13"/>
                <a:gd name="T40" fmla="*/ 85 w 7"/>
                <a:gd name="T41" fmla="*/ 234 h 13"/>
                <a:gd name="T42" fmla="*/ 130 w 7"/>
                <a:gd name="T43" fmla="*/ 393 h 13"/>
                <a:gd name="T44" fmla="*/ 130 w 7"/>
                <a:gd name="T45" fmla="*/ 393 h 13"/>
                <a:gd name="T46" fmla="*/ 130 w 7"/>
                <a:gd name="T47" fmla="*/ 284 h 13"/>
                <a:gd name="T48" fmla="*/ 130 w 7"/>
                <a:gd name="T49" fmla="*/ 188 h 13"/>
                <a:gd name="T50" fmla="*/ 110 w 7"/>
                <a:gd name="T51" fmla="*/ 165 h 13"/>
                <a:gd name="T52" fmla="*/ 85 w 7"/>
                <a:gd name="T53" fmla="*/ 69 h 13"/>
                <a:gd name="T54" fmla="*/ 57 w 7"/>
                <a:gd name="T55" fmla="*/ 69 h 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2" y="13"/>
                    <a:pt x="2" y="9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2" y="4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4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0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2" name="Freeform 315"/>
            <p:cNvSpPr>
              <a:spLocks/>
            </p:cNvSpPr>
            <p:nvPr/>
          </p:nvSpPr>
          <p:spPr bwMode="auto">
            <a:xfrm>
              <a:off x="1855447" y="2500038"/>
              <a:ext cx="75539" cy="141671"/>
            </a:xfrm>
            <a:custGeom>
              <a:avLst/>
              <a:gdLst>
                <a:gd name="T0" fmla="*/ 139 w 10"/>
                <a:gd name="T1" fmla="*/ 28 h 19"/>
                <a:gd name="T2" fmla="*/ 235 w 10"/>
                <a:gd name="T3" fmla="*/ 0 h 19"/>
                <a:gd name="T4" fmla="*/ 305 w 10"/>
                <a:gd name="T5" fmla="*/ 0 h 19"/>
                <a:gd name="T6" fmla="*/ 264 w 10"/>
                <a:gd name="T7" fmla="*/ 66 h 19"/>
                <a:gd name="T8" fmla="*/ 305 w 10"/>
                <a:gd name="T9" fmla="*/ 156 h 19"/>
                <a:gd name="T10" fmla="*/ 235 w 10"/>
                <a:gd name="T11" fmla="*/ 279 h 19"/>
                <a:gd name="T12" fmla="*/ 197 w 10"/>
                <a:gd name="T13" fmla="*/ 279 h 19"/>
                <a:gd name="T14" fmla="*/ 264 w 10"/>
                <a:gd name="T15" fmla="*/ 320 h 19"/>
                <a:gd name="T16" fmla="*/ 334 w 10"/>
                <a:gd name="T17" fmla="*/ 410 h 19"/>
                <a:gd name="T18" fmla="*/ 235 w 10"/>
                <a:gd name="T19" fmla="*/ 504 h 19"/>
                <a:gd name="T20" fmla="*/ 168 w 10"/>
                <a:gd name="T21" fmla="*/ 599 h 19"/>
                <a:gd name="T22" fmla="*/ 139 w 10"/>
                <a:gd name="T23" fmla="*/ 438 h 19"/>
                <a:gd name="T24" fmla="*/ 70 w 10"/>
                <a:gd name="T25" fmla="*/ 369 h 19"/>
                <a:gd name="T26" fmla="*/ 29 w 10"/>
                <a:gd name="T27" fmla="*/ 320 h 19"/>
                <a:gd name="T28" fmla="*/ 98 w 10"/>
                <a:gd name="T29" fmla="*/ 185 h 19"/>
                <a:gd name="T30" fmla="*/ 98 w 10"/>
                <a:gd name="T31" fmla="*/ 66 h 19"/>
                <a:gd name="T32" fmla="*/ 139 w 10"/>
                <a:gd name="T33" fmla="*/ 28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" h="19">
                  <a:moveTo>
                    <a:pt x="4" y="1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7" y="3"/>
                    <a:pt x="9" y="0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7" y="4"/>
                    <a:pt x="9" y="3"/>
                    <a:pt x="9" y="5"/>
                  </a:cubicBezTo>
                  <a:cubicBezTo>
                    <a:pt x="10" y="7"/>
                    <a:pt x="7" y="7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10"/>
                    <a:pt x="7" y="11"/>
                    <a:pt x="8" y="10"/>
                  </a:cubicBezTo>
                  <a:cubicBezTo>
                    <a:pt x="9" y="10"/>
                    <a:pt x="10" y="13"/>
                    <a:pt x="10" y="13"/>
                  </a:cubicBezTo>
                  <a:cubicBezTo>
                    <a:pt x="9" y="15"/>
                    <a:pt x="7" y="15"/>
                    <a:pt x="7" y="16"/>
                  </a:cubicBezTo>
                  <a:cubicBezTo>
                    <a:pt x="6" y="17"/>
                    <a:pt x="8" y="18"/>
                    <a:pt x="5" y="19"/>
                  </a:cubicBezTo>
                  <a:cubicBezTo>
                    <a:pt x="5" y="18"/>
                    <a:pt x="5" y="15"/>
                    <a:pt x="4" y="14"/>
                  </a:cubicBezTo>
                  <a:cubicBezTo>
                    <a:pt x="3" y="14"/>
                    <a:pt x="3" y="14"/>
                    <a:pt x="2" y="12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0" y="8"/>
                    <a:pt x="2" y="8"/>
                    <a:pt x="3" y="6"/>
                  </a:cubicBezTo>
                  <a:cubicBezTo>
                    <a:pt x="3" y="5"/>
                    <a:pt x="3" y="2"/>
                    <a:pt x="3" y="2"/>
                  </a:cubicBezTo>
                  <a:cubicBezTo>
                    <a:pt x="3" y="2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3" name="Freeform 316"/>
            <p:cNvSpPr>
              <a:spLocks noEditPoints="1"/>
            </p:cNvSpPr>
            <p:nvPr/>
          </p:nvSpPr>
          <p:spPr bwMode="auto">
            <a:xfrm>
              <a:off x="1855447" y="2493741"/>
              <a:ext cx="75539" cy="157413"/>
            </a:xfrm>
            <a:custGeom>
              <a:avLst/>
              <a:gdLst>
                <a:gd name="T0" fmla="*/ 168 w 10"/>
                <a:gd name="T1" fmla="*/ 645 h 21"/>
                <a:gd name="T2" fmla="*/ 139 w 10"/>
                <a:gd name="T3" fmla="*/ 510 h 21"/>
                <a:gd name="T4" fmla="*/ 70 w 10"/>
                <a:gd name="T5" fmla="*/ 419 h 21"/>
                <a:gd name="T6" fmla="*/ 0 w 10"/>
                <a:gd name="T7" fmla="*/ 352 h 21"/>
                <a:gd name="T8" fmla="*/ 70 w 10"/>
                <a:gd name="T9" fmla="*/ 226 h 21"/>
                <a:gd name="T10" fmla="*/ 70 w 10"/>
                <a:gd name="T11" fmla="*/ 95 h 21"/>
                <a:gd name="T12" fmla="*/ 70 w 10"/>
                <a:gd name="T13" fmla="*/ 69 h 21"/>
                <a:gd name="T14" fmla="*/ 98 w 10"/>
                <a:gd name="T15" fmla="*/ 29 h 21"/>
                <a:gd name="T16" fmla="*/ 264 w 10"/>
                <a:gd name="T17" fmla="*/ 69 h 21"/>
                <a:gd name="T18" fmla="*/ 305 w 10"/>
                <a:gd name="T19" fmla="*/ 29 h 21"/>
                <a:gd name="T20" fmla="*/ 334 w 10"/>
                <a:gd name="T21" fmla="*/ 29 h 21"/>
                <a:gd name="T22" fmla="*/ 305 w 10"/>
                <a:gd name="T23" fmla="*/ 136 h 21"/>
                <a:gd name="T24" fmla="*/ 305 w 10"/>
                <a:gd name="T25" fmla="*/ 136 h 21"/>
                <a:gd name="T26" fmla="*/ 264 w 10"/>
                <a:gd name="T27" fmla="*/ 283 h 21"/>
                <a:gd name="T28" fmla="*/ 235 w 10"/>
                <a:gd name="T29" fmla="*/ 352 h 21"/>
                <a:gd name="T30" fmla="*/ 305 w 10"/>
                <a:gd name="T31" fmla="*/ 352 h 21"/>
                <a:gd name="T32" fmla="*/ 264 w 10"/>
                <a:gd name="T33" fmla="*/ 510 h 21"/>
                <a:gd name="T34" fmla="*/ 235 w 10"/>
                <a:gd name="T35" fmla="*/ 579 h 21"/>
                <a:gd name="T36" fmla="*/ 168 w 10"/>
                <a:gd name="T37" fmla="*/ 674 h 21"/>
                <a:gd name="T38" fmla="*/ 139 w 10"/>
                <a:gd name="T39" fmla="*/ 226 h 21"/>
                <a:gd name="T40" fmla="*/ 29 w 10"/>
                <a:gd name="T41" fmla="*/ 352 h 21"/>
                <a:gd name="T42" fmla="*/ 98 w 10"/>
                <a:gd name="T43" fmla="*/ 419 h 21"/>
                <a:gd name="T44" fmla="*/ 139 w 10"/>
                <a:gd name="T45" fmla="*/ 488 h 21"/>
                <a:gd name="T46" fmla="*/ 197 w 10"/>
                <a:gd name="T47" fmla="*/ 607 h 21"/>
                <a:gd name="T48" fmla="*/ 197 w 10"/>
                <a:gd name="T49" fmla="*/ 510 h 21"/>
                <a:gd name="T50" fmla="*/ 305 w 10"/>
                <a:gd name="T51" fmla="*/ 448 h 21"/>
                <a:gd name="T52" fmla="*/ 264 w 10"/>
                <a:gd name="T53" fmla="*/ 390 h 21"/>
                <a:gd name="T54" fmla="*/ 168 w 10"/>
                <a:gd name="T55" fmla="*/ 283 h 21"/>
                <a:gd name="T56" fmla="*/ 264 w 10"/>
                <a:gd name="T57" fmla="*/ 255 h 21"/>
                <a:gd name="T58" fmla="*/ 264 w 10"/>
                <a:gd name="T59" fmla="*/ 164 h 21"/>
                <a:gd name="T60" fmla="*/ 264 w 10"/>
                <a:gd name="T61" fmla="*/ 95 h 21"/>
                <a:gd name="T62" fmla="*/ 235 w 10"/>
                <a:gd name="T63" fmla="*/ 69 h 21"/>
                <a:gd name="T64" fmla="*/ 139 w 10"/>
                <a:gd name="T65" fmla="*/ 69 h 21"/>
                <a:gd name="T66" fmla="*/ 98 w 10"/>
                <a:gd name="T67" fmla="*/ 95 h 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" h="21">
                  <a:moveTo>
                    <a:pt x="5" y="21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19"/>
                  </a:cubicBezTo>
                  <a:cubicBezTo>
                    <a:pt x="4" y="18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2" y="15"/>
                    <a:pt x="2" y="13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10"/>
                    <a:pt x="1" y="9"/>
                    <a:pt x="1" y="9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3" y="6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0"/>
                    <a:pt x="5" y="0"/>
                    <a:pt x="7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9" y="3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10" y="5"/>
                  </a:cubicBezTo>
                  <a:cubicBezTo>
                    <a:pt x="10" y="7"/>
                    <a:pt x="9" y="8"/>
                    <a:pt x="8" y="9"/>
                  </a:cubicBezTo>
                  <a:cubicBezTo>
                    <a:pt x="8" y="9"/>
                    <a:pt x="7" y="9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2"/>
                    <a:pt x="10" y="14"/>
                    <a:pt x="10" y="14"/>
                  </a:cubicBezTo>
                  <a:cubicBezTo>
                    <a:pt x="10" y="15"/>
                    <a:pt x="9" y="16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7" y="17"/>
                    <a:pt x="7" y="18"/>
                    <a:pt x="7" y="18"/>
                  </a:cubicBezTo>
                  <a:cubicBezTo>
                    <a:pt x="7" y="19"/>
                    <a:pt x="7" y="20"/>
                    <a:pt x="6" y="21"/>
                  </a:cubicBezTo>
                  <a:lnTo>
                    <a:pt x="5" y="21"/>
                  </a:lnTo>
                  <a:close/>
                  <a:moveTo>
                    <a:pt x="3" y="3"/>
                  </a:moveTo>
                  <a:cubicBezTo>
                    <a:pt x="4" y="4"/>
                    <a:pt x="4" y="7"/>
                    <a:pt x="4" y="7"/>
                  </a:cubicBezTo>
                  <a:cubicBezTo>
                    <a:pt x="3" y="8"/>
                    <a:pt x="3" y="9"/>
                    <a:pt x="2" y="9"/>
                  </a:cubicBezTo>
                  <a:cubicBezTo>
                    <a:pt x="2" y="10"/>
                    <a:pt x="1" y="10"/>
                    <a:pt x="1" y="11"/>
                  </a:cubicBezTo>
                  <a:cubicBezTo>
                    <a:pt x="2" y="11"/>
                    <a:pt x="2" y="12"/>
                    <a:pt x="2" y="12"/>
                  </a:cubicBezTo>
                  <a:cubicBezTo>
                    <a:pt x="2" y="12"/>
                    <a:pt x="3" y="12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6" y="1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7"/>
                    <a:pt x="6" y="16"/>
                  </a:cubicBezTo>
                  <a:cubicBezTo>
                    <a:pt x="7" y="16"/>
                    <a:pt x="7" y="15"/>
                    <a:pt x="8" y="15"/>
                  </a:cubicBezTo>
                  <a:cubicBezTo>
                    <a:pt x="8" y="15"/>
                    <a:pt x="9" y="15"/>
                    <a:pt x="9" y="14"/>
                  </a:cubicBezTo>
                  <a:cubicBezTo>
                    <a:pt x="9" y="13"/>
                    <a:pt x="9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7"/>
                    <a:pt x="9" y="7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4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5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4" name="Freeform 317"/>
            <p:cNvSpPr>
              <a:spLocks/>
            </p:cNvSpPr>
            <p:nvPr/>
          </p:nvSpPr>
          <p:spPr bwMode="auto">
            <a:xfrm>
              <a:off x="1915250" y="2575596"/>
              <a:ext cx="9442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5" name="Freeform 318"/>
            <p:cNvSpPr>
              <a:spLocks/>
            </p:cNvSpPr>
            <p:nvPr/>
          </p:nvSpPr>
          <p:spPr bwMode="auto">
            <a:xfrm>
              <a:off x="1908955" y="2553558"/>
              <a:ext cx="22032" cy="28334"/>
            </a:xfrm>
            <a:custGeom>
              <a:avLst/>
              <a:gdLst>
                <a:gd name="T0" fmla="*/ 28 w 3"/>
                <a:gd name="T1" fmla="*/ 101 h 4"/>
                <a:gd name="T2" fmla="*/ 28 w 3"/>
                <a:gd name="T3" fmla="*/ 101 h 4"/>
                <a:gd name="T4" fmla="*/ 0 w 3"/>
                <a:gd name="T5" fmla="*/ 81 h 4"/>
                <a:gd name="T6" fmla="*/ 86 w 3"/>
                <a:gd name="T7" fmla="*/ 0 h 4"/>
                <a:gd name="T8" fmla="*/ 65 w 3"/>
                <a:gd name="T9" fmla="*/ 81 h 4"/>
                <a:gd name="T10" fmla="*/ 65 w 3"/>
                <a:gd name="T11" fmla="*/ 81 h 4"/>
                <a:gd name="T12" fmla="*/ 65 w 3"/>
                <a:gd name="T13" fmla="*/ 101 h 4"/>
                <a:gd name="T14" fmla="*/ 28 w 3"/>
                <a:gd name="T15" fmla="*/ 10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6" name="Freeform 319"/>
            <p:cNvSpPr>
              <a:spLocks/>
            </p:cNvSpPr>
            <p:nvPr/>
          </p:nvSpPr>
          <p:spPr bwMode="auto">
            <a:xfrm>
              <a:off x="2145016" y="2613375"/>
              <a:ext cx="210882" cy="201488"/>
            </a:xfrm>
            <a:custGeom>
              <a:avLst/>
              <a:gdLst>
                <a:gd name="T0" fmla="*/ 69 w 28"/>
                <a:gd name="T1" fmla="*/ 28 h 27"/>
                <a:gd name="T2" fmla="*/ 304 w 28"/>
                <a:gd name="T3" fmla="*/ 66 h 27"/>
                <a:gd name="T4" fmla="*/ 522 w 28"/>
                <a:gd name="T5" fmla="*/ 28 h 27"/>
                <a:gd name="T6" fmla="*/ 493 w 28"/>
                <a:gd name="T7" fmla="*/ 28 h 27"/>
                <a:gd name="T8" fmla="*/ 617 w 28"/>
                <a:gd name="T9" fmla="*/ 66 h 27"/>
                <a:gd name="T10" fmla="*/ 589 w 28"/>
                <a:gd name="T11" fmla="*/ 28 h 27"/>
                <a:gd name="T12" fmla="*/ 617 w 28"/>
                <a:gd name="T13" fmla="*/ 66 h 27"/>
                <a:gd name="T14" fmla="*/ 617 w 28"/>
                <a:gd name="T15" fmla="*/ 66 h 27"/>
                <a:gd name="T16" fmla="*/ 756 w 28"/>
                <a:gd name="T17" fmla="*/ 66 h 27"/>
                <a:gd name="T18" fmla="*/ 826 w 28"/>
                <a:gd name="T19" fmla="*/ 225 h 27"/>
                <a:gd name="T20" fmla="*/ 756 w 28"/>
                <a:gd name="T21" fmla="*/ 320 h 27"/>
                <a:gd name="T22" fmla="*/ 658 w 28"/>
                <a:gd name="T23" fmla="*/ 156 h 27"/>
                <a:gd name="T24" fmla="*/ 756 w 28"/>
                <a:gd name="T25" fmla="*/ 410 h 27"/>
                <a:gd name="T26" fmla="*/ 893 w 28"/>
                <a:gd name="T27" fmla="*/ 668 h 27"/>
                <a:gd name="T28" fmla="*/ 847 w 28"/>
                <a:gd name="T29" fmla="*/ 730 h 27"/>
                <a:gd name="T30" fmla="*/ 778 w 28"/>
                <a:gd name="T31" fmla="*/ 787 h 27"/>
                <a:gd name="T32" fmla="*/ 756 w 28"/>
                <a:gd name="T33" fmla="*/ 825 h 27"/>
                <a:gd name="T34" fmla="*/ 687 w 28"/>
                <a:gd name="T35" fmla="*/ 825 h 27"/>
                <a:gd name="T36" fmla="*/ 562 w 28"/>
                <a:gd name="T37" fmla="*/ 825 h 27"/>
                <a:gd name="T38" fmla="*/ 562 w 28"/>
                <a:gd name="T39" fmla="*/ 787 h 27"/>
                <a:gd name="T40" fmla="*/ 258 w 28"/>
                <a:gd name="T41" fmla="*/ 825 h 27"/>
                <a:gd name="T42" fmla="*/ 98 w 28"/>
                <a:gd name="T43" fmla="*/ 825 h 27"/>
                <a:gd name="T44" fmla="*/ 69 w 28"/>
                <a:gd name="T45" fmla="*/ 692 h 27"/>
                <a:gd name="T46" fmla="*/ 69 w 28"/>
                <a:gd name="T47" fmla="*/ 254 h 27"/>
                <a:gd name="T48" fmla="*/ 69 w 28"/>
                <a:gd name="T49" fmla="*/ 28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8" h="27">
                  <a:moveTo>
                    <a:pt x="2" y="1"/>
                  </a:moveTo>
                  <a:cubicBezTo>
                    <a:pt x="5" y="1"/>
                    <a:pt x="7" y="1"/>
                    <a:pt x="9" y="2"/>
                  </a:cubicBezTo>
                  <a:cubicBezTo>
                    <a:pt x="12" y="3"/>
                    <a:pt x="13" y="2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8" y="0"/>
                    <a:pt x="19" y="2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8" y="1"/>
                    <a:pt x="18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1" y="3"/>
                    <a:pt x="22" y="1"/>
                    <a:pt x="23" y="2"/>
                  </a:cubicBezTo>
                  <a:cubicBezTo>
                    <a:pt x="24" y="2"/>
                    <a:pt x="25" y="6"/>
                    <a:pt x="25" y="7"/>
                  </a:cubicBezTo>
                  <a:cubicBezTo>
                    <a:pt x="25" y="8"/>
                    <a:pt x="24" y="12"/>
                    <a:pt x="23" y="10"/>
                  </a:cubicBezTo>
                  <a:cubicBezTo>
                    <a:pt x="21" y="9"/>
                    <a:pt x="21" y="7"/>
                    <a:pt x="20" y="5"/>
                  </a:cubicBezTo>
                  <a:cubicBezTo>
                    <a:pt x="18" y="7"/>
                    <a:pt x="22" y="11"/>
                    <a:pt x="23" y="13"/>
                  </a:cubicBezTo>
                  <a:cubicBezTo>
                    <a:pt x="24" y="15"/>
                    <a:pt x="25" y="19"/>
                    <a:pt x="27" y="21"/>
                  </a:cubicBezTo>
                  <a:cubicBezTo>
                    <a:pt x="26" y="21"/>
                    <a:pt x="28" y="22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cubicBezTo>
                    <a:pt x="24" y="25"/>
                    <a:pt x="23" y="26"/>
                    <a:pt x="23" y="26"/>
                  </a:cubicBezTo>
                  <a:cubicBezTo>
                    <a:pt x="22" y="26"/>
                    <a:pt x="22" y="26"/>
                    <a:pt x="21" y="26"/>
                  </a:cubicBezTo>
                  <a:cubicBezTo>
                    <a:pt x="20" y="26"/>
                    <a:pt x="19" y="26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7"/>
                    <a:pt x="10" y="26"/>
                    <a:pt x="8" y="26"/>
                  </a:cubicBezTo>
                  <a:cubicBezTo>
                    <a:pt x="6" y="26"/>
                    <a:pt x="4" y="26"/>
                    <a:pt x="3" y="26"/>
                  </a:cubicBezTo>
                  <a:cubicBezTo>
                    <a:pt x="2" y="26"/>
                    <a:pt x="2" y="23"/>
                    <a:pt x="2" y="22"/>
                  </a:cubicBezTo>
                  <a:cubicBezTo>
                    <a:pt x="2" y="18"/>
                    <a:pt x="2" y="13"/>
                    <a:pt x="2" y="8"/>
                  </a:cubicBezTo>
                  <a:cubicBezTo>
                    <a:pt x="2" y="6"/>
                    <a:pt x="0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7" name="Freeform 320"/>
            <p:cNvSpPr>
              <a:spLocks noEditPoints="1"/>
            </p:cNvSpPr>
            <p:nvPr/>
          </p:nvSpPr>
          <p:spPr bwMode="auto">
            <a:xfrm>
              <a:off x="2145016" y="2603930"/>
              <a:ext cx="217176" cy="210933"/>
            </a:xfrm>
            <a:custGeom>
              <a:avLst/>
              <a:gdLst>
                <a:gd name="T0" fmla="*/ 702 w 29"/>
                <a:gd name="T1" fmla="*/ 893 h 28"/>
                <a:gd name="T2" fmla="*/ 607 w 29"/>
                <a:gd name="T3" fmla="*/ 893 h 28"/>
                <a:gd name="T4" fmla="*/ 538 w 29"/>
                <a:gd name="T5" fmla="*/ 893 h 28"/>
                <a:gd name="T6" fmla="*/ 324 w 29"/>
                <a:gd name="T7" fmla="*/ 893 h 28"/>
                <a:gd name="T8" fmla="*/ 69 w 29"/>
                <a:gd name="T9" fmla="*/ 893 h 28"/>
                <a:gd name="T10" fmla="*/ 69 w 29"/>
                <a:gd name="T11" fmla="*/ 778 h 28"/>
                <a:gd name="T12" fmla="*/ 69 w 29"/>
                <a:gd name="T13" fmla="*/ 304 h 28"/>
                <a:gd name="T14" fmla="*/ 69 w 29"/>
                <a:gd name="T15" fmla="*/ 29 h 28"/>
                <a:gd name="T16" fmla="*/ 95 w 29"/>
                <a:gd name="T17" fmla="*/ 29 h 28"/>
                <a:gd name="T18" fmla="*/ 447 w 29"/>
                <a:gd name="T19" fmla="*/ 69 h 28"/>
                <a:gd name="T20" fmla="*/ 538 w 29"/>
                <a:gd name="T21" fmla="*/ 29 h 28"/>
                <a:gd name="T22" fmla="*/ 538 w 29"/>
                <a:gd name="T23" fmla="*/ 29 h 28"/>
                <a:gd name="T24" fmla="*/ 578 w 29"/>
                <a:gd name="T25" fmla="*/ 29 h 28"/>
                <a:gd name="T26" fmla="*/ 607 w 29"/>
                <a:gd name="T27" fmla="*/ 69 h 28"/>
                <a:gd name="T28" fmla="*/ 607 w 29"/>
                <a:gd name="T29" fmla="*/ 69 h 28"/>
                <a:gd name="T30" fmla="*/ 673 w 29"/>
                <a:gd name="T31" fmla="*/ 69 h 28"/>
                <a:gd name="T32" fmla="*/ 838 w 29"/>
                <a:gd name="T33" fmla="*/ 258 h 28"/>
                <a:gd name="T34" fmla="*/ 771 w 29"/>
                <a:gd name="T35" fmla="*/ 395 h 28"/>
                <a:gd name="T36" fmla="*/ 702 w 29"/>
                <a:gd name="T37" fmla="*/ 325 h 28"/>
                <a:gd name="T38" fmla="*/ 742 w 29"/>
                <a:gd name="T39" fmla="*/ 464 h 28"/>
                <a:gd name="T40" fmla="*/ 928 w 29"/>
                <a:gd name="T41" fmla="*/ 727 h 28"/>
                <a:gd name="T42" fmla="*/ 861 w 29"/>
                <a:gd name="T43" fmla="*/ 727 h 28"/>
                <a:gd name="T44" fmla="*/ 861 w 29"/>
                <a:gd name="T45" fmla="*/ 826 h 28"/>
                <a:gd name="T46" fmla="*/ 771 w 29"/>
                <a:gd name="T47" fmla="*/ 847 h 28"/>
                <a:gd name="T48" fmla="*/ 742 w 29"/>
                <a:gd name="T49" fmla="*/ 916 h 28"/>
                <a:gd name="T50" fmla="*/ 673 w 29"/>
                <a:gd name="T51" fmla="*/ 847 h 28"/>
                <a:gd name="T52" fmla="*/ 742 w 29"/>
                <a:gd name="T53" fmla="*/ 847 h 28"/>
                <a:gd name="T54" fmla="*/ 771 w 29"/>
                <a:gd name="T55" fmla="*/ 826 h 28"/>
                <a:gd name="T56" fmla="*/ 838 w 29"/>
                <a:gd name="T57" fmla="*/ 778 h 28"/>
                <a:gd name="T58" fmla="*/ 838 w 29"/>
                <a:gd name="T59" fmla="*/ 727 h 28"/>
                <a:gd name="T60" fmla="*/ 702 w 29"/>
                <a:gd name="T61" fmla="*/ 464 h 28"/>
                <a:gd name="T62" fmla="*/ 607 w 29"/>
                <a:gd name="T63" fmla="*/ 194 h 28"/>
                <a:gd name="T64" fmla="*/ 673 w 29"/>
                <a:gd name="T65" fmla="*/ 194 h 28"/>
                <a:gd name="T66" fmla="*/ 771 w 29"/>
                <a:gd name="T67" fmla="*/ 354 h 28"/>
                <a:gd name="T68" fmla="*/ 792 w 29"/>
                <a:gd name="T69" fmla="*/ 258 h 28"/>
                <a:gd name="T70" fmla="*/ 742 w 29"/>
                <a:gd name="T71" fmla="*/ 98 h 28"/>
                <a:gd name="T72" fmla="*/ 645 w 29"/>
                <a:gd name="T73" fmla="*/ 136 h 28"/>
                <a:gd name="T74" fmla="*/ 607 w 29"/>
                <a:gd name="T75" fmla="*/ 136 h 28"/>
                <a:gd name="T76" fmla="*/ 578 w 29"/>
                <a:gd name="T77" fmla="*/ 136 h 28"/>
                <a:gd name="T78" fmla="*/ 488 w 29"/>
                <a:gd name="T79" fmla="*/ 98 h 28"/>
                <a:gd name="T80" fmla="*/ 390 w 29"/>
                <a:gd name="T81" fmla="*/ 136 h 28"/>
                <a:gd name="T82" fmla="*/ 95 w 29"/>
                <a:gd name="T83" fmla="*/ 69 h 28"/>
                <a:gd name="T84" fmla="*/ 95 w 29"/>
                <a:gd name="T85" fmla="*/ 304 h 28"/>
                <a:gd name="T86" fmla="*/ 95 w 29"/>
                <a:gd name="T87" fmla="*/ 778 h 28"/>
                <a:gd name="T88" fmla="*/ 255 w 29"/>
                <a:gd name="T89" fmla="*/ 847 h 28"/>
                <a:gd name="T90" fmla="*/ 447 w 29"/>
                <a:gd name="T91" fmla="*/ 847 h 28"/>
                <a:gd name="T92" fmla="*/ 607 w 29"/>
                <a:gd name="T93" fmla="*/ 778 h 28"/>
                <a:gd name="T94" fmla="*/ 607 w 29"/>
                <a:gd name="T95" fmla="*/ 847 h 28"/>
                <a:gd name="T96" fmla="*/ 673 w 29"/>
                <a:gd name="T97" fmla="*/ 847 h 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9" h="28">
                  <a:moveTo>
                    <a:pt x="23" y="28"/>
                  </a:moveTo>
                  <a:cubicBezTo>
                    <a:pt x="22" y="28"/>
                    <a:pt x="22" y="28"/>
                    <a:pt x="22" y="27"/>
                  </a:cubicBezTo>
                  <a:cubicBezTo>
                    <a:pt x="22" y="27"/>
                    <a:pt x="21" y="27"/>
                    <a:pt x="21" y="27"/>
                  </a:cubicBezTo>
                  <a:cubicBezTo>
                    <a:pt x="20" y="27"/>
                    <a:pt x="19" y="27"/>
                    <a:pt x="19" y="27"/>
                  </a:cubicBezTo>
                  <a:cubicBezTo>
                    <a:pt x="18" y="27"/>
                    <a:pt x="18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7"/>
                    <a:pt x="15" y="27"/>
                    <a:pt x="14" y="27"/>
                  </a:cubicBezTo>
                  <a:cubicBezTo>
                    <a:pt x="13" y="27"/>
                    <a:pt x="11" y="27"/>
                    <a:pt x="10" y="27"/>
                  </a:cubicBezTo>
                  <a:cubicBezTo>
                    <a:pt x="9" y="27"/>
                    <a:pt x="9" y="27"/>
                    <a:pt x="8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19"/>
                    <a:pt x="2" y="14"/>
                    <a:pt x="2" y="9"/>
                  </a:cubicBezTo>
                  <a:cubicBezTo>
                    <a:pt x="2" y="9"/>
                    <a:pt x="2" y="8"/>
                    <a:pt x="1" y="7"/>
                  </a:cubicBezTo>
                  <a:cubicBezTo>
                    <a:pt x="1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7" y="2"/>
                    <a:pt x="10" y="3"/>
                  </a:cubicBezTo>
                  <a:cubicBezTo>
                    <a:pt x="11" y="3"/>
                    <a:pt x="12" y="3"/>
                    <a:pt x="14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2" y="2"/>
                    <a:pt x="23" y="2"/>
                    <a:pt x="24" y="2"/>
                  </a:cubicBezTo>
                  <a:cubicBezTo>
                    <a:pt x="25" y="3"/>
                    <a:pt x="26" y="7"/>
                    <a:pt x="26" y="8"/>
                  </a:cubicBezTo>
                  <a:cubicBezTo>
                    <a:pt x="26" y="8"/>
                    <a:pt x="26" y="9"/>
                    <a:pt x="25" y="9"/>
                  </a:cubicBezTo>
                  <a:cubicBezTo>
                    <a:pt x="25" y="10"/>
                    <a:pt x="25" y="12"/>
                    <a:pt x="24" y="12"/>
                  </a:cubicBezTo>
                  <a:cubicBezTo>
                    <a:pt x="23" y="12"/>
                    <a:pt x="23" y="12"/>
                    <a:pt x="22" y="11"/>
                  </a:cubicBezTo>
                  <a:cubicBezTo>
                    <a:pt x="22" y="11"/>
                    <a:pt x="22" y="11"/>
                    <a:pt x="22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3" y="13"/>
                    <a:pt x="23" y="14"/>
                  </a:cubicBezTo>
                  <a:cubicBezTo>
                    <a:pt x="24" y="16"/>
                    <a:pt x="25" y="20"/>
                    <a:pt x="28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3"/>
                    <a:pt x="27" y="23"/>
                  </a:cubicBezTo>
                  <a:cubicBezTo>
                    <a:pt x="27" y="23"/>
                    <a:pt x="28" y="24"/>
                    <a:pt x="27" y="25"/>
                  </a:cubicBezTo>
                  <a:cubicBezTo>
                    <a:pt x="27" y="25"/>
                    <a:pt x="26" y="25"/>
                    <a:pt x="26" y="25"/>
                  </a:cubicBezTo>
                  <a:cubicBezTo>
                    <a:pt x="26" y="26"/>
                    <a:pt x="25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lose/>
                  <a:moveTo>
                    <a:pt x="21" y="26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7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4" y="25"/>
                  </a:cubicBezTo>
                  <a:cubicBezTo>
                    <a:pt x="24" y="25"/>
                    <a:pt x="25" y="25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6" y="23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4" y="20"/>
                    <a:pt x="23" y="17"/>
                    <a:pt x="22" y="14"/>
                  </a:cubicBezTo>
                  <a:cubicBezTo>
                    <a:pt x="22" y="13"/>
                    <a:pt x="21" y="12"/>
                    <a:pt x="21" y="12"/>
                  </a:cubicBezTo>
                  <a:cubicBezTo>
                    <a:pt x="20" y="10"/>
                    <a:pt x="18" y="7"/>
                    <a:pt x="19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8"/>
                    <a:pt x="22" y="9"/>
                    <a:pt x="23" y="11"/>
                  </a:cubicBezTo>
                  <a:cubicBezTo>
                    <a:pt x="23" y="11"/>
                    <a:pt x="24" y="11"/>
                    <a:pt x="24" y="11"/>
                  </a:cubicBezTo>
                  <a:cubicBezTo>
                    <a:pt x="24" y="11"/>
                    <a:pt x="24" y="9"/>
                    <a:pt x="24" y="9"/>
                  </a:cubicBezTo>
                  <a:cubicBezTo>
                    <a:pt x="24" y="8"/>
                    <a:pt x="24" y="8"/>
                    <a:pt x="25" y="8"/>
                  </a:cubicBezTo>
                  <a:cubicBezTo>
                    <a:pt x="25" y="7"/>
                    <a:pt x="23" y="4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3"/>
                    <a:pt x="2" y="5"/>
                    <a:pt x="3" y="7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14"/>
                    <a:pt x="3" y="19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10" y="26"/>
                  </a:cubicBezTo>
                  <a:cubicBezTo>
                    <a:pt x="11" y="26"/>
                    <a:pt x="13" y="26"/>
                    <a:pt x="14" y="26"/>
                  </a:cubicBezTo>
                  <a:cubicBezTo>
                    <a:pt x="15" y="26"/>
                    <a:pt x="17" y="26"/>
                    <a:pt x="17" y="2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9" y="26"/>
                    <a:pt x="19" y="26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8" name="Freeform 321"/>
            <p:cNvSpPr>
              <a:spLocks/>
            </p:cNvSpPr>
            <p:nvPr/>
          </p:nvSpPr>
          <p:spPr bwMode="auto">
            <a:xfrm>
              <a:off x="1641418" y="2931349"/>
              <a:ext cx="132195" cy="97596"/>
            </a:xfrm>
            <a:custGeom>
              <a:avLst/>
              <a:gdLst>
                <a:gd name="T0" fmla="*/ 0 w 18"/>
                <a:gd name="T1" fmla="*/ 353 h 13"/>
                <a:gd name="T2" fmla="*/ 86 w 18"/>
                <a:gd name="T3" fmla="*/ 393 h 13"/>
                <a:gd name="T4" fmla="*/ 180 w 18"/>
                <a:gd name="T5" fmla="*/ 420 h 13"/>
                <a:gd name="T6" fmla="*/ 294 w 18"/>
                <a:gd name="T7" fmla="*/ 284 h 13"/>
                <a:gd name="T8" fmla="*/ 380 w 18"/>
                <a:gd name="T9" fmla="*/ 284 h 13"/>
                <a:gd name="T10" fmla="*/ 469 w 18"/>
                <a:gd name="T11" fmla="*/ 255 h 13"/>
                <a:gd name="T12" fmla="*/ 534 w 18"/>
                <a:gd name="T13" fmla="*/ 234 h 13"/>
                <a:gd name="T14" fmla="*/ 506 w 18"/>
                <a:gd name="T15" fmla="*/ 165 h 13"/>
                <a:gd name="T16" fmla="*/ 380 w 18"/>
                <a:gd name="T17" fmla="*/ 0 h 13"/>
                <a:gd name="T18" fmla="*/ 114 w 18"/>
                <a:gd name="T19" fmla="*/ 136 h 13"/>
                <a:gd name="T20" fmla="*/ 0 w 18"/>
                <a:gd name="T21" fmla="*/ 353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3">
                  <a:moveTo>
                    <a:pt x="0" y="11"/>
                  </a:moveTo>
                  <a:cubicBezTo>
                    <a:pt x="1" y="12"/>
                    <a:pt x="2" y="12"/>
                    <a:pt x="3" y="12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6" y="9"/>
                    <a:pt x="6" y="9"/>
                    <a:pt x="10" y="9"/>
                  </a:cubicBezTo>
                  <a:cubicBezTo>
                    <a:pt x="11" y="9"/>
                    <a:pt x="12" y="9"/>
                    <a:pt x="13" y="9"/>
                  </a:cubicBezTo>
                  <a:cubicBezTo>
                    <a:pt x="14" y="9"/>
                    <a:pt x="14" y="9"/>
                    <a:pt x="16" y="8"/>
                  </a:cubicBezTo>
                  <a:cubicBezTo>
                    <a:pt x="17" y="7"/>
                    <a:pt x="17" y="8"/>
                    <a:pt x="18" y="7"/>
                  </a:cubicBezTo>
                  <a:cubicBezTo>
                    <a:pt x="18" y="6"/>
                    <a:pt x="17" y="5"/>
                    <a:pt x="17" y="5"/>
                  </a:cubicBezTo>
                  <a:cubicBezTo>
                    <a:pt x="15" y="5"/>
                    <a:pt x="12" y="2"/>
                    <a:pt x="13" y="0"/>
                  </a:cubicBezTo>
                  <a:cubicBezTo>
                    <a:pt x="9" y="0"/>
                    <a:pt x="8" y="3"/>
                    <a:pt x="4" y="4"/>
                  </a:cubicBezTo>
                  <a:cubicBezTo>
                    <a:pt x="3" y="4"/>
                    <a:pt x="1" y="9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" name="Freeform 322"/>
            <p:cNvSpPr>
              <a:spLocks noEditPoints="1"/>
            </p:cNvSpPr>
            <p:nvPr/>
          </p:nvSpPr>
          <p:spPr bwMode="auto">
            <a:xfrm>
              <a:off x="1641418" y="2925052"/>
              <a:ext cx="141637" cy="110189"/>
            </a:xfrm>
            <a:custGeom>
              <a:avLst/>
              <a:gdLst>
                <a:gd name="T0" fmla="*/ 225 w 19"/>
                <a:gd name="T1" fmla="*/ 446 h 15"/>
                <a:gd name="T2" fmla="*/ 185 w 19"/>
                <a:gd name="T3" fmla="*/ 420 h 15"/>
                <a:gd name="T4" fmla="*/ 156 w 19"/>
                <a:gd name="T5" fmla="*/ 420 h 15"/>
                <a:gd name="T6" fmla="*/ 95 w 19"/>
                <a:gd name="T7" fmla="*/ 380 h 15"/>
                <a:gd name="T8" fmla="*/ 66 w 19"/>
                <a:gd name="T9" fmla="*/ 420 h 15"/>
                <a:gd name="T10" fmla="*/ 66 w 19"/>
                <a:gd name="T11" fmla="*/ 420 h 15"/>
                <a:gd name="T12" fmla="*/ 0 w 19"/>
                <a:gd name="T13" fmla="*/ 355 h 15"/>
                <a:gd name="T14" fmla="*/ 0 w 19"/>
                <a:gd name="T15" fmla="*/ 355 h 15"/>
                <a:gd name="T16" fmla="*/ 0 w 19"/>
                <a:gd name="T17" fmla="*/ 331 h 15"/>
                <a:gd name="T18" fmla="*/ 118 w 19"/>
                <a:gd name="T19" fmla="*/ 114 h 15"/>
                <a:gd name="T20" fmla="*/ 253 w 19"/>
                <a:gd name="T21" fmla="*/ 65 h 15"/>
                <a:gd name="T22" fmla="*/ 410 w 19"/>
                <a:gd name="T23" fmla="*/ 0 h 15"/>
                <a:gd name="T24" fmla="*/ 438 w 19"/>
                <a:gd name="T25" fmla="*/ 0 h 15"/>
                <a:gd name="T26" fmla="*/ 410 w 19"/>
                <a:gd name="T27" fmla="*/ 28 h 15"/>
                <a:gd name="T28" fmla="*/ 438 w 19"/>
                <a:gd name="T29" fmla="*/ 114 h 15"/>
                <a:gd name="T30" fmla="*/ 533 w 19"/>
                <a:gd name="T31" fmla="*/ 152 h 15"/>
                <a:gd name="T32" fmla="*/ 573 w 19"/>
                <a:gd name="T33" fmla="*/ 180 h 15"/>
                <a:gd name="T34" fmla="*/ 599 w 19"/>
                <a:gd name="T35" fmla="*/ 240 h 15"/>
                <a:gd name="T36" fmla="*/ 533 w 19"/>
                <a:gd name="T37" fmla="*/ 266 h 15"/>
                <a:gd name="T38" fmla="*/ 533 w 19"/>
                <a:gd name="T39" fmla="*/ 266 h 15"/>
                <a:gd name="T40" fmla="*/ 504 w 19"/>
                <a:gd name="T41" fmla="*/ 266 h 15"/>
                <a:gd name="T42" fmla="*/ 476 w 19"/>
                <a:gd name="T43" fmla="*/ 294 h 15"/>
                <a:gd name="T44" fmla="*/ 369 w 19"/>
                <a:gd name="T45" fmla="*/ 294 h 15"/>
                <a:gd name="T46" fmla="*/ 348 w 19"/>
                <a:gd name="T47" fmla="*/ 294 h 15"/>
                <a:gd name="T48" fmla="*/ 320 w 19"/>
                <a:gd name="T49" fmla="*/ 331 h 15"/>
                <a:gd name="T50" fmla="*/ 279 w 19"/>
                <a:gd name="T51" fmla="*/ 331 h 15"/>
                <a:gd name="T52" fmla="*/ 253 w 19"/>
                <a:gd name="T53" fmla="*/ 331 h 15"/>
                <a:gd name="T54" fmla="*/ 225 w 19"/>
                <a:gd name="T55" fmla="*/ 331 h 15"/>
                <a:gd name="T56" fmla="*/ 225 w 19"/>
                <a:gd name="T57" fmla="*/ 380 h 15"/>
                <a:gd name="T58" fmla="*/ 225 w 19"/>
                <a:gd name="T59" fmla="*/ 446 h 15"/>
                <a:gd name="T60" fmla="*/ 28 w 19"/>
                <a:gd name="T61" fmla="*/ 331 h 15"/>
                <a:gd name="T62" fmla="*/ 66 w 19"/>
                <a:gd name="T63" fmla="*/ 355 h 15"/>
                <a:gd name="T64" fmla="*/ 95 w 19"/>
                <a:gd name="T65" fmla="*/ 355 h 15"/>
                <a:gd name="T66" fmla="*/ 185 w 19"/>
                <a:gd name="T67" fmla="*/ 355 h 15"/>
                <a:gd name="T68" fmla="*/ 185 w 19"/>
                <a:gd name="T69" fmla="*/ 294 h 15"/>
                <a:gd name="T70" fmla="*/ 253 w 19"/>
                <a:gd name="T71" fmla="*/ 266 h 15"/>
                <a:gd name="T72" fmla="*/ 279 w 19"/>
                <a:gd name="T73" fmla="*/ 266 h 15"/>
                <a:gd name="T74" fmla="*/ 320 w 19"/>
                <a:gd name="T75" fmla="*/ 266 h 15"/>
                <a:gd name="T76" fmla="*/ 320 w 19"/>
                <a:gd name="T77" fmla="*/ 266 h 15"/>
                <a:gd name="T78" fmla="*/ 348 w 19"/>
                <a:gd name="T79" fmla="*/ 266 h 15"/>
                <a:gd name="T80" fmla="*/ 410 w 19"/>
                <a:gd name="T81" fmla="*/ 266 h 15"/>
                <a:gd name="T82" fmla="*/ 438 w 19"/>
                <a:gd name="T83" fmla="*/ 266 h 15"/>
                <a:gd name="T84" fmla="*/ 438 w 19"/>
                <a:gd name="T85" fmla="*/ 266 h 15"/>
                <a:gd name="T86" fmla="*/ 476 w 19"/>
                <a:gd name="T87" fmla="*/ 240 h 15"/>
                <a:gd name="T88" fmla="*/ 533 w 19"/>
                <a:gd name="T89" fmla="*/ 240 h 15"/>
                <a:gd name="T90" fmla="*/ 533 w 19"/>
                <a:gd name="T91" fmla="*/ 240 h 15"/>
                <a:gd name="T92" fmla="*/ 533 w 19"/>
                <a:gd name="T93" fmla="*/ 240 h 15"/>
                <a:gd name="T94" fmla="*/ 533 w 19"/>
                <a:gd name="T95" fmla="*/ 201 h 15"/>
                <a:gd name="T96" fmla="*/ 410 w 19"/>
                <a:gd name="T97" fmla="*/ 114 h 15"/>
                <a:gd name="T98" fmla="*/ 369 w 19"/>
                <a:gd name="T99" fmla="*/ 28 h 15"/>
                <a:gd name="T100" fmla="*/ 253 w 19"/>
                <a:gd name="T101" fmla="*/ 86 h 15"/>
                <a:gd name="T102" fmla="*/ 156 w 19"/>
                <a:gd name="T103" fmla="*/ 152 h 15"/>
                <a:gd name="T104" fmla="*/ 28 w 19"/>
                <a:gd name="T105" fmla="*/ 331 h 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" h="15">
                  <a:moveTo>
                    <a:pt x="7" y="15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5" y="13"/>
                    <a:pt x="4" y="13"/>
                    <a:pt x="3" y="13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2" y="5"/>
                    <a:pt x="4" y="4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4" y="3"/>
                    <a:pt x="14" y="4"/>
                  </a:cubicBezTo>
                  <a:cubicBezTo>
                    <a:pt x="15" y="5"/>
                    <a:pt x="16" y="5"/>
                    <a:pt x="17" y="5"/>
                  </a:cubicBezTo>
                  <a:cubicBezTo>
                    <a:pt x="17" y="5"/>
                    <a:pt x="18" y="6"/>
                    <a:pt x="18" y="6"/>
                  </a:cubicBezTo>
                  <a:cubicBezTo>
                    <a:pt x="18" y="6"/>
                    <a:pt x="19" y="7"/>
                    <a:pt x="19" y="8"/>
                  </a:cubicBezTo>
                  <a:cubicBezTo>
                    <a:pt x="18" y="9"/>
                    <a:pt x="18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5" y="10"/>
                    <a:pt x="14" y="11"/>
                    <a:pt x="12" y="10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7" y="12"/>
                    <a:pt x="7" y="13"/>
                  </a:cubicBezTo>
                  <a:lnTo>
                    <a:pt x="7" y="15"/>
                  </a:lnTo>
                  <a:close/>
                  <a:moveTo>
                    <a:pt x="1" y="11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1" y="9"/>
                    <a:pt x="12" y="9"/>
                    <a:pt x="13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8"/>
                  </a:cubicBezTo>
                  <a:cubicBezTo>
                    <a:pt x="16" y="8"/>
                    <a:pt x="16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6"/>
                    <a:pt x="13" y="4"/>
                  </a:cubicBezTo>
                  <a:cubicBezTo>
                    <a:pt x="13" y="3"/>
                    <a:pt x="12" y="2"/>
                    <a:pt x="12" y="1"/>
                  </a:cubicBezTo>
                  <a:cubicBezTo>
                    <a:pt x="11" y="2"/>
                    <a:pt x="10" y="2"/>
                    <a:pt x="8" y="3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3" y="6"/>
                    <a:pt x="2" y="9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0" name="Freeform 323"/>
            <p:cNvSpPr>
              <a:spLocks/>
            </p:cNvSpPr>
            <p:nvPr/>
          </p:nvSpPr>
          <p:spPr bwMode="auto">
            <a:xfrm>
              <a:off x="2236292" y="3220988"/>
              <a:ext cx="37770" cy="47224"/>
            </a:xfrm>
            <a:custGeom>
              <a:avLst/>
              <a:gdLst>
                <a:gd name="T0" fmla="*/ 0 w 5"/>
                <a:gd name="T1" fmla="*/ 83 h 6"/>
                <a:gd name="T2" fmla="*/ 0 w 5"/>
                <a:gd name="T3" fmla="*/ 50 h 6"/>
                <a:gd name="T4" fmla="*/ 139 w 5"/>
                <a:gd name="T5" fmla="*/ 50 h 6"/>
                <a:gd name="T6" fmla="*/ 70 w 5"/>
                <a:gd name="T7" fmla="*/ 208 h 6"/>
                <a:gd name="T8" fmla="*/ 0 w 5"/>
                <a:gd name="T9" fmla="*/ 8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0"/>
                    <a:pt x="4" y="1"/>
                  </a:cubicBezTo>
                  <a:cubicBezTo>
                    <a:pt x="3" y="2"/>
                    <a:pt x="5" y="4"/>
                    <a:pt x="2" y="5"/>
                  </a:cubicBezTo>
                  <a:cubicBezTo>
                    <a:pt x="1" y="6"/>
                    <a:pt x="0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1" name="Freeform 324"/>
            <p:cNvSpPr>
              <a:spLocks noEditPoints="1"/>
            </p:cNvSpPr>
            <p:nvPr/>
          </p:nvSpPr>
          <p:spPr bwMode="auto">
            <a:xfrm>
              <a:off x="2226850" y="3220988"/>
              <a:ext cx="47212" cy="47224"/>
            </a:xfrm>
            <a:custGeom>
              <a:avLst/>
              <a:gdLst>
                <a:gd name="T0" fmla="*/ 125 w 6"/>
                <a:gd name="T1" fmla="*/ 238 h 6"/>
                <a:gd name="T2" fmla="*/ 50 w 6"/>
                <a:gd name="T3" fmla="*/ 125 h 6"/>
                <a:gd name="T4" fmla="*/ 50 w 6"/>
                <a:gd name="T5" fmla="*/ 83 h 6"/>
                <a:gd name="T6" fmla="*/ 0 w 6"/>
                <a:gd name="T7" fmla="*/ 83 h 6"/>
                <a:gd name="T8" fmla="*/ 50 w 6"/>
                <a:gd name="T9" fmla="*/ 50 h 6"/>
                <a:gd name="T10" fmla="*/ 50 w 6"/>
                <a:gd name="T11" fmla="*/ 50 h 6"/>
                <a:gd name="T12" fmla="*/ 50 w 6"/>
                <a:gd name="T13" fmla="*/ 0 h 6"/>
                <a:gd name="T14" fmla="*/ 83 w 6"/>
                <a:gd name="T15" fmla="*/ 50 h 6"/>
                <a:gd name="T16" fmla="*/ 83 w 6"/>
                <a:gd name="T17" fmla="*/ 50 h 6"/>
                <a:gd name="T18" fmla="*/ 125 w 6"/>
                <a:gd name="T19" fmla="*/ 50 h 6"/>
                <a:gd name="T20" fmla="*/ 208 w 6"/>
                <a:gd name="T21" fmla="*/ 0 h 6"/>
                <a:gd name="T22" fmla="*/ 238 w 6"/>
                <a:gd name="T23" fmla="*/ 50 h 6"/>
                <a:gd name="T24" fmla="*/ 208 w 6"/>
                <a:gd name="T25" fmla="*/ 50 h 6"/>
                <a:gd name="T26" fmla="*/ 208 w 6"/>
                <a:gd name="T27" fmla="*/ 83 h 6"/>
                <a:gd name="T28" fmla="*/ 158 w 6"/>
                <a:gd name="T29" fmla="*/ 238 h 6"/>
                <a:gd name="T30" fmla="*/ 125 w 6"/>
                <a:gd name="T31" fmla="*/ 238 h 6"/>
                <a:gd name="T32" fmla="*/ 83 w 6"/>
                <a:gd name="T33" fmla="*/ 83 h 6"/>
                <a:gd name="T34" fmla="*/ 83 w 6"/>
                <a:gd name="T35" fmla="*/ 83 h 6"/>
                <a:gd name="T36" fmla="*/ 125 w 6"/>
                <a:gd name="T37" fmla="*/ 208 h 6"/>
                <a:gd name="T38" fmla="*/ 125 w 6"/>
                <a:gd name="T39" fmla="*/ 208 h 6"/>
                <a:gd name="T40" fmla="*/ 158 w 6"/>
                <a:gd name="T41" fmla="*/ 125 h 6"/>
                <a:gd name="T42" fmla="*/ 158 w 6"/>
                <a:gd name="T43" fmla="*/ 50 h 6"/>
                <a:gd name="T44" fmla="*/ 125 w 6"/>
                <a:gd name="T45" fmla="*/ 83 h 6"/>
                <a:gd name="T46" fmla="*/ 83 w 6"/>
                <a:gd name="T47" fmla="*/ 83 h 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1" y="6"/>
                    <a:pt x="1" y="4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3"/>
                    <a:pt x="6" y="5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2" name="Freeform 325"/>
            <p:cNvSpPr>
              <a:spLocks/>
            </p:cNvSpPr>
            <p:nvPr/>
          </p:nvSpPr>
          <p:spPr bwMode="auto">
            <a:xfrm>
              <a:off x="2302391" y="3104503"/>
              <a:ext cx="157375" cy="170006"/>
            </a:xfrm>
            <a:custGeom>
              <a:avLst/>
              <a:gdLst>
                <a:gd name="T0" fmla="*/ 226 w 21"/>
                <a:gd name="T1" fmla="*/ 28 h 23"/>
                <a:gd name="T2" fmla="*/ 69 w 21"/>
                <a:gd name="T3" fmla="*/ 66 h 23"/>
                <a:gd name="T4" fmla="*/ 136 w 21"/>
                <a:gd name="T5" fmla="*/ 249 h 23"/>
                <a:gd name="T6" fmla="*/ 136 w 21"/>
                <a:gd name="T7" fmla="*/ 364 h 23"/>
                <a:gd name="T8" fmla="*/ 283 w 21"/>
                <a:gd name="T9" fmla="*/ 519 h 23"/>
                <a:gd name="T10" fmla="*/ 488 w 21"/>
                <a:gd name="T11" fmla="*/ 634 h 23"/>
                <a:gd name="T12" fmla="*/ 579 w 21"/>
                <a:gd name="T13" fmla="*/ 519 h 23"/>
                <a:gd name="T14" fmla="*/ 579 w 21"/>
                <a:gd name="T15" fmla="*/ 401 h 23"/>
                <a:gd name="T16" fmla="*/ 579 w 21"/>
                <a:gd name="T17" fmla="*/ 209 h 23"/>
                <a:gd name="T18" fmla="*/ 674 w 21"/>
                <a:gd name="T19" fmla="*/ 66 h 23"/>
                <a:gd name="T20" fmla="*/ 538 w 21"/>
                <a:gd name="T21" fmla="*/ 66 h 23"/>
                <a:gd name="T22" fmla="*/ 448 w 21"/>
                <a:gd name="T23" fmla="*/ 89 h 23"/>
                <a:gd name="T24" fmla="*/ 226 w 21"/>
                <a:gd name="T25" fmla="*/ 28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23">
                  <a:moveTo>
                    <a:pt x="7" y="1"/>
                  </a:moveTo>
                  <a:cubicBezTo>
                    <a:pt x="5" y="1"/>
                    <a:pt x="3" y="0"/>
                    <a:pt x="2" y="2"/>
                  </a:cubicBezTo>
                  <a:cubicBezTo>
                    <a:pt x="4" y="3"/>
                    <a:pt x="5" y="6"/>
                    <a:pt x="4" y="8"/>
                  </a:cubicBezTo>
                  <a:cubicBezTo>
                    <a:pt x="4" y="8"/>
                    <a:pt x="0" y="14"/>
                    <a:pt x="4" y="12"/>
                  </a:cubicBezTo>
                  <a:cubicBezTo>
                    <a:pt x="0" y="13"/>
                    <a:pt x="8" y="17"/>
                    <a:pt x="9" y="17"/>
                  </a:cubicBezTo>
                  <a:cubicBezTo>
                    <a:pt x="11" y="18"/>
                    <a:pt x="13" y="23"/>
                    <a:pt x="15" y="21"/>
                  </a:cubicBezTo>
                  <a:cubicBezTo>
                    <a:pt x="17" y="21"/>
                    <a:pt x="17" y="18"/>
                    <a:pt x="18" y="17"/>
                  </a:cubicBezTo>
                  <a:cubicBezTo>
                    <a:pt x="21" y="15"/>
                    <a:pt x="18" y="16"/>
                    <a:pt x="18" y="13"/>
                  </a:cubicBezTo>
                  <a:cubicBezTo>
                    <a:pt x="18" y="11"/>
                    <a:pt x="18" y="9"/>
                    <a:pt x="18" y="7"/>
                  </a:cubicBezTo>
                  <a:cubicBezTo>
                    <a:pt x="18" y="5"/>
                    <a:pt x="19" y="4"/>
                    <a:pt x="21" y="2"/>
                  </a:cubicBezTo>
                  <a:cubicBezTo>
                    <a:pt x="19" y="3"/>
                    <a:pt x="18" y="2"/>
                    <a:pt x="17" y="2"/>
                  </a:cubicBezTo>
                  <a:cubicBezTo>
                    <a:pt x="16" y="2"/>
                    <a:pt x="15" y="3"/>
                    <a:pt x="14" y="3"/>
                  </a:cubicBezTo>
                  <a:cubicBezTo>
                    <a:pt x="11" y="3"/>
                    <a:pt x="9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3" name="Freeform 326"/>
            <p:cNvSpPr>
              <a:spLocks noEditPoints="1"/>
            </p:cNvSpPr>
            <p:nvPr/>
          </p:nvSpPr>
          <p:spPr bwMode="auto">
            <a:xfrm>
              <a:off x="2308686" y="3104503"/>
              <a:ext cx="157375" cy="163709"/>
            </a:xfrm>
            <a:custGeom>
              <a:avLst/>
              <a:gdLst>
                <a:gd name="T0" fmla="*/ 419 w 21"/>
                <a:gd name="T1" fmla="*/ 688 h 22"/>
                <a:gd name="T2" fmla="*/ 324 w 21"/>
                <a:gd name="T3" fmla="*/ 619 h 22"/>
                <a:gd name="T4" fmla="*/ 255 w 21"/>
                <a:gd name="T5" fmla="*/ 570 h 22"/>
                <a:gd name="T6" fmla="*/ 226 w 21"/>
                <a:gd name="T7" fmla="*/ 532 h 22"/>
                <a:gd name="T8" fmla="*/ 29 w 21"/>
                <a:gd name="T9" fmla="*/ 409 h 22"/>
                <a:gd name="T10" fmla="*/ 29 w 21"/>
                <a:gd name="T11" fmla="*/ 409 h 22"/>
                <a:gd name="T12" fmla="*/ 29 w 21"/>
                <a:gd name="T13" fmla="*/ 369 h 22"/>
                <a:gd name="T14" fmla="*/ 69 w 21"/>
                <a:gd name="T15" fmla="*/ 251 h 22"/>
                <a:gd name="T16" fmla="*/ 95 w 21"/>
                <a:gd name="T17" fmla="*/ 225 h 22"/>
                <a:gd name="T18" fmla="*/ 29 w 21"/>
                <a:gd name="T19" fmla="*/ 95 h 22"/>
                <a:gd name="T20" fmla="*/ 0 w 21"/>
                <a:gd name="T21" fmla="*/ 66 h 22"/>
                <a:gd name="T22" fmla="*/ 29 w 21"/>
                <a:gd name="T23" fmla="*/ 66 h 22"/>
                <a:gd name="T24" fmla="*/ 136 w 21"/>
                <a:gd name="T25" fmla="*/ 0 h 22"/>
                <a:gd name="T26" fmla="*/ 164 w 21"/>
                <a:gd name="T27" fmla="*/ 0 h 22"/>
                <a:gd name="T28" fmla="*/ 188 w 21"/>
                <a:gd name="T29" fmla="*/ 0 h 22"/>
                <a:gd name="T30" fmla="*/ 188 w 21"/>
                <a:gd name="T31" fmla="*/ 0 h 22"/>
                <a:gd name="T32" fmla="*/ 324 w 21"/>
                <a:gd name="T33" fmla="*/ 66 h 22"/>
                <a:gd name="T34" fmla="*/ 419 w 21"/>
                <a:gd name="T35" fmla="*/ 95 h 22"/>
                <a:gd name="T36" fmla="*/ 448 w 21"/>
                <a:gd name="T37" fmla="*/ 66 h 22"/>
                <a:gd name="T38" fmla="*/ 510 w 21"/>
                <a:gd name="T39" fmla="*/ 66 h 22"/>
                <a:gd name="T40" fmla="*/ 579 w 21"/>
                <a:gd name="T41" fmla="*/ 66 h 22"/>
                <a:gd name="T42" fmla="*/ 607 w 21"/>
                <a:gd name="T43" fmla="*/ 66 h 22"/>
                <a:gd name="T44" fmla="*/ 674 w 21"/>
                <a:gd name="T45" fmla="*/ 28 h 22"/>
                <a:gd name="T46" fmla="*/ 607 w 21"/>
                <a:gd name="T47" fmla="*/ 95 h 22"/>
                <a:gd name="T48" fmla="*/ 579 w 21"/>
                <a:gd name="T49" fmla="*/ 225 h 22"/>
                <a:gd name="T50" fmla="*/ 579 w 21"/>
                <a:gd name="T51" fmla="*/ 409 h 22"/>
                <a:gd name="T52" fmla="*/ 579 w 21"/>
                <a:gd name="T53" fmla="*/ 463 h 22"/>
                <a:gd name="T54" fmla="*/ 607 w 21"/>
                <a:gd name="T55" fmla="*/ 503 h 22"/>
                <a:gd name="T56" fmla="*/ 538 w 21"/>
                <a:gd name="T57" fmla="*/ 570 h 22"/>
                <a:gd name="T58" fmla="*/ 510 w 21"/>
                <a:gd name="T59" fmla="*/ 619 h 22"/>
                <a:gd name="T60" fmla="*/ 488 w 21"/>
                <a:gd name="T61" fmla="*/ 688 h 22"/>
                <a:gd name="T62" fmla="*/ 419 w 21"/>
                <a:gd name="T63" fmla="*/ 688 h 22"/>
                <a:gd name="T64" fmla="*/ 95 w 21"/>
                <a:gd name="T65" fmla="*/ 409 h 22"/>
                <a:gd name="T66" fmla="*/ 69 w 21"/>
                <a:gd name="T67" fmla="*/ 409 h 22"/>
                <a:gd name="T68" fmla="*/ 226 w 21"/>
                <a:gd name="T69" fmla="*/ 503 h 22"/>
                <a:gd name="T70" fmla="*/ 255 w 21"/>
                <a:gd name="T71" fmla="*/ 532 h 22"/>
                <a:gd name="T72" fmla="*/ 324 w 21"/>
                <a:gd name="T73" fmla="*/ 593 h 22"/>
                <a:gd name="T74" fmla="*/ 419 w 21"/>
                <a:gd name="T75" fmla="*/ 659 h 22"/>
                <a:gd name="T76" fmla="*/ 448 w 21"/>
                <a:gd name="T77" fmla="*/ 659 h 22"/>
                <a:gd name="T78" fmla="*/ 488 w 21"/>
                <a:gd name="T79" fmla="*/ 593 h 22"/>
                <a:gd name="T80" fmla="*/ 510 w 21"/>
                <a:gd name="T81" fmla="*/ 532 h 22"/>
                <a:gd name="T82" fmla="*/ 579 w 21"/>
                <a:gd name="T83" fmla="*/ 503 h 22"/>
                <a:gd name="T84" fmla="*/ 538 w 21"/>
                <a:gd name="T85" fmla="*/ 409 h 22"/>
                <a:gd name="T86" fmla="*/ 538 w 21"/>
                <a:gd name="T87" fmla="*/ 225 h 22"/>
                <a:gd name="T88" fmla="*/ 579 w 21"/>
                <a:gd name="T89" fmla="*/ 95 h 22"/>
                <a:gd name="T90" fmla="*/ 579 w 21"/>
                <a:gd name="T91" fmla="*/ 95 h 22"/>
                <a:gd name="T92" fmla="*/ 510 w 21"/>
                <a:gd name="T93" fmla="*/ 95 h 22"/>
                <a:gd name="T94" fmla="*/ 488 w 21"/>
                <a:gd name="T95" fmla="*/ 95 h 22"/>
                <a:gd name="T96" fmla="*/ 419 w 21"/>
                <a:gd name="T97" fmla="*/ 118 h 22"/>
                <a:gd name="T98" fmla="*/ 419 w 21"/>
                <a:gd name="T99" fmla="*/ 118 h 22"/>
                <a:gd name="T100" fmla="*/ 283 w 21"/>
                <a:gd name="T101" fmla="*/ 95 h 22"/>
                <a:gd name="T102" fmla="*/ 188 w 21"/>
                <a:gd name="T103" fmla="*/ 28 h 22"/>
                <a:gd name="T104" fmla="*/ 164 w 21"/>
                <a:gd name="T105" fmla="*/ 28 h 22"/>
                <a:gd name="T106" fmla="*/ 136 w 21"/>
                <a:gd name="T107" fmla="*/ 28 h 22"/>
                <a:gd name="T108" fmla="*/ 69 w 21"/>
                <a:gd name="T109" fmla="*/ 66 h 22"/>
                <a:gd name="T110" fmla="*/ 136 w 21"/>
                <a:gd name="T111" fmla="*/ 251 h 22"/>
                <a:gd name="T112" fmla="*/ 95 w 21"/>
                <a:gd name="T113" fmla="*/ 279 h 22"/>
                <a:gd name="T114" fmla="*/ 69 w 21"/>
                <a:gd name="T115" fmla="*/ 369 h 22"/>
                <a:gd name="T116" fmla="*/ 69 w 21"/>
                <a:gd name="T117" fmla="*/ 369 h 22"/>
                <a:gd name="T118" fmla="*/ 69 w 21"/>
                <a:gd name="T119" fmla="*/ 369 h 22"/>
                <a:gd name="T120" fmla="*/ 95 w 21"/>
                <a:gd name="T121" fmla="*/ 340 h 22"/>
                <a:gd name="T122" fmla="*/ 95 w 21"/>
                <a:gd name="T123" fmla="*/ 409 h 22"/>
                <a:gd name="T124" fmla="*/ 95 w 21"/>
                <a:gd name="T125" fmla="*/ 409 h 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1" h="22">
                  <a:moveTo>
                    <a:pt x="13" y="22"/>
                  </a:moveTo>
                  <a:cubicBezTo>
                    <a:pt x="12" y="22"/>
                    <a:pt x="11" y="21"/>
                    <a:pt x="10" y="20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8" y="18"/>
                    <a:pt x="7" y="18"/>
                    <a:pt x="7" y="17"/>
                  </a:cubicBezTo>
                  <a:cubicBezTo>
                    <a:pt x="3" y="16"/>
                    <a:pt x="1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cubicBezTo>
                    <a:pt x="1" y="12"/>
                    <a:pt x="1" y="10"/>
                    <a:pt x="2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6"/>
                    <a:pt x="2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10" y="2"/>
                  </a:cubicBezTo>
                  <a:cubicBezTo>
                    <a:pt x="11" y="2"/>
                    <a:pt x="11" y="3"/>
                    <a:pt x="13" y="3"/>
                  </a:cubicBezTo>
                  <a:cubicBezTo>
                    <a:pt x="13" y="3"/>
                    <a:pt x="14" y="3"/>
                    <a:pt x="14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7" y="1"/>
                    <a:pt x="17" y="2"/>
                    <a:pt x="18" y="2"/>
                  </a:cubicBezTo>
                  <a:cubicBezTo>
                    <a:pt x="18" y="2"/>
                    <a:pt x="19" y="2"/>
                    <a:pt x="19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5"/>
                    <a:pt x="18" y="5"/>
                    <a:pt x="18" y="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9" y="15"/>
                    <a:pt x="19" y="15"/>
                    <a:pt x="19" y="16"/>
                  </a:cubicBezTo>
                  <a:cubicBezTo>
                    <a:pt x="19" y="16"/>
                    <a:pt x="18" y="16"/>
                    <a:pt x="17" y="18"/>
                  </a:cubicBezTo>
                  <a:cubicBezTo>
                    <a:pt x="17" y="18"/>
                    <a:pt x="16" y="19"/>
                    <a:pt x="16" y="20"/>
                  </a:cubicBezTo>
                  <a:cubicBezTo>
                    <a:pt x="16" y="20"/>
                    <a:pt x="15" y="21"/>
                    <a:pt x="15" y="22"/>
                  </a:cubicBezTo>
                  <a:cubicBezTo>
                    <a:pt x="14" y="22"/>
                    <a:pt x="14" y="22"/>
                    <a:pt x="13" y="22"/>
                  </a:cubicBezTo>
                  <a:close/>
                  <a:moveTo>
                    <a:pt x="3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3" y="14"/>
                    <a:pt x="7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10" y="18"/>
                    <a:pt x="10" y="19"/>
                  </a:cubicBezTo>
                  <a:cubicBezTo>
                    <a:pt x="11" y="20"/>
                    <a:pt x="12" y="21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5" y="20"/>
                    <a:pt x="15" y="19"/>
                  </a:cubicBezTo>
                  <a:cubicBezTo>
                    <a:pt x="15" y="18"/>
                    <a:pt x="16" y="17"/>
                    <a:pt x="16" y="17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7" y="15"/>
                    <a:pt x="17" y="15"/>
                    <a:pt x="17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5"/>
                    <a:pt x="17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4" y="3"/>
                    <a:pt x="4" y="6"/>
                    <a:pt x="4" y="8"/>
                  </a:cubicBezTo>
                  <a:cubicBezTo>
                    <a:pt x="4" y="8"/>
                    <a:pt x="4" y="8"/>
                    <a:pt x="3" y="9"/>
                  </a:cubicBezTo>
                  <a:cubicBezTo>
                    <a:pt x="3" y="10"/>
                    <a:pt x="2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4" name="Freeform 327"/>
            <p:cNvSpPr>
              <a:spLocks/>
            </p:cNvSpPr>
            <p:nvPr/>
          </p:nvSpPr>
          <p:spPr bwMode="auto">
            <a:xfrm>
              <a:off x="1946724" y="3095058"/>
              <a:ext cx="327339" cy="321122"/>
            </a:xfrm>
            <a:custGeom>
              <a:avLst/>
              <a:gdLst>
                <a:gd name="T0" fmla="*/ 1307 w 44"/>
                <a:gd name="T1" fmla="*/ 320 h 43"/>
                <a:gd name="T2" fmla="*/ 1257 w 44"/>
                <a:gd name="T3" fmla="*/ 479 h 43"/>
                <a:gd name="T4" fmla="*/ 1213 w 44"/>
                <a:gd name="T5" fmla="*/ 574 h 43"/>
                <a:gd name="T6" fmla="*/ 1213 w 44"/>
                <a:gd name="T7" fmla="*/ 624 h 43"/>
                <a:gd name="T8" fmla="*/ 1257 w 44"/>
                <a:gd name="T9" fmla="*/ 856 h 43"/>
                <a:gd name="T10" fmla="*/ 1307 w 44"/>
                <a:gd name="T11" fmla="*/ 989 h 43"/>
                <a:gd name="T12" fmla="*/ 1213 w 44"/>
                <a:gd name="T13" fmla="*/ 1041 h 43"/>
                <a:gd name="T14" fmla="*/ 1189 w 44"/>
                <a:gd name="T15" fmla="*/ 1177 h 43"/>
                <a:gd name="T16" fmla="*/ 1213 w 44"/>
                <a:gd name="T17" fmla="*/ 1295 h 43"/>
                <a:gd name="T18" fmla="*/ 1257 w 44"/>
                <a:gd name="T19" fmla="*/ 1295 h 43"/>
                <a:gd name="T20" fmla="*/ 1257 w 44"/>
                <a:gd name="T21" fmla="*/ 1362 h 43"/>
                <a:gd name="T22" fmla="*/ 1057 w 44"/>
                <a:gd name="T23" fmla="*/ 1267 h 43"/>
                <a:gd name="T24" fmla="*/ 938 w 44"/>
                <a:gd name="T25" fmla="*/ 1243 h 43"/>
                <a:gd name="T26" fmla="*/ 872 w 44"/>
                <a:gd name="T27" fmla="*/ 1243 h 43"/>
                <a:gd name="T28" fmla="*/ 844 w 44"/>
                <a:gd name="T29" fmla="*/ 1198 h 43"/>
                <a:gd name="T30" fmla="*/ 716 w 44"/>
                <a:gd name="T31" fmla="*/ 1198 h 43"/>
                <a:gd name="T32" fmla="*/ 716 w 44"/>
                <a:gd name="T33" fmla="*/ 1136 h 43"/>
                <a:gd name="T34" fmla="*/ 593 w 44"/>
                <a:gd name="T35" fmla="*/ 923 h 43"/>
                <a:gd name="T36" fmla="*/ 619 w 44"/>
                <a:gd name="T37" fmla="*/ 882 h 43"/>
                <a:gd name="T38" fmla="*/ 532 w 44"/>
                <a:gd name="T39" fmla="*/ 923 h 43"/>
                <a:gd name="T40" fmla="*/ 503 w 44"/>
                <a:gd name="T41" fmla="*/ 989 h 43"/>
                <a:gd name="T42" fmla="*/ 340 w 44"/>
                <a:gd name="T43" fmla="*/ 923 h 43"/>
                <a:gd name="T44" fmla="*/ 184 w 44"/>
                <a:gd name="T45" fmla="*/ 828 h 43"/>
                <a:gd name="T46" fmla="*/ 0 w 44"/>
                <a:gd name="T47" fmla="*/ 856 h 43"/>
                <a:gd name="T48" fmla="*/ 156 w 44"/>
                <a:gd name="T49" fmla="*/ 693 h 43"/>
                <a:gd name="T50" fmla="*/ 279 w 44"/>
                <a:gd name="T51" fmla="*/ 624 h 43"/>
                <a:gd name="T52" fmla="*/ 319 w 44"/>
                <a:gd name="T53" fmla="*/ 505 h 43"/>
                <a:gd name="T54" fmla="*/ 409 w 44"/>
                <a:gd name="T55" fmla="*/ 372 h 43"/>
                <a:gd name="T56" fmla="*/ 409 w 44"/>
                <a:gd name="T57" fmla="*/ 254 h 43"/>
                <a:gd name="T58" fmla="*/ 463 w 44"/>
                <a:gd name="T59" fmla="*/ 119 h 43"/>
                <a:gd name="T60" fmla="*/ 532 w 44"/>
                <a:gd name="T61" fmla="*/ 0 h 43"/>
                <a:gd name="T62" fmla="*/ 619 w 44"/>
                <a:gd name="T63" fmla="*/ 66 h 43"/>
                <a:gd name="T64" fmla="*/ 716 w 44"/>
                <a:gd name="T65" fmla="*/ 66 h 43"/>
                <a:gd name="T66" fmla="*/ 778 w 44"/>
                <a:gd name="T67" fmla="*/ 28 h 43"/>
                <a:gd name="T68" fmla="*/ 872 w 44"/>
                <a:gd name="T69" fmla="*/ 28 h 43"/>
                <a:gd name="T70" fmla="*/ 938 w 44"/>
                <a:gd name="T71" fmla="*/ 0 h 43"/>
                <a:gd name="T72" fmla="*/ 1028 w 44"/>
                <a:gd name="T73" fmla="*/ 28 h 43"/>
                <a:gd name="T74" fmla="*/ 1123 w 44"/>
                <a:gd name="T75" fmla="*/ 28 h 43"/>
                <a:gd name="T76" fmla="*/ 1213 w 44"/>
                <a:gd name="T77" fmla="*/ 66 h 43"/>
                <a:gd name="T78" fmla="*/ 1257 w 44"/>
                <a:gd name="T79" fmla="*/ 66 h 43"/>
                <a:gd name="T80" fmla="*/ 1347 w 44"/>
                <a:gd name="T81" fmla="*/ 119 h 43"/>
                <a:gd name="T82" fmla="*/ 1373 w 44"/>
                <a:gd name="T83" fmla="*/ 225 h 43"/>
                <a:gd name="T84" fmla="*/ 1307 w 44"/>
                <a:gd name="T85" fmla="*/ 320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4" h="43">
                  <a:moveTo>
                    <a:pt x="42" y="10"/>
                  </a:moveTo>
                  <a:cubicBezTo>
                    <a:pt x="40" y="12"/>
                    <a:pt x="41" y="13"/>
                    <a:pt x="40" y="15"/>
                  </a:cubicBezTo>
                  <a:cubicBezTo>
                    <a:pt x="40" y="16"/>
                    <a:pt x="39" y="17"/>
                    <a:pt x="39" y="18"/>
                  </a:cubicBezTo>
                  <a:cubicBezTo>
                    <a:pt x="39" y="19"/>
                    <a:pt x="39" y="20"/>
                    <a:pt x="39" y="20"/>
                  </a:cubicBezTo>
                  <a:cubicBezTo>
                    <a:pt x="39" y="23"/>
                    <a:pt x="39" y="25"/>
                    <a:pt x="40" y="27"/>
                  </a:cubicBezTo>
                  <a:cubicBezTo>
                    <a:pt x="40" y="29"/>
                    <a:pt x="42" y="29"/>
                    <a:pt x="42" y="31"/>
                  </a:cubicBezTo>
                  <a:cubicBezTo>
                    <a:pt x="41" y="32"/>
                    <a:pt x="39" y="31"/>
                    <a:pt x="39" y="33"/>
                  </a:cubicBezTo>
                  <a:cubicBezTo>
                    <a:pt x="38" y="34"/>
                    <a:pt x="39" y="35"/>
                    <a:pt x="38" y="37"/>
                  </a:cubicBezTo>
                  <a:cubicBezTo>
                    <a:pt x="38" y="39"/>
                    <a:pt x="37" y="39"/>
                    <a:pt x="39" y="41"/>
                  </a:cubicBezTo>
                  <a:cubicBezTo>
                    <a:pt x="39" y="41"/>
                    <a:pt x="40" y="40"/>
                    <a:pt x="40" y="41"/>
                  </a:cubicBezTo>
                  <a:cubicBezTo>
                    <a:pt x="40" y="42"/>
                    <a:pt x="40" y="43"/>
                    <a:pt x="40" y="43"/>
                  </a:cubicBezTo>
                  <a:cubicBezTo>
                    <a:pt x="38" y="43"/>
                    <a:pt x="36" y="39"/>
                    <a:pt x="34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29" y="38"/>
                    <a:pt x="29" y="39"/>
                    <a:pt x="28" y="39"/>
                  </a:cubicBezTo>
                  <a:cubicBezTo>
                    <a:pt x="28" y="38"/>
                    <a:pt x="28" y="37"/>
                    <a:pt x="27" y="38"/>
                  </a:cubicBezTo>
                  <a:cubicBezTo>
                    <a:pt x="26" y="38"/>
                    <a:pt x="24" y="37"/>
                    <a:pt x="23" y="38"/>
                  </a:cubicBezTo>
                  <a:cubicBezTo>
                    <a:pt x="22" y="40"/>
                    <a:pt x="23" y="37"/>
                    <a:pt x="23" y="36"/>
                  </a:cubicBezTo>
                  <a:cubicBezTo>
                    <a:pt x="22" y="33"/>
                    <a:pt x="23" y="28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19" y="28"/>
                    <a:pt x="17" y="28"/>
                    <a:pt x="17" y="29"/>
                  </a:cubicBezTo>
                  <a:cubicBezTo>
                    <a:pt x="16" y="29"/>
                    <a:pt x="17" y="31"/>
                    <a:pt x="16" y="31"/>
                  </a:cubicBezTo>
                  <a:cubicBezTo>
                    <a:pt x="14" y="31"/>
                    <a:pt x="11" y="32"/>
                    <a:pt x="11" y="29"/>
                  </a:cubicBezTo>
                  <a:cubicBezTo>
                    <a:pt x="10" y="26"/>
                    <a:pt x="9" y="26"/>
                    <a:pt x="6" y="26"/>
                  </a:cubicBezTo>
                  <a:cubicBezTo>
                    <a:pt x="4" y="26"/>
                    <a:pt x="2" y="26"/>
                    <a:pt x="0" y="27"/>
                  </a:cubicBezTo>
                  <a:cubicBezTo>
                    <a:pt x="0" y="24"/>
                    <a:pt x="2" y="24"/>
                    <a:pt x="5" y="22"/>
                  </a:cubicBezTo>
                  <a:cubicBezTo>
                    <a:pt x="5" y="25"/>
                    <a:pt x="9" y="21"/>
                    <a:pt x="9" y="20"/>
                  </a:cubicBezTo>
                  <a:cubicBezTo>
                    <a:pt x="9" y="18"/>
                    <a:pt x="9" y="16"/>
                    <a:pt x="10" y="16"/>
                  </a:cubicBezTo>
                  <a:cubicBezTo>
                    <a:pt x="12" y="14"/>
                    <a:pt x="12" y="14"/>
                    <a:pt x="13" y="12"/>
                  </a:cubicBezTo>
                  <a:cubicBezTo>
                    <a:pt x="13" y="11"/>
                    <a:pt x="13" y="9"/>
                    <a:pt x="13" y="8"/>
                  </a:cubicBezTo>
                  <a:cubicBezTo>
                    <a:pt x="14" y="7"/>
                    <a:pt x="15" y="4"/>
                    <a:pt x="15" y="4"/>
                  </a:cubicBezTo>
                  <a:cubicBezTo>
                    <a:pt x="16" y="3"/>
                    <a:pt x="15" y="1"/>
                    <a:pt x="17" y="0"/>
                  </a:cubicBezTo>
                  <a:cubicBezTo>
                    <a:pt x="18" y="0"/>
                    <a:pt x="19" y="2"/>
                    <a:pt x="20" y="2"/>
                  </a:cubicBezTo>
                  <a:cubicBezTo>
                    <a:pt x="21" y="2"/>
                    <a:pt x="22" y="3"/>
                    <a:pt x="23" y="2"/>
                  </a:cubicBezTo>
                  <a:cubicBezTo>
                    <a:pt x="24" y="2"/>
                    <a:pt x="24" y="1"/>
                    <a:pt x="25" y="1"/>
                  </a:cubicBezTo>
                  <a:cubicBezTo>
                    <a:pt x="26" y="2"/>
                    <a:pt x="27" y="1"/>
                    <a:pt x="28" y="1"/>
                  </a:cubicBezTo>
                  <a:cubicBezTo>
                    <a:pt x="28" y="1"/>
                    <a:pt x="29" y="1"/>
                    <a:pt x="30" y="0"/>
                  </a:cubicBezTo>
                  <a:cubicBezTo>
                    <a:pt x="30" y="0"/>
                    <a:pt x="33" y="1"/>
                    <a:pt x="33" y="1"/>
                  </a:cubicBezTo>
                  <a:cubicBezTo>
                    <a:pt x="34" y="0"/>
                    <a:pt x="35" y="0"/>
                    <a:pt x="36" y="1"/>
                  </a:cubicBezTo>
                  <a:cubicBezTo>
                    <a:pt x="37" y="3"/>
                    <a:pt x="37" y="2"/>
                    <a:pt x="39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1" y="3"/>
                    <a:pt x="42" y="3"/>
                    <a:pt x="43" y="4"/>
                  </a:cubicBezTo>
                  <a:cubicBezTo>
                    <a:pt x="44" y="5"/>
                    <a:pt x="42" y="6"/>
                    <a:pt x="44" y="7"/>
                  </a:cubicBezTo>
                  <a:cubicBezTo>
                    <a:pt x="43" y="8"/>
                    <a:pt x="42" y="9"/>
                    <a:pt x="4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5" name="Freeform 328"/>
            <p:cNvSpPr>
              <a:spLocks noEditPoints="1"/>
            </p:cNvSpPr>
            <p:nvPr/>
          </p:nvSpPr>
          <p:spPr bwMode="auto">
            <a:xfrm>
              <a:off x="1937282" y="3095058"/>
              <a:ext cx="343076" cy="327419"/>
            </a:xfrm>
            <a:custGeom>
              <a:avLst/>
              <a:gdLst>
                <a:gd name="T0" fmla="*/ 1107 w 46"/>
                <a:gd name="T1" fmla="*/ 1257 h 44"/>
                <a:gd name="T2" fmla="*/ 943 w 46"/>
                <a:gd name="T3" fmla="*/ 1213 h 44"/>
                <a:gd name="T4" fmla="*/ 853 w 46"/>
                <a:gd name="T5" fmla="*/ 1189 h 44"/>
                <a:gd name="T6" fmla="*/ 758 w 46"/>
                <a:gd name="T7" fmla="*/ 1213 h 44"/>
                <a:gd name="T8" fmla="*/ 730 w 46"/>
                <a:gd name="T9" fmla="*/ 1028 h 44"/>
                <a:gd name="T10" fmla="*/ 623 w 46"/>
                <a:gd name="T11" fmla="*/ 910 h 44"/>
                <a:gd name="T12" fmla="*/ 505 w 46"/>
                <a:gd name="T13" fmla="*/ 967 h 44"/>
                <a:gd name="T14" fmla="*/ 225 w 46"/>
                <a:gd name="T15" fmla="*/ 804 h 44"/>
                <a:gd name="T16" fmla="*/ 118 w 46"/>
                <a:gd name="T17" fmla="*/ 688 h 44"/>
                <a:gd name="T18" fmla="*/ 185 w 46"/>
                <a:gd name="T19" fmla="*/ 716 h 44"/>
                <a:gd name="T20" fmla="*/ 348 w 46"/>
                <a:gd name="T21" fmla="*/ 463 h 44"/>
                <a:gd name="T22" fmla="*/ 438 w 46"/>
                <a:gd name="T23" fmla="*/ 184 h 44"/>
                <a:gd name="T24" fmla="*/ 623 w 46"/>
                <a:gd name="T25" fmla="*/ 28 h 44"/>
                <a:gd name="T26" fmla="*/ 787 w 46"/>
                <a:gd name="T27" fmla="*/ 66 h 44"/>
                <a:gd name="T28" fmla="*/ 972 w 46"/>
                <a:gd name="T29" fmla="*/ 0 h 44"/>
                <a:gd name="T30" fmla="*/ 1225 w 46"/>
                <a:gd name="T31" fmla="*/ 66 h 44"/>
                <a:gd name="T32" fmla="*/ 1332 w 46"/>
                <a:gd name="T33" fmla="*/ 66 h 44"/>
                <a:gd name="T34" fmla="*/ 1426 w 46"/>
                <a:gd name="T35" fmla="*/ 225 h 44"/>
                <a:gd name="T36" fmla="*/ 1381 w 46"/>
                <a:gd name="T37" fmla="*/ 319 h 44"/>
                <a:gd name="T38" fmla="*/ 1332 w 46"/>
                <a:gd name="T39" fmla="*/ 503 h 44"/>
                <a:gd name="T40" fmla="*/ 1291 w 46"/>
                <a:gd name="T41" fmla="*/ 619 h 44"/>
                <a:gd name="T42" fmla="*/ 1381 w 46"/>
                <a:gd name="T43" fmla="*/ 967 h 44"/>
                <a:gd name="T44" fmla="*/ 1263 w 46"/>
                <a:gd name="T45" fmla="*/ 1028 h 44"/>
                <a:gd name="T46" fmla="*/ 1263 w 46"/>
                <a:gd name="T47" fmla="*/ 1257 h 44"/>
                <a:gd name="T48" fmla="*/ 1332 w 46"/>
                <a:gd name="T49" fmla="*/ 1373 h 44"/>
                <a:gd name="T50" fmla="*/ 1291 w 46"/>
                <a:gd name="T51" fmla="*/ 1279 h 44"/>
                <a:gd name="T52" fmla="*/ 1225 w 46"/>
                <a:gd name="T53" fmla="*/ 1151 h 44"/>
                <a:gd name="T54" fmla="*/ 1332 w 46"/>
                <a:gd name="T55" fmla="*/ 967 h 44"/>
                <a:gd name="T56" fmla="*/ 1263 w 46"/>
                <a:gd name="T57" fmla="*/ 844 h 44"/>
                <a:gd name="T58" fmla="*/ 1263 w 46"/>
                <a:gd name="T59" fmla="*/ 503 h 44"/>
                <a:gd name="T60" fmla="*/ 1381 w 46"/>
                <a:gd name="T61" fmla="*/ 225 h 44"/>
                <a:gd name="T62" fmla="*/ 1291 w 46"/>
                <a:gd name="T63" fmla="*/ 66 h 44"/>
                <a:gd name="T64" fmla="*/ 1225 w 46"/>
                <a:gd name="T65" fmla="*/ 95 h 44"/>
                <a:gd name="T66" fmla="*/ 1078 w 46"/>
                <a:gd name="T67" fmla="*/ 28 h 44"/>
                <a:gd name="T68" fmla="*/ 922 w 46"/>
                <a:gd name="T69" fmla="*/ 66 h 44"/>
                <a:gd name="T70" fmla="*/ 825 w 46"/>
                <a:gd name="T71" fmla="*/ 66 h 44"/>
                <a:gd name="T72" fmla="*/ 623 w 46"/>
                <a:gd name="T73" fmla="*/ 95 h 44"/>
                <a:gd name="T74" fmla="*/ 505 w 46"/>
                <a:gd name="T75" fmla="*/ 118 h 44"/>
                <a:gd name="T76" fmla="*/ 438 w 46"/>
                <a:gd name="T77" fmla="*/ 369 h 44"/>
                <a:gd name="T78" fmla="*/ 348 w 46"/>
                <a:gd name="T79" fmla="*/ 619 h 44"/>
                <a:gd name="T80" fmla="*/ 156 w 46"/>
                <a:gd name="T81" fmla="*/ 716 h 44"/>
                <a:gd name="T82" fmla="*/ 370 w 46"/>
                <a:gd name="T83" fmla="*/ 910 h 44"/>
                <a:gd name="T84" fmla="*/ 533 w 46"/>
                <a:gd name="T85" fmla="*/ 938 h 44"/>
                <a:gd name="T86" fmla="*/ 663 w 46"/>
                <a:gd name="T87" fmla="*/ 872 h 44"/>
                <a:gd name="T88" fmla="*/ 758 w 46"/>
                <a:gd name="T89" fmla="*/ 1123 h 44"/>
                <a:gd name="T90" fmla="*/ 853 w 46"/>
                <a:gd name="T91" fmla="*/ 1151 h 44"/>
                <a:gd name="T92" fmla="*/ 943 w 46"/>
                <a:gd name="T93" fmla="*/ 1189 h 44"/>
                <a:gd name="T94" fmla="*/ 1107 w 46"/>
                <a:gd name="T95" fmla="*/ 1213 h 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6" h="44">
                  <a:moveTo>
                    <a:pt x="42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40" y="44"/>
                    <a:pt x="39" y="43"/>
                    <a:pt x="38" y="42"/>
                  </a:cubicBezTo>
                  <a:cubicBezTo>
                    <a:pt x="37" y="41"/>
                    <a:pt x="36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2" y="40"/>
                    <a:pt x="31" y="40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0" y="39"/>
                  </a:cubicBezTo>
                  <a:cubicBezTo>
                    <a:pt x="30" y="39"/>
                    <a:pt x="30" y="39"/>
                    <a:pt x="29" y="39"/>
                  </a:cubicBezTo>
                  <a:cubicBezTo>
                    <a:pt x="29" y="39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7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5" y="38"/>
                    <a:pt x="25" y="39"/>
                  </a:cubicBezTo>
                  <a:cubicBezTo>
                    <a:pt x="25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8"/>
                    <a:pt x="23" y="37"/>
                  </a:cubicBezTo>
                  <a:cubicBezTo>
                    <a:pt x="23" y="37"/>
                    <a:pt x="23" y="36"/>
                    <a:pt x="23" y="36"/>
                  </a:cubicBezTo>
                  <a:cubicBezTo>
                    <a:pt x="23" y="35"/>
                    <a:pt x="23" y="34"/>
                    <a:pt x="23" y="33"/>
                  </a:cubicBezTo>
                  <a:cubicBezTo>
                    <a:pt x="23" y="30"/>
                    <a:pt x="22" y="29"/>
                    <a:pt x="21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8" y="29"/>
                    <a:pt x="18" y="29"/>
                  </a:cubicBezTo>
                  <a:cubicBezTo>
                    <a:pt x="18" y="29"/>
                    <a:pt x="18" y="30"/>
                    <a:pt x="18" y="30"/>
                  </a:cubicBezTo>
                  <a:cubicBezTo>
                    <a:pt x="18" y="30"/>
                    <a:pt x="18" y="31"/>
                    <a:pt x="17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5" y="32"/>
                    <a:pt x="14" y="32"/>
                  </a:cubicBezTo>
                  <a:cubicBezTo>
                    <a:pt x="13" y="32"/>
                    <a:pt x="11" y="31"/>
                    <a:pt x="11" y="29"/>
                  </a:cubicBezTo>
                  <a:cubicBezTo>
                    <a:pt x="10" y="27"/>
                    <a:pt x="10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5" y="27"/>
                    <a:pt x="3" y="27"/>
                    <a:pt x="1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4"/>
                    <a:pt x="2" y="23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9" y="21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0" y="16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4"/>
                    <a:pt x="13" y="14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13" y="10"/>
                    <a:pt x="13" y="8"/>
                    <a:pt x="14" y="7"/>
                  </a:cubicBezTo>
                  <a:cubicBezTo>
                    <a:pt x="14" y="7"/>
                    <a:pt x="14" y="7"/>
                    <a:pt x="14" y="6"/>
                  </a:cubicBezTo>
                  <a:cubicBezTo>
                    <a:pt x="15" y="4"/>
                    <a:pt x="15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6" y="0"/>
                    <a:pt x="17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cubicBezTo>
                    <a:pt x="23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7" y="1"/>
                    <a:pt x="27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0"/>
                    <a:pt x="30" y="0"/>
                    <a:pt x="31" y="0"/>
                  </a:cubicBezTo>
                  <a:cubicBezTo>
                    <a:pt x="31" y="0"/>
                    <a:pt x="33" y="0"/>
                    <a:pt x="34" y="0"/>
                  </a:cubicBezTo>
                  <a:cubicBezTo>
                    <a:pt x="34" y="0"/>
                    <a:pt x="35" y="0"/>
                    <a:pt x="35" y="0"/>
                  </a:cubicBezTo>
                  <a:cubicBezTo>
                    <a:pt x="36" y="0"/>
                    <a:pt x="37" y="0"/>
                    <a:pt x="37" y="1"/>
                  </a:cubicBezTo>
                  <a:cubicBezTo>
                    <a:pt x="38" y="2"/>
                    <a:pt x="38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1" y="2"/>
                  </a:cubicBezTo>
                  <a:cubicBezTo>
                    <a:pt x="41" y="1"/>
                    <a:pt x="41" y="1"/>
                    <a:pt x="42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3"/>
                    <a:pt x="44" y="3"/>
                    <a:pt x="44" y="4"/>
                  </a:cubicBezTo>
                  <a:cubicBezTo>
                    <a:pt x="45" y="4"/>
                    <a:pt x="45" y="5"/>
                    <a:pt x="45" y="5"/>
                  </a:cubicBezTo>
                  <a:cubicBezTo>
                    <a:pt x="45" y="6"/>
                    <a:pt x="45" y="6"/>
                    <a:pt x="45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2"/>
                    <a:pt x="42" y="13"/>
                  </a:cubicBezTo>
                  <a:cubicBezTo>
                    <a:pt x="42" y="14"/>
                    <a:pt x="42" y="15"/>
                    <a:pt x="42" y="16"/>
                  </a:cubicBezTo>
                  <a:cubicBezTo>
                    <a:pt x="42" y="16"/>
                    <a:pt x="41" y="16"/>
                    <a:pt x="41" y="17"/>
                  </a:cubicBezTo>
                  <a:cubicBezTo>
                    <a:pt x="41" y="17"/>
                    <a:pt x="40" y="18"/>
                    <a:pt x="40" y="18"/>
                  </a:cubicBezTo>
                  <a:cubicBezTo>
                    <a:pt x="40" y="18"/>
                    <a:pt x="40" y="18"/>
                    <a:pt x="41" y="19"/>
                  </a:cubicBezTo>
                  <a:cubicBezTo>
                    <a:pt x="41" y="19"/>
                    <a:pt x="41" y="20"/>
                    <a:pt x="41" y="20"/>
                  </a:cubicBezTo>
                  <a:cubicBezTo>
                    <a:pt x="41" y="23"/>
                    <a:pt x="41" y="24"/>
                    <a:pt x="41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8"/>
                    <a:pt x="42" y="28"/>
                    <a:pt x="42" y="29"/>
                  </a:cubicBezTo>
                  <a:cubicBezTo>
                    <a:pt x="43" y="29"/>
                    <a:pt x="44" y="30"/>
                    <a:pt x="44" y="31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2" y="32"/>
                  </a:cubicBezTo>
                  <a:cubicBezTo>
                    <a:pt x="41" y="32"/>
                    <a:pt x="41" y="32"/>
                    <a:pt x="40" y="33"/>
                  </a:cubicBezTo>
                  <a:cubicBezTo>
                    <a:pt x="40" y="34"/>
                    <a:pt x="40" y="34"/>
                    <a:pt x="40" y="35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0" y="38"/>
                    <a:pt x="40" y="38"/>
                  </a:cubicBezTo>
                  <a:cubicBezTo>
                    <a:pt x="39" y="39"/>
                    <a:pt x="39" y="39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40"/>
                    <a:pt x="42" y="40"/>
                    <a:pt x="42" y="41"/>
                  </a:cubicBezTo>
                  <a:lnTo>
                    <a:pt x="42" y="44"/>
                  </a:lnTo>
                  <a:close/>
                  <a:moveTo>
                    <a:pt x="35" y="39"/>
                  </a:moveTo>
                  <a:cubicBezTo>
                    <a:pt x="36" y="39"/>
                    <a:pt x="38" y="40"/>
                    <a:pt x="39" y="41"/>
                  </a:cubicBezTo>
                  <a:cubicBezTo>
                    <a:pt x="39" y="42"/>
                    <a:pt x="40" y="42"/>
                    <a:pt x="41" y="4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39" y="41"/>
                    <a:pt x="39" y="41"/>
                  </a:cubicBezTo>
                  <a:cubicBezTo>
                    <a:pt x="38" y="40"/>
                    <a:pt x="38" y="39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6"/>
                    <a:pt x="39" y="36"/>
                    <a:pt x="39" y="35"/>
                  </a:cubicBezTo>
                  <a:cubicBezTo>
                    <a:pt x="39" y="34"/>
                    <a:pt x="38" y="33"/>
                    <a:pt x="39" y="32"/>
                  </a:cubicBezTo>
                  <a:cubicBezTo>
                    <a:pt x="40" y="31"/>
                    <a:pt x="41" y="31"/>
                    <a:pt x="42" y="31"/>
                  </a:cubicBezTo>
                  <a:cubicBezTo>
                    <a:pt x="42" y="31"/>
                    <a:pt x="42" y="31"/>
                    <a:pt x="43" y="31"/>
                  </a:cubicBezTo>
                  <a:cubicBezTo>
                    <a:pt x="42" y="30"/>
                    <a:pt x="42" y="30"/>
                    <a:pt x="42" y="29"/>
                  </a:cubicBezTo>
                  <a:cubicBezTo>
                    <a:pt x="41" y="29"/>
                    <a:pt x="40" y="28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4"/>
                    <a:pt x="40" y="23"/>
                    <a:pt x="40" y="20"/>
                  </a:cubicBezTo>
                  <a:cubicBezTo>
                    <a:pt x="40" y="20"/>
                    <a:pt x="40" y="20"/>
                    <a:pt x="40" y="19"/>
                  </a:cubicBezTo>
                  <a:cubicBezTo>
                    <a:pt x="39" y="19"/>
                    <a:pt x="39" y="18"/>
                    <a:pt x="39" y="18"/>
                  </a:cubicBezTo>
                  <a:cubicBezTo>
                    <a:pt x="39" y="17"/>
                    <a:pt x="40" y="17"/>
                    <a:pt x="40" y="16"/>
                  </a:cubicBezTo>
                  <a:cubicBezTo>
                    <a:pt x="40" y="16"/>
                    <a:pt x="41" y="15"/>
                    <a:pt x="41" y="15"/>
                  </a:cubicBezTo>
                  <a:cubicBezTo>
                    <a:pt x="41" y="14"/>
                    <a:pt x="41" y="14"/>
                    <a:pt x="41" y="13"/>
                  </a:cubicBezTo>
                  <a:cubicBezTo>
                    <a:pt x="41" y="12"/>
                    <a:pt x="42" y="11"/>
                    <a:pt x="43" y="9"/>
                  </a:cubicBezTo>
                  <a:cubicBezTo>
                    <a:pt x="43" y="8"/>
                    <a:pt x="43" y="8"/>
                    <a:pt x="44" y="7"/>
                  </a:cubicBezTo>
                  <a:cubicBezTo>
                    <a:pt x="43" y="7"/>
                    <a:pt x="44" y="6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2" y="3"/>
                    <a:pt x="42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3"/>
                    <a:pt x="41" y="3"/>
                  </a:cubicBezTo>
                  <a:cubicBezTo>
                    <a:pt x="41" y="3"/>
                    <a:pt x="41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7" y="3"/>
                    <a:pt x="36" y="1"/>
                  </a:cubicBezTo>
                  <a:cubicBezTo>
                    <a:pt x="36" y="1"/>
                    <a:pt x="36" y="1"/>
                    <a:pt x="35" y="1"/>
                  </a:cubicBezTo>
                  <a:cubicBezTo>
                    <a:pt x="35" y="1"/>
                    <a:pt x="35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1" y="1"/>
                    <a:pt x="31" y="1"/>
                  </a:cubicBezTo>
                  <a:cubicBezTo>
                    <a:pt x="31" y="1"/>
                    <a:pt x="29" y="1"/>
                    <a:pt x="29" y="2"/>
                  </a:cubicBezTo>
                  <a:cubicBezTo>
                    <a:pt x="29" y="2"/>
                    <a:pt x="28" y="2"/>
                    <a:pt x="28" y="2"/>
                  </a:cubicBezTo>
                  <a:cubicBezTo>
                    <a:pt x="28" y="2"/>
                    <a:pt x="27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3"/>
                    <a:pt x="25" y="3"/>
                  </a:cubicBezTo>
                  <a:cubicBezTo>
                    <a:pt x="24" y="3"/>
                    <a:pt x="23" y="3"/>
                    <a:pt x="22" y="3"/>
                  </a:cubicBezTo>
                  <a:cubicBezTo>
                    <a:pt x="22" y="3"/>
                    <a:pt x="21" y="2"/>
                    <a:pt x="21" y="3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20" y="3"/>
                    <a:pt x="19" y="2"/>
                    <a:pt x="19" y="2"/>
                  </a:cubicBezTo>
                  <a:cubicBezTo>
                    <a:pt x="19" y="1"/>
                    <a:pt x="18" y="1"/>
                    <a:pt x="18" y="1"/>
                  </a:cubicBezTo>
                  <a:cubicBezTo>
                    <a:pt x="17" y="1"/>
                    <a:pt x="17" y="2"/>
                    <a:pt x="17" y="3"/>
                  </a:cubicBezTo>
                  <a:cubicBezTo>
                    <a:pt x="17" y="3"/>
                    <a:pt x="17" y="4"/>
                    <a:pt x="16" y="4"/>
                  </a:cubicBezTo>
                  <a:cubicBezTo>
                    <a:pt x="16" y="5"/>
                    <a:pt x="16" y="6"/>
                    <a:pt x="15" y="6"/>
                  </a:cubicBezTo>
                  <a:cubicBezTo>
                    <a:pt x="15" y="7"/>
                    <a:pt x="15" y="8"/>
                    <a:pt x="15" y="8"/>
                  </a:cubicBezTo>
                  <a:cubicBezTo>
                    <a:pt x="15" y="9"/>
                    <a:pt x="14" y="10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4" y="14"/>
                    <a:pt x="14" y="15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7"/>
                    <a:pt x="11" y="18"/>
                    <a:pt x="11" y="19"/>
                  </a:cubicBezTo>
                  <a:cubicBezTo>
                    <a:pt x="11" y="19"/>
                    <a:pt x="11" y="20"/>
                    <a:pt x="11" y="20"/>
                  </a:cubicBezTo>
                  <a:cubicBezTo>
                    <a:pt x="10" y="21"/>
                    <a:pt x="8" y="24"/>
                    <a:pt x="6" y="24"/>
                  </a:cubicBezTo>
                  <a:cubicBezTo>
                    <a:pt x="6" y="24"/>
                    <a:pt x="6" y="24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4"/>
                    <a:pt x="2" y="24"/>
                    <a:pt x="2" y="26"/>
                  </a:cubicBezTo>
                  <a:cubicBezTo>
                    <a:pt x="4" y="25"/>
                    <a:pt x="5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1" y="25"/>
                    <a:pt x="11" y="26"/>
                    <a:pt x="12" y="29"/>
                  </a:cubicBezTo>
                  <a:cubicBezTo>
                    <a:pt x="12" y="30"/>
                    <a:pt x="13" y="31"/>
                    <a:pt x="14" y="31"/>
                  </a:cubicBezTo>
                  <a:cubicBezTo>
                    <a:pt x="15" y="31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7" y="29"/>
                    <a:pt x="17" y="28"/>
                  </a:cubicBezTo>
                  <a:cubicBezTo>
                    <a:pt x="18" y="28"/>
                    <a:pt x="19" y="28"/>
                    <a:pt x="20" y="28"/>
                  </a:cubicBezTo>
                  <a:cubicBezTo>
                    <a:pt x="20" y="28"/>
                    <a:pt x="20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4" y="29"/>
                    <a:pt x="24" y="31"/>
                    <a:pt x="24" y="33"/>
                  </a:cubicBezTo>
                  <a:cubicBezTo>
                    <a:pt x="24" y="34"/>
                    <a:pt x="24" y="35"/>
                    <a:pt x="24" y="36"/>
                  </a:cubicBezTo>
                  <a:cubicBezTo>
                    <a:pt x="24" y="36"/>
                    <a:pt x="24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7"/>
                    <a:pt x="26" y="37"/>
                    <a:pt x="26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1" y="38"/>
                    <a:pt x="32" y="38"/>
                  </a:cubicBezTo>
                  <a:cubicBezTo>
                    <a:pt x="32" y="39"/>
                    <a:pt x="33" y="39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6" name="Freeform 329"/>
            <p:cNvSpPr>
              <a:spLocks/>
            </p:cNvSpPr>
            <p:nvPr/>
          </p:nvSpPr>
          <p:spPr bwMode="auto">
            <a:xfrm>
              <a:off x="2220555" y="3117096"/>
              <a:ext cx="119605" cy="97596"/>
            </a:xfrm>
            <a:custGeom>
              <a:avLst/>
              <a:gdLst>
                <a:gd name="T0" fmla="*/ 418 w 16"/>
                <a:gd name="T1" fmla="*/ 284 h 13"/>
                <a:gd name="T2" fmla="*/ 508 w 16"/>
                <a:gd name="T3" fmla="*/ 136 h 13"/>
                <a:gd name="T4" fmla="*/ 418 w 16"/>
                <a:gd name="T5" fmla="*/ 0 h 13"/>
                <a:gd name="T6" fmla="*/ 349 w 16"/>
                <a:gd name="T7" fmla="*/ 29 h 13"/>
                <a:gd name="T8" fmla="*/ 226 w 16"/>
                <a:gd name="T9" fmla="*/ 29 h 13"/>
                <a:gd name="T10" fmla="*/ 226 w 16"/>
                <a:gd name="T11" fmla="*/ 165 h 13"/>
                <a:gd name="T12" fmla="*/ 135 w 16"/>
                <a:gd name="T13" fmla="*/ 420 h 13"/>
                <a:gd name="T14" fmla="*/ 226 w 16"/>
                <a:gd name="T15" fmla="*/ 393 h 13"/>
                <a:gd name="T16" fmla="*/ 254 w 16"/>
                <a:gd name="T17" fmla="*/ 324 h 13"/>
                <a:gd name="T18" fmla="*/ 418 w 16"/>
                <a:gd name="T19" fmla="*/ 284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13">
                  <a:moveTo>
                    <a:pt x="13" y="9"/>
                  </a:moveTo>
                  <a:cubicBezTo>
                    <a:pt x="14" y="8"/>
                    <a:pt x="16" y="6"/>
                    <a:pt x="16" y="4"/>
                  </a:cubicBezTo>
                  <a:cubicBezTo>
                    <a:pt x="15" y="3"/>
                    <a:pt x="14" y="0"/>
                    <a:pt x="13" y="0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10" y="1"/>
                    <a:pt x="9" y="1"/>
                    <a:pt x="7" y="1"/>
                  </a:cubicBezTo>
                  <a:cubicBezTo>
                    <a:pt x="4" y="1"/>
                    <a:pt x="7" y="3"/>
                    <a:pt x="7" y="5"/>
                  </a:cubicBezTo>
                  <a:cubicBezTo>
                    <a:pt x="7" y="6"/>
                    <a:pt x="0" y="11"/>
                    <a:pt x="4" y="13"/>
                  </a:cubicBezTo>
                  <a:cubicBezTo>
                    <a:pt x="4" y="13"/>
                    <a:pt x="7" y="12"/>
                    <a:pt x="7" y="12"/>
                  </a:cubicBezTo>
                  <a:cubicBezTo>
                    <a:pt x="9" y="12"/>
                    <a:pt x="8" y="11"/>
                    <a:pt x="8" y="10"/>
                  </a:cubicBezTo>
                  <a:cubicBezTo>
                    <a:pt x="9" y="9"/>
                    <a:pt x="13" y="9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7" name="Freeform 330"/>
            <p:cNvSpPr>
              <a:spLocks noEditPoints="1"/>
            </p:cNvSpPr>
            <p:nvPr/>
          </p:nvSpPr>
          <p:spPr bwMode="auto">
            <a:xfrm>
              <a:off x="2236292" y="3110799"/>
              <a:ext cx="110162" cy="103892"/>
            </a:xfrm>
            <a:custGeom>
              <a:avLst/>
              <a:gdLst>
                <a:gd name="T0" fmla="*/ 86 w 15"/>
                <a:gd name="T1" fmla="*/ 434 h 14"/>
                <a:gd name="T2" fmla="*/ 65 w 15"/>
                <a:gd name="T3" fmla="*/ 434 h 14"/>
                <a:gd name="T4" fmla="*/ 0 w 15"/>
                <a:gd name="T5" fmla="*/ 405 h 14"/>
                <a:gd name="T6" fmla="*/ 86 w 15"/>
                <a:gd name="T7" fmla="*/ 222 h 14"/>
                <a:gd name="T8" fmla="*/ 114 w 15"/>
                <a:gd name="T9" fmla="*/ 184 h 14"/>
                <a:gd name="T10" fmla="*/ 114 w 15"/>
                <a:gd name="T11" fmla="*/ 156 h 14"/>
                <a:gd name="T12" fmla="*/ 86 w 15"/>
                <a:gd name="T13" fmla="*/ 66 h 14"/>
                <a:gd name="T14" fmla="*/ 152 w 15"/>
                <a:gd name="T15" fmla="*/ 28 h 14"/>
                <a:gd name="T16" fmla="*/ 266 w 15"/>
                <a:gd name="T17" fmla="*/ 28 h 14"/>
                <a:gd name="T18" fmla="*/ 266 w 15"/>
                <a:gd name="T19" fmla="*/ 28 h 14"/>
                <a:gd name="T20" fmla="*/ 294 w 15"/>
                <a:gd name="T21" fmla="*/ 28 h 14"/>
                <a:gd name="T22" fmla="*/ 331 w 15"/>
                <a:gd name="T23" fmla="*/ 0 h 14"/>
                <a:gd name="T24" fmla="*/ 331 w 15"/>
                <a:gd name="T25" fmla="*/ 28 h 14"/>
                <a:gd name="T26" fmla="*/ 420 w 15"/>
                <a:gd name="T27" fmla="*/ 156 h 14"/>
                <a:gd name="T28" fmla="*/ 355 w 15"/>
                <a:gd name="T29" fmla="*/ 278 h 14"/>
                <a:gd name="T30" fmla="*/ 355 w 15"/>
                <a:gd name="T31" fmla="*/ 316 h 14"/>
                <a:gd name="T32" fmla="*/ 355 w 15"/>
                <a:gd name="T33" fmla="*/ 339 h 14"/>
                <a:gd name="T34" fmla="*/ 331 w 15"/>
                <a:gd name="T35" fmla="*/ 316 h 14"/>
                <a:gd name="T36" fmla="*/ 294 w 15"/>
                <a:gd name="T37" fmla="*/ 316 h 14"/>
                <a:gd name="T38" fmla="*/ 201 w 15"/>
                <a:gd name="T39" fmla="*/ 339 h 14"/>
                <a:gd name="T40" fmla="*/ 201 w 15"/>
                <a:gd name="T41" fmla="*/ 368 h 14"/>
                <a:gd name="T42" fmla="*/ 152 w 15"/>
                <a:gd name="T43" fmla="*/ 405 h 14"/>
                <a:gd name="T44" fmla="*/ 86 w 15"/>
                <a:gd name="T45" fmla="*/ 434 h 14"/>
                <a:gd name="T46" fmla="*/ 331 w 15"/>
                <a:gd name="T47" fmla="*/ 66 h 14"/>
                <a:gd name="T48" fmla="*/ 331 w 15"/>
                <a:gd name="T49" fmla="*/ 66 h 14"/>
                <a:gd name="T50" fmla="*/ 266 w 15"/>
                <a:gd name="T51" fmla="*/ 66 h 14"/>
                <a:gd name="T52" fmla="*/ 266 w 15"/>
                <a:gd name="T53" fmla="*/ 66 h 14"/>
                <a:gd name="T54" fmla="*/ 152 w 15"/>
                <a:gd name="T55" fmla="*/ 94 h 14"/>
                <a:gd name="T56" fmla="*/ 114 w 15"/>
                <a:gd name="T57" fmla="*/ 94 h 14"/>
                <a:gd name="T58" fmla="*/ 152 w 15"/>
                <a:gd name="T59" fmla="*/ 118 h 14"/>
                <a:gd name="T60" fmla="*/ 180 w 15"/>
                <a:gd name="T61" fmla="*/ 184 h 14"/>
                <a:gd name="T62" fmla="*/ 114 w 15"/>
                <a:gd name="T63" fmla="*/ 250 h 14"/>
                <a:gd name="T64" fmla="*/ 65 w 15"/>
                <a:gd name="T65" fmla="*/ 368 h 14"/>
                <a:gd name="T66" fmla="*/ 65 w 15"/>
                <a:gd name="T67" fmla="*/ 405 h 14"/>
                <a:gd name="T68" fmla="*/ 152 w 15"/>
                <a:gd name="T69" fmla="*/ 368 h 14"/>
                <a:gd name="T70" fmla="*/ 180 w 15"/>
                <a:gd name="T71" fmla="*/ 368 h 14"/>
                <a:gd name="T72" fmla="*/ 180 w 15"/>
                <a:gd name="T73" fmla="*/ 368 h 14"/>
                <a:gd name="T74" fmla="*/ 180 w 15"/>
                <a:gd name="T75" fmla="*/ 368 h 14"/>
                <a:gd name="T76" fmla="*/ 180 w 15"/>
                <a:gd name="T77" fmla="*/ 339 h 14"/>
                <a:gd name="T78" fmla="*/ 294 w 15"/>
                <a:gd name="T79" fmla="*/ 278 h 14"/>
                <a:gd name="T80" fmla="*/ 331 w 15"/>
                <a:gd name="T81" fmla="*/ 278 h 14"/>
                <a:gd name="T82" fmla="*/ 355 w 15"/>
                <a:gd name="T83" fmla="*/ 278 h 14"/>
                <a:gd name="T84" fmla="*/ 380 w 15"/>
                <a:gd name="T85" fmla="*/ 156 h 14"/>
                <a:gd name="T86" fmla="*/ 331 w 15"/>
                <a:gd name="T87" fmla="*/ 66 h 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" h="14">
                  <a:moveTo>
                    <a:pt x="3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3"/>
                    <a:pt x="0" y="13"/>
                  </a:cubicBezTo>
                  <a:cubicBezTo>
                    <a:pt x="0" y="11"/>
                    <a:pt x="2" y="9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6" y="1"/>
                    <a:pt x="8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1"/>
                    <a:pt x="14" y="4"/>
                    <a:pt x="14" y="5"/>
                  </a:cubicBezTo>
                  <a:cubicBezTo>
                    <a:pt x="15" y="7"/>
                    <a:pt x="13" y="8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9" y="10"/>
                    <a:pt x="7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3"/>
                    <a:pt x="7" y="13"/>
                    <a:pt x="5" y="13"/>
                  </a:cubicBezTo>
                  <a:cubicBezTo>
                    <a:pt x="5" y="13"/>
                    <a:pt x="3" y="14"/>
                    <a:pt x="3" y="14"/>
                  </a:cubicBezTo>
                  <a:close/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7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6" y="6"/>
                    <a:pt x="5" y="7"/>
                    <a:pt x="4" y="8"/>
                  </a:cubicBezTo>
                  <a:cubicBezTo>
                    <a:pt x="3" y="9"/>
                    <a:pt x="1" y="11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3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2" y="9"/>
                  </a:cubicBezTo>
                  <a:cubicBezTo>
                    <a:pt x="12" y="8"/>
                    <a:pt x="13" y="6"/>
                    <a:pt x="13" y="5"/>
                  </a:cubicBezTo>
                  <a:cubicBezTo>
                    <a:pt x="13" y="4"/>
                    <a:pt x="12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8" name="Freeform 331"/>
            <p:cNvSpPr>
              <a:spLocks/>
            </p:cNvSpPr>
            <p:nvPr/>
          </p:nvSpPr>
          <p:spPr bwMode="auto">
            <a:xfrm>
              <a:off x="2296096" y="3350066"/>
              <a:ext cx="59802" cy="132227"/>
            </a:xfrm>
            <a:custGeom>
              <a:avLst/>
              <a:gdLst>
                <a:gd name="T0" fmla="*/ 29 w 8"/>
                <a:gd name="T1" fmla="*/ 331 h 18"/>
                <a:gd name="T2" fmla="*/ 164 w 8"/>
                <a:gd name="T3" fmla="*/ 420 h 18"/>
                <a:gd name="T4" fmla="*/ 135 w 8"/>
                <a:gd name="T5" fmla="*/ 469 h 18"/>
                <a:gd name="T6" fmla="*/ 185 w 8"/>
                <a:gd name="T7" fmla="*/ 534 h 18"/>
                <a:gd name="T8" fmla="*/ 185 w 8"/>
                <a:gd name="T9" fmla="*/ 534 h 18"/>
                <a:gd name="T10" fmla="*/ 254 w 8"/>
                <a:gd name="T11" fmla="*/ 446 h 18"/>
                <a:gd name="T12" fmla="*/ 164 w 8"/>
                <a:gd name="T13" fmla="*/ 294 h 18"/>
                <a:gd name="T14" fmla="*/ 185 w 8"/>
                <a:gd name="T15" fmla="*/ 355 h 18"/>
                <a:gd name="T16" fmla="*/ 164 w 8"/>
                <a:gd name="T17" fmla="*/ 331 h 18"/>
                <a:gd name="T18" fmla="*/ 135 w 8"/>
                <a:gd name="T19" fmla="*/ 180 h 18"/>
                <a:gd name="T20" fmla="*/ 95 w 8"/>
                <a:gd name="T21" fmla="*/ 28 h 18"/>
                <a:gd name="T22" fmla="*/ 29 w 8"/>
                <a:gd name="T23" fmla="*/ 0 h 18"/>
                <a:gd name="T24" fmla="*/ 69 w 8"/>
                <a:gd name="T25" fmla="*/ 86 h 18"/>
                <a:gd name="T26" fmla="*/ 69 w 8"/>
                <a:gd name="T27" fmla="*/ 180 h 18"/>
                <a:gd name="T28" fmla="*/ 69 w 8"/>
                <a:gd name="T29" fmla="*/ 201 h 18"/>
                <a:gd name="T30" fmla="*/ 29 w 8"/>
                <a:gd name="T31" fmla="*/ 240 h 18"/>
                <a:gd name="T32" fmla="*/ 29 w 8"/>
                <a:gd name="T33" fmla="*/ 33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8">
                  <a:moveTo>
                    <a:pt x="1" y="11"/>
                  </a:moveTo>
                  <a:cubicBezTo>
                    <a:pt x="2" y="14"/>
                    <a:pt x="4" y="11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cubicBezTo>
                    <a:pt x="5" y="17"/>
                    <a:pt x="6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6"/>
                    <a:pt x="7" y="16"/>
                    <a:pt x="8" y="15"/>
                  </a:cubicBezTo>
                  <a:cubicBezTo>
                    <a:pt x="8" y="13"/>
                    <a:pt x="7" y="12"/>
                    <a:pt x="5" y="10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6" y="12"/>
                    <a:pt x="5" y="12"/>
                    <a:pt x="5" y="11"/>
                  </a:cubicBezTo>
                  <a:cubicBezTo>
                    <a:pt x="4" y="9"/>
                    <a:pt x="3" y="8"/>
                    <a:pt x="4" y="6"/>
                  </a:cubicBezTo>
                  <a:cubicBezTo>
                    <a:pt x="5" y="4"/>
                    <a:pt x="3" y="2"/>
                    <a:pt x="3" y="1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1" y="7"/>
                    <a:pt x="1" y="8"/>
                  </a:cubicBezTo>
                  <a:cubicBezTo>
                    <a:pt x="1" y="9"/>
                    <a:pt x="0" y="1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" name="Freeform 332"/>
            <p:cNvSpPr>
              <a:spLocks noEditPoints="1"/>
            </p:cNvSpPr>
            <p:nvPr/>
          </p:nvSpPr>
          <p:spPr bwMode="auto">
            <a:xfrm>
              <a:off x="2286653" y="3334325"/>
              <a:ext cx="69245" cy="154265"/>
            </a:xfrm>
            <a:custGeom>
              <a:avLst/>
              <a:gdLst>
                <a:gd name="T0" fmla="*/ 220 w 9"/>
                <a:gd name="T1" fmla="*/ 621 h 21"/>
                <a:gd name="T2" fmla="*/ 220 w 9"/>
                <a:gd name="T3" fmla="*/ 600 h 21"/>
                <a:gd name="T4" fmla="*/ 174 w 9"/>
                <a:gd name="T5" fmla="*/ 506 h 21"/>
                <a:gd name="T6" fmla="*/ 144 w 9"/>
                <a:gd name="T7" fmla="*/ 446 h 21"/>
                <a:gd name="T8" fmla="*/ 71 w 9"/>
                <a:gd name="T9" fmla="*/ 380 h 21"/>
                <a:gd name="T10" fmla="*/ 71 w 9"/>
                <a:gd name="T11" fmla="*/ 294 h 21"/>
                <a:gd name="T12" fmla="*/ 71 w 9"/>
                <a:gd name="T13" fmla="*/ 240 h 21"/>
                <a:gd name="T14" fmla="*/ 103 w 9"/>
                <a:gd name="T15" fmla="*/ 180 h 21"/>
                <a:gd name="T16" fmla="*/ 71 w 9"/>
                <a:gd name="T17" fmla="*/ 86 h 21"/>
                <a:gd name="T18" fmla="*/ 0 w 9"/>
                <a:gd name="T19" fmla="*/ 0 h 21"/>
                <a:gd name="T20" fmla="*/ 144 w 9"/>
                <a:gd name="T21" fmla="*/ 65 h 21"/>
                <a:gd name="T22" fmla="*/ 174 w 9"/>
                <a:gd name="T23" fmla="*/ 86 h 21"/>
                <a:gd name="T24" fmla="*/ 174 w 9"/>
                <a:gd name="T25" fmla="*/ 240 h 21"/>
                <a:gd name="T26" fmla="*/ 220 w 9"/>
                <a:gd name="T27" fmla="*/ 355 h 21"/>
                <a:gd name="T28" fmla="*/ 252 w 9"/>
                <a:gd name="T29" fmla="*/ 355 h 21"/>
                <a:gd name="T30" fmla="*/ 293 w 9"/>
                <a:gd name="T31" fmla="*/ 560 h 21"/>
                <a:gd name="T32" fmla="*/ 293 w 9"/>
                <a:gd name="T33" fmla="*/ 621 h 21"/>
                <a:gd name="T34" fmla="*/ 220 w 9"/>
                <a:gd name="T35" fmla="*/ 469 h 21"/>
                <a:gd name="T36" fmla="*/ 220 w 9"/>
                <a:gd name="T37" fmla="*/ 534 h 21"/>
                <a:gd name="T38" fmla="*/ 252 w 9"/>
                <a:gd name="T39" fmla="*/ 560 h 21"/>
                <a:gd name="T40" fmla="*/ 293 w 9"/>
                <a:gd name="T41" fmla="*/ 506 h 21"/>
                <a:gd name="T42" fmla="*/ 252 w 9"/>
                <a:gd name="T43" fmla="*/ 420 h 21"/>
                <a:gd name="T44" fmla="*/ 174 w 9"/>
                <a:gd name="T45" fmla="*/ 420 h 21"/>
                <a:gd name="T46" fmla="*/ 174 w 9"/>
                <a:gd name="T47" fmla="*/ 420 h 21"/>
                <a:gd name="T48" fmla="*/ 144 w 9"/>
                <a:gd name="T49" fmla="*/ 355 h 21"/>
                <a:gd name="T50" fmla="*/ 144 w 9"/>
                <a:gd name="T51" fmla="*/ 152 h 21"/>
                <a:gd name="T52" fmla="*/ 144 w 9"/>
                <a:gd name="T53" fmla="*/ 180 h 21"/>
                <a:gd name="T54" fmla="*/ 103 w 9"/>
                <a:gd name="T55" fmla="*/ 240 h 21"/>
                <a:gd name="T56" fmla="*/ 103 w 9"/>
                <a:gd name="T57" fmla="*/ 294 h 21"/>
                <a:gd name="T58" fmla="*/ 71 w 9"/>
                <a:gd name="T59" fmla="*/ 331 h 21"/>
                <a:gd name="T60" fmla="*/ 103 w 9"/>
                <a:gd name="T61" fmla="*/ 380 h 21"/>
                <a:gd name="T62" fmla="*/ 144 w 9"/>
                <a:gd name="T63" fmla="*/ 420 h 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" h="21">
                  <a:moveTo>
                    <a:pt x="8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4" y="18"/>
                    <a:pt x="5" y="17"/>
                    <a:pt x="5" y="17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5" y="15"/>
                    <a:pt x="5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2" y="15"/>
                    <a:pt x="2" y="13"/>
                  </a:cubicBezTo>
                  <a:cubicBezTo>
                    <a:pt x="1" y="13"/>
                    <a:pt x="1" y="11"/>
                    <a:pt x="1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6"/>
                    <a:pt x="6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4"/>
                    <a:pt x="9" y="15"/>
                    <a:pt x="9" y="17"/>
                  </a:cubicBezTo>
                  <a:cubicBezTo>
                    <a:pt x="9" y="18"/>
                    <a:pt x="9" y="18"/>
                    <a:pt x="8" y="19"/>
                  </a:cubicBezTo>
                  <a:cubicBezTo>
                    <a:pt x="8" y="19"/>
                    <a:pt x="8" y="19"/>
                    <a:pt x="8" y="20"/>
                  </a:cubicBezTo>
                  <a:lnTo>
                    <a:pt x="8" y="21"/>
                  </a:lnTo>
                  <a:close/>
                  <a:moveTo>
                    <a:pt x="5" y="14"/>
                  </a:moveTo>
                  <a:cubicBezTo>
                    <a:pt x="6" y="14"/>
                    <a:pt x="6" y="15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9"/>
                    <a:pt x="6" y="19"/>
                  </a:cubicBezTo>
                  <a:cubicBezTo>
                    <a:pt x="6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lose/>
                  <a:moveTo>
                    <a:pt x="4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3"/>
                    <a:pt x="5" y="12"/>
                    <a:pt x="4" y="12"/>
                  </a:cubicBezTo>
                  <a:cubicBezTo>
                    <a:pt x="4" y="10"/>
                    <a:pt x="3" y="9"/>
                    <a:pt x="4" y="8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9"/>
                    <a:pt x="4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2" y="11"/>
                  </a:cubicBezTo>
                  <a:cubicBezTo>
                    <a:pt x="2" y="12"/>
                    <a:pt x="2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" name="Freeform 333"/>
            <p:cNvSpPr>
              <a:spLocks/>
            </p:cNvSpPr>
            <p:nvPr/>
          </p:nvSpPr>
          <p:spPr bwMode="auto">
            <a:xfrm>
              <a:off x="2252031" y="3372104"/>
              <a:ext cx="185702" cy="295936"/>
            </a:xfrm>
            <a:custGeom>
              <a:avLst/>
              <a:gdLst>
                <a:gd name="T0" fmla="*/ 753 w 25"/>
                <a:gd name="T1" fmla="*/ 0 h 40"/>
                <a:gd name="T2" fmla="*/ 753 w 25"/>
                <a:gd name="T3" fmla="*/ 155 h 40"/>
                <a:gd name="T4" fmla="*/ 753 w 25"/>
                <a:gd name="T5" fmla="*/ 336 h 40"/>
                <a:gd name="T6" fmla="*/ 463 w 25"/>
                <a:gd name="T7" fmla="*/ 548 h 40"/>
                <a:gd name="T8" fmla="*/ 434 w 25"/>
                <a:gd name="T9" fmla="*/ 609 h 40"/>
                <a:gd name="T10" fmla="*/ 434 w 25"/>
                <a:gd name="T11" fmla="*/ 585 h 40"/>
                <a:gd name="T12" fmla="*/ 340 w 25"/>
                <a:gd name="T13" fmla="*/ 729 h 40"/>
                <a:gd name="T14" fmla="*/ 406 w 25"/>
                <a:gd name="T15" fmla="*/ 855 h 40"/>
                <a:gd name="T16" fmla="*/ 368 w 25"/>
                <a:gd name="T17" fmla="*/ 1011 h 40"/>
                <a:gd name="T18" fmla="*/ 368 w 25"/>
                <a:gd name="T19" fmla="*/ 973 h 40"/>
                <a:gd name="T20" fmla="*/ 184 w 25"/>
                <a:gd name="T21" fmla="*/ 1154 h 40"/>
                <a:gd name="T22" fmla="*/ 222 w 25"/>
                <a:gd name="T23" fmla="*/ 1154 h 40"/>
                <a:gd name="T24" fmla="*/ 156 w 25"/>
                <a:gd name="T25" fmla="*/ 1194 h 40"/>
                <a:gd name="T26" fmla="*/ 118 w 25"/>
                <a:gd name="T27" fmla="*/ 1011 h 40"/>
                <a:gd name="T28" fmla="*/ 118 w 25"/>
                <a:gd name="T29" fmla="*/ 855 h 40"/>
                <a:gd name="T30" fmla="*/ 184 w 25"/>
                <a:gd name="T31" fmla="*/ 729 h 40"/>
                <a:gd name="T32" fmla="*/ 184 w 25"/>
                <a:gd name="T33" fmla="*/ 609 h 40"/>
                <a:gd name="T34" fmla="*/ 184 w 25"/>
                <a:gd name="T35" fmla="*/ 454 h 40"/>
                <a:gd name="T36" fmla="*/ 94 w 25"/>
                <a:gd name="T37" fmla="*/ 404 h 40"/>
                <a:gd name="T38" fmla="*/ 0 w 25"/>
                <a:gd name="T39" fmla="*/ 336 h 40"/>
                <a:gd name="T40" fmla="*/ 156 w 25"/>
                <a:gd name="T41" fmla="*/ 270 h 40"/>
                <a:gd name="T42" fmla="*/ 222 w 25"/>
                <a:gd name="T43" fmla="*/ 249 h 40"/>
                <a:gd name="T44" fmla="*/ 278 w 25"/>
                <a:gd name="T45" fmla="*/ 270 h 40"/>
                <a:gd name="T46" fmla="*/ 319 w 25"/>
                <a:gd name="T47" fmla="*/ 364 h 40"/>
                <a:gd name="T48" fmla="*/ 368 w 25"/>
                <a:gd name="T49" fmla="*/ 454 h 40"/>
                <a:gd name="T50" fmla="*/ 368 w 25"/>
                <a:gd name="T51" fmla="*/ 454 h 40"/>
                <a:gd name="T52" fmla="*/ 434 w 25"/>
                <a:gd name="T53" fmla="*/ 310 h 40"/>
                <a:gd name="T54" fmla="*/ 340 w 25"/>
                <a:gd name="T55" fmla="*/ 89 h 40"/>
                <a:gd name="T56" fmla="*/ 590 w 25"/>
                <a:gd name="T57" fmla="*/ 66 h 40"/>
                <a:gd name="T58" fmla="*/ 753 w 25"/>
                <a:gd name="T59" fmla="*/ 0 h 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5" h="40">
                  <a:moveTo>
                    <a:pt x="24" y="0"/>
                  </a:moveTo>
                  <a:cubicBezTo>
                    <a:pt x="25" y="1"/>
                    <a:pt x="24" y="4"/>
                    <a:pt x="24" y="5"/>
                  </a:cubicBezTo>
                  <a:cubicBezTo>
                    <a:pt x="24" y="7"/>
                    <a:pt x="25" y="10"/>
                    <a:pt x="24" y="11"/>
                  </a:cubicBezTo>
                  <a:cubicBezTo>
                    <a:pt x="23" y="15"/>
                    <a:pt x="18" y="16"/>
                    <a:pt x="15" y="18"/>
                  </a:cubicBezTo>
                  <a:cubicBezTo>
                    <a:pt x="15" y="19"/>
                    <a:pt x="15" y="19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3" y="21"/>
                    <a:pt x="11" y="21"/>
                    <a:pt x="11" y="24"/>
                  </a:cubicBezTo>
                  <a:cubicBezTo>
                    <a:pt x="11" y="24"/>
                    <a:pt x="12" y="28"/>
                    <a:pt x="13" y="28"/>
                  </a:cubicBezTo>
                  <a:cubicBezTo>
                    <a:pt x="12" y="30"/>
                    <a:pt x="12" y="31"/>
                    <a:pt x="12" y="33"/>
                  </a:cubicBezTo>
                  <a:cubicBezTo>
                    <a:pt x="12" y="33"/>
                    <a:pt x="12" y="32"/>
                    <a:pt x="12" y="32"/>
                  </a:cubicBezTo>
                  <a:cubicBezTo>
                    <a:pt x="12" y="34"/>
                    <a:pt x="4" y="37"/>
                    <a:pt x="6" y="38"/>
                  </a:cubicBezTo>
                  <a:cubicBezTo>
                    <a:pt x="6" y="38"/>
                    <a:pt x="6" y="38"/>
                    <a:pt x="7" y="38"/>
                  </a:cubicBezTo>
                  <a:cubicBezTo>
                    <a:pt x="7" y="40"/>
                    <a:pt x="5" y="40"/>
                    <a:pt x="5" y="39"/>
                  </a:cubicBezTo>
                  <a:cubicBezTo>
                    <a:pt x="4" y="37"/>
                    <a:pt x="4" y="35"/>
                    <a:pt x="4" y="33"/>
                  </a:cubicBezTo>
                  <a:cubicBezTo>
                    <a:pt x="4" y="32"/>
                    <a:pt x="3" y="30"/>
                    <a:pt x="4" y="28"/>
                  </a:cubicBezTo>
                  <a:cubicBezTo>
                    <a:pt x="4" y="27"/>
                    <a:pt x="5" y="25"/>
                    <a:pt x="6" y="24"/>
                  </a:cubicBezTo>
                  <a:cubicBezTo>
                    <a:pt x="7" y="22"/>
                    <a:pt x="6" y="21"/>
                    <a:pt x="6" y="20"/>
                  </a:cubicBezTo>
                  <a:cubicBezTo>
                    <a:pt x="7" y="18"/>
                    <a:pt x="7" y="17"/>
                    <a:pt x="6" y="15"/>
                  </a:cubicBezTo>
                  <a:cubicBezTo>
                    <a:pt x="6" y="14"/>
                    <a:pt x="4" y="13"/>
                    <a:pt x="3" y="13"/>
                  </a:cubicBezTo>
                  <a:cubicBezTo>
                    <a:pt x="1" y="13"/>
                    <a:pt x="1" y="13"/>
                    <a:pt x="0" y="11"/>
                  </a:cubicBezTo>
                  <a:cubicBezTo>
                    <a:pt x="2" y="10"/>
                    <a:pt x="3" y="9"/>
                    <a:pt x="5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8" y="8"/>
                    <a:pt x="8" y="9"/>
                    <a:pt x="9" y="9"/>
                  </a:cubicBezTo>
                  <a:cubicBezTo>
                    <a:pt x="11" y="9"/>
                    <a:pt x="11" y="10"/>
                    <a:pt x="10" y="12"/>
                  </a:cubicBezTo>
                  <a:cubicBezTo>
                    <a:pt x="9" y="14"/>
                    <a:pt x="12" y="14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3"/>
                    <a:pt x="15" y="12"/>
                    <a:pt x="14" y="10"/>
                  </a:cubicBezTo>
                  <a:cubicBezTo>
                    <a:pt x="12" y="7"/>
                    <a:pt x="10" y="6"/>
                    <a:pt x="11" y="3"/>
                  </a:cubicBezTo>
                  <a:cubicBezTo>
                    <a:pt x="12" y="2"/>
                    <a:pt x="18" y="2"/>
                    <a:pt x="19" y="2"/>
                  </a:cubicBezTo>
                  <a:cubicBezTo>
                    <a:pt x="21" y="1"/>
                    <a:pt x="23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" name="Freeform 334"/>
            <p:cNvSpPr>
              <a:spLocks noEditPoints="1"/>
            </p:cNvSpPr>
            <p:nvPr/>
          </p:nvSpPr>
          <p:spPr bwMode="auto">
            <a:xfrm>
              <a:off x="2242588" y="3356363"/>
              <a:ext cx="195144" cy="311677"/>
            </a:xfrm>
            <a:custGeom>
              <a:avLst/>
              <a:gdLst>
                <a:gd name="T0" fmla="*/ 165 w 26"/>
                <a:gd name="T1" fmla="*/ 1273 h 42"/>
                <a:gd name="T2" fmla="*/ 136 w 26"/>
                <a:gd name="T3" fmla="*/ 1023 h 42"/>
                <a:gd name="T4" fmla="*/ 165 w 26"/>
                <a:gd name="T5" fmla="*/ 839 h 42"/>
                <a:gd name="T6" fmla="*/ 234 w 26"/>
                <a:gd name="T7" fmla="*/ 745 h 42"/>
                <a:gd name="T8" fmla="*/ 234 w 26"/>
                <a:gd name="T9" fmla="*/ 523 h 42"/>
                <a:gd name="T10" fmla="*/ 29 w 26"/>
                <a:gd name="T11" fmla="*/ 405 h 42"/>
                <a:gd name="T12" fmla="*/ 255 w 26"/>
                <a:gd name="T13" fmla="*/ 316 h 42"/>
                <a:gd name="T14" fmla="*/ 324 w 26"/>
                <a:gd name="T15" fmla="*/ 339 h 42"/>
                <a:gd name="T16" fmla="*/ 393 w 26"/>
                <a:gd name="T17" fmla="*/ 434 h 42"/>
                <a:gd name="T18" fmla="*/ 420 w 26"/>
                <a:gd name="T19" fmla="*/ 500 h 42"/>
                <a:gd name="T20" fmla="*/ 448 w 26"/>
                <a:gd name="T21" fmla="*/ 368 h 42"/>
                <a:gd name="T22" fmla="*/ 393 w 26"/>
                <a:gd name="T23" fmla="*/ 118 h 42"/>
                <a:gd name="T24" fmla="*/ 649 w 26"/>
                <a:gd name="T25" fmla="*/ 94 h 42"/>
                <a:gd name="T26" fmla="*/ 813 w 26"/>
                <a:gd name="T27" fmla="*/ 28 h 42"/>
                <a:gd name="T28" fmla="*/ 842 w 26"/>
                <a:gd name="T29" fmla="*/ 28 h 42"/>
                <a:gd name="T30" fmla="*/ 842 w 26"/>
                <a:gd name="T31" fmla="*/ 222 h 42"/>
                <a:gd name="T32" fmla="*/ 842 w 26"/>
                <a:gd name="T33" fmla="*/ 405 h 42"/>
                <a:gd name="T34" fmla="*/ 558 w 26"/>
                <a:gd name="T35" fmla="*/ 618 h 42"/>
                <a:gd name="T36" fmla="*/ 489 w 26"/>
                <a:gd name="T37" fmla="*/ 705 h 42"/>
                <a:gd name="T38" fmla="*/ 448 w 26"/>
                <a:gd name="T39" fmla="*/ 745 h 42"/>
                <a:gd name="T40" fmla="*/ 448 w 26"/>
                <a:gd name="T41" fmla="*/ 889 h 42"/>
                <a:gd name="T42" fmla="*/ 448 w 26"/>
                <a:gd name="T43" fmla="*/ 929 h 42"/>
                <a:gd name="T44" fmla="*/ 448 w 26"/>
                <a:gd name="T45" fmla="*/ 983 h 42"/>
                <a:gd name="T46" fmla="*/ 448 w 26"/>
                <a:gd name="T47" fmla="*/ 1051 h 42"/>
                <a:gd name="T48" fmla="*/ 393 w 26"/>
                <a:gd name="T49" fmla="*/ 1139 h 42"/>
                <a:gd name="T50" fmla="*/ 324 w 26"/>
                <a:gd name="T51" fmla="*/ 1179 h 42"/>
                <a:gd name="T52" fmla="*/ 255 w 26"/>
                <a:gd name="T53" fmla="*/ 1233 h 42"/>
                <a:gd name="T54" fmla="*/ 188 w 26"/>
                <a:gd name="T55" fmla="*/ 1294 h 42"/>
                <a:gd name="T56" fmla="*/ 136 w 26"/>
                <a:gd name="T57" fmla="*/ 434 h 42"/>
                <a:gd name="T58" fmla="*/ 255 w 26"/>
                <a:gd name="T59" fmla="*/ 684 h 42"/>
                <a:gd name="T60" fmla="*/ 255 w 26"/>
                <a:gd name="T61" fmla="*/ 799 h 42"/>
                <a:gd name="T62" fmla="*/ 165 w 26"/>
                <a:gd name="T63" fmla="*/ 929 h 42"/>
                <a:gd name="T64" fmla="*/ 188 w 26"/>
                <a:gd name="T65" fmla="*/ 1089 h 42"/>
                <a:gd name="T66" fmla="*/ 188 w 26"/>
                <a:gd name="T67" fmla="*/ 1273 h 42"/>
                <a:gd name="T68" fmla="*/ 234 w 26"/>
                <a:gd name="T69" fmla="*/ 1273 h 42"/>
                <a:gd name="T70" fmla="*/ 255 w 26"/>
                <a:gd name="T71" fmla="*/ 1179 h 42"/>
                <a:gd name="T72" fmla="*/ 255 w 26"/>
                <a:gd name="T73" fmla="*/ 1179 h 42"/>
                <a:gd name="T74" fmla="*/ 393 w 26"/>
                <a:gd name="T75" fmla="*/ 1089 h 42"/>
                <a:gd name="T76" fmla="*/ 420 w 26"/>
                <a:gd name="T77" fmla="*/ 929 h 42"/>
                <a:gd name="T78" fmla="*/ 420 w 26"/>
                <a:gd name="T79" fmla="*/ 705 h 42"/>
                <a:gd name="T80" fmla="*/ 489 w 26"/>
                <a:gd name="T81" fmla="*/ 618 h 42"/>
                <a:gd name="T82" fmla="*/ 489 w 26"/>
                <a:gd name="T83" fmla="*/ 618 h 42"/>
                <a:gd name="T84" fmla="*/ 517 w 26"/>
                <a:gd name="T85" fmla="*/ 618 h 42"/>
                <a:gd name="T86" fmla="*/ 813 w 26"/>
                <a:gd name="T87" fmla="*/ 405 h 42"/>
                <a:gd name="T88" fmla="*/ 773 w 26"/>
                <a:gd name="T89" fmla="*/ 222 h 42"/>
                <a:gd name="T90" fmla="*/ 813 w 26"/>
                <a:gd name="T91" fmla="*/ 94 h 42"/>
                <a:gd name="T92" fmla="*/ 649 w 26"/>
                <a:gd name="T93" fmla="*/ 118 h 42"/>
                <a:gd name="T94" fmla="*/ 420 w 26"/>
                <a:gd name="T95" fmla="*/ 156 h 42"/>
                <a:gd name="T96" fmla="*/ 489 w 26"/>
                <a:gd name="T97" fmla="*/ 368 h 42"/>
                <a:gd name="T98" fmla="*/ 448 w 26"/>
                <a:gd name="T99" fmla="*/ 523 h 42"/>
                <a:gd name="T100" fmla="*/ 393 w 26"/>
                <a:gd name="T101" fmla="*/ 549 h 42"/>
                <a:gd name="T102" fmla="*/ 393 w 26"/>
                <a:gd name="T103" fmla="*/ 500 h 42"/>
                <a:gd name="T104" fmla="*/ 353 w 26"/>
                <a:gd name="T105" fmla="*/ 368 h 42"/>
                <a:gd name="T106" fmla="*/ 324 w 26"/>
                <a:gd name="T107" fmla="*/ 368 h 42"/>
                <a:gd name="T108" fmla="*/ 255 w 26"/>
                <a:gd name="T109" fmla="*/ 339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" h="42">
                  <a:moveTo>
                    <a:pt x="6" y="42"/>
                  </a:moveTo>
                  <a:cubicBezTo>
                    <a:pt x="6" y="42"/>
                    <a:pt x="5" y="42"/>
                    <a:pt x="5" y="41"/>
                  </a:cubicBezTo>
                  <a:cubicBezTo>
                    <a:pt x="5" y="39"/>
                    <a:pt x="5" y="37"/>
                    <a:pt x="5" y="35"/>
                  </a:cubicBezTo>
                  <a:cubicBezTo>
                    <a:pt x="5" y="35"/>
                    <a:pt x="5" y="34"/>
                    <a:pt x="4" y="33"/>
                  </a:cubicBezTo>
                  <a:cubicBezTo>
                    <a:pt x="4" y="32"/>
                    <a:pt x="4" y="31"/>
                    <a:pt x="4" y="30"/>
                  </a:cubicBezTo>
                  <a:cubicBezTo>
                    <a:pt x="4" y="29"/>
                    <a:pt x="5" y="28"/>
                    <a:pt x="5" y="27"/>
                  </a:cubicBezTo>
                  <a:cubicBezTo>
                    <a:pt x="6" y="27"/>
                    <a:pt x="6" y="26"/>
                    <a:pt x="6" y="26"/>
                  </a:cubicBezTo>
                  <a:cubicBezTo>
                    <a:pt x="7" y="25"/>
                    <a:pt x="7" y="24"/>
                    <a:pt x="7" y="24"/>
                  </a:cubicBezTo>
                  <a:cubicBezTo>
                    <a:pt x="6" y="23"/>
                    <a:pt x="6" y="22"/>
                    <a:pt x="7" y="21"/>
                  </a:cubicBezTo>
                  <a:cubicBezTo>
                    <a:pt x="7" y="20"/>
                    <a:pt x="7" y="19"/>
                    <a:pt x="7" y="17"/>
                  </a:cubicBezTo>
                  <a:cubicBezTo>
                    <a:pt x="6" y="16"/>
                    <a:pt x="5" y="15"/>
                    <a:pt x="4" y="15"/>
                  </a:cubicBezTo>
                  <a:cubicBezTo>
                    <a:pt x="1" y="15"/>
                    <a:pt x="1" y="15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11"/>
                    <a:pt x="10" y="11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3" y="16"/>
                    <a:pt x="13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4" y="13"/>
                    <a:pt x="15" y="13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10"/>
                    <a:pt x="11" y="8"/>
                    <a:pt x="12" y="4"/>
                  </a:cubicBezTo>
                  <a:cubicBezTo>
                    <a:pt x="12" y="4"/>
                    <a:pt x="13" y="4"/>
                    <a:pt x="16" y="3"/>
                  </a:cubicBezTo>
                  <a:cubicBezTo>
                    <a:pt x="17" y="3"/>
                    <a:pt x="19" y="3"/>
                    <a:pt x="20" y="3"/>
                  </a:cubicBezTo>
                  <a:cubicBezTo>
                    <a:pt x="20" y="3"/>
                    <a:pt x="21" y="3"/>
                    <a:pt x="22" y="3"/>
                  </a:cubicBezTo>
                  <a:cubicBezTo>
                    <a:pt x="23" y="3"/>
                    <a:pt x="24" y="2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4"/>
                    <a:pt x="26" y="5"/>
                  </a:cubicBezTo>
                  <a:cubicBezTo>
                    <a:pt x="26" y="6"/>
                    <a:pt x="25" y="7"/>
                    <a:pt x="26" y="7"/>
                  </a:cubicBezTo>
                  <a:cubicBezTo>
                    <a:pt x="26" y="8"/>
                    <a:pt x="26" y="9"/>
                    <a:pt x="26" y="10"/>
                  </a:cubicBezTo>
                  <a:cubicBezTo>
                    <a:pt x="26" y="11"/>
                    <a:pt x="26" y="12"/>
                    <a:pt x="26" y="13"/>
                  </a:cubicBezTo>
                  <a:cubicBezTo>
                    <a:pt x="25" y="16"/>
                    <a:pt x="22" y="17"/>
                    <a:pt x="20" y="19"/>
                  </a:cubicBezTo>
                  <a:cubicBezTo>
                    <a:pt x="19" y="19"/>
                    <a:pt x="18" y="20"/>
                    <a:pt x="17" y="20"/>
                  </a:cubicBezTo>
                  <a:cubicBezTo>
                    <a:pt x="17" y="21"/>
                    <a:pt x="16" y="22"/>
                    <a:pt x="16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4" y="23"/>
                    <a:pt x="14" y="24"/>
                  </a:cubicBezTo>
                  <a:cubicBezTo>
                    <a:pt x="13" y="24"/>
                    <a:pt x="12" y="25"/>
                    <a:pt x="12" y="26"/>
                  </a:cubicBezTo>
                  <a:cubicBezTo>
                    <a:pt x="12" y="26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1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1" y="37"/>
                    <a:pt x="10" y="38"/>
                  </a:cubicBezTo>
                  <a:cubicBezTo>
                    <a:pt x="9" y="38"/>
                    <a:pt x="9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1"/>
                    <a:pt x="8" y="41"/>
                  </a:cubicBezTo>
                  <a:cubicBezTo>
                    <a:pt x="8" y="42"/>
                    <a:pt x="7" y="42"/>
                    <a:pt x="6" y="42"/>
                  </a:cubicBezTo>
                  <a:close/>
                  <a:moveTo>
                    <a:pt x="2" y="13"/>
                  </a:moveTo>
                  <a:cubicBezTo>
                    <a:pt x="2" y="14"/>
                    <a:pt x="2" y="14"/>
                    <a:pt x="4" y="14"/>
                  </a:cubicBezTo>
                  <a:cubicBezTo>
                    <a:pt x="6" y="14"/>
                    <a:pt x="8" y="15"/>
                    <a:pt x="8" y="17"/>
                  </a:cubicBezTo>
                  <a:cubicBezTo>
                    <a:pt x="9" y="19"/>
                    <a:pt x="8" y="20"/>
                    <a:pt x="8" y="22"/>
                  </a:cubicBezTo>
                  <a:cubicBezTo>
                    <a:pt x="8" y="22"/>
                    <a:pt x="8" y="23"/>
                    <a:pt x="8" y="23"/>
                  </a:cubicBezTo>
                  <a:cubicBezTo>
                    <a:pt x="8" y="24"/>
                    <a:pt x="8" y="25"/>
                    <a:pt x="8" y="26"/>
                  </a:cubicBezTo>
                  <a:cubicBezTo>
                    <a:pt x="7" y="27"/>
                    <a:pt x="7" y="27"/>
                    <a:pt x="6" y="28"/>
                  </a:cubicBezTo>
                  <a:cubicBezTo>
                    <a:pt x="6" y="29"/>
                    <a:pt x="5" y="30"/>
                    <a:pt x="5" y="30"/>
                  </a:cubicBezTo>
                  <a:cubicBezTo>
                    <a:pt x="5" y="31"/>
                    <a:pt x="5" y="32"/>
                    <a:pt x="6" y="33"/>
                  </a:cubicBezTo>
                  <a:cubicBezTo>
                    <a:pt x="6" y="34"/>
                    <a:pt x="6" y="34"/>
                    <a:pt x="6" y="35"/>
                  </a:cubicBezTo>
                  <a:cubicBezTo>
                    <a:pt x="6" y="37"/>
                    <a:pt x="6" y="39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39"/>
                    <a:pt x="7" y="39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9" y="37"/>
                    <a:pt x="10" y="37"/>
                  </a:cubicBezTo>
                  <a:cubicBezTo>
                    <a:pt x="10" y="36"/>
                    <a:pt x="12" y="35"/>
                    <a:pt x="12" y="35"/>
                  </a:cubicBezTo>
                  <a:cubicBezTo>
                    <a:pt x="12" y="34"/>
                    <a:pt x="13" y="32"/>
                    <a:pt x="13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2" y="29"/>
                    <a:pt x="11" y="26"/>
                    <a:pt x="11" y="26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4" y="22"/>
                    <a:pt x="14" y="22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9"/>
                    <a:pt x="18" y="18"/>
                    <a:pt x="19" y="18"/>
                  </a:cubicBezTo>
                  <a:cubicBezTo>
                    <a:pt x="22" y="16"/>
                    <a:pt x="24" y="15"/>
                    <a:pt x="25" y="13"/>
                  </a:cubicBezTo>
                  <a:cubicBezTo>
                    <a:pt x="25" y="12"/>
                    <a:pt x="25" y="11"/>
                    <a:pt x="25" y="10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4" y="7"/>
                    <a:pt x="25" y="6"/>
                    <a:pt x="25" y="5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4" y="4"/>
                    <a:pt x="23" y="4"/>
                    <a:pt x="22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19" y="5"/>
                    <a:pt x="18" y="5"/>
                    <a:pt x="16" y="5"/>
                  </a:cubicBezTo>
                  <a:cubicBezTo>
                    <a:pt x="15" y="5"/>
                    <a:pt x="13" y="5"/>
                    <a:pt x="13" y="5"/>
                  </a:cubicBezTo>
                  <a:cubicBezTo>
                    <a:pt x="12" y="8"/>
                    <a:pt x="13" y="9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3"/>
                    <a:pt x="15" y="14"/>
                    <a:pt x="15" y="15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6"/>
                  </a:cubicBezTo>
                  <a:cubicBezTo>
                    <a:pt x="11" y="16"/>
                    <a:pt x="10" y="15"/>
                    <a:pt x="11" y="14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2" name="Freeform 335"/>
            <p:cNvSpPr>
              <a:spLocks/>
            </p:cNvSpPr>
            <p:nvPr/>
          </p:nvSpPr>
          <p:spPr bwMode="auto">
            <a:xfrm>
              <a:off x="2242588" y="3198950"/>
              <a:ext cx="201439" cy="185747"/>
            </a:xfrm>
            <a:custGeom>
              <a:avLst/>
              <a:gdLst>
                <a:gd name="T0" fmla="*/ 370 w 27"/>
                <a:gd name="T1" fmla="*/ 774 h 25"/>
                <a:gd name="T2" fmla="*/ 759 w 27"/>
                <a:gd name="T3" fmla="*/ 753 h 25"/>
                <a:gd name="T4" fmla="*/ 759 w 27"/>
                <a:gd name="T5" fmla="*/ 656 h 25"/>
                <a:gd name="T6" fmla="*/ 730 w 27"/>
                <a:gd name="T7" fmla="*/ 552 h 25"/>
                <a:gd name="T8" fmla="*/ 730 w 27"/>
                <a:gd name="T9" fmla="*/ 463 h 25"/>
                <a:gd name="T10" fmla="*/ 692 w 27"/>
                <a:gd name="T11" fmla="*/ 406 h 25"/>
                <a:gd name="T12" fmla="*/ 730 w 27"/>
                <a:gd name="T13" fmla="*/ 278 h 25"/>
                <a:gd name="T14" fmla="*/ 623 w 27"/>
                <a:gd name="T15" fmla="*/ 250 h 25"/>
                <a:gd name="T16" fmla="*/ 602 w 27"/>
                <a:gd name="T17" fmla="*/ 156 h 25"/>
                <a:gd name="T18" fmla="*/ 410 w 27"/>
                <a:gd name="T19" fmla="*/ 66 h 25"/>
                <a:gd name="T20" fmla="*/ 282 w 27"/>
                <a:gd name="T21" fmla="*/ 94 h 25"/>
                <a:gd name="T22" fmla="*/ 320 w 27"/>
                <a:gd name="T23" fmla="*/ 118 h 25"/>
                <a:gd name="T24" fmla="*/ 254 w 27"/>
                <a:gd name="T25" fmla="*/ 156 h 25"/>
                <a:gd name="T26" fmla="*/ 185 w 27"/>
                <a:gd name="T27" fmla="*/ 118 h 25"/>
                <a:gd name="T28" fmla="*/ 156 w 27"/>
                <a:gd name="T29" fmla="*/ 156 h 25"/>
                <a:gd name="T30" fmla="*/ 156 w 27"/>
                <a:gd name="T31" fmla="*/ 28 h 25"/>
                <a:gd name="T32" fmla="*/ 66 w 27"/>
                <a:gd name="T33" fmla="*/ 28 h 25"/>
                <a:gd name="T34" fmla="*/ 66 w 27"/>
                <a:gd name="T35" fmla="*/ 250 h 25"/>
                <a:gd name="T36" fmla="*/ 0 w 27"/>
                <a:gd name="T37" fmla="*/ 278 h 25"/>
                <a:gd name="T38" fmla="*/ 28 w 27"/>
                <a:gd name="T39" fmla="*/ 340 h 25"/>
                <a:gd name="T40" fmla="*/ 28 w 27"/>
                <a:gd name="T41" fmla="*/ 406 h 25"/>
                <a:gd name="T42" fmla="*/ 66 w 27"/>
                <a:gd name="T43" fmla="*/ 434 h 25"/>
                <a:gd name="T44" fmla="*/ 119 w 27"/>
                <a:gd name="T45" fmla="*/ 552 h 25"/>
                <a:gd name="T46" fmla="*/ 254 w 27"/>
                <a:gd name="T47" fmla="*/ 618 h 25"/>
                <a:gd name="T48" fmla="*/ 348 w 27"/>
                <a:gd name="T49" fmla="*/ 656 h 25"/>
                <a:gd name="T50" fmla="*/ 370 w 27"/>
                <a:gd name="T51" fmla="*/ 774 h 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7" h="25">
                  <a:moveTo>
                    <a:pt x="12" y="25"/>
                  </a:moveTo>
                  <a:cubicBezTo>
                    <a:pt x="16" y="25"/>
                    <a:pt x="20" y="25"/>
                    <a:pt x="24" y="24"/>
                  </a:cubicBezTo>
                  <a:cubicBezTo>
                    <a:pt x="27" y="23"/>
                    <a:pt x="24" y="22"/>
                    <a:pt x="24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22" y="17"/>
                    <a:pt x="24" y="16"/>
                    <a:pt x="23" y="15"/>
                  </a:cubicBezTo>
                  <a:cubicBezTo>
                    <a:pt x="23" y="14"/>
                    <a:pt x="21" y="14"/>
                    <a:pt x="22" y="13"/>
                  </a:cubicBezTo>
                  <a:cubicBezTo>
                    <a:pt x="22" y="12"/>
                    <a:pt x="23" y="10"/>
                    <a:pt x="23" y="9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20" y="6"/>
                    <a:pt x="19" y="5"/>
                  </a:cubicBezTo>
                  <a:cubicBezTo>
                    <a:pt x="17" y="4"/>
                    <a:pt x="15" y="3"/>
                    <a:pt x="13" y="2"/>
                  </a:cubicBezTo>
                  <a:cubicBezTo>
                    <a:pt x="10" y="0"/>
                    <a:pt x="11" y="1"/>
                    <a:pt x="9" y="3"/>
                  </a:cubicBezTo>
                  <a:cubicBezTo>
                    <a:pt x="9" y="3"/>
                    <a:pt x="9" y="3"/>
                    <a:pt x="10" y="4"/>
                  </a:cubicBezTo>
                  <a:cubicBezTo>
                    <a:pt x="9" y="4"/>
                    <a:pt x="8" y="4"/>
                    <a:pt x="8" y="5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3" y="3"/>
                    <a:pt x="3" y="6"/>
                    <a:pt x="2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6"/>
                    <a:pt x="3" y="17"/>
                    <a:pt x="4" y="18"/>
                  </a:cubicBezTo>
                  <a:cubicBezTo>
                    <a:pt x="4" y="19"/>
                    <a:pt x="7" y="20"/>
                    <a:pt x="8" y="20"/>
                  </a:cubicBezTo>
                  <a:cubicBezTo>
                    <a:pt x="9" y="21"/>
                    <a:pt x="10" y="21"/>
                    <a:pt x="11" y="21"/>
                  </a:cubicBezTo>
                  <a:cubicBezTo>
                    <a:pt x="12" y="22"/>
                    <a:pt x="12" y="24"/>
                    <a:pt x="1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3" name="Freeform 336"/>
            <p:cNvSpPr>
              <a:spLocks noEditPoints="1"/>
            </p:cNvSpPr>
            <p:nvPr/>
          </p:nvSpPr>
          <p:spPr bwMode="auto">
            <a:xfrm>
              <a:off x="2242588" y="3198950"/>
              <a:ext cx="195144" cy="195192"/>
            </a:xfrm>
            <a:custGeom>
              <a:avLst/>
              <a:gdLst>
                <a:gd name="T0" fmla="*/ 393 w 26"/>
                <a:gd name="T1" fmla="*/ 842 h 26"/>
                <a:gd name="T2" fmla="*/ 353 w 26"/>
                <a:gd name="T3" fmla="*/ 706 h 26"/>
                <a:gd name="T4" fmla="*/ 255 w 26"/>
                <a:gd name="T5" fmla="*/ 677 h 26"/>
                <a:gd name="T6" fmla="*/ 98 w 26"/>
                <a:gd name="T7" fmla="*/ 608 h 26"/>
                <a:gd name="T8" fmla="*/ 69 w 26"/>
                <a:gd name="T9" fmla="*/ 489 h 26"/>
                <a:gd name="T10" fmla="*/ 0 w 26"/>
                <a:gd name="T11" fmla="*/ 420 h 26"/>
                <a:gd name="T12" fmla="*/ 0 w 26"/>
                <a:gd name="T13" fmla="*/ 353 h 26"/>
                <a:gd name="T14" fmla="*/ 0 w 26"/>
                <a:gd name="T15" fmla="*/ 255 h 26"/>
                <a:gd name="T16" fmla="*/ 29 w 26"/>
                <a:gd name="T17" fmla="*/ 255 h 26"/>
                <a:gd name="T18" fmla="*/ 29 w 26"/>
                <a:gd name="T19" fmla="*/ 0 h 26"/>
                <a:gd name="T20" fmla="*/ 188 w 26"/>
                <a:gd name="T21" fmla="*/ 29 h 26"/>
                <a:gd name="T22" fmla="*/ 188 w 26"/>
                <a:gd name="T23" fmla="*/ 98 h 26"/>
                <a:gd name="T24" fmla="*/ 255 w 26"/>
                <a:gd name="T25" fmla="*/ 136 h 26"/>
                <a:gd name="T26" fmla="*/ 255 w 26"/>
                <a:gd name="T27" fmla="*/ 98 h 26"/>
                <a:gd name="T28" fmla="*/ 284 w 26"/>
                <a:gd name="T29" fmla="*/ 69 h 26"/>
                <a:gd name="T30" fmla="*/ 420 w 26"/>
                <a:gd name="T31" fmla="*/ 29 h 26"/>
                <a:gd name="T32" fmla="*/ 608 w 26"/>
                <a:gd name="T33" fmla="*/ 165 h 26"/>
                <a:gd name="T34" fmla="*/ 649 w 26"/>
                <a:gd name="T35" fmla="*/ 234 h 26"/>
                <a:gd name="T36" fmla="*/ 744 w 26"/>
                <a:gd name="T37" fmla="*/ 284 h 26"/>
                <a:gd name="T38" fmla="*/ 706 w 26"/>
                <a:gd name="T39" fmla="*/ 420 h 26"/>
                <a:gd name="T40" fmla="*/ 773 w 26"/>
                <a:gd name="T41" fmla="*/ 489 h 26"/>
                <a:gd name="T42" fmla="*/ 744 w 26"/>
                <a:gd name="T43" fmla="*/ 587 h 26"/>
                <a:gd name="T44" fmla="*/ 813 w 26"/>
                <a:gd name="T45" fmla="*/ 706 h 26"/>
                <a:gd name="T46" fmla="*/ 773 w 26"/>
                <a:gd name="T47" fmla="*/ 773 h 26"/>
                <a:gd name="T48" fmla="*/ 420 w 26"/>
                <a:gd name="T49" fmla="*/ 842 h 26"/>
                <a:gd name="T50" fmla="*/ 29 w 26"/>
                <a:gd name="T51" fmla="*/ 420 h 26"/>
                <a:gd name="T52" fmla="*/ 98 w 26"/>
                <a:gd name="T53" fmla="*/ 448 h 26"/>
                <a:gd name="T54" fmla="*/ 136 w 26"/>
                <a:gd name="T55" fmla="*/ 587 h 26"/>
                <a:gd name="T56" fmla="*/ 255 w 26"/>
                <a:gd name="T57" fmla="*/ 649 h 26"/>
                <a:gd name="T58" fmla="*/ 353 w 26"/>
                <a:gd name="T59" fmla="*/ 677 h 26"/>
                <a:gd name="T60" fmla="*/ 420 w 26"/>
                <a:gd name="T61" fmla="*/ 813 h 26"/>
                <a:gd name="T62" fmla="*/ 773 w 26"/>
                <a:gd name="T63" fmla="*/ 744 h 26"/>
                <a:gd name="T64" fmla="*/ 773 w 26"/>
                <a:gd name="T65" fmla="*/ 706 h 26"/>
                <a:gd name="T66" fmla="*/ 706 w 26"/>
                <a:gd name="T67" fmla="*/ 587 h 26"/>
                <a:gd name="T68" fmla="*/ 744 w 26"/>
                <a:gd name="T69" fmla="*/ 489 h 26"/>
                <a:gd name="T70" fmla="*/ 677 w 26"/>
                <a:gd name="T71" fmla="*/ 420 h 26"/>
                <a:gd name="T72" fmla="*/ 706 w 26"/>
                <a:gd name="T73" fmla="*/ 284 h 26"/>
                <a:gd name="T74" fmla="*/ 649 w 26"/>
                <a:gd name="T75" fmla="*/ 255 h 26"/>
                <a:gd name="T76" fmla="*/ 587 w 26"/>
                <a:gd name="T77" fmla="*/ 188 h 26"/>
                <a:gd name="T78" fmla="*/ 393 w 26"/>
                <a:gd name="T79" fmla="*/ 69 h 26"/>
                <a:gd name="T80" fmla="*/ 324 w 26"/>
                <a:gd name="T81" fmla="*/ 98 h 26"/>
                <a:gd name="T82" fmla="*/ 393 w 26"/>
                <a:gd name="T83" fmla="*/ 136 h 26"/>
                <a:gd name="T84" fmla="*/ 255 w 26"/>
                <a:gd name="T85" fmla="*/ 165 h 26"/>
                <a:gd name="T86" fmla="*/ 234 w 26"/>
                <a:gd name="T87" fmla="*/ 165 h 26"/>
                <a:gd name="T88" fmla="*/ 188 w 26"/>
                <a:gd name="T89" fmla="*/ 165 h 26"/>
                <a:gd name="T90" fmla="*/ 165 w 26"/>
                <a:gd name="T91" fmla="*/ 188 h 26"/>
                <a:gd name="T92" fmla="*/ 165 w 26"/>
                <a:gd name="T93" fmla="*/ 29 h 26"/>
                <a:gd name="T94" fmla="*/ 98 w 26"/>
                <a:gd name="T95" fmla="*/ 29 h 26"/>
                <a:gd name="T96" fmla="*/ 29 w 26"/>
                <a:gd name="T97" fmla="*/ 284 h 26"/>
                <a:gd name="T98" fmla="*/ 29 w 26"/>
                <a:gd name="T99" fmla="*/ 324 h 26"/>
                <a:gd name="T100" fmla="*/ 29 w 26"/>
                <a:gd name="T101" fmla="*/ 393 h 26"/>
                <a:gd name="T102" fmla="*/ 29 w 26"/>
                <a:gd name="T103" fmla="*/ 420 h 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6" h="26"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11" y="25"/>
                    <a:pt x="11" y="24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ubicBezTo>
                    <a:pt x="10" y="21"/>
                    <a:pt x="9" y="21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0"/>
                    <a:pt x="4" y="20"/>
                    <a:pt x="3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2" y="15"/>
                    <a:pt x="1" y="14"/>
                    <a:pt x="1" y="14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3" y="3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7" y="3"/>
                    <a:pt x="18" y="4"/>
                    <a:pt x="19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8"/>
                    <a:pt x="23" y="8"/>
                    <a:pt x="23" y="9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2" y="12"/>
                    <a:pt x="22" y="13"/>
                    <a:pt x="22" y="13"/>
                  </a:cubicBezTo>
                  <a:cubicBezTo>
                    <a:pt x="22" y="13"/>
                    <a:pt x="23" y="13"/>
                    <a:pt x="23" y="14"/>
                  </a:cubicBezTo>
                  <a:cubicBezTo>
                    <a:pt x="23" y="14"/>
                    <a:pt x="24" y="14"/>
                    <a:pt x="24" y="15"/>
                  </a:cubicBezTo>
                  <a:cubicBezTo>
                    <a:pt x="24" y="15"/>
                    <a:pt x="24" y="16"/>
                    <a:pt x="24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3" y="19"/>
                    <a:pt x="24" y="20"/>
                    <a:pt x="24" y="21"/>
                  </a:cubicBezTo>
                  <a:cubicBezTo>
                    <a:pt x="24" y="21"/>
                    <a:pt x="25" y="21"/>
                    <a:pt x="25" y="22"/>
                  </a:cubicBezTo>
                  <a:cubicBezTo>
                    <a:pt x="25" y="22"/>
                    <a:pt x="26" y="23"/>
                    <a:pt x="26" y="23"/>
                  </a:cubicBezTo>
                  <a:cubicBezTo>
                    <a:pt x="26" y="24"/>
                    <a:pt x="25" y="24"/>
                    <a:pt x="24" y="24"/>
                  </a:cubicBezTo>
                  <a:cubicBezTo>
                    <a:pt x="21" y="26"/>
                    <a:pt x="19" y="26"/>
                    <a:pt x="16" y="26"/>
                  </a:cubicBezTo>
                  <a:cubicBezTo>
                    <a:pt x="15" y="26"/>
                    <a:pt x="14" y="26"/>
                    <a:pt x="13" y="26"/>
                  </a:cubicBezTo>
                  <a:lnTo>
                    <a:pt x="12" y="26"/>
                  </a:lnTo>
                  <a:close/>
                  <a:moveTo>
                    <a:pt x="1" y="13"/>
                  </a:move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7"/>
                    <a:pt x="4" y="17"/>
                    <a:pt x="4" y="18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2" y="21"/>
                    <a:pt x="12" y="22"/>
                    <a:pt x="12" y="23"/>
                  </a:cubicBezTo>
                  <a:cubicBezTo>
                    <a:pt x="12" y="24"/>
                    <a:pt x="13" y="24"/>
                    <a:pt x="13" y="25"/>
                  </a:cubicBezTo>
                  <a:cubicBezTo>
                    <a:pt x="14" y="25"/>
                    <a:pt x="15" y="24"/>
                    <a:pt x="16" y="24"/>
                  </a:cubicBezTo>
                  <a:cubicBezTo>
                    <a:pt x="19" y="24"/>
                    <a:pt x="21" y="24"/>
                    <a:pt x="24" y="23"/>
                  </a:cubicBezTo>
                  <a:cubicBezTo>
                    <a:pt x="24" y="23"/>
                    <a:pt x="25" y="23"/>
                    <a:pt x="25" y="23"/>
                  </a:cubicBezTo>
                  <a:cubicBezTo>
                    <a:pt x="25" y="23"/>
                    <a:pt x="24" y="23"/>
                    <a:pt x="24" y="22"/>
                  </a:cubicBezTo>
                  <a:cubicBezTo>
                    <a:pt x="24" y="22"/>
                    <a:pt x="23" y="22"/>
                    <a:pt x="23" y="21"/>
                  </a:cubicBezTo>
                  <a:cubicBezTo>
                    <a:pt x="23" y="20"/>
                    <a:pt x="22" y="19"/>
                    <a:pt x="22" y="18"/>
                  </a:cubicBezTo>
                  <a:cubicBezTo>
                    <a:pt x="22" y="17"/>
                    <a:pt x="22" y="17"/>
                    <a:pt x="22" y="16"/>
                  </a:cubicBezTo>
                  <a:cubicBezTo>
                    <a:pt x="23" y="16"/>
                    <a:pt x="23" y="15"/>
                    <a:pt x="23" y="15"/>
                  </a:cubicBezTo>
                  <a:cubicBezTo>
                    <a:pt x="23" y="15"/>
                    <a:pt x="22" y="15"/>
                    <a:pt x="22" y="14"/>
                  </a:cubicBezTo>
                  <a:cubicBezTo>
                    <a:pt x="22" y="14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2" y="9"/>
                    <a:pt x="21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9" y="6"/>
                    <a:pt x="19" y="6"/>
                    <a:pt x="18" y="6"/>
                  </a:cubicBezTo>
                  <a:cubicBezTo>
                    <a:pt x="17" y="5"/>
                    <a:pt x="16" y="4"/>
                    <a:pt x="14" y="3"/>
                  </a:cubicBezTo>
                  <a:cubicBezTo>
                    <a:pt x="14" y="3"/>
                    <a:pt x="13" y="3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5"/>
                    <a:pt x="8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5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4" name="Freeform 337"/>
            <p:cNvSpPr>
              <a:spLocks/>
            </p:cNvSpPr>
            <p:nvPr/>
          </p:nvSpPr>
          <p:spPr bwMode="auto">
            <a:xfrm>
              <a:off x="2406257" y="3290250"/>
              <a:ext cx="9442" cy="6297"/>
            </a:xfrm>
            <a:custGeom>
              <a:avLst/>
              <a:gdLst>
                <a:gd name="T0" fmla="*/ 81 w 1"/>
                <a:gd name="T1" fmla="*/ 0 h 1"/>
                <a:gd name="T2" fmla="*/ 81 w 1"/>
                <a:gd name="T3" fmla="*/ 16 h 1"/>
                <a:gd name="T4" fmla="*/ 81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" name="Freeform 338"/>
            <p:cNvSpPr>
              <a:spLocks/>
            </p:cNvSpPr>
            <p:nvPr/>
          </p:nvSpPr>
          <p:spPr bwMode="auto">
            <a:xfrm>
              <a:off x="2406257" y="3268212"/>
              <a:ext cx="15737" cy="34631"/>
            </a:xfrm>
            <a:custGeom>
              <a:avLst/>
              <a:gdLst>
                <a:gd name="T0" fmla="*/ 83 w 2"/>
                <a:gd name="T1" fmla="*/ 117 h 5"/>
                <a:gd name="T2" fmla="*/ 50 w 2"/>
                <a:gd name="T3" fmla="*/ 117 h 5"/>
                <a:gd name="T4" fmla="*/ 0 w 2"/>
                <a:gd name="T5" fmla="*/ 73 h 5"/>
                <a:gd name="T6" fmla="*/ 0 w 2"/>
                <a:gd name="T7" fmla="*/ 73 h 5"/>
                <a:gd name="T8" fmla="*/ 0 w 2"/>
                <a:gd name="T9" fmla="*/ 0 h 5"/>
                <a:gd name="T10" fmla="*/ 50 w 2"/>
                <a:gd name="T11" fmla="*/ 44 h 5"/>
                <a:gd name="T12" fmla="*/ 83 w 2"/>
                <a:gd name="T13" fmla="*/ 97 h 5"/>
                <a:gd name="T14" fmla="*/ 83 w 2"/>
                <a:gd name="T15" fmla="*/ 97 h 5"/>
                <a:gd name="T16" fmla="*/ 83 w 2"/>
                <a:gd name="T17" fmla="*/ 11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6" name="Freeform 339"/>
            <p:cNvSpPr>
              <a:spLocks/>
            </p:cNvSpPr>
            <p:nvPr/>
          </p:nvSpPr>
          <p:spPr bwMode="auto">
            <a:xfrm>
              <a:off x="2421995" y="3274508"/>
              <a:ext cx="0" cy="6297"/>
            </a:xfrm>
            <a:custGeom>
              <a:avLst/>
              <a:gdLst>
                <a:gd name="T0" fmla="*/ 0 h 1"/>
                <a:gd name="T1" fmla="*/ 16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7" name="Freeform 340"/>
            <p:cNvSpPr>
              <a:spLocks/>
            </p:cNvSpPr>
            <p:nvPr/>
          </p:nvSpPr>
          <p:spPr bwMode="auto">
            <a:xfrm>
              <a:off x="2415700" y="3268212"/>
              <a:ext cx="12590" cy="34631"/>
            </a:xfrm>
            <a:custGeom>
              <a:avLst/>
              <a:gdLst>
                <a:gd name="T0" fmla="*/ 16 w 2"/>
                <a:gd name="T1" fmla="*/ 117 h 5"/>
                <a:gd name="T2" fmla="*/ 0 w 2"/>
                <a:gd name="T3" fmla="*/ 44 h 5"/>
                <a:gd name="T4" fmla="*/ 0 w 2"/>
                <a:gd name="T5" fmla="*/ 20 h 5"/>
                <a:gd name="T6" fmla="*/ 16 w 2"/>
                <a:gd name="T7" fmla="*/ 0 h 5"/>
                <a:gd name="T8" fmla="*/ 16 w 2"/>
                <a:gd name="T9" fmla="*/ 0 h 5"/>
                <a:gd name="T10" fmla="*/ 32 w 2"/>
                <a:gd name="T11" fmla="*/ 20 h 5"/>
                <a:gd name="T12" fmla="*/ 32 w 2"/>
                <a:gd name="T13" fmla="*/ 20 h 5"/>
                <a:gd name="T14" fmla="*/ 32 w 2"/>
                <a:gd name="T15" fmla="*/ 20 h 5"/>
                <a:gd name="T16" fmla="*/ 16 w 2"/>
                <a:gd name="T17" fmla="*/ 44 h 5"/>
                <a:gd name="T18" fmla="*/ 16 w 2"/>
                <a:gd name="T19" fmla="*/ 11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8" name="Freeform 341"/>
            <p:cNvSpPr>
              <a:spLocks/>
            </p:cNvSpPr>
            <p:nvPr/>
          </p:nvSpPr>
          <p:spPr bwMode="auto">
            <a:xfrm>
              <a:off x="2110394" y="3324880"/>
              <a:ext cx="198292" cy="179451"/>
            </a:xfrm>
            <a:custGeom>
              <a:avLst/>
              <a:gdLst>
                <a:gd name="T0" fmla="*/ 152 w 27"/>
                <a:gd name="T1" fmla="*/ 226 h 24"/>
                <a:gd name="T2" fmla="*/ 152 w 27"/>
                <a:gd name="T3" fmla="*/ 390 h 24"/>
                <a:gd name="T4" fmla="*/ 28 w 27"/>
                <a:gd name="T5" fmla="*/ 390 h 24"/>
                <a:gd name="T6" fmla="*/ 0 w 27"/>
                <a:gd name="T7" fmla="*/ 508 h 24"/>
                <a:gd name="T8" fmla="*/ 152 w 27"/>
                <a:gd name="T9" fmla="*/ 701 h 24"/>
                <a:gd name="T10" fmla="*/ 240 w 27"/>
                <a:gd name="T11" fmla="*/ 739 h 24"/>
                <a:gd name="T12" fmla="*/ 380 w 27"/>
                <a:gd name="T13" fmla="*/ 701 h 24"/>
                <a:gd name="T14" fmla="*/ 469 w 27"/>
                <a:gd name="T15" fmla="*/ 603 h 24"/>
                <a:gd name="T16" fmla="*/ 600 w 27"/>
                <a:gd name="T17" fmla="*/ 575 h 24"/>
                <a:gd name="T18" fmla="*/ 560 w 27"/>
                <a:gd name="T19" fmla="*/ 537 h 24"/>
                <a:gd name="T20" fmla="*/ 772 w 27"/>
                <a:gd name="T21" fmla="*/ 439 h 24"/>
                <a:gd name="T22" fmla="*/ 800 w 27"/>
                <a:gd name="T23" fmla="*/ 321 h 24"/>
                <a:gd name="T24" fmla="*/ 800 w 27"/>
                <a:gd name="T25" fmla="*/ 254 h 24"/>
                <a:gd name="T26" fmla="*/ 800 w 27"/>
                <a:gd name="T27" fmla="*/ 185 h 24"/>
                <a:gd name="T28" fmla="*/ 714 w 27"/>
                <a:gd name="T29" fmla="*/ 69 h 24"/>
                <a:gd name="T30" fmla="*/ 600 w 27"/>
                <a:gd name="T31" fmla="*/ 0 h 24"/>
                <a:gd name="T32" fmla="*/ 506 w 27"/>
                <a:gd name="T33" fmla="*/ 69 h 24"/>
                <a:gd name="T34" fmla="*/ 469 w 27"/>
                <a:gd name="T35" fmla="*/ 185 h 24"/>
                <a:gd name="T36" fmla="*/ 506 w 27"/>
                <a:gd name="T37" fmla="*/ 321 h 24"/>
                <a:gd name="T38" fmla="*/ 534 w 27"/>
                <a:gd name="T39" fmla="*/ 321 h 24"/>
                <a:gd name="T40" fmla="*/ 534 w 27"/>
                <a:gd name="T41" fmla="*/ 390 h 24"/>
                <a:gd name="T42" fmla="*/ 355 w 27"/>
                <a:gd name="T43" fmla="*/ 283 h 24"/>
                <a:gd name="T44" fmla="*/ 240 w 27"/>
                <a:gd name="T45" fmla="*/ 254 h 24"/>
                <a:gd name="T46" fmla="*/ 180 w 27"/>
                <a:gd name="T47" fmla="*/ 254 h 24"/>
                <a:gd name="T48" fmla="*/ 152 w 27"/>
                <a:gd name="T49" fmla="*/ 226 h 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" h="24">
                  <a:moveTo>
                    <a:pt x="5" y="7"/>
                  </a:moveTo>
                  <a:cubicBezTo>
                    <a:pt x="5" y="8"/>
                    <a:pt x="4" y="11"/>
                    <a:pt x="5" y="12"/>
                  </a:cubicBezTo>
                  <a:cubicBezTo>
                    <a:pt x="4" y="12"/>
                    <a:pt x="2" y="12"/>
                    <a:pt x="1" y="12"/>
                  </a:cubicBezTo>
                  <a:cubicBezTo>
                    <a:pt x="0" y="12"/>
                    <a:pt x="0" y="15"/>
                    <a:pt x="0" y="16"/>
                  </a:cubicBezTo>
                  <a:cubicBezTo>
                    <a:pt x="0" y="19"/>
                    <a:pt x="1" y="23"/>
                    <a:pt x="5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1" y="23"/>
                    <a:pt x="11" y="24"/>
                    <a:pt x="13" y="22"/>
                  </a:cubicBezTo>
                  <a:cubicBezTo>
                    <a:pt x="14" y="21"/>
                    <a:pt x="15" y="21"/>
                    <a:pt x="16" y="19"/>
                  </a:cubicBezTo>
                  <a:cubicBezTo>
                    <a:pt x="16" y="18"/>
                    <a:pt x="19" y="18"/>
                    <a:pt x="20" y="18"/>
                  </a:cubicBezTo>
                  <a:cubicBezTo>
                    <a:pt x="19" y="18"/>
                    <a:pt x="19" y="17"/>
                    <a:pt x="19" y="17"/>
                  </a:cubicBezTo>
                  <a:cubicBezTo>
                    <a:pt x="21" y="16"/>
                    <a:pt x="24" y="15"/>
                    <a:pt x="26" y="14"/>
                  </a:cubicBezTo>
                  <a:cubicBezTo>
                    <a:pt x="24" y="13"/>
                    <a:pt x="27" y="11"/>
                    <a:pt x="27" y="10"/>
                  </a:cubicBezTo>
                  <a:cubicBezTo>
                    <a:pt x="27" y="10"/>
                    <a:pt x="26" y="9"/>
                    <a:pt x="27" y="8"/>
                  </a:cubicBezTo>
                  <a:cubicBezTo>
                    <a:pt x="27" y="8"/>
                    <a:pt x="27" y="6"/>
                    <a:pt x="27" y="6"/>
                  </a:cubicBezTo>
                  <a:cubicBezTo>
                    <a:pt x="27" y="4"/>
                    <a:pt x="25" y="3"/>
                    <a:pt x="24" y="2"/>
                  </a:cubicBezTo>
                  <a:cubicBezTo>
                    <a:pt x="22" y="2"/>
                    <a:pt x="20" y="2"/>
                    <a:pt x="20" y="0"/>
                  </a:cubicBezTo>
                  <a:cubicBezTo>
                    <a:pt x="19" y="1"/>
                    <a:pt x="17" y="0"/>
                    <a:pt x="17" y="2"/>
                  </a:cubicBezTo>
                  <a:cubicBezTo>
                    <a:pt x="16" y="3"/>
                    <a:pt x="17" y="4"/>
                    <a:pt x="16" y="6"/>
                  </a:cubicBezTo>
                  <a:cubicBezTo>
                    <a:pt x="16" y="8"/>
                    <a:pt x="15" y="8"/>
                    <a:pt x="17" y="10"/>
                  </a:cubicBezTo>
                  <a:cubicBezTo>
                    <a:pt x="17" y="10"/>
                    <a:pt x="18" y="9"/>
                    <a:pt x="18" y="10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6" y="12"/>
                    <a:pt x="14" y="8"/>
                    <a:pt x="12" y="9"/>
                  </a:cubicBezTo>
                  <a:cubicBezTo>
                    <a:pt x="10" y="9"/>
                    <a:pt x="9" y="9"/>
                    <a:pt x="8" y="8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6" y="7"/>
                    <a:pt x="6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" name="Freeform 342"/>
            <p:cNvSpPr>
              <a:spLocks noEditPoints="1"/>
            </p:cNvSpPr>
            <p:nvPr/>
          </p:nvSpPr>
          <p:spPr bwMode="auto">
            <a:xfrm>
              <a:off x="2110394" y="3324880"/>
              <a:ext cx="207734" cy="179451"/>
            </a:xfrm>
            <a:custGeom>
              <a:avLst/>
              <a:gdLst>
                <a:gd name="T0" fmla="*/ 278 w 28"/>
                <a:gd name="T1" fmla="*/ 762 h 24"/>
                <a:gd name="T2" fmla="*/ 222 w 28"/>
                <a:gd name="T3" fmla="*/ 739 h 24"/>
                <a:gd name="T4" fmla="*/ 118 w 28"/>
                <a:gd name="T5" fmla="*/ 739 h 24"/>
                <a:gd name="T6" fmla="*/ 0 w 28"/>
                <a:gd name="T7" fmla="*/ 485 h 24"/>
                <a:gd name="T8" fmla="*/ 0 w 28"/>
                <a:gd name="T9" fmla="*/ 349 h 24"/>
                <a:gd name="T10" fmla="*/ 118 w 28"/>
                <a:gd name="T11" fmla="*/ 349 h 24"/>
                <a:gd name="T12" fmla="*/ 156 w 28"/>
                <a:gd name="T13" fmla="*/ 226 h 24"/>
                <a:gd name="T14" fmla="*/ 156 w 28"/>
                <a:gd name="T15" fmla="*/ 185 h 24"/>
                <a:gd name="T16" fmla="*/ 222 w 28"/>
                <a:gd name="T17" fmla="*/ 226 h 24"/>
                <a:gd name="T18" fmla="*/ 278 w 28"/>
                <a:gd name="T19" fmla="*/ 226 h 24"/>
                <a:gd name="T20" fmla="*/ 500 w 28"/>
                <a:gd name="T21" fmla="*/ 321 h 24"/>
                <a:gd name="T22" fmla="*/ 549 w 28"/>
                <a:gd name="T23" fmla="*/ 321 h 24"/>
                <a:gd name="T24" fmla="*/ 523 w 28"/>
                <a:gd name="T25" fmla="*/ 321 h 24"/>
                <a:gd name="T26" fmla="*/ 500 w 28"/>
                <a:gd name="T27" fmla="*/ 185 h 24"/>
                <a:gd name="T28" fmla="*/ 500 w 28"/>
                <a:gd name="T29" fmla="*/ 135 h 24"/>
                <a:gd name="T30" fmla="*/ 589 w 28"/>
                <a:gd name="T31" fmla="*/ 0 h 24"/>
                <a:gd name="T32" fmla="*/ 655 w 28"/>
                <a:gd name="T33" fmla="*/ 0 h 24"/>
                <a:gd name="T34" fmla="*/ 684 w 28"/>
                <a:gd name="T35" fmla="*/ 29 h 24"/>
                <a:gd name="T36" fmla="*/ 867 w 28"/>
                <a:gd name="T37" fmla="*/ 185 h 24"/>
                <a:gd name="T38" fmla="*/ 839 w 28"/>
                <a:gd name="T39" fmla="*/ 254 h 24"/>
                <a:gd name="T40" fmla="*/ 867 w 28"/>
                <a:gd name="T41" fmla="*/ 321 h 24"/>
                <a:gd name="T42" fmla="*/ 799 w 28"/>
                <a:gd name="T43" fmla="*/ 418 h 24"/>
                <a:gd name="T44" fmla="*/ 867 w 28"/>
                <a:gd name="T45" fmla="*/ 439 h 24"/>
                <a:gd name="T46" fmla="*/ 618 w 28"/>
                <a:gd name="T47" fmla="*/ 537 h 24"/>
                <a:gd name="T48" fmla="*/ 655 w 28"/>
                <a:gd name="T49" fmla="*/ 603 h 24"/>
                <a:gd name="T50" fmla="*/ 589 w 28"/>
                <a:gd name="T51" fmla="*/ 575 h 24"/>
                <a:gd name="T52" fmla="*/ 462 w 28"/>
                <a:gd name="T53" fmla="*/ 672 h 24"/>
                <a:gd name="T54" fmla="*/ 339 w 28"/>
                <a:gd name="T55" fmla="*/ 762 h 24"/>
                <a:gd name="T56" fmla="*/ 222 w 28"/>
                <a:gd name="T57" fmla="*/ 701 h 24"/>
                <a:gd name="T58" fmla="*/ 278 w 28"/>
                <a:gd name="T59" fmla="*/ 739 h 24"/>
                <a:gd name="T60" fmla="*/ 405 w 28"/>
                <a:gd name="T61" fmla="*/ 672 h 24"/>
                <a:gd name="T62" fmla="*/ 462 w 28"/>
                <a:gd name="T63" fmla="*/ 603 h 24"/>
                <a:gd name="T64" fmla="*/ 589 w 28"/>
                <a:gd name="T65" fmla="*/ 537 h 24"/>
                <a:gd name="T66" fmla="*/ 773 w 28"/>
                <a:gd name="T67" fmla="*/ 439 h 24"/>
                <a:gd name="T68" fmla="*/ 799 w 28"/>
                <a:gd name="T69" fmla="*/ 349 h 24"/>
                <a:gd name="T70" fmla="*/ 799 w 28"/>
                <a:gd name="T71" fmla="*/ 321 h 24"/>
                <a:gd name="T72" fmla="*/ 839 w 28"/>
                <a:gd name="T73" fmla="*/ 226 h 24"/>
                <a:gd name="T74" fmla="*/ 745 w 28"/>
                <a:gd name="T75" fmla="*/ 95 h 24"/>
                <a:gd name="T76" fmla="*/ 618 w 28"/>
                <a:gd name="T77" fmla="*/ 29 h 24"/>
                <a:gd name="T78" fmla="*/ 523 w 28"/>
                <a:gd name="T79" fmla="*/ 69 h 24"/>
                <a:gd name="T80" fmla="*/ 523 w 28"/>
                <a:gd name="T81" fmla="*/ 185 h 24"/>
                <a:gd name="T82" fmla="*/ 523 w 28"/>
                <a:gd name="T83" fmla="*/ 283 h 24"/>
                <a:gd name="T84" fmla="*/ 549 w 28"/>
                <a:gd name="T85" fmla="*/ 283 h 24"/>
                <a:gd name="T86" fmla="*/ 589 w 28"/>
                <a:gd name="T87" fmla="*/ 418 h 24"/>
                <a:gd name="T88" fmla="*/ 462 w 28"/>
                <a:gd name="T89" fmla="*/ 349 h 24"/>
                <a:gd name="T90" fmla="*/ 339 w 28"/>
                <a:gd name="T91" fmla="*/ 283 h 24"/>
                <a:gd name="T92" fmla="*/ 250 w 28"/>
                <a:gd name="T93" fmla="*/ 254 h 24"/>
                <a:gd name="T94" fmla="*/ 184 w 28"/>
                <a:gd name="T95" fmla="*/ 254 h 24"/>
                <a:gd name="T96" fmla="*/ 184 w 28"/>
                <a:gd name="T97" fmla="*/ 254 h 24"/>
                <a:gd name="T98" fmla="*/ 222 w 28"/>
                <a:gd name="T99" fmla="*/ 390 h 24"/>
                <a:gd name="T100" fmla="*/ 28 w 28"/>
                <a:gd name="T101" fmla="*/ 485 h 24"/>
                <a:gd name="T102" fmla="*/ 118 w 28"/>
                <a:gd name="T103" fmla="*/ 701 h 24"/>
                <a:gd name="T104" fmla="*/ 184 w 28"/>
                <a:gd name="T105" fmla="*/ 701 h 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8" h="24">
                  <a:moveTo>
                    <a:pt x="11" y="24"/>
                  </a:moveTo>
                  <a:cubicBezTo>
                    <a:pt x="10" y="24"/>
                    <a:pt x="10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3"/>
                    <a:pt x="7" y="23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5" y="23"/>
                    <a:pt x="4" y="23"/>
                    <a:pt x="4" y="23"/>
                  </a:cubicBezTo>
                  <a:cubicBezTo>
                    <a:pt x="0" y="23"/>
                    <a:pt x="0" y="18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7"/>
                    <a:pt x="9" y="7"/>
                  </a:cubicBezTo>
                  <a:cubicBezTo>
                    <a:pt x="9" y="8"/>
                    <a:pt x="10" y="8"/>
                    <a:pt x="12" y="8"/>
                  </a:cubicBezTo>
                  <a:cubicBezTo>
                    <a:pt x="13" y="8"/>
                    <a:pt x="14" y="9"/>
                    <a:pt x="16" y="10"/>
                  </a:cubicBezTo>
                  <a:cubicBezTo>
                    <a:pt x="16" y="11"/>
                    <a:pt x="17" y="11"/>
                    <a:pt x="18" y="1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6" y="10"/>
                    <a:pt x="16" y="10"/>
                  </a:cubicBezTo>
                  <a:cubicBezTo>
                    <a:pt x="15" y="9"/>
                    <a:pt x="15" y="8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16" y="3"/>
                    <a:pt x="15" y="2"/>
                    <a:pt x="16" y="1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3" y="1"/>
                    <a:pt x="24" y="1"/>
                    <a:pt x="24" y="2"/>
                  </a:cubicBezTo>
                  <a:cubicBezTo>
                    <a:pt x="25" y="2"/>
                    <a:pt x="28" y="3"/>
                    <a:pt x="28" y="6"/>
                  </a:cubicBezTo>
                  <a:cubicBezTo>
                    <a:pt x="28" y="6"/>
                    <a:pt x="28" y="6"/>
                    <a:pt x="28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8" y="10"/>
                    <a:pt x="28" y="10"/>
                  </a:cubicBezTo>
                  <a:cubicBezTo>
                    <a:pt x="27" y="11"/>
                    <a:pt x="27" y="11"/>
                    <a:pt x="27" y="12"/>
                  </a:cubicBezTo>
                  <a:cubicBezTo>
                    <a:pt x="26" y="12"/>
                    <a:pt x="26" y="13"/>
                    <a:pt x="26" y="13"/>
                  </a:cubicBezTo>
                  <a:cubicBezTo>
                    <a:pt x="26" y="13"/>
                    <a:pt x="26" y="13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6" y="19"/>
                    <a:pt x="16" y="19"/>
                  </a:cubicBezTo>
                  <a:cubicBezTo>
                    <a:pt x="16" y="21"/>
                    <a:pt x="15" y="21"/>
                    <a:pt x="15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2" y="23"/>
                    <a:pt x="12" y="24"/>
                    <a:pt x="11" y="24"/>
                  </a:cubicBezTo>
                  <a:close/>
                  <a:moveTo>
                    <a:pt x="6" y="22"/>
                  </a:moveTo>
                  <a:cubicBezTo>
                    <a:pt x="6" y="22"/>
                    <a:pt x="7" y="22"/>
                    <a:pt x="7" y="22"/>
                  </a:cubicBezTo>
                  <a:cubicBezTo>
                    <a:pt x="8" y="22"/>
                    <a:pt x="8" y="22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1" y="23"/>
                    <a:pt x="12" y="23"/>
                    <a:pt x="13" y="21"/>
                  </a:cubicBezTo>
                  <a:cubicBezTo>
                    <a:pt x="13" y="21"/>
                    <a:pt x="14" y="21"/>
                    <a:pt x="14" y="20"/>
                  </a:cubicBezTo>
                  <a:cubicBezTo>
                    <a:pt x="15" y="20"/>
                    <a:pt x="15" y="20"/>
                    <a:pt x="15" y="19"/>
                  </a:cubicBezTo>
                  <a:cubicBezTo>
                    <a:pt x="16" y="18"/>
                    <a:pt x="17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3"/>
                    <a:pt x="25" y="13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26" y="11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8"/>
                  </a:cubicBezTo>
                  <a:cubicBezTo>
                    <a:pt x="26" y="8"/>
                    <a:pt x="26" y="7"/>
                    <a:pt x="27" y="7"/>
                  </a:cubicBezTo>
                  <a:cubicBezTo>
                    <a:pt x="27" y="7"/>
                    <a:pt x="27" y="6"/>
                    <a:pt x="27" y="6"/>
                  </a:cubicBezTo>
                  <a:cubicBezTo>
                    <a:pt x="27" y="4"/>
                    <a:pt x="25" y="4"/>
                    <a:pt x="24" y="3"/>
                  </a:cubicBezTo>
                  <a:cubicBezTo>
                    <a:pt x="23" y="3"/>
                    <a:pt x="23" y="3"/>
                    <a:pt x="22" y="2"/>
                  </a:cubicBezTo>
                  <a:cubicBezTo>
                    <a:pt x="21" y="2"/>
                    <a:pt x="20" y="2"/>
                    <a:pt x="20" y="1"/>
                  </a:cubicBezTo>
                  <a:cubicBezTo>
                    <a:pt x="20" y="1"/>
                    <a:pt x="20" y="1"/>
                    <a:pt x="19" y="1"/>
                  </a:cubicBezTo>
                  <a:cubicBezTo>
                    <a:pt x="18" y="1"/>
                    <a:pt x="18" y="1"/>
                    <a:pt x="17" y="2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7" y="6"/>
                    <a:pt x="17" y="7"/>
                    <a:pt x="17" y="7"/>
                  </a:cubicBezTo>
                  <a:cubicBezTo>
                    <a:pt x="16" y="8"/>
                    <a:pt x="16" y="8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9" y="9"/>
                    <a:pt x="19" y="1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6" y="12"/>
                    <a:pt x="15" y="11"/>
                  </a:cubicBezTo>
                  <a:cubicBezTo>
                    <a:pt x="14" y="10"/>
                    <a:pt x="13" y="9"/>
                    <a:pt x="12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9"/>
                    <a:pt x="8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9"/>
                    <a:pt x="1" y="22"/>
                    <a:pt x="4" y="22"/>
                  </a:cubicBezTo>
                  <a:cubicBezTo>
                    <a:pt x="4" y="22"/>
                    <a:pt x="5" y="22"/>
                    <a:pt x="5" y="22"/>
                  </a:cubicBezTo>
                  <a:cubicBezTo>
                    <a:pt x="5" y="22"/>
                    <a:pt x="5" y="22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" name="Freeform 343"/>
            <p:cNvSpPr>
              <a:spLocks/>
            </p:cNvSpPr>
            <p:nvPr/>
          </p:nvSpPr>
          <p:spPr bwMode="auto">
            <a:xfrm>
              <a:off x="1893217" y="2219843"/>
              <a:ext cx="135342" cy="66113"/>
            </a:xfrm>
            <a:custGeom>
              <a:avLst/>
              <a:gdLst>
                <a:gd name="T0" fmla="*/ 325 w 18"/>
                <a:gd name="T1" fmla="*/ 28 h 9"/>
                <a:gd name="T2" fmla="*/ 258 w 18"/>
                <a:gd name="T3" fmla="*/ 86 h 9"/>
                <a:gd name="T4" fmla="*/ 258 w 18"/>
                <a:gd name="T5" fmla="*/ 152 h 9"/>
                <a:gd name="T6" fmla="*/ 189 w 18"/>
                <a:gd name="T7" fmla="*/ 152 h 9"/>
                <a:gd name="T8" fmla="*/ 98 w 18"/>
                <a:gd name="T9" fmla="*/ 152 h 9"/>
                <a:gd name="T10" fmla="*/ 29 w 18"/>
                <a:gd name="T11" fmla="*/ 152 h 9"/>
                <a:gd name="T12" fmla="*/ 29 w 18"/>
                <a:gd name="T13" fmla="*/ 201 h 9"/>
                <a:gd name="T14" fmla="*/ 234 w 18"/>
                <a:gd name="T15" fmla="*/ 240 h 9"/>
                <a:gd name="T16" fmla="*/ 394 w 18"/>
                <a:gd name="T17" fmla="*/ 266 h 9"/>
                <a:gd name="T18" fmla="*/ 559 w 18"/>
                <a:gd name="T19" fmla="*/ 152 h 9"/>
                <a:gd name="T20" fmla="*/ 588 w 18"/>
                <a:gd name="T21" fmla="*/ 114 h 9"/>
                <a:gd name="T22" fmla="*/ 559 w 18"/>
                <a:gd name="T23" fmla="*/ 28 h 9"/>
                <a:gd name="T24" fmla="*/ 423 w 18"/>
                <a:gd name="T25" fmla="*/ 0 h 9"/>
                <a:gd name="T26" fmla="*/ 325 w 18"/>
                <a:gd name="T27" fmla="*/ 28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9">
                  <a:moveTo>
                    <a:pt x="10" y="1"/>
                  </a:moveTo>
                  <a:cubicBezTo>
                    <a:pt x="10" y="2"/>
                    <a:pt x="9" y="2"/>
                    <a:pt x="8" y="3"/>
                  </a:cubicBezTo>
                  <a:cubicBezTo>
                    <a:pt x="8" y="4"/>
                    <a:pt x="9" y="5"/>
                    <a:pt x="8" y="5"/>
                  </a:cubicBezTo>
                  <a:cubicBezTo>
                    <a:pt x="8" y="5"/>
                    <a:pt x="6" y="5"/>
                    <a:pt x="6" y="5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5"/>
                    <a:pt x="0" y="6"/>
                    <a:pt x="1" y="5"/>
                  </a:cubicBezTo>
                  <a:cubicBezTo>
                    <a:pt x="1" y="6"/>
                    <a:pt x="0" y="7"/>
                    <a:pt x="1" y="7"/>
                  </a:cubicBezTo>
                  <a:cubicBezTo>
                    <a:pt x="3" y="8"/>
                    <a:pt x="6" y="6"/>
                    <a:pt x="7" y="8"/>
                  </a:cubicBezTo>
                  <a:cubicBezTo>
                    <a:pt x="8" y="9"/>
                    <a:pt x="11" y="9"/>
                    <a:pt x="12" y="9"/>
                  </a:cubicBezTo>
                  <a:cubicBezTo>
                    <a:pt x="15" y="8"/>
                    <a:pt x="16" y="8"/>
                    <a:pt x="17" y="5"/>
                  </a:cubicBezTo>
                  <a:cubicBezTo>
                    <a:pt x="17" y="4"/>
                    <a:pt x="18" y="5"/>
                    <a:pt x="18" y="4"/>
                  </a:cubicBezTo>
                  <a:cubicBezTo>
                    <a:pt x="18" y="3"/>
                    <a:pt x="17" y="1"/>
                    <a:pt x="17" y="1"/>
                  </a:cubicBezTo>
                  <a:cubicBezTo>
                    <a:pt x="16" y="1"/>
                    <a:pt x="14" y="0"/>
                    <a:pt x="13" y="0"/>
                  </a:cubicBezTo>
                  <a:cubicBezTo>
                    <a:pt x="12" y="0"/>
                    <a:pt x="13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" name="Freeform 344"/>
            <p:cNvSpPr>
              <a:spLocks noEditPoints="1"/>
            </p:cNvSpPr>
            <p:nvPr/>
          </p:nvSpPr>
          <p:spPr bwMode="auto">
            <a:xfrm>
              <a:off x="1893217" y="2219843"/>
              <a:ext cx="141637" cy="72410"/>
            </a:xfrm>
            <a:custGeom>
              <a:avLst/>
              <a:gdLst>
                <a:gd name="T0" fmla="*/ 225 w 19"/>
                <a:gd name="T1" fmla="*/ 216 h 10"/>
                <a:gd name="T2" fmla="*/ 118 w 19"/>
                <a:gd name="T3" fmla="*/ 216 h 10"/>
                <a:gd name="T4" fmla="*/ 0 w 19"/>
                <a:gd name="T5" fmla="*/ 196 h 10"/>
                <a:gd name="T6" fmla="*/ 28 w 19"/>
                <a:gd name="T7" fmla="*/ 170 h 10"/>
                <a:gd name="T8" fmla="*/ 28 w 19"/>
                <a:gd name="T9" fmla="*/ 147 h 10"/>
                <a:gd name="T10" fmla="*/ 95 w 19"/>
                <a:gd name="T11" fmla="*/ 147 h 10"/>
                <a:gd name="T12" fmla="*/ 95 w 19"/>
                <a:gd name="T13" fmla="*/ 147 h 10"/>
                <a:gd name="T14" fmla="*/ 95 w 19"/>
                <a:gd name="T15" fmla="*/ 147 h 10"/>
                <a:gd name="T16" fmla="*/ 95 w 19"/>
                <a:gd name="T17" fmla="*/ 147 h 10"/>
                <a:gd name="T18" fmla="*/ 118 w 19"/>
                <a:gd name="T19" fmla="*/ 147 h 10"/>
                <a:gd name="T20" fmla="*/ 185 w 19"/>
                <a:gd name="T21" fmla="*/ 147 h 10"/>
                <a:gd name="T22" fmla="*/ 253 w 19"/>
                <a:gd name="T23" fmla="*/ 110 h 10"/>
                <a:gd name="T24" fmla="*/ 279 w 19"/>
                <a:gd name="T25" fmla="*/ 28 h 10"/>
                <a:gd name="T26" fmla="*/ 320 w 19"/>
                <a:gd name="T27" fmla="*/ 0 h 10"/>
                <a:gd name="T28" fmla="*/ 348 w 19"/>
                <a:gd name="T29" fmla="*/ 28 h 10"/>
                <a:gd name="T30" fmla="*/ 410 w 19"/>
                <a:gd name="T31" fmla="*/ 0 h 10"/>
                <a:gd name="T32" fmla="*/ 504 w 19"/>
                <a:gd name="T33" fmla="*/ 0 h 10"/>
                <a:gd name="T34" fmla="*/ 599 w 19"/>
                <a:gd name="T35" fmla="*/ 110 h 10"/>
                <a:gd name="T36" fmla="*/ 533 w 19"/>
                <a:gd name="T37" fmla="*/ 147 h 10"/>
                <a:gd name="T38" fmla="*/ 369 w 19"/>
                <a:gd name="T39" fmla="*/ 281 h 10"/>
                <a:gd name="T40" fmla="*/ 156 w 19"/>
                <a:gd name="T41" fmla="*/ 170 h 10"/>
                <a:gd name="T42" fmla="*/ 348 w 19"/>
                <a:gd name="T43" fmla="*/ 253 h 10"/>
                <a:gd name="T44" fmla="*/ 410 w 19"/>
                <a:gd name="T45" fmla="*/ 216 h 10"/>
                <a:gd name="T46" fmla="*/ 533 w 19"/>
                <a:gd name="T47" fmla="*/ 110 h 10"/>
                <a:gd name="T48" fmla="*/ 533 w 19"/>
                <a:gd name="T49" fmla="*/ 64 h 10"/>
                <a:gd name="T50" fmla="*/ 438 w 19"/>
                <a:gd name="T51" fmla="*/ 28 h 10"/>
                <a:gd name="T52" fmla="*/ 320 w 19"/>
                <a:gd name="T53" fmla="*/ 64 h 10"/>
                <a:gd name="T54" fmla="*/ 279 w 19"/>
                <a:gd name="T55" fmla="*/ 85 h 10"/>
                <a:gd name="T56" fmla="*/ 279 w 19"/>
                <a:gd name="T57" fmla="*/ 147 h 10"/>
                <a:gd name="T58" fmla="*/ 279 w 19"/>
                <a:gd name="T59" fmla="*/ 170 h 10"/>
                <a:gd name="T60" fmla="*/ 253 w 19"/>
                <a:gd name="T61" fmla="*/ 147 h 10"/>
                <a:gd name="T62" fmla="*/ 185 w 19"/>
                <a:gd name="T63" fmla="*/ 170 h 10"/>
                <a:gd name="T64" fmla="*/ 118 w 19"/>
                <a:gd name="T65" fmla="*/ 170 h 10"/>
                <a:gd name="T66" fmla="*/ 28 w 19"/>
                <a:gd name="T67" fmla="*/ 170 h 10"/>
                <a:gd name="T68" fmla="*/ 28 w 19"/>
                <a:gd name="T69" fmla="*/ 196 h 10"/>
                <a:gd name="T70" fmla="*/ 118 w 19"/>
                <a:gd name="T71" fmla="*/ 196 h 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" h="10">
                  <a:moveTo>
                    <a:pt x="11" y="10"/>
                  </a:moveTo>
                  <a:cubicBezTo>
                    <a:pt x="10" y="10"/>
                    <a:pt x="7" y="9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8" y="3"/>
                  </a:cubicBezTo>
                  <a:cubicBezTo>
                    <a:pt x="8" y="2"/>
                    <a:pt x="9" y="2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8" y="1"/>
                    <a:pt x="19" y="3"/>
                    <a:pt x="19" y="4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8"/>
                    <a:pt x="16" y="8"/>
                    <a:pt x="14" y="9"/>
                  </a:cubicBezTo>
                  <a:cubicBezTo>
                    <a:pt x="13" y="9"/>
                    <a:pt x="13" y="9"/>
                    <a:pt x="12" y="10"/>
                  </a:cubicBezTo>
                  <a:cubicBezTo>
                    <a:pt x="12" y="10"/>
                    <a:pt x="12" y="10"/>
                    <a:pt x="11" y="10"/>
                  </a:cubicBezTo>
                  <a:close/>
                  <a:moveTo>
                    <a:pt x="5" y="6"/>
                  </a:moveTo>
                  <a:cubicBezTo>
                    <a:pt x="6" y="6"/>
                    <a:pt x="7" y="7"/>
                    <a:pt x="8" y="8"/>
                  </a:cubicBezTo>
                  <a:cubicBezTo>
                    <a:pt x="8" y="8"/>
                    <a:pt x="10" y="9"/>
                    <a:pt x="11" y="9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5" y="7"/>
                    <a:pt x="16" y="7"/>
                    <a:pt x="16" y="5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6" y="2"/>
                    <a:pt x="16" y="1"/>
                    <a:pt x="16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2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" name="Freeform 345"/>
            <p:cNvSpPr>
              <a:spLocks/>
            </p:cNvSpPr>
            <p:nvPr/>
          </p:nvSpPr>
          <p:spPr bwMode="auto">
            <a:xfrm>
              <a:off x="1783055" y="2160026"/>
              <a:ext cx="66097" cy="44076"/>
            </a:xfrm>
            <a:custGeom>
              <a:avLst/>
              <a:gdLst>
                <a:gd name="T0" fmla="*/ 152 w 9"/>
                <a:gd name="T1" fmla="*/ 0 h 6"/>
                <a:gd name="T2" fmla="*/ 0 w 9"/>
                <a:gd name="T3" fmla="*/ 65 h 6"/>
                <a:gd name="T4" fmla="*/ 86 w 9"/>
                <a:gd name="T5" fmla="*/ 114 h 6"/>
                <a:gd name="T6" fmla="*/ 152 w 9"/>
                <a:gd name="T7" fmla="*/ 114 h 6"/>
                <a:gd name="T8" fmla="*/ 201 w 9"/>
                <a:gd name="T9" fmla="*/ 180 h 6"/>
                <a:gd name="T10" fmla="*/ 240 w 9"/>
                <a:gd name="T11" fmla="*/ 86 h 6"/>
                <a:gd name="T12" fmla="*/ 152 w 9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6">
                  <a:moveTo>
                    <a:pt x="5" y="0"/>
                  </a:moveTo>
                  <a:cubicBezTo>
                    <a:pt x="4" y="0"/>
                    <a:pt x="0" y="0"/>
                    <a:pt x="0" y="2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4" y="4"/>
                    <a:pt x="3" y="5"/>
                    <a:pt x="5" y="4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6" y="5"/>
                    <a:pt x="9" y="4"/>
                    <a:pt x="8" y="3"/>
                  </a:cubicBezTo>
                  <a:cubicBezTo>
                    <a:pt x="7" y="2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" name="Freeform 346"/>
            <p:cNvSpPr>
              <a:spLocks noEditPoints="1"/>
            </p:cNvSpPr>
            <p:nvPr/>
          </p:nvSpPr>
          <p:spPr bwMode="auto">
            <a:xfrm>
              <a:off x="1773613" y="2150581"/>
              <a:ext cx="75539" cy="59817"/>
            </a:xfrm>
            <a:custGeom>
              <a:avLst/>
              <a:gdLst>
                <a:gd name="T0" fmla="*/ 305 w 10"/>
                <a:gd name="T1" fmla="*/ 254 h 8"/>
                <a:gd name="T2" fmla="*/ 264 w 10"/>
                <a:gd name="T3" fmla="*/ 254 h 8"/>
                <a:gd name="T4" fmla="*/ 197 w 10"/>
                <a:gd name="T5" fmla="*/ 226 h 8"/>
                <a:gd name="T6" fmla="*/ 168 w 10"/>
                <a:gd name="T7" fmla="*/ 185 h 8"/>
                <a:gd name="T8" fmla="*/ 139 w 10"/>
                <a:gd name="T9" fmla="*/ 185 h 8"/>
                <a:gd name="T10" fmla="*/ 139 w 10"/>
                <a:gd name="T11" fmla="*/ 164 h 8"/>
                <a:gd name="T12" fmla="*/ 98 w 10"/>
                <a:gd name="T13" fmla="*/ 164 h 8"/>
                <a:gd name="T14" fmla="*/ 0 w 10"/>
                <a:gd name="T15" fmla="*/ 95 h 8"/>
                <a:gd name="T16" fmla="*/ 29 w 10"/>
                <a:gd name="T17" fmla="*/ 69 h 8"/>
                <a:gd name="T18" fmla="*/ 168 w 10"/>
                <a:gd name="T19" fmla="*/ 0 h 8"/>
                <a:gd name="T20" fmla="*/ 197 w 10"/>
                <a:gd name="T21" fmla="*/ 0 h 8"/>
                <a:gd name="T22" fmla="*/ 197 w 10"/>
                <a:gd name="T23" fmla="*/ 0 h 8"/>
                <a:gd name="T24" fmla="*/ 197 w 10"/>
                <a:gd name="T25" fmla="*/ 0 h 8"/>
                <a:gd name="T26" fmla="*/ 305 w 10"/>
                <a:gd name="T27" fmla="*/ 95 h 8"/>
                <a:gd name="T28" fmla="*/ 305 w 10"/>
                <a:gd name="T29" fmla="*/ 95 h 8"/>
                <a:gd name="T30" fmla="*/ 305 w 10"/>
                <a:gd name="T31" fmla="*/ 185 h 8"/>
                <a:gd name="T32" fmla="*/ 264 w 10"/>
                <a:gd name="T33" fmla="*/ 226 h 8"/>
                <a:gd name="T34" fmla="*/ 305 w 10"/>
                <a:gd name="T35" fmla="*/ 254 h 8"/>
                <a:gd name="T36" fmla="*/ 235 w 10"/>
                <a:gd name="T37" fmla="*/ 135 h 8"/>
                <a:gd name="T38" fmla="*/ 235 w 10"/>
                <a:gd name="T39" fmla="*/ 185 h 8"/>
                <a:gd name="T40" fmla="*/ 235 w 10"/>
                <a:gd name="T41" fmla="*/ 185 h 8"/>
                <a:gd name="T42" fmla="*/ 235 w 10"/>
                <a:gd name="T43" fmla="*/ 185 h 8"/>
                <a:gd name="T44" fmla="*/ 264 w 10"/>
                <a:gd name="T45" fmla="*/ 164 h 8"/>
                <a:gd name="T46" fmla="*/ 264 w 10"/>
                <a:gd name="T47" fmla="*/ 135 h 8"/>
                <a:gd name="T48" fmla="*/ 264 w 10"/>
                <a:gd name="T49" fmla="*/ 135 h 8"/>
                <a:gd name="T50" fmla="*/ 197 w 10"/>
                <a:gd name="T51" fmla="*/ 29 h 8"/>
                <a:gd name="T52" fmla="*/ 168 w 10"/>
                <a:gd name="T53" fmla="*/ 69 h 8"/>
                <a:gd name="T54" fmla="*/ 70 w 10"/>
                <a:gd name="T55" fmla="*/ 69 h 8"/>
                <a:gd name="T56" fmla="*/ 70 w 10"/>
                <a:gd name="T57" fmla="*/ 95 h 8"/>
                <a:gd name="T58" fmla="*/ 139 w 10"/>
                <a:gd name="T59" fmla="*/ 135 h 8"/>
                <a:gd name="T60" fmla="*/ 139 w 10"/>
                <a:gd name="T61" fmla="*/ 135 h 8"/>
                <a:gd name="T62" fmla="*/ 168 w 10"/>
                <a:gd name="T63" fmla="*/ 164 h 8"/>
                <a:gd name="T64" fmla="*/ 168 w 10"/>
                <a:gd name="T65" fmla="*/ 164 h 8"/>
                <a:gd name="T66" fmla="*/ 197 w 10"/>
                <a:gd name="T67" fmla="*/ 164 h 8"/>
                <a:gd name="T68" fmla="*/ 235 w 10"/>
                <a:gd name="T69" fmla="*/ 135 h 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" h="8">
                  <a:moveTo>
                    <a:pt x="9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6" y="7"/>
                    <a:pt x="6" y="7"/>
                  </a:cubicBezTo>
                  <a:cubicBezTo>
                    <a:pt x="6" y="7"/>
                    <a:pt x="5" y="7"/>
                    <a:pt x="5" y="6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5"/>
                    <a:pt x="9" y="5"/>
                    <a:pt x="9" y="6"/>
                  </a:cubicBezTo>
                  <a:cubicBezTo>
                    <a:pt x="8" y="6"/>
                    <a:pt x="8" y="6"/>
                    <a:pt x="8" y="7"/>
                  </a:cubicBezTo>
                  <a:lnTo>
                    <a:pt x="9" y="8"/>
                  </a:lnTo>
                  <a:close/>
                  <a:moveTo>
                    <a:pt x="7" y="4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2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4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6" y="5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" name="Freeform 347"/>
            <p:cNvSpPr>
              <a:spLocks/>
            </p:cNvSpPr>
            <p:nvPr/>
          </p:nvSpPr>
          <p:spPr bwMode="auto">
            <a:xfrm>
              <a:off x="2286653" y="2531520"/>
              <a:ext cx="47212" cy="37779"/>
            </a:xfrm>
            <a:custGeom>
              <a:avLst/>
              <a:gdLst>
                <a:gd name="T0" fmla="*/ 158 w 6"/>
                <a:gd name="T1" fmla="*/ 29 h 5"/>
                <a:gd name="T2" fmla="*/ 238 w 6"/>
                <a:gd name="T3" fmla="*/ 0 h 5"/>
                <a:gd name="T4" fmla="*/ 0 w 6"/>
                <a:gd name="T5" fmla="*/ 70 h 5"/>
                <a:gd name="T6" fmla="*/ 158 w 6"/>
                <a:gd name="T7" fmla="*/ 29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5" y="1"/>
                    <a:pt x="5" y="0"/>
                    <a:pt x="6" y="0"/>
                  </a:cubicBezTo>
                  <a:cubicBezTo>
                    <a:pt x="5" y="2"/>
                    <a:pt x="2" y="5"/>
                    <a:pt x="0" y="2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" name="Freeform 348"/>
            <p:cNvSpPr>
              <a:spLocks noEditPoints="1"/>
            </p:cNvSpPr>
            <p:nvPr/>
          </p:nvSpPr>
          <p:spPr bwMode="auto">
            <a:xfrm>
              <a:off x="2286653" y="2522075"/>
              <a:ext cx="53507" cy="37779"/>
            </a:xfrm>
            <a:custGeom>
              <a:avLst/>
              <a:gdLst>
                <a:gd name="T0" fmla="*/ 70 w 7"/>
                <a:gd name="T1" fmla="*/ 168 h 5"/>
                <a:gd name="T2" fmla="*/ 0 w 7"/>
                <a:gd name="T3" fmla="*/ 98 h 5"/>
                <a:gd name="T4" fmla="*/ 0 w 7"/>
                <a:gd name="T5" fmla="*/ 98 h 5"/>
                <a:gd name="T6" fmla="*/ 0 w 7"/>
                <a:gd name="T7" fmla="*/ 98 h 5"/>
                <a:gd name="T8" fmla="*/ 141 w 7"/>
                <a:gd name="T9" fmla="*/ 29 h 5"/>
                <a:gd name="T10" fmla="*/ 141 w 7"/>
                <a:gd name="T11" fmla="*/ 29 h 5"/>
                <a:gd name="T12" fmla="*/ 170 w 7"/>
                <a:gd name="T13" fmla="*/ 29 h 5"/>
                <a:gd name="T14" fmla="*/ 170 w 7"/>
                <a:gd name="T15" fmla="*/ 29 h 5"/>
                <a:gd name="T16" fmla="*/ 243 w 7"/>
                <a:gd name="T17" fmla="*/ 0 h 5"/>
                <a:gd name="T18" fmla="*/ 211 w 7"/>
                <a:gd name="T19" fmla="*/ 29 h 5"/>
                <a:gd name="T20" fmla="*/ 70 w 7"/>
                <a:gd name="T21" fmla="*/ 168 h 5"/>
                <a:gd name="T22" fmla="*/ 29 w 7"/>
                <a:gd name="T23" fmla="*/ 98 h 5"/>
                <a:gd name="T24" fmla="*/ 70 w 7"/>
                <a:gd name="T25" fmla="*/ 139 h 5"/>
                <a:gd name="T26" fmla="*/ 141 w 7"/>
                <a:gd name="T27" fmla="*/ 98 h 5"/>
                <a:gd name="T28" fmla="*/ 29 w 7"/>
                <a:gd name="T29" fmla="*/ 98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" h="5">
                  <a:moveTo>
                    <a:pt x="2" y="5"/>
                  </a:moveTo>
                  <a:cubicBezTo>
                    <a:pt x="1" y="5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4" y="5"/>
                    <a:pt x="2" y="5"/>
                  </a:cubicBezTo>
                  <a:close/>
                  <a:moveTo>
                    <a:pt x="1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" name="Freeform 349"/>
            <p:cNvSpPr>
              <a:spLocks/>
            </p:cNvSpPr>
            <p:nvPr/>
          </p:nvSpPr>
          <p:spPr bwMode="auto">
            <a:xfrm>
              <a:off x="1937282" y="2166323"/>
              <a:ext cx="179407" cy="88151"/>
            </a:xfrm>
            <a:custGeom>
              <a:avLst/>
              <a:gdLst>
                <a:gd name="T0" fmla="*/ 0 w 24"/>
                <a:gd name="T1" fmla="*/ 86 h 12"/>
                <a:gd name="T2" fmla="*/ 135 w 24"/>
                <a:gd name="T3" fmla="*/ 240 h 12"/>
                <a:gd name="T4" fmla="*/ 283 w 24"/>
                <a:gd name="T5" fmla="*/ 240 h 12"/>
                <a:gd name="T6" fmla="*/ 349 w 24"/>
                <a:gd name="T7" fmla="*/ 240 h 12"/>
                <a:gd name="T8" fmla="*/ 418 w 24"/>
                <a:gd name="T9" fmla="*/ 331 h 12"/>
                <a:gd name="T10" fmla="*/ 485 w 24"/>
                <a:gd name="T11" fmla="*/ 331 h 12"/>
                <a:gd name="T12" fmla="*/ 575 w 24"/>
                <a:gd name="T13" fmla="*/ 294 h 12"/>
                <a:gd name="T14" fmla="*/ 672 w 24"/>
                <a:gd name="T15" fmla="*/ 266 h 12"/>
                <a:gd name="T16" fmla="*/ 762 w 24"/>
                <a:gd name="T17" fmla="*/ 266 h 12"/>
                <a:gd name="T18" fmla="*/ 672 w 24"/>
                <a:gd name="T19" fmla="*/ 180 h 12"/>
                <a:gd name="T20" fmla="*/ 575 w 24"/>
                <a:gd name="T21" fmla="*/ 180 h 12"/>
                <a:gd name="T22" fmla="*/ 508 w 24"/>
                <a:gd name="T23" fmla="*/ 152 h 12"/>
                <a:gd name="T24" fmla="*/ 349 w 24"/>
                <a:gd name="T25" fmla="*/ 86 h 12"/>
                <a:gd name="T26" fmla="*/ 254 w 24"/>
                <a:gd name="T27" fmla="*/ 28 h 12"/>
                <a:gd name="T28" fmla="*/ 164 w 24"/>
                <a:gd name="T29" fmla="*/ 0 h 12"/>
                <a:gd name="T30" fmla="*/ 0 w 24"/>
                <a:gd name="T31" fmla="*/ 86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" h="12">
                  <a:moveTo>
                    <a:pt x="0" y="3"/>
                  </a:moveTo>
                  <a:cubicBezTo>
                    <a:pt x="1" y="5"/>
                    <a:pt x="2" y="6"/>
                    <a:pt x="4" y="8"/>
                  </a:cubicBezTo>
                  <a:cubicBezTo>
                    <a:pt x="6" y="10"/>
                    <a:pt x="7" y="7"/>
                    <a:pt x="9" y="8"/>
                  </a:cubicBezTo>
                  <a:cubicBezTo>
                    <a:pt x="9" y="8"/>
                    <a:pt x="11" y="8"/>
                    <a:pt x="11" y="8"/>
                  </a:cubicBezTo>
                  <a:cubicBezTo>
                    <a:pt x="12" y="10"/>
                    <a:pt x="12" y="10"/>
                    <a:pt x="13" y="11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6" y="10"/>
                    <a:pt x="17" y="11"/>
                    <a:pt x="18" y="10"/>
                  </a:cubicBezTo>
                  <a:cubicBezTo>
                    <a:pt x="19" y="10"/>
                    <a:pt x="20" y="9"/>
                    <a:pt x="21" y="9"/>
                  </a:cubicBezTo>
                  <a:cubicBezTo>
                    <a:pt x="21" y="9"/>
                    <a:pt x="24" y="10"/>
                    <a:pt x="24" y="9"/>
                  </a:cubicBezTo>
                  <a:cubicBezTo>
                    <a:pt x="24" y="7"/>
                    <a:pt x="24" y="5"/>
                    <a:pt x="21" y="6"/>
                  </a:cubicBezTo>
                  <a:cubicBezTo>
                    <a:pt x="20" y="6"/>
                    <a:pt x="19" y="7"/>
                    <a:pt x="18" y="6"/>
                  </a:cubicBezTo>
                  <a:cubicBezTo>
                    <a:pt x="17" y="5"/>
                    <a:pt x="17" y="6"/>
                    <a:pt x="16" y="5"/>
                  </a:cubicBezTo>
                  <a:cubicBezTo>
                    <a:pt x="14" y="4"/>
                    <a:pt x="12" y="1"/>
                    <a:pt x="11" y="3"/>
                  </a:cubicBezTo>
                  <a:cubicBezTo>
                    <a:pt x="10" y="2"/>
                    <a:pt x="9" y="1"/>
                    <a:pt x="8" y="1"/>
                  </a:cubicBezTo>
                  <a:cubicBezTo>
                    <a:pt x="7" y="0"/>
                    <a:pt x="6" y="1"/>
                    <a:pt x="5" y="0"/>
                  </a:cubicBezTo>
                  <a:cubicBezTo>
                    <a:pt x="5" y="1"/>
                    <a:pt x="1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" name="Freeform 350"/>
            <p:cNvSpPr>
              <a:spLocks noEditPoints="1"/>
            </p:cNvSpPr>
            <p:nvPr/>
          </p:nvSpPr>
          <p:spPr bwMode="auto">
            <a:xfrm>
              <a:off x="1930987" y="2144285"/>
              <a:ext cx="191997" cy="110189"/>
            </a:xfrm>
            <a:custGeom>
              <a:avLst/>
              <a:gdLst>
                <a:gd name="T0" fmla="*/ 401 w 26"/>
                <a:gd name="T1" fmla="*/ 446 h 15"/>
                <a:gd name="T2" fmla="*/ 364 w 26"/>
                <a:gd name="T3" fmla="*/ 355 h 15"/>
                <a:gd name="T4" fmla="*/ 298 w 26"/>
                <a:gd name="T5" fmla="*/ 331 h 15"/>
                <a:gd name="T6" fmla="*/ 181 w 26"/>
                <a:gd name="T7" fmla="*/ 355 h 15"/>
                <a:gd name="T8" fmla="*/ 28 w 26"/>
                <a:gd name="T9" fmla="*/ 180 h 15"/>
                <a:gd name="T10" fmla="*/ 66 w 26"/>
                <a:gd name="T11" fmla="*/ 152 h 15"/>
                <a:gd name="T12" fmla="*/ 155 w 26"/>
                <a:gd name="T13" fmla="*/ 114 h 15"/>
                <a:gd name="T14" fmla="*/ 181 w 26"/>
                <a:gd name="T15" fmla="*/ 0 h 15"/>
                <a:gd name="T16" fmla="*/ 209 w 26"/>
                <a:gd name="T17" fmla="*/ 86 h 15"/>
                <a:gd name="T18" fmla="*/ 298 w 26"/>
                <a:gd name="T19" fmla="*/ 86 h 15"/>
                <a:gd name="T20" fmla="*/ 401 w 26"/>
                <a:gd name="T21" fmla="*/ 152 h 15"/>
                <a:gd name="T22" fmla="*/ 519 w 26"/>
                <a:gd name="T23" fmla="*/ 240 h 15"/>
                <a:gd name="T24" fmla="*/ 605 w 26"/>
                <a:gd name="T25" fmla="*/ 266 h 15"/>
                <a:gd name="T26" fmla="*/ 633 w 26"/>
                <a:gd name="T27" fmla="*/ 266 h 15"/>
                <a:gd name="T28" fmla="*/ 760 w 26"/>
                <a:gd name="T29" fmla="*/ 266 h 15"/>
                <a:gd name="T30" fmla="*/ 720 w 26"/>
                <a:gd name="T31" fmla="*/ 380 h 15"/>
                <a:gd name="T32" fmla="*/ 671 w 26"/>
                <a:gd name="T33" fmla="*/ 380 h 15"/>
                <a:gd name="T34" fmla="*/ 633 w 26"/>
                <a:gd name="T35" fmla="*/ 380 h 15"/>
                <a:gd name="T36" fmla="*/ 544 w 26"/>
                <a:gd name="T37" fmla="*/ 420 h 15"/>
                <a:gd name="T38" fmla="*/ 450 w 26"/>
                <a:gd name="T39" fmla="*/ 446 h 15"/>
                <a:gd name="T40" fmla="*/ 298 w 26"/>
                <a:gd name="T41" fmla="*/ 294 h 15"/>
                <a:gd name="T42" fmla="*/ 401 w 26"/>
                <a:gd name="T43" fmla="*/ 331 h 15"/>
                <a:gd name="T44" fmla="*/ 425 w 26"/>
                <a:gd name="T45" fmla="*/ 420 h 15"/>
                <a:gd name="T46" fmla="*/ 544 w 26"/>
                <a:gd name="T47" fmla="*/ 380 h 15"/>
                <a:gd name="T48" fmla="*/ 605 w 26"/>
                <a:gd name="T49" fmla="*/ 355 h 15"/>
                <a:gd name="T50" fmla="*/ 671 w 26"/>
                <a:gd name="T51" fmla="*/ 331 h 15"/>
                <a:gd name="T52" fmla="*/ 720 w 26"/>
                <a:gd name="T53" fmla="*/ 355 h 15"/>
                <a:gd name="T54" fmla="*/ 720 w 26"/>
                <a:gd name="T55" fmla="*/ 294 h 15"/>
                <a:gd name="T56" fmla="*/ 671 w 26"/>
                <a:gd name="T57" fmla="*/ 294 h 15"/>
                <a:gd name="T58" fmla="*/ 544 w 26"/>
                <a:gd name="T59" fmla="*/ 266 h 15"/>
                <a:gd name="T60" fmla="*/ 450 w 26"/>
                <a:gd name="T61" fmla="*/ 201 h 15"/>
                <a:gd name="T62" fmla="*/ 401 w 26"/>
                <a:gd name="T63" fmla="*/ 180 h 15"/>
                <a:gd name="T64" fmla="*/ 336 w 26"/>
                <a:gd name="T65" fmla="*/ 180 h 15"/>
                <a:gd name="T66" fmla="*/ 249 w 26"/>
                <a:gd name="T67" fmla="*/ 114 h 15"/>
                <a:gd name="T68" fmla="*/ 181 w 26"/>
                <a:gd name="T69" fmla="*/ 114 h 15"/>
                <a:gd name="T70" fmla="*/ 155 w 26"/>
                <a:gd name="T71" fmla="*/ 294 h 15"/>
                <a:gd name="T72" fmla="*/ 209 w 26"/>
                <a:gd name="T73" fmla="*/ 294 h 1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" h="15">
                  <a:moveTo>
                    <a:pt x="15" y="15"/>
                  </a:moveTo>
                  <a:cubicBezTo>
                    <a:pt x="15" y="15"/>
                    <a:pt x="14" y="15"/>
                    <a:pt x="13" y="15"/>
                  </a:cubicBezTo>
                  <a:cubicBezTo>
                    <a:pt x="12" y="14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1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2"/>
                    <a:pt x="5" y="12"/>
                    <a:pt x="4" y="11"/>
                  </a:cubicBezTo>
                  <a:cubicBezTo>
                    <a:pt x="2" y="9"/>
                    <a:pt x="2" y="8"/>
                    <a:pt x="1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11" y="4"/>
                    <a:pt x="11" y="4"/>
                    <a:pt x="12" y="5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4" y="5"/>
                    <a:pt x="15" y="6"/>
                    <a:pt x="16" y="7"/>
                  </a:cubicBezTo>
                  <a:cubicBezTo>
                    <a:pt x="16" y="7"/>
                    <a:pt x="17" y="8"/>
                    <a:pt x="17" y="8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8"/>
                    <a:pt x="19" y="8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4" y="8"/>
                    <a:pt x="25" y="9"/>
                  </a:cubicBezTo>
                  <a:cubicBezTo>
                    <a:pt x="26" y="10"/>
                    <a:pt x="26" y="11"/>
                    <a:pt x="25" y="12"/>
                  </a:cubicBezTo>
                  <a:cubicBezTo>
                    <a:pt x="25" y="13"/>
                    <a:pt x="25" y="13"/>
                    <a:pt x="24" y="13"/>
                  </a:cubicBezTo>
                  <a:cubicBezTo>
                    <a:pt x="23" y="13"/>
                    <a:pt x="23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4"/>
                    <a:pt x="17" y="14"/>
                    <a:pt x="17" y="14"/>
                  </a:cubicBezTo>
                  <a:cubicBezTo>
                    <a:pt x="17" y="15"/>
                    <a:pt x="16" y="15"/>
                    <a:pt x="15" y="15"/>
                  </a:cubicBezTo>
                  <a:close/>
                  <a:moveTo>
                    <a:pt x="9" y="10"/>
                  </a:moveTo>
                  <a:cubicBezTo>
                    <a:pt x="9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10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4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20" y="12"/>
                    <a:pt x="20" y="12"/>
                  </a:cubicBezTo>
                  <a:cubicBezTo>
                    <a:pt x="20" y="12"/>
                    <a:pt x="21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4" y="9"/>
                    <a:pt x="23" y="9"/>
                    <a:pt x="22" y="9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19" y="10"/>
                    <a:pt x="19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6" y="8"/>
                    <a:pt x="15" y="8"/>
                    <a:pt x="15" y="7"/>
                  </a:cubicBezTo>
                  <a:cubicBezTo>
                    <a:pt x="14" y="7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5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3" y="8"/>
                    <a:pt x="4" y="9"/>
                    <a:pt x="5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" name="Freeform 351"/>
            <p:cNvSpPr>
              <a:spLocks/>
            </p:cNvSpPr>
            <p:nvPr/>
          </p:nvSpPr>
          <p:spPr bwMode="auto">
            <a:xfrm>
              <a:off x="2012821" y="2232436"/>
              <a:ext cx="110162" cy="75558"/>
            </a:xfrm>
            <a:custGeom>
              <a:avLst/>
              <a:gdLst>
                <a:gd name="T0" fmla="*/ 0 w 15"/>
                <a:gd name="T1" fmla="*/ 197 h 10"/>
                <a:gd name="T2" fmla="*/ 114 w 15"/>
                <a:gd name="T3" fmla="*/ 305 h 10"/>
                <a:gd name="T4" fmla="*/ 240 w 15"/>
                <a:gd name="T5" fmla="*/ 264 h 10"/>
                <a:gd name="T6" fmla="*/ 446 w 15"/>
                <a:gd name="T7" fmla="*/ 70 h 10"/>
                <a:gd name="T8" fmla="*/ 355 w 15"/>
                <a:gd name="T9" fmla="*/ 0 h 10"/>
                <a:gd name="T10" fmla="*/ 240 w 15"/>
                <a:gd name="T11" fmla="*/ 29 h 10"/>
                <a:gd name="T12" fmla="*/ 201 w 15"/>
                <a:gd name="T13" fmla="*/ 29 h 10"/>
                <a:gd name="T14" fmla="*/ 152 w 15"/>
                <a:gd name="T15" fmla="*/ 98 h 10"/>
                <a:gd name="T16" fmla="*/ 65 w 15"/>
                <a:gd name="T17" fmla="*/ 70 h 10"/>
                <a:gd name="T18" fmla="*/ 28 w 15"/>
                <a:gd name="T19" fmla="*/ 98 h 10"/>
                <a:gd name="T20" fmla="*/ 0 w 15"/>
                <a:gd name="T21" fmla="*/ 197 h 10"/>
                <a:gd name="T22" fmla="*/ 0 w 15"/>
                <a:gd name="T23" fmla="*/ 197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10">
                  <a:moveTo>
                    <a:pt x="0" y="6"/>
                  </a:moveTo>
                  <a:cubicBezTo>
                    <a:pt x="1" y="7"/>
                    <a:pt x="3" y="9"/>
                    <a:pt x="4" y="9"/>
                  </a:cubicBezTo>
                  <a:cubicBezTo>
                    <a:pt x="5" y="10"/>
                    <a:pt x="7" y="8"/>
                    <a:pt x="8" y="8"/>
                  </a:cubicBezTo>
                  <a:cubicBezTo>
                    <a:pt x="13" y="8"/>
                    <a:pt x="12" y="4"/>
                    <a:pt x="15" y="2"/>
                  </a:cubicBezTo>
                  <a:cubicBezTo>
                    <a:pt x="14" y="1"/>
                    <a:pt x="14" y="0"/>
                    <a:pt x="12" y="0"/>
                  </a:cubicBezTo>
                  <a:cubicBezTo>
                    <a:pt x="10" y="0"/>
                    <a:pt x="10" y="0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3"/>
                    <a:pt x="1" y="2"/>
                    <a:pt x="1" y="3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" name="Freeform 352"/>
            <p:cNvSpPr>
              <a:spLocks noEditPoints="1"/>
            </p:cNvSpPr>
            <p:nvPr/>
          </p:nvSpPr>
          <p:spPr bwMode="auto">
            <a:xfrm>
              <a:off x="2006526" y="2226139"/>
              <a:ext cx="125900" cy="81855"/>
            </a:xfrm>
            <a:custGeom>
              <a:avLst/>
              <a:gdLst>
                <a:gd name="T0" fmla="*/ 155 w 17"/>
                <a:gd name="T1" fmla="*/ 340 h 11"/>
                <a:gd name="T2" fmla="*/ 155 w 17"/>
                <a:gd name="T3" fmla="*/ 340 h 11"/>
                <a:gd name="T4" fmla="*/ 155 w 17"/>
                <a:gd name="T5" fmla="*/ 340 h 11"/>
                <a:gd name="T6" fmla="*/ 66 w 17"/>
                <a:gd name="T7" fmla="*/ 251 h 11"/>
                <a:gd name="T8" fmla="*/ 28 w 17"/>
                <a:gd name="T9" fmla="*/ 251 h 11"/>
                <a:gd name="T10" fmla="*/ 0 w 17"/>
                <a:gd name="T11" fmla="*/ 225 h 11"/>
                <a:gd name="T12" fmla="*/ 0 w 17"/>
                <a:gd name="T13" fmla="*/ 225 h 11"/>
                <a:gd name="T14" fmla="*/ 0 w 17"/>
                <a:gd name="T15" fmla="*/ 184 h 11"/>
                <a:gd name="T16" fmla="*/ 28 w 17"/>
                <a:gd name="T17" fmla="*/ 156 h 11"/>
                <a:gd name="T18" fmla="*/ 28 w 17"/>
                <a:gd name="T19" fmla="*/ 118 h 11"/>
                <a:gd name="T20" fmla="*/ 66 w 17"/>
                <a:gd name="T21" fmla="*/ 95 h 11"/>
                <a:gd name="T22" fmla="*/ 66 w 17"/>
                <a:gd name="T23" fmla="*/ 95 h 11"/>
                <a:gd name="T24" fmla="*/ 66 w 17"/>
                <a:gd name="T25" fmla="*/ 95 h 11"/>
                <a:gd name="T26" fmla="*/ 66 w 17"/>
                <a:gd name="T27" fmla="*/ 28 h 11"/>
                <a:gd name="T28" fmla="*/ 89 w 17"/>
                <a:gd name="T29" fmla="*/ 66 h 11"/>
                <a:gd name="T30" fmla="*/ 184 w 17"/>
                <a:gd name="T31" fmla="*/ 95 h 11"/>
                <a:gd name="T32" fmla="*/ 184 w 17"/>
                <a:gd name="T33" fmla="*/ 95 h 11"/>
                <a:gd name="T34" fmla="*/ 249 w 17"/>
                <a:gd name="T35" fmla="*/ 66 h 11"/>
                <a:gd name="T36" fmla="*/ 249 w 17"/>
                <a:gd name="T37" fmla="*/ 66 h 11"/>
                <a:gd name="T38" fmla="*/ 271 w 17"/>
                <a:gd name="T39" fmla="*/ 66 h 11"/>
                <a:gd name="T40" fmla="*/ 311 w 17"/>
                <a:gd name="T41" fmla="*/ 28 h 11"/>
                <a:gd name="T42" fmla="*/ 405 w 17"/>
                <a:gd name="T43" fmla="*/ 28 h 11"/>
                <a:gd name="T44" fmla="*/ 520 w 17"/>
                <a:gd name="T45" fmla="*/ 95 h 11"/>
                <a:gd name="T46" fmla="*/ 520 w 17"/>
                <a:gd name="T47" fmla="*/ 95 h 11"/>
                <a:gd name="T48" fmla="*/ 492 w 17"/>
                <a:gd name="T49" fmla="*/ 95 h 11"/>
                <a:gd name="T50" fmla="*/ 433 w 17"/>
                <a:gd name="T51" fmla="*/ 184 h 11"/>
                <a:gd name="T52" fmla="*/ 271 w 17"/>
                <a:gd name="T53" fmla="*/ 319 h 11"/>
                <a:gd name="T54" fmla="*/ 209 w 17"/>
                <a:gd name="T55" fmla="*/ 319 h 11"/>
                <a:gd name="T56" fmla="*/ 155 w 17"/>
                <a:gd name="T57" fmla="*/ 340 h 11"/>
                <a:gd name="T58" fmla="*/ 66 w 17"/>
                <a:gd name="T59" fmla="*/ 225 h 11"/>
                <a:gd name="T60" fmla="*/ 89 w 17"/>
                <a:gd name="T61" fmla="*/ 251 h 11"/>
                <a:gd name="T62" fmla="*/ 155 w 17"/>
                <a:gd name="T63" fmla="*/ 319 h 11"/>
                <a:gd name="T64" fmla="*/ 155 w 17"/>
                <a:gd name="T65" fmla="*/ 319 h 11"/>
                <a:gd name="T66" fmla="*/ 209 w 17"/>
                <a:gd name="T67" fmla="*/ 279 h 11"/>
                <a:gd name="T68" fmla="*/ 271 w 17"/>
                <a:gd name="T69" fmla="*/ 251 h 11"/>
                <a:gd name="T70" fmla="*/ 405 w 17"/>
                <a:gd name="T71" fmla="*/ 184 h 11"/>
                <a:gd name="T72" fmla="*/ 454 w 17"/>
                <a:gd name="T73" fmla="*/ 95 h 11"/>
                <a:gd name="T74" fmla="*/ 405 w 17"/>
                <a:gd name="T75" fmla="*/ 66 h 11"/>
                <a:gd name="T76" fmla="*/ 339 w 17"/>
                <a:gd name="T77" fmla="*/ 66 h 11"/>
                <a:gd name="T78" fmla="*/ 311 w 17"/>
                <a:gd name="T79" fmla="*/ 95 h 11"/>
                <a:gd name="T80" fmla="*/ 249 w 17"/>
                <a:gd name="T81" fmla="*/ 95 h 11"/>
                <a:gd name="T82" fmla="*/ 249 w 17"/>
                <a:gd name="T83" fmla="*/ 95 h 11"/>
                <a:gd name="T84" fmla="*/ 209 w 17"/>
                <a:gd name="T85" fmla="*/ 118 h 11"/>
                <a:gd name="T86" fmla="*/ 184 w 17"/>
                <a:gd name="T87" fmla="*/ 118 h 11"/>
                <a:gd name="T88" fmla="*/ 89 w 17"/>
                <a:gd name="T89" fmla="*/ 118 h 11"/>
                <a:gd name="T90" fmla="*/ 89 w 17"/>
                <a:gd name="T91" fmla="*/ 118 h 11"/>
                <a:gd name="T92" fmla="*/ 66 w 17"/>
                <a:gd name="T93" fmla="*/ 118 h 11"/>
                <a:gd name="T94" fmla="*/ 66 w 17"/>
                <a:gd name="T95" fmla="*/ 118 h 11"/>
                <a:gd name="T96" fmla="*/ 66 w 17"/>
                <a:gd name="T97" fmla="*/ 156 h 11"/>
                <a:gd name="T98" fmla="*/ 66 w 17"/>
                <a:gd name="T99" fmla="*/ 225 h 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" h="11"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10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0"/>
                    <a:pt x="13" y="1"/>
                  </a:cubicBezTo>
                  <a:cubicBezTo>
                    <a:pt x="15" y="1"/>
                    <a:pt x="16" y="1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4"/>
                    <a:pt x="15" y="5"/>
                    <a:pt x="14" y="6"/>
                  </a:cubicBezTo>
                  <a:cubicBezTo>
                    <a:pt x="13" y="8"/>
                    <a:pt x="12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ubicBezTo>
                    <a:pt x="7" y="11"/>
                    <a:pt x="6" y="11"/>
                    <a:pt x="5" y="11"/>
                  </a:cubicBezTo>
                  <a:close/>
                  <a:moveTo>
                    <a:pt x="2" y="7"/>
                  </a:moveTo>
                  <a:cubicBezTo>
                    <a:pt x="2" y="7"/>
                    <a:pt x="2" y="7"/>
                    <a:pt x="3" y="8"/>
                  </a:cubicBezTo>
                  <a:cubicBezTo>
                    <a:pt x="3" y="8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9"/>
                    <a:pt x="7" y="9"/>
                  </a:cubicBezTo>
                  <a:cubicBezTo>
                    <a:pt x="8" y="9"/>
                    <a:pt x="8" y="8"/>
                    <a:pt x="9" y="8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4" y="5"/>
                    <a:pt x="14" y="4"/>
                    <a:pt x="15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0" y="2"/>
                    <a:pt x="10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6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" name="Freeform 353"/>
            <p:cNvSpPr>
              <a:spLocks/>
            </p:cNvSpPr>
            <p:nvPr/>
          </p:nvSpPr>
          <p:spPr bwMode="auto">
            <a:xfrm>
              <a:off x="1871184" y="1964834"/>
              <a:ext cx="44065" cy="97596"/>
            </a:xfrm>
            <a:custGeom>
              <a:avLst/>
              <a:gdLst>
                <a:gd name="T0" fmla="*/ 86 w 6"/>
                <a:gd name="T1" fmla="*/ 393 h 13"/>
                <a:gd name="T2" fmla="*/ 28 w 6"/>
                <a:gd name="T3" fmla="*/ 324 h 13"/>
                <a:gd name="T4" fmla="*/ 0 w 6"/>
                <a:gd name="T5" fmla="*/ 284 h 13"/>
                <a:gd name="T6" fmla="*/ 0 w 6"/>
                <a:gd name="T7" fmla="*/ 188 h 13"/>
                <a:gd name="T8" fmla="*/ 152 w 6"/>
                <a:gd name="T9" fmla="*/ 0 h 13"/>
                <a:gd name="T10" fmla="*/ 152 w 6"/>
                <a:gd name="T11" fmla="*/ 165 h 13"/>
                <a:gd name="T12" fmla="*/ 152 w 6"/>
                <a:gd name="T13" fmla="*/ 165 h 13"/>
                <a:gd name="T14" fmla="*/ 152 w 6"/>
                <a:gd name="T15" fmla="*/ 188 h 13"/>
                <a:gd name="T16" fmla="*/ 180 w 6"/>
                <a:gd name="T17" fmla="*/ 188 h 13"/>
                <a:gd name="T18" fmla="*/ 152 w 6"/>
                <a:gd name="T19" fmla="*/ 234 h 13"/>
                <a:gd name="T20" fmla="*/ 114 w 6"/>
                <a:gd name="T21" fmla="*/ 284 h 13"/>
                <a:gd name="T22" fmla="*/ 114 w 6"/>
                <a:gd name="T23" fmla="*/ 284 h 13"/>
                <a:gd name="T24" fmla="*/ 86 w 6"/>
                <a:gd name="T25" fmla="*/ 393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" h="13">
                  <a:moveTo>
                    <a:pt x="3" y="12"/>
                  </a:moveTo>
                  <a:cubicBezTo>
                    <a:pt x="1" y="13"/>
                    <a:pt x="2" y="12"/>
                    <a:pt x="1" y="10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3"/>
                    <a:pt x="3" y="2"/>
                    <a:pt x="5" y="0"/>
                  </a:cubicBezTo>
                  <a:cubicBezTo>
                    <a:pt x="6" y="2"/>
                    <a:pt x="5" y="3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" name="Freeform 354"/>
            <p:cNvSpPr>
              <a:spLocks noEditPoints="1"/>
            </p:cNvSpPr>
            <p:nvPr/>
          </p:nvSpPr>
          <p:spPr bwMode="auto">
            <a:xfrm>
              <a:off x="1864889" y="1958538"/>
              <a:ext cx="59802" cy="103892"/>
            </a:xfrm>
            <a:custGeom>
              <a:avLst/>
              <a:gdLst>
                <a:gd name="T0" fmla="*/ 135 w 8"/>
                <a:gd name="T1" fmla="*/ 434 h 14"/>
                <a:gd name="T2" fmla="*/ 69 w 8"/>
                <a:gd name="T3" fmla="*/ 405 h 14"/>
                <a:gd name="T4" fmla="*/ 69 w 8"/>
                <a:gd name="T5" fmla="*/ 368 h 14"/>
                <a:gd name="T6" fmla="*/ 69 w 8"/>
                <a:gd name="T7" fmla="*/ 339 h 14"/>
                <a:gd name="T8" fmla="*/ 29 w 8"/>
                <a:gd name="T9" fmla="*/ 316 h 14"/>
                <a:gd name="T10" fmla="*/ 0 w 8"/>
                <a:gd name="T11" fmla="*/ 222 h 14"/>
                <a:gd name="T12" fmla="*/ 164 w 8"/>
                <a:gd name="T13" fmla="*/ 66 h 14"/>
                <a:gd name="T14" fmla="*/ 185 w 8"/>
                <a:gd name="T15" fmla="*/ 28 h 14"/>
                <a:gd name="T16" fmla="*/ 226 w 8"/>
                <a:gd name="T17" fmla="*/ 0 h 14"/>
                <a:gd name="T18" fmla="*/ 226 w 8"/>
                <a:gd name="T19" fmla="*/ 28 h 14"/>
                <a:gd name="T20" fmla="*/ 185 w 8"/>
                <a:gd name="T21" fmla="*/ 156 h 14"/>
                <a:gd name="T22" fmla="*/ 226 w 8"/>
                <a:gd name="T23" fmla="*/ 156 h 14"/>
                <a:gd name="T24" fmla="*/ 226 w 8"/>
                <a:gd name="T25" fmla="*/ 184 h 14"/>
                <a:gd name="T26" fmla="*/ 226 w 8"/>
                <a:gd name="T27" fmla="*/ 184 h 14"/>
                <a:gd name="T28" fmla="*/ 226 w 8"/>
                <a:gd name="T29" fmla="*/ 184 h 14"/>
                <a:gd name="T30" fmla="*/ 254 w 8"/>
                <a:gd name="T31" fmla="*/ 184 h 14"/>
                <a:gd name="T32" fmla="*/ 254 w 8"/>
                <a:gd name="T33" fmla="*/ 222 h 14"/>
                <a:gd name="T34" fmla="*/ 254 w 8"/>
                <a:gd name="T35" fmla="*/ 250 h 14"/>
                <a:gd name="T36" fmla="*/ 226 w 8"/>
                <a:gd name="T37" fmla="*/ 278 h 14"/>
                <a:gd name="T38" fmla="*/ 185 w 8"/>
                <a:gd name="T39" fmla="*/ 278 h 14"/>
                <a:gd name="T40" fmla="*/ 185 w 8"/>
                <a:gd name="T41" fmla="*/ 316 h 14"/>
                <a:gd name="T42" fmla="*/ 185 w 8"/>
                <a:gd name="T43" fmla="*/ 316 h 14"/>
                <a:gd name="T44" fmla="*/ 164 w 8"/>
                <a:gd name="T45" fmla="*/ 316 h 14"/>
                <a:gd name="T46" fmla="*/ 164 w 8"/>
                <a:gd name="T47" fmla="*/ 405 h 14"/>
                <a:gd name="T48" fmla="*/ 164 w 8"/>
                <a:gd name="T49" fmla="*/ 434 h 14"/>
                <a:gd name="T50" fmla="*/ 135 w 8"/>
                <a:gd name="T51" fmla="*/ 434 h 14"/>
                <a:gd name="T52" fmla="*/ 135 w 8"/>
                <a:gd name="T53" fmla="*/ 434 h 14"/>
                <a:gd name="T54" fmla="*/ 95 w 8"/>
                <a:gd name="T55" fmla="*/ 405 h 14"/>
                <a:gd name="T56" fmla="*/ 135 w 8"/>
                <a:gd name="T57" fmla="*/ 405 h 14"/>
                <a:gd name="T58" fmla="*/ 135 w 8"/>
                <a:gd name="T59" fmla="*/ 316 h 14"/>
                <a:gd name="T60" fmla="*/ 135 w 8"/>
                <a:gd name="T61" fmla="*/ 278 h 14"/>
                <a:gd name="T62" fmla="*/ 164 w 8"/>
                <a:gd name="T63" fmla="*/ 278 h 14"/>
                <a:gd name="T64" fmla="*/ 164 w 8"/>
                <a:gd name="T65" fmla="*/ 278 h 14"/>
                <a:gd name="T66" fmla="*/ 185 w 8"/>
                <a:gd name="T67" fmla="*/ 250 h 14"/>
                <a:gd name="T68" fmla="*/ 185 w 8"/>
                <a:gd name="T69" fmla="*/ 250 h 14"/>
                <a:gd name="T70" fmla="*/ 164 w 8"/>
                <a:gd name="T71" fmla="*/ 250 h 14"/>
                <a:gd name="T72" fmla="*/ 164 w 8"/>
                <a:gd name="T73" fmla="*/ 222 h 14"/>
                <a:gd name="T74" fmla="*/ 164 w 8"/>
                <a:gd name="T75" fmla="*/ 222 h 14"/>
                <a:gd name="T76" fmla="*/ 164 w 8"/>
                <a:gd name="T77" fmla="*/ 156 h 14"/>
                <a:gd name="T78" fmla="*/ 185 w 8"/>
                <a:gd name="T79" fmla="*/ 66 h 14"/>
                <a:gd name="T80" fmla="*/ 164 w 8"/>
                <a:gd name="T81" fmla="*/ 94 h 14"/>
                <a:gd name="T82" fmla="*/ 69 w 8"/>
                <a:gd name="T83" fmla="*/ 222 h 14"/>
                <a:gd name="T84" fmla="*/ 69 w 8"/>
                <a:gd name="T85" fmla="*/ 316 h 14"/>
                <a:gd name="T86" fmla="*/ 69 w 8"/>
                <a:gd name="T87" fmla="*/ 316 h 14"/>
                <a:gd name="T88" fmla="*/ 95 w 8"/>
                <a:gd name="T89" fmla="*/ 339 h 14"/>
                <a:gd name="T90" fmla="*/ 95 w 8"/>
                <a:gd name="T91" fmla="*/ 405 h 14"/>
                <a:gd name="T92" fmla="*/ 95 w 8"/>
                <a:gd name="T93" fmla="*/ 405 h 14"/>
                <a:gd name="T94" fmla="*/ 95 w 8"/>
                <a:gd name="T95" fmla="*/ 405 h 1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1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3"/>
                    <a:pt x="5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3"/>
                    <a:pt x="7" y="4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2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3" y="13"/>
                  </a:moveTo>
                  <a:cubicBezTo>
                    <a:pt x="3" y="13"/>
                    <a:pt x="4" y="13"/>
                    <a:pt x="4" y="13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3" y="4"/>
                    <a:pt x="2" y="5"/>
                    <a:pt x="2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" name="Freeform 355"/>
            <p:cNvSpPr>
              <a:spLocks/>
            </p:cNvSpPr>
            <p:nvPr/>
          </p:nvSpPr>
          <p:spPr bwMode="auto">
            <a:xfrm>
              <a:off x="1924692" y="2018355"/>
              <a:ext cx="28327" cy="37779"/>
            </a:xfrm>
            <a:custGeom>
              <a:avLst/>
              <a:gdLst>
                <a:gd name="T0" fmla="*/ 25 w 4"/>
                <a:gd name="T1" fmla="*/ 29 h 5"/>
                <a:gd name="T2" fmla="*/ 0 w 4"/>
                <a:gd name="T3" fmla="*/ 70 h 5"/>
                <a:gd name="T4" fmla="*/ 25 w 4"/>
                <a:gd name="T5" fmla="*/ 139 h 5"/>
                <a:gd name="T6" fmla="*/ 81 w 4"/>
                <a:gd name="T7" fmla="*/ 168 h 5"/>
                <a:gd name="T8" fmla="*/ 81 w 4"/>
                <a:gd name="T9" fmla="*/ 139 h 5"/>
                <a:gd name="T10" fmla="*/ 81 w 4"/>
                <a:gd name="T11" fmla="*/ 0 h 5"/>
                <a:gd name="T12" fmla="*/ 56 w 4"/>
                <a:gd name="T13" fmla="*/ 70 h 5"/>
                <a:gd name="T14" fmla="*/ 25 w 4"/>
                <a:gd name="T15" fmla="*/ 29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2" y="4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2"/>
                    <a:pt x="4" y="2"/>
                    <a:pt x="3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" name="Freeform 356"/>
            <p:cNvSpPr>
              <a:spLocks noEditPoints="1"/>
            </p:cNvSpPr>
            <p:nvPr/>
          </p:nvSpPr>
          <p:spPr bwMode="auto">
            <a:xfrm>
              <a:off x="1915250" y="2012058"/>
              <a:ext cx="44065" cy="50372"/>
            </a:xfrm>
            <a:custGeom>
              <a:avLst/>
              <a:gdLst>
                <a:gd name="T0" fmla="*/ 114 w 6"/>
                <a:gd name="T1" fmla="*/ 194 h 7"/>
                <a:gd name="T2" fmla="*/ 86 w 6"/>
                <a:gd name="T3" fmla="*/ 167 h 7"/>
                <a:gd name="T4" fmla="*/ 86 w 6"/>
                <a:gd name="T5" fmla="*/ 167 h 7"/>
                <a:gd name="T6" fmla="*/ 28 w 6"/>
                <a:gd name="T7" fmla="*/ 130 h 7"/>
                <a:gd name="T8" fmla="*/ 28 w 6"/>
                <a:gd name="T9" fmla="*/ 110 h 7"/>
                <a:gd name="T10" fmla="*/ 0 w 6"/>
                <a:gd name="T11" fmla="*/ 85 h 7"/>
                <a:gd name="T12" fmla="*/ 0 w 6"/>
                <a:gd name="T13" fmla="*/ 85 h 7"/>
                <a:gd name="T14" fmla="*/ 28 w 6"/>
                <a:gd name="T15" fmla="*/ 57 h 7"/>
                <a:gd name="T16" fmla="*/ 28 w 6"/>
                <a:gd name="T17" fmla="*/ 57 h 7"/>
                <a:gd name="T18" fmla="*/ 28 w 6"/>
                <a:gd name="T19" fmla="*/ 57 h 7"/>
                <a:gd name="T20" fmla="*/ 65 w 6"/>
                <a:gd name="T21" fmla="*/ 25 h 7"/>
                <a:gd name="T22" fmla="*/ 65 w 6"/>
                <a:gd name="T23" fmla="*/ 25 h 7"/>
                <a:gd name="T24" fmla="*/ 86 w 6"/>
                <a:gd name="T25" fmla="*/ 25 h 7"/>
                <a:gd name="T26" fmla="*/ 86 w 6"/>
                <a:gd name="T27" fmla="*/ 25 h 7"/>
                <a:gd name="T28" fmla="*/ 114 w 6"/>
                <a:gd name="T29" fmla="*/ 25 h 7"/>
                <a:gd name="T30" fmla="*/ 114 w 6"/>
                <a:gd name="T31" fmla="*/ 0 h 7"/>
                <a:gd name="T32" fmla="*/ 152 w 6"/>
                <a:gd name="T33" fmla="*/ 25 h 7"/>
                <a:gd name="T34" fmla="*/ 152 w 6"/>
                <a:gd name="T35" fmla="*/ 85 h 7"/>
                <a:gd name="T36" fmla="*/ 152 w 6"/>
                <a:gd name="T37" fmla="*/ 110 h 7"/>
                <a:gd name="T38" fmla="*/ 152 w 6"/>
                <a:gd name="T39" fmla="*/ 130 h 7"/>
                <a:gd name="T40" fmla="*/ 152 w 6"/>
                <a:gd name="T41" fmla="*/ 130 h 7"/>
                <a:gd name="T42" fmla="*/ 114 w 6"/>
                <a:gd name="T43" fmla="*/ 167 h 7"/>
                <a:gd name="T44" fmla="*/ 114 w 6"/>
                <a:gd name="T45" fmla="*/ 167 h 7"/>
                <a:gd name="T46" fmla="*/ 114 w 6"/>
                <a:gd name="T47" fmla="*/ 194 h 7"/>
                <a:gd name="T48" fmla="*/ 65 w 6"/>
                <a:gd name="T49" fmla="*/ 85 h 7"/>
                <a:gd name="T50" fmla="*/ 65 w 6"/>
                <a:gd name="T51" fmla="*/ 110 h 7"/>
                <a:gd name="T52" fmla="*/ 65 w 6"/>
                <a:gd name="T53" fmla="*/ 130 h 7"/>
                <a:gd name="T54" fmla="*/ 86 w 6"/>
                <a:gd name="T55" fmla="*/ 130 h 7"/>
                <a:gd name="T56" fmla="*/ 86 w 6"/>
                <a:gd name="T57" fmla="*/ 130 h 7"/>
                <a:gd name="T58" fmla="*/ 114 w 6"/>
                <a:gd name="T59" fmla="*/ 130 h 7"/>
                <a:gd name="T60" fmla="*/ 114 w 6"/>
                <a:gd name="T61" fmla="*/ 85 h 7"/>
                <a:gd name="T62" fmla="*/ 114 w 6"/>
                <a:gd name="T63" fmla="*/ 57 h 7"/>
                <a:gd name="T64" fmla="*/ 114 w 6"/>
                <a:gd name="T65" fmla="*/ 85 h 7"/>
                <a:gd name="T66" fmla="*/ 86 w 6"/>
                <a:gd name="T67" fmla="*/ 85 h 7"/>
                <a:gd name="T68" fmla="*/ 65 w 6"/>
                <a:gd name="T69" fmla="*/ 85 h 7"/>
                <a:gd name="T70" fmla="*/ 65 w 6"/>
                <a:gd name="T71" fmla="*/ 85 h 7"/>
                <a:gd name="T72" fmla="*/ 65 w 6"/>
                <a:gd name="T73" fmla="*/ 85 h 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lnTo>
                    <a:pt x="4" y="7"/>
                  </a:lnTo>
                  <a:close/>
                  <a:moveTo>
                    <a:pt x="2" y="3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4" name="Freeform 357"/>
            <p:cNvSpPr>
              <a:spLocks/>
            </p:cNvSpPr>
            <p:nvPr/>
          </p:nvSpPr>
          <p:spPr bwMode="auto">
            <a:xfrm>
              <a:off x="1833414" y="2056134"/>
              <a:ext cx="157375" cy="207785"/>
            </a:xfrm>
            <a:custGeom>
              <a:avLst/>
              <a:gdLst>
                <a:gd name="T0" fmla="*/ 645 w 21"/>
                <a:gd name="T1" fmla="*/ 500 h 28"/>
                <a:gd name="T2" fmla="*/ 645 w 21"/>
                <a:gd name="T3" fmla="*/ 368 h 28"/>
                <a:gd name="T4" fmla="*/ 607 w 21"/>
                <a:gd name="T5" fmla="*/ 250 h 28"/>
                <a:gd name="T6" fmla="*/ 488 w 21"/>
                <a:gd name="T7" fmla="*/ 94 h 28"/>
                <a:gd name="T8" fmla="*/ 488 w 21"/>
                <a:gd name="T9" fmla="*/ 66 h 28"/>
                <a:gd name="T10" fmla="*/ 352 w 21"/>
                <a:gd name="T11" fmla="*/ 118 h 28"/>
                <a:gd name="T12" fmla="*/ 390 w 21"/>
                <a:gd name="T13" fmla="*/ 66 h 28"/>
                <a:gd name="T14" fmla="*/ 188 w 21"/>
                <a:gd name="T15" fmla="*/ 0 h 28"/>
                <a:gd name="T16" fmla="*/ 226 w 21"/>
                <a:gd name="T17" fmla="*/ 118 h 28"/>
                <a:gd name="T18" fmla="*/ 188 w 21"/>
                <a:gd name="T19" fmla="*/ 184 h 28"/>
                <a:gd name="T20" fmla="*/ 188 w 21"/>
                <a:gd name="T21" fmla="*/ 184 h 28"/>
                <a:gd name="T22" fmla="*/ 164 w 21"/>
                <a:gd name="T23" fmla="*/ 184 h 28"/>
                <a:gd name="T24" fmla="*/ 136 w 21"/>
                <a:gd name="T25" fmla="*/ 222 h 28"/>
                <a:gd name="T26" fmla="*/ 69 w 21"/>
                <a:gd name="T27" fmla="*/ 278 h 28"/>
                <a:gd name="T28" fmla="*/ 0 w 21"/>
                <a:gd name="T29" fmla="*/ 368 h 28"/>
                <a:gd name="T30" fmla="*/ 0 w 21"/>
                <a:gd name="T31" fmla="*/ 462 h 28"/>
                <a:gd name="T32" fmla="*/ 29 w 21"/>
                <a:gd name="T33" fmla="*/ 589 h 28"/>
                <a:gd name="T34" fmla="*/ 164 w 21"/>
                <a:gd name="T35" fmla="*/ 684 h 28"/>
                <a:gd name="T36" fmla="*/ 136 w 21"/>
                <a:gd name="T37" fmla="*/ 839 h 28"/>
                <a:gd name="T38" fmla="*/ 283 w 21"/>
                <a:gd name="T39" fmla="*/ 839 h 28"/>
                <a:gd name="T40" fmla="*/ 390 w 21"/>
                <a:gd name="T41" fmla="*/ 867 h 28"/>
                <a:gd name="T42" fmla="*/ 488 w 21"/>
                <a:gd name="T43" fmla="*/ 839 h 28"/>
                <a:gd name="T44" fmla="*/ 510 w 21"/>
                <a:gd name="T45" fmla="*/ 839 h 28"/>
                <a:gd name="T46" fmla="*/ 510 w 21"/>
                <a:gd name="T47" fmla="*/ 773 h 28"/>
                <a:gd name="T48" fmla="*/ 579 w 21"/>
                <a:gd name="T49" fmla="*/ 705 h 28"/>
                <a:gd name="T50" fmla="*/ 448 w 21"/>
                <a:gd name="T51" fmla="*/ 549 h 28"/>
                <a:gd name="T52" fmla="*/ 607 w 21"/>
                <a:gd name="T53" fmla="*/ 462 h 28"/>
                <a:gd name="T54" fmla="*/ 645 w 21"/>
                <a:gd name="T55" fmla="*/ 500 h 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28">
                  <a:moveTo>
                    <a:pt x="20" y="16"/>
                  </a:moveTo>
                  <a:cubicBezTo>
                    <a:pt x="21" y="14"/>
                    <a:pt x="20" y="13"/>
                    <a:pt x="20" y="12"/>
                  </a:cubicBezTo>
                  <a:cubicBezTo>
                    <a:pt x="20" y="11"/>
                    <a:pt x="19" y="8"/>
                    <a:pt x="19" y="8"/>
                  </a:cubicBezTo>
                  <a:cubicBezTo>
                    <a:pt x="20" y="6"/>
                    <a:pt x="18" y="1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2" y="2"/>
                  </a:cubicBezTo>
                  <a:cubicBezTo>
                    <a:pt x="9" y="2"/>
                    <a:pt x="10" y="0"/>
                    <a:pt x="6" y="0"/>
                  </a:cubicBezTo>
                  <a:cubicBezTo>
                    <a:pt x="8" y="2"/>
                    <a:pt x="6" y="2"/>
                    <a:pt x="7" y="4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4"/>
                    <a:pt x="1" y="6"/>
                    <a:pt x="4" y="7"/>
                  </a:cubicBezTo>
                  <a:cubicBezTo>
                    <a:pt x="2" y="6"/>
                    <a:pt x="3" y="8"/>
                    <a:pt x="2" y="9"/>
                  </a:cubicBezTo>
                  <a:cubicBezTo>
                    <a:pt x="3" y="10"/>
                    <a:pt x="2" y="12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2" y="21"/>
                    <a:pt x="2" y="22"/>
                    <a:pt x="5" y="22"/>
                  </a:cubicBezTo>
                  <a:cubicBezTo>
                    <a:pt x="4" y="24"/>
                    <a:pt x="4" y="25"/>
                    <a:pt x="4" y="27"/>
                  </a:cubicBezTo>
                  <a:cubicBezTo>
                    <a:pt x="5" y="27"/>
                    <a:pt x="8" y="28"/>
                    <a:pt x="9" y="27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8"/>
                    <a:pt x="14" y="27"/>
                    <a:pt x="15" y="27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7" y="27"/>
                    <a:pt x="16" y="26"/>
                    <a:pt x="16" y="25"/>
                  </a:cubicBezTo>
                  <a:cubicBezTo>
                    <a:pt x="17" y="24"/>
                    <a:pt x="18" y="24"/>
                    <a:pt x="18" y="23"/>
                  </a:cubicBezTo>
                  <a:cubicBezTo>
                    <a:pt x="16" y="21"/>
                    <a:pt x="15" y="20"/>
                    <a:pt x="14" y="18"/>
                  </a:cubicBezTo>
                  <a:cubicBezTo>
                    <a:pt x="15" y="19"/>
                    <a:pt x="19" y="16"/>
                    <a:pt x="19" y="15"/>
                  </a:cubicBezTo>
                  <a:cubicBezTo>
                    <a:pt x="20" y="15"/>
                    <a:pt x="20" y="15"/>
                    <a:pt x="2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5" name="Freeform 358"/>
            <p:cNvSpPr>
              <a:spLocks noEditPoints="1"/>
            </p:cNvSpPr>
            <p:nvPr/>
          </p:nvSpPr>
          <p:spPr bwMode="auto">
            <a:xfrm>
              <a:off x="1833414" y="2046689"/>
              <a:ext cx="163669" cy="217230"/>
            </a:xfrm>
            <a:custGeom>
              <a:avLst/>
              <a:gdLst>
                <a:gd name="T0" fmla="*/ 279 w 22"/>
                <a:gd name="T1" fmla="*/ 928 h 29"/>
                <a:gd name="T2" fmla="*/ 95 w 22"/>
                <a:gd name="T3" fmla="*/ 928 h 29"/>
                <a:gd name="T4" fmla="*/ 118 w 22"/>
                <a:gd name="T5" fmla="*/ 771 h 29"/>
                <a:gd name="T6" fmla="*/ 0 w 22"/>
                <a:gd name="T7" fmla="*/ 390 h 29"/>
                <a:gd name="T8" fmla="*/ 28 w 22"/>
                <a:gd name="T9" fmla="*/ 352 h 29"/>
                <a:gd name="T10" fmla="*/ 66 w 22"/>
                <a:gd name="T11" fmla="*/ 283 h 29"/>
                <a:gd name="T12" fmla="*/ 118 w 22"/>
                <a:gd name="T13" fmla="*/ 164 h 29"/>
                <a:gd name="T14" fmla="*/ 184 w 22"/>
                <a:gd name="T15" fmla="*/ 188 h 29"/>
                <a:gd name="T16" fmla="*/ 184 w 22"/>
                <a:gd name="T17" fmla="*/ 95 h 29"/>
                <a:gd name="T18" fmla="*/ 184 w 22"/>
                <a:gd name="T19" fmla="*/ 0 h 29"/>
                <a:gd name="T20" fmla="*/ 409 w 22"/>
                <a:gd name="T21" fmla="*/ 95 h 29"/>
                <a:gd name="T22" fmla="*/ 369 w 22"/>
                <a:gd name="T23" fmla="*/ 136 h 29"/>
                <a:gd name="T24" fmla="*/ 570 w 22"/>
                <a:gd name="T25" fmla="*/ 0 h 29"/>
                <a:gd name="T26" fmla="*/ 619 w 22"/>
                <a:gd name="T27" fmla="*/ 283 h 29"/>
                <a:gd name="T28" fmla="*/ 659 w 22"/>
                <a:gd name="T29" fmla="*/ 447 h 29"/>
                <a:gd name="T30" fmla="*/ 619 w 22"/>
                <a:gd name="T31" fmla="*/ 538 h 29"/>
                <a:gd name="T32" fmla="*/ 463 w 22"/>
                <a:gd name="T33" fmla="*/ 607 h 29"/>
                <a:gd name="T34" fmla="*/ 593 w 22"/>
                <a:gd name="T35" fmla="*/ 792 h 29"/>
                <a:gd name="T36" fmla="*/ 532 w 22"/>
                <a:gd name="T37" fmla="*/ 861 h 29"/>
                <a:gd name="T38" fmla="*/ 463 w 22"/>
                <a:gd name="T39" fmla="*/ 899 h 29"/>
                <a:gd name="T40" fmla="*/ 369 w 22"/>
                <a:gd name="T41" fmla="*/ 928 h 29"/>
                <a:gd name="T42" fmla="*/ 369 w 22"/>
                <a:gd name="T43" fmla="*/ 899 h 29"/>
                <a:gd name="T44" fmla="*/ 503 w 22"/>
                <a:gd name="T45" fmla="*/ 899 h 29"/>
                <a:gd name="T46" fmla="*/ 503 w 22"/>
                <a:gd name="T47" fmla="*/ 838 h 29"/>
                <a:gd name="T48" fmla="*/ 435 w 22"/>
                <a:gd name="T49" fmla="*/ 607 h 29"/>
                <a:gd name="T50" fmla="*/ 463 w 22"/>
                <a:gd name="T51" fmla="*/ 578 h 29"/>
                <a:gd name="T52" fmla="*/ 593 w 22"/>
                <a:gd name="T53" fmla="*/ 447 h 29"/>
                <a:gd name="T54" fmla="*/ 619 w 22"/>
                <a:gd name="T55" fmla="*/ 509 h 29"/>
                <a:gd name="T56" fmla="*/ 593 w 22"/>
                <a:gd name="T57" fmla="*/ 352 h 29"/>
                <a:gd name="T58" fmla="*/ 463 w 22"/>
                <a:gd name="T59" fmla="*/ 136 h 29"/>
                <a:gd name="T60" fmla="*/ 340 w 22"/>
                <a:gd name="T61" fmla="*/ 164 h 29"/>
                <a:gd name="T62" fmla="*/ 340 w 22"/>
                <a:gd name="T63" fmla="*/ 136 h 29"/>
                <a:gd name="T64" fmla="*/ 251 w 22"/>
                <a:gd name="T65" fmla="*/ 69 h 29"/>
                <a:gd name="T66" fmla="*/ 279 w 22"/>
                <a:gd name="T67" fmla="*/ 188 h 29"/>
                <a:gd name="T68" fmla="*/ 225 w 22"/>
                <a:gd name="T69" fmla="*/ 226 h 29"/>
                <a:gd name="T70" fmla="*/ 156 w 22"/>
                <a:gd name="T71" fmla="*/ 226 h 29"/>
                <a:gd name="T72" fmla="*/ 118 w 22"/>
                <a:gd name="T73" fmla="*/ 226 h 29"/>
                <a:gd name="T74" fmla="*/ 118 w 22"/>
                <a:gd name="T75" fmla="*/ 255 h 29"/>
                <a:gd name="T76" fmla="*/ 95 w 22"/>
                <a:gd name="T77" fmla="*/ 324 h 29"/>
                <a:gd name="T78" fmla="*/ 28 w 22"/>
                <a:gd name="T79" fmla="*/ 509 h 29"/>
                <a:gd name="T80" fmla="*/ 184 w 22"/>
                <a:gd name="T81" fmla="*/ 742 h 29"/>
                <a:gd name="T82" fmla="*/ 118 w 22"/>
                <a:gd name="T83" fmla="*/ 861 h 29"/>
                <a:gd name="T84" fmla="*/ 279 w 22"/>
                <a:gd name="T85" fmla="*/ 899 h 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" h="29">
                  <a:moveTo>
                    <a:pt x="12" y="29"/>
                  </a:moveTo>
                  <a:cubicBezTo>
                    <a:pt x="11" y="29"/>
                    <a:pt x="11" y="29"/>
                    <a:pt x="10" y="29"/>
                  </a:cubicBezTo>
                  <a:cubicBezTo>
                    <a:pt x="10" y="29"/>
                    <a:pt x="9" y="29"/>
                    <a:pt x="9" y="29"/>
                  </a:cubicBezTo>
                  <a:cubicBezTo>
                    <a:pt x="8" y="29"/>
                    <a:pt x="7" y="29"/>
                    <a:pt x="6" y="29"/>
                  </a:cubicBezTo>
                  <a:cubicBezTo>
                    <a:pt x="5" y="29"/>
                    <a:pt x="4" y="29"/>
                    <a:pt x="4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7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3"/>
                    <a:pt x="1" y="22"/>
                    <a:pt x="0" y="20"/>
                  </a:cubicBezTo>
                  <a:cubicBezTo>
                    <a:pt x="0" y="19"/>
                    <a:pt x="0" y="17"/>
                    <a:pt x="0" y="1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5"/>
                    <a:pt x="4" y="5"/>
                  </a:cubicBezTo>
                  <a:cubicBezTo>
                    <a:pt x="5" y="5"/>
                    <a:pt x="5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2"/>
                    <a:pt x="7" y="2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0" y="2"/>
                    <a:pt x="10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4"/>
                    <a:pt x="14" y="3"/>
                  </a:cubicBezTo>
                  <a:cubicBezTo>
                    <a:pt x="15" y="3"/>
                    <a:pt x="15" y="3"/>
                    <a:pt x="15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8" y="3"/>
                    <a:pt x="18" y="4"/>
                  </a:cubicBezTo>
                  <a:cubicBezTo>
                    <a:pt x="19" y="5"/>
                    <a:pt x="20" y="8"/>
                    <a:pt x="20" y="9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2"/>
                    <a:pt x="21" y="12"/>
                    <a:pt x="21" y="13"/>
                  </a:cubicBezTo>
                  <a:cubicBezTo>
                    <a:pt x="21" y="13"/>
                    <a:pt x="21" y="14"/>
                    <a:pt x="21" y="14"/>
                  </a:cubicBezTo>
                  <a:cubicBezTo>
                    <a:pt x="21" y="15"/>
                    <a:pt x="22" y="16"/>
                    <a:pt x="21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8"/>
                    <a:pt x="16" y="19"/>
                    <a:pt x="15" y="19"/>
                  </a:cubicBezTo>
                  <a:cubicBezTo>
                    <a:pt x="16" y="21"/>
                    <a:pt x="17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8" y="25"/>
                    <a:pt x="18" y="25"/>
                  </a:cubicBezTo>
                  <a:cubicBezTo>
                    <a:pt x="18" y="25"/>
                    <a:pt x="17" y="26"/>
                    <a:pt x="17" y="26"/>
                  </a:cubicBezTo>
                  <a:cubicBezTo>
                    <a:pt x="17" y="26"/>
                    <a:pt x="17" y="27"/>
                    <a:pt x="17" y="27"/>
                  </a:cubicBezTo>
                  <a:cubicBezTo>
                    <a:pt x="17" y="27"/>
                    <a:pt x="17" y="28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9"/>
                    <a:pt x="15" y="28"/>
                    <a:pt x="15" y="28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4" y="29"/>
                    <a:pt x="13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lose/>
                  <a:moveTo>
                    <a:pt x="9" y="28"/>
                  </a:moveTo>
                  <a:cubicBezTo>
                    <a:pt x="10" y="28"/>
                    <a:pt x="10" y="28"/>
                    <a:pt x="11" y="28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3" y="28"/>
                    <a:pt x="13" y="28"/>
                    <a:pt x="14" y="28"/>
                  </a:cubicBezTo>
                  <a:cubicBezTo>
                    <a:pt x="14" y="28"/>
                    <a:pt x="14" y="27"/>
                    <a:pt x="14" y="27"/>
                  </a:cubicBezTo>
                  <a:cubicBezTo>
                    <a:pt x="15" y="27"/>
                    <a:pt x="15" y="27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7"/>
                    <a:pt x="16" y="27"/>
                  </a:cubicBezTo>
                  <a:cubicBezTo>
                    <a:pt x="16" y="27"/>
                    <a:pt x="16" y="26"/>
                    <a:pt x="16" y="26"/>
                  </a:cubicBezTo>
                  <a:cubicBezTo>
                    <a:pt x="16" y="25"/>
                    <a:pt x="17" y="25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3"/>
                    <a:pt x="15" y="21"/>
                    <a:pt x="14" y="1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7" y="17"/>
                    <a:pt x="18" y="17"/>
                  </a:cubicBezTo>
                  <a:cubicBezTo>
                    <a:pt x="18" y="16"/>
                    <a:pt x="19" y="16"/>
                    <a:pt x="19" y="1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5"/>
                    <a:pt x="20" y="15"/>
                    <a:pt x="20" y="14"/>
                  </a:cubicBezTo>
                  <a:cubicBezTo>
                    <a:pt x="20" y="14"/>
                    <a:pt x="20" y="14"/>
                    <a:pt x="19" y="13"/>
                  </a:cubicBezTo>
                  <a:cubicBezTo>
                    <a:pt x="19" y="13"/>
                    <a:pt x="19" y="12"/>
                    <a:pt x="19" y="11"/>
                  </a:cubicBezTo>
                  <a:cubicBezTo>
                    <a:pt x="19" y="10"/>
                    <a:pt x="19" y="9"/>
                    <a:pt x="19" y="9"/>
                  </a:cubicBezTo>
                  <a:cubicBezTo>
                    <a:pt x="19" y="8"/>
                    <a:pt x="18" y="6"/>
                    <a:pt x="18" y="5"/>
                  </a:cubicBezTo>
                  <a:cubicBezTo>
                    <a:pt x="17" y="4"/>
                    <a:pt x="16" y="4"/>
                    <a:pt x="15" y="4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3"/>
                    <a:pt x="7" y="3"/>
                  </a:cubicBezTo>
                  <a:cubicBezTo>
                    <a:pt x="7" y="4"/>
                    <a:pt x="7" y="4"/>
                    <a:pt x="8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2" y="22"/>
                    <a:pt x="2" y="22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5"/>
                    <a:pt x="4" y="26"/>
                    <a:pt x="4" y="27"/>
                  </a:cubicBezTo>
                  <a:cubicBezTo>
                    <a:pt x="5" y="28"/>
                    <a:pt x="5" y="28"/>
                    <a:pt x="6" y="28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6" name="Freeform 359"/>
            <p:cNvSpPr>
              <a:spLocks/>
            </p:cNvSpPr>
            <p:nvPr/>
          </p:nvSpPr>
          <p:spPr bwMode="auto">
            <a:xfrm>
              <a:off x="1975052" y="2046689"/>
              <a:ext cx="169964" cy="173154"/>
            </a:xfrm>
            <a:custGeom>
              <a:avLst/>
              <a:gdLst>
                <a:gd name="T0" fmla="*/ 671 w 23"/>
                <a:gd name="T1" fmla="*/ 165 h 23"/>
                <a:gd name="T2" fmla="*/ 700 w 23"/>
                <a:gd name="T3" fmla="*/ 325 h 23"/>
                <a:gd name="T4" fmla="*/ 634 w 23"/>
                <a:gd name="T5" fmla="*/ 354 h 23"/>
                <a:gd name="T6" fmla="*/ 671 w 23"/>
                <a:gd name="T7" fmla="*/ 423 h 23"/>
                <a:gd name="T8" fmla="*/ 700 w 23"/>
                <a:gd name="T9" fmla="*/ 560 h 23"/>
                <a:gd name="T10" fmla="*/ 606 w 23"/>
                <a:gd name="T11" fmla="*/ 727 h 23"/>
                <a:gd name="T12" fmla="*/ 585 w 23"/>
                <a:gd name="T13" fmla="*/ 756 h 23"/>
                <a:gd name="T14" fmla="*/ 519 w 23"/>
                <a:gd name="T15" fmla="*/ 727 h 23"/>
                <a:gd name="T16" fmla="*/ 401 w 23"/>
                <a:gd name="T17" fmla="*/ 727 h 23"/>
                <a:gd name="T18" fmla="*/ 270 w 23"/>
                <a:gd name="T19" fmla="*/ 658 h 23"/>
                <a:gd name="T20" fmla="*/ 181 w 23"/>
                <a:gd name="T21" fmla="*/ 617 h 23"/>
                <a:gd name="T22" fmla="*/ 28 w 23"/>
                <a:gd name="T23" fmla="*/ 560 h 23"/>
                <a:gd name="T24" fmla="*/ 28 w 23"/>
                <a:gd name="T25" fmla="*/ 354 h 23"/>
                <a:gd name="T26" fmla="*/ 0 w 23"/>
                <a:gd name="T27" fmla="*/ 304 h 23"/>
                <a:gd name="T28" fmla="*/ 0 w 23"/>
                <a:gd name="T29" fmla="*/ 189 h 23"/>
                <a:gd name="T30" fmla="*/ 28 w 23"/>
                <a:gd name="T31" fmla="*/ 189 h 23"/>
                <a:gd name="T32" fmla="*/ 28 w 23"/>
                <a:gd name="T33" fmla="*/ 165 h 23"/>
                <a:gd name="T34" fmla="*/ 0 w 23"/>
                <a:gd name="T35" fmla="*/ 165 h 23"/>
                <a:gd name="T36" fmla="*/ 336 w 23"/>
                <a:gd name="T37" fmla="*/ 69 h 23"/>
                <a:gd name="T38" fmla="*/ 298 w 23"/>
                <a:gd name="T39" fmla="*/ 69 h 23"/>
                <a:gd name="T40" fmla="*/ 364 w 23"/>
                <a:gd name="T41" fmla="*/ 98 h 23"/>
                <a:gd name="T42" fmla="*/ 491 w 23"/>
                <a:gd name="T43" fmla="*/ 98 h 23"/>
                <a:gd name="T44" fmla="*/ 671 w 23"/>
                <a:gd name="T45" fmla="*/ 165 h 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3" h="23">
                  <a:moveTo>
                    <a:pt x="22" y="5"/>
                  </a:moveTo>
                  <a:cubicBezTo>
                    <a:pt x="22" y="6"/>
                    <a:pt x="23" y="8"/>
                    <a:pt x="23" y="10"/>
                  </a:cubicBezTo>
                  <a:cubicBezTo>
                    <a:pt x="22" y="10"/>
                    <a:pt x="21" y="11"/>
                    <a:pt x="21" y="11"/>
                  </a:cubicBezTo>
                  <a:cubicBezTo>
                    <a:pt x="21" y="12"/>
                    <a:pt x="22" y="13"/>
                    <a:pt x="22" y="13"/>
                  </a:cubicBezTo>
                  <a:cubicBezTo>
                    <a:pt x="22" y="15"/>
                    <a:pt x="23" y="16"/>
                    <a:pt x="23" y="17"/>
                  </a:cubicBezTo>
                  <a:cubicBezTo>
                    <a:pt x="23" y="18"/>
                    <a:pt x="20" y="21"/>
                    <a:pt x="20" y="22"/>
                  </a:cubicBezTo>
                  <a:cubicBezTo>
                    <a:pt x="19" y="22"/>
                    <a:pt x="20" y="23"/>
                    <a:pt x="19" y="23"/>
                  </a:cubicBezTo>
                  <a:cubicBezTo>
                    <a:pt x="19" y="23"/>
                    <a:pt x="18" y="22"/>
                    <a:pt x="17" y="22"/>
                  </a:cubicBezTo>
                  <a:cubicBezTo>
                    <a:pt x="16" y="21"/>
                    <a:pt x="14" y="23"/>
                    <a:pt x="13" y="22"/>
                  </a:cubicBezTo>
                  <a:cubicBezTo>
                    <a:pt x="12" y="21"/>
                    <a:pt x="10" y="21"/>
                    <a:pt x="9" y="20"/>
                  </a:cubicBezTo>
                  <a:cubicBezTo>
                    <a:pt x="8" y="20"/>
                    <a:pt x="7" y="17"/>
                    <a:pt x="6" y="19"/>
                  </a:cubicBezTo>
                  <a:cubicBezTo>
                    <a:pt x="5" y="18"/>
                    <a:pt x="3" y="15"/>
                    <a:pt x="1" y="17"/>
                  </a:cubicBezTo>
                  <a:cubicBezTo>
                    <a:pt x="2" y="15"/>
                    <a:pt x="1" y="12"/>
                    <a:pt x="1" y="11"/>
                  </a:cubicBezTo>
                  <a:cubicBezTo>
                    <a:pt x="1" y="10"/>
                    <a:pt x="0" y="9"/>
                    <a:pt x="0" y="9"/>
                  </a:cubicBezTo>
                  <a:cubicBezTo>
                    <a:pt x="0" y="8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1" y="4"/>
                    <a:pt x="10" y="0"/>
                    <a:pt x="11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10" y="4"/>
                    <a:pt x="11" y="4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8" y="4"/>
                    <a:pt x="21" y="2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7" name="Freeform 360"/>
            <p:cNvSpPr>
              <a:spLocks noEditPoints="1"/>
            </p:cNvSpPr>
            <p:nvPr/>
          </p:nvSpPr>
          <p:spPr bwMode="auto">
            <a:xfrm>
              <a:off x="1968757" y="2056134"/>
              <a:ext cx="185702" cy="163709"/>
            </a:xfrm>
            <a:custGeom>
              <a:avLst/>
              <a:gdLst>
                <a:gd name="T0" fmla="*/ 552 w 25"/>
                <a:gd name="T1" fmla="*/ 688 h 22"/>
                <a:gd name="T2" fmla="*/ 500 w 25"/>
                <a:gd name="T3" fmla="*/ 659 h 22"/>
                <a:gd name="T4" fmla="*/ 368 w 25"/>
                <a:gd name="T5" fmla="*/ 659 h 22"/>
                <a:gd name="T6" fmla="*/ 278 w 25"/>
                <a:gd name="T7" fmla="*/ 593 h 22"/>
                <a:gd name="T8" fmla="*/ 250 w 25"/>
                <a:gd name="T9" fmla="*/ 570 h 22"/>
                <a:gd name="T10" fmla="*/ 222 w 25"/>
                <a:gd name="T11" fmla="*/ 570 h 22"/>
                <a:gd name="T12" fmla="*/ 94 w 25"/>
                <a:gd name="T13" fmla="*/ 503 h 22"/>
                <a:gd name="T14" fmla="*/ 66 w 25"/>
                <a:gd name="T15" fmla="*/ 463 h 22"/>
                <a:gd name="T16" fmla="*/ 28 w 25"/>
                <a:gd name="T17" fmla="*/ 319 h 22"/>
                <a:gd name="T18" fmla="*/ 28 w 25"/>
                <a:gd name="T19" fmla="*/ 251 h 22"/>
                <a:gd name="T20" fmla="*/ 28 w 25"/>
                <a:gd name="T21" fmla="*/ 156 h 22"/>
                <a:gd name="T22" fmla="*/ 0 w 25"/>
                <a:gd name="T23" fmla="*/ 118 h 22"/>
                <a:gd name="T24" fmla="*/ 28 w 25"/>
                <a:gd name="T25" fmla="*/ 118 h 22"/>
                <a:gd name="T26" fmla="*/ 319 w 25"/>
                <a:gd name="T27" fmla="*/ 0 h 22"/>
                <a:gd name="T28" fmla="*/ 406 w 25"/>
                <a:gd name="T29" fmla="*/ 66 h 22"/>
                <a:gd name="T30" fmla="*/ 406 w 25"/>
                <a:gd name="T31" fmla="*/ 66 h 22"/>
                <a:gd name="T32" fmla="*/ 524 w 25"/>
                <a:gd name="T33" fmla="*/ 66 h 22"/>
                <a:gd name="T34" fmla="*/ 524 w 25"/>
                <a:gd name="T35" fmla="*/ 66 h 22"/>
                <a:gd name="T36" fmla="*/ 618 w 25"/>
                <a:gd name="T37" fmla="*/ 66 h 22"/>
                <a:gd name="T38" fmla="*/ 753 w 25"/>
                <a:gd name="T39" fmla="*/ 156 h 22"/>
                <a:gd name="T40" fmla="*/ 708 w 25"/>
                <a:gd name="T41" fmla="*/ 319 h 22"/>
                <a:gd name="T42" fmla="*/ 708 w 25"/>
                <a:gd name="T43" fmla="*/ 340 h 22"/>
                <a:gd name="T44" fmla="*/ 753 w 25"/>
                <a:gd name="T45" fmla="*/ 435 h 22"/>
                <a:gd name="T46" fmla="*/ 656 w 25"/>
                <a:gd name="T47" fmla="*/ 659 h 22"/>
                <a:gd name="T48" fmla="*/ 618 w 25"/>
                <a:gd name="T49" fmla="*/ 688 h 22"/>
                <a:gd name="T50" fmla="*/ 590 w 25"/>
                <a:gd name="T51" fmla="*/ 619 h 22"/>
                <a:gd name="T52" fmla="*/ 618 w 25"/>
                <a:gd name="T53" fmla="*/ 659 h 22"/>
                <a:gd name="T54" fmla="*/ 708 w 25"/>
                <a:gd name="T55" fmla="*/ 503 h 22"/>
                <a:gd name="T56" fmla="*/ 684 w 25"/>
                <a:gd name="T57" fmla="*/ 369 h 22"/>
                <a:gd name="T58" fmla="*/ 684 w 25"/>
                <a:gd name="T59" fmla="*/ 319 h 22"/>
                <a:gd name="T60" fmla="*/ 708 w 25"/>
                <a:gd name="T61" fmla="*/ 279 h 22"/>
                <a:gd name="T62" fmla="*/ 684 w 25"/>
                <a:gd name="T63" fmla="*/ 118 h 22"/>
                <a:gd name="T64" fmla="*/ 590 w 25"/>
                <a:gd name="T65" fmla="*/ 95 h 22"/>
                <a:gd name="T66" fmla="*/ 524 w 25"/>
                <a:gd name="T67" fmla="*/ 95 h 22"/>
                <a:gd name="T68" fmla="*/ 500 w 25"/>
                <a:gd name="T69" fmla="*/ 95 h 22"/>
                <a:gd name="T70" fmla="*/ 406 w 25"/>
                <a:gd name="T71" fmla="*/ 95 h 22"/>
                <a:gd name="T72" fmla="*/ 340 w 25"/>
                <a:gd name="T73" fmla="*/ 28 h 22"/>
                <a:gd name="T74" fmla="*/ 319 w 25"/>
                <a:gd name="T75" fmla="*/ 28 h 22"/>
                <a:gd name="T76" fmla="*/ 94 w 25"/>
                <a:gd name="T77" fmla="*/ 118 h 22"/>
                <a:gd name="T78" fmla="*/ 66 w 25"/>
                <a:gd name="T79" fmla="*/ 156 h 22"/>
                <a:gd name="T80" fmla="*/ 66 w 25"/>
                <a:gd name="T81" fmla="*/ 184 h 22"/>
                <a:gd name="T82" fmla="*/ 66 w 25"/>
                <a:gd name="T83" fmla="*/ 251 h 22"/>
                <a:gd name="T84" fmla="*/ 94 w 25"/>
                <a:gd name="T85" fmla="*/ 340 h 22"/>
                <a:gd name="T86" fmla="*/ 222 w 25"/>
                <a:gd name="T87" fmla="*/ 532 h 22"/>
                <a:gd name="T88" fmla="*/ 250 w 25"/>
                <a:gd name="T89" fmla="*/ 532 h 22"/>
                <a:gd name="T90" fmla="*/ 340 w 25"/>
                <a:gd name="T91" fmla="*/ 593 h 22"/>
                <a:gd name="T92" fmla="*/ 434 w 25"/>
                <a:gd name="T93" fmla="*/ 619 h 22"/>
                <a:gd name="T94" fmla="*/ 500 w 25"/>
                <a:gd name="T95" fmla="*/ 619 h 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5" h="22">
                  <a:moveTo>
                    <a:pt x="20" y="22"/>
                  </a:moveTo>
                  <a:cubicBezTo>
                    <a:pt x="20" y="22"/>
                    <a:pt x="19" y="22"/>
                    <a:pt x="18" y="22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5" y="22"/>
                    <a:pt x="14" y="22"/>
                    <a:pt x="13" y="21"/>
                  </a:cubicBezTo>
                  <a:cubicBezTo>
                    <a:pt x="13" y="21"/>
                    <a:pt x="13" y="21"/>
                    <a:pt x="12" y="21"/>
                  </a:cubicBezTo>
                  <a:cubicBezTo>
                    <a:pt x="12" y="21"/>
                    <a:pt x="11" y="20"/>
                    <a:pt x="10" y="20"/>
                  </a:cubicBezTo>
                  <a:cubicBezTo>
                    <a:pt x="10" y="20"/>
                    <a:pt x="9" y="19"/>
                    <a:pt x="9" y="19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6" y="18"/>
                    <a:pt x="6" y="18"/>
                  </a:cubicBezTo>
                  <a:cubicBezTo>
                    <a:pt x="5" y="17"/>
                    <a:pt x="4" y="15"/>
                    <a:pt x="3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8" y="0"/>
                    <a:pt x="10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5" y="1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1" y="2"/>
                    <a:pt x="23" y="2"/>
                    <a:pt x="24" y="4"/>
                  </a:cubicBezTo>
                  <a:cubicBezTo>
                    <a:pt x="24" y="4"/>
                    <a:pt x="24" y="5"/>
                    <a:pt x="24" y="5"/>
                  </a:cubicBezTo>
                  <a:cubicBezTo>
                    <a:pt x="24" y="6"/>
                    <a:pt x="24" y="8"/>
                    <a:pt x="24" y="9"/>
                  </a:cubicBezTo>
                  <a:cubicBezTo>
                    <a:pt x="24" y="9"/>
                    <a:pt x="24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23" y="11"/>
                    <a:pt x="23" y="12"/>
                    <a:pt x="23" y="13"/>
                  </a:cubicBezTo>
                  <a:cubicBezTo>
                    <a:pt x="23" y="13"/>
                    <a:pt x="24" y="14"/>
                    <a:pt x="24" y="14"/>
                  </a:cubicBezTo>
                  <a:cubicBezTo>
                    <a:pt x="24" y="15"/>
                    <a:pt x="25" y="16"/>
                    <a:pt x="25" y="17"/>
                  </a:cubicBezTo>
                  <a:cubicBezTo>
                    <a:pt x="24" y="17"/>
                    <a:pt x="21" y="21"/>
                    <a:pt x="21" y="21"/>
                  </a:cubicBezTo>
                  <a:cubicBezTo>
                    <a:pt x="21" y="21"/>
                    <a:pt x="22" y="22"/>
                    <a:pt x="21" y="22"/>
                  </a:cubicBezTo>
                  <a:cubicBezTo>
                    <a:pt x="21" y="22"/>
                    <a:pt x="21" y="22"/>
                    <a:pt x="20" y="22"/>
                  </a:cubicBezTo>
                  <a:close/>
                  <a:moveTo>
                    <a:pt x="17" y="20"/>
                  </a:moveTo>
                  <a:cubicBezTo>
                    <a:pt x="18" y="20"/>
                    <a:pt x="18" y="20"/>
                    <a:pt x="19" y="20"/>
                  </a:cubicBezTo>
                  <a:cubicBezTo>
                    <a:pt x="19" y="20"/>
                    <a:pt x="19" y="20"/>
                    <a:pt x="19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20" y="21"/>
                    <a:pt x="21" y="20"/>
                  </a:cubicBezTo>
                  <a:cubicBezTo>
                    <a:pt x="21" y="20"/>
                    <a:pt x="23" y="17"/>
                    <a:pt x="23" y="16"/>
                  </a:cubicBezTo>
                  <a:cubicBezTo>
                    <a:pt x="24" y="16"/>
                    <a:pt x="23" y="15"/>
                    <a:pt x="23" y="15"/>
                  </a:cubicBezTo>
                  <a:cubicBezTo>
                    <a:pt x="22" y="14"/>
                    <a:pt x="22" y="13"/>
                    <a:pt x="22" y="12"/>
                  </a:cubicBezTo>
                  <a:cubicBezTo>
                    <a:pt x="22" y="12"/>
                    <a:pt x="22" y="12"/>
                    <a:pt x="22" y="11"/>
                  </a:cubicBez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2" y="5"/>
                    <a:pt x="22" y="4"/>
                  </a:cubicBezTo>
                  <a:cubicBezTo>
                    <a:pt x="22" y="3"/>
                    <a:pt x="22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2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5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3" y="12"/>
                    <a:pt x="3" y="14"/>
                    <a:pt x="3" y="15"/>
                  </a:cubicBezTo>
                  <a:cubicBezTo>
                    <a:pt x="5" y="15"/>
                    <a:pt x="6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7"/>
                    <a:pt x="10" y="17"/>
                    <a:pt x="10" y="18"/>
                  </a:cubicBezTo>
                  <a:cubicBezTo>
                    <a:pt x="10" y="18"/>
                    <a:pt x="11" y="19"/>
                    <a:pt x="11" y="19"/>
                  </a:cubicBezTo>
                  <a:cubicBezTo>
                    <a:pt x="11" y="19"/>
                    <a:pt x="12" y="19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1"/>
                    <a:pt x="16" y="21"/>
                    <a:pt x="16" y="20"/>
                  </a:cubicBezTo>
                  <a:cubicBezTo>
                    <a:pt x="16" y="20"/>
                    <a:pt x="17" y="20"/>
                    <a:pt x="1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8" name="Freeform 361"/>
            <p:cNvSpPr>
              <a:spLocks/>
            </p:cNvSpPr>
            <p:nvPr/>
          </p:nvSpPr>
          <p:spPr bwMode="auto">
            <a:xfrm>
              <a:off x="2078919" y="2396145"/>
              <a:ext cx="113310" cy="91299"/>
            </a:xfrm>
            <a:custGeom>
              <a:avLst/>
              <a:gdLst>
                <a:gd name="T0" fmla="*/ 29 w 15"/>
                <a:gd name="T1" fmla="*/ 268 h 12"/>
                <a:gd name="T2" fmla="*/ 70 w 15"/>
                <a:gd name="T3" fmla="*/ 309 h 12"/>
                <a:gd name="T4" fmla="*/ 29 w 15"/>
                <a:gd name="T5" fmla="*/ 309 h 12"/>
                <a:gd name="T6" fmla="*/ 235 w 15"/>
                <a:gd name="T7" fmla="*/ 379 h 12"/>
                <a:gd name="T8" fmla="*/ 235 w 15"/>
                <a:gd name="T9" fmla="*/ 379 h 12"/>
                <a:gd name="T10" fmla="*/ 305 w 15"/>
                <a:gd name="T11" fmla="*/ 408 h 12"/>
                <a:gd name="T12" fmla="*/ 197 w 15"/>
                <a:gd name="T13" fmla="*/ 309 h 12"/>
                <a:gd name="T14" fmla="*/ 235 w 15"/>
                <a:gd name="T15" fmla="*/ 268 h 12"/>
                <a:gd name="T16" fmla="*/ 235 w 15"/>
                <a:gd name="T17" fmla="*/ 268 h 12"/>
                <a:gd name="T18" fmla="*/ 235 w 15"/>
                <a:gd name="T19" fmla="*/ 140 h 12"/>
                <a:gd name="T20" fmla="*/ 264 w 15"/>
                <a:gd name="T21" fmla="*/ 210 h 12"/>
                <a:gd name="T22" fmla="*/ 264 w 15"/>
                <a:gd name="T23" fmla="*/ 169 h 12"/>
                <a:gd name="T24" fmla="*/ 305 w 15"/>
                <a:gd name="T25" fmla="*/ 210 h 12"/>
                <a:gd name="T26" fmla="*/ 305 w 15"/>
                <a:gd name="T27" fmla="*/ 140 h 12"/>
                <a:gd name="T28" fmla="*/ 334 w 15"/>
                <a:gd name="T29" fmla="*/ 169 h 12"/>
                <a:gd name="T30" fmla="*/ 264 w 15"/>
                <a:gd name="T31" fmla="*/ 140 h 12"/>
                <a:gd name="T32" fmla="*/ 427 w 15"/>
                <a:gd name="T33" fmla="*/ 99 h 12"/>
                <a:gd name="T34" fmla="*/ 473 w 15"/>
                <a:gd name="T35" fmla="*/ 0 h 12"/>
                <a:gd name="T36" fmla="*/ 358 w 15"/>
                <a:gd name="T37" fmla="*/ 29 h 12"/>
                <a:gd name="T38" fmla="*/ 197 w 15"/>
                <a:gd name="T39" fmla="*/ 29 h 12"/>
                <a:gd name="T40" fmla="*/ 139 w 15"/>
                <a:gd name="T41" fmla="*/ 70 h 12"/>
                <a:gd name="T42" fmla="*/ 70 w 15"/>
                <a:gd name="T43" fmla="*/ 140 h 12"/>
                <a:gd name="T44" fmla="*/ 29 w 15"/>
                <a:gd name="T45" fmla="*/ 268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" h="12">
                  <a:moveTo>
                    <a:pt x="1" y="8"/>
                  </a:move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2" y="12"/>
                    <a:pt x="5" y="9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9" y="12"/>
                    <a:pt x="9" y="12"/>
                  </a:cubicBezTo>
                  <a:cubicBezTo>
                    <a:pt x="10" y="10"/>
                    <a:pt x="7" y="10"/>
                    <a:pt x="6" y="9"/>
                  </a:cubicBezTo>
                  <a:cubicBezTo>
                    <a:pt x="7" y="8"/>
                    <a:pt x="7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5" y="4"/>
                    <a:pt x="7" y="4"/>
                  </a:cubicBezTo>
                  <a:cubicBezTo>
                    <a:pt x="6" y="5"/>
                    <a:pt x="7" y="5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5"/>
                    <a:pt x="9" y="5"/>
                    <a:pt x="10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10" y="2"/>
                    <a:pt x="11" y="2"/>
                    <a:pt x="13" y="3"/>
                  </a:cubicBezTo>
                  <a:cubicBezTo>
                    <a:pt x="14" y="3"/>
                    <a:pt x="15" y="1"/>
                    <a:pt x="14" y="0"/>
                  </a:cubicBezTo>
                  <a:cubicBezTo>
                    <a:pt x="14" y="2"/>
                    <a:pt x="12" y="2"/>
                    <a:pt x="11" y="1"/>
                  </a:cubicBezTo>
                  <a:cubicBezTo>
                    <a:pt x="10" y="0"/>
                    <a:pt x="8" y="1"/>
                    <a:pt x="6" y="1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2" y="3"/>
                    <a:pt x="3" y="3"/>
                    <a:pt x="2" y="4"/>
                  </a:cubicBezTo>
                  <a:cubicBezTo>
                    <a:pt x="1" y="6"/>
                    <a:pt x="0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9" name="Freeform 362"/>
            <p:cNvSpPr>
              <a:spLocks noEditPoints="1"/>
            </p:cNvSpPr>
            <p:nvPr/>
          </p:nvSpPr>
          <p:spPr bwMode="auto">
            <a:xfrm>
              <a:off x="2072624" y="2389849"/>
              <a:ext cx="119605" cy="110189"/>
            </a:xfrm>
            <a:custGeom>
              <a:avLst/>
              <a:gdLst>
                <a:gd name="T0" fmla="*/ 321 w 16"/>
                <a:gd name="T1" fmla="*/ 420 h 15"/>
                <a:gd name="T2" fmla="*/ 164 w 16"/>
                <a:gd name="T3" fmla="*/ 380 h 15"/>
                <a:gd name="T4" fmla="*/ 164 w 16"/>
                <a:gd name="T5" fmla="*/ 355 h 15"/>
                <a:gd name="T6" fmla="*/ 69 w 16"/>
                <a:gd name="T7" fmla="*/ 294 h 15"/>
                <a:gd name="T8" fmla="*/ 69 w 16"/>
                <a:gd name="T9" fmla="*/ 152 h 15"/>
                <a:gd name="T10" fmla="*/ 95 w 16"/>
                <a:gd name="T11" fmla="*/ 114 h 15"/>
                <a:gd name="T12" fmla="*/ 135 w 16"/>
                <a:gd name="T13" fmla="*/ 86 h 15"/>
                <a:gd name="T14" fmla="*/ 226 w 16"/>
                <a:gd name="T15" fmla="*/ 65 h 15"/>
                <a:gd name="T16" fmla="*/ 439 w 16"/>
                <a:gd name="T17" fmla="*/ 65 h 15"/>
                <a:gd name="T18" fmla="*/ 439 w 16"/>
                <a:gd name="T19" fmla="*/ 0 h 15"/>
                <a:gd name="T20" fmla="*/ 508 w 16"/>
                <a:gd name="T21" fmla="*/ 86 h 15"/>
                <a:gd name="T22" fmla="*/ 321 w 16"/>
                <a:gd name="T23" fmla="*/ 152 h 15"/>
                <a:gd name="T24" fmla="*/ 349 w 16"/>
                <a:gd name="T25" fmla="*/ 152 h 15"/>
                <a:gd name="T26" fmla="*/ 349 w 16"/>
                <a:gd name="T27" fmla="*/ 180 h 15"/>
                <a:gd name="T28" fmla="*/ 321 w 16"/>
                <a:gd name="T29" fmla="*/ 201 h 15"/>
                <a:gd name="T30" fmla="*/ 321 w 16"/>
                <a:gd name="T31" fmla="*/ 240 h 15"/>
                <a:gd name="T32" fmla="*/ 254 w 16"/>
                <a:gd name="T33" fmla="*/ 201 h 15"/>
                <a:gd name="T34" fmla="*/ 283 w 16"/>
                <a:gd name="T35" fmla="*/ 240 h 15"/>
                <a:gd name="T36" fmla="*/ 254 w 16"/>
                <a:gd name="T37" fmla="*/ 266 h 15"/>
                <a:gd name="T38" fmla="*/ 349 w 16"/>
                <a:gd name="T39" fmla="*/ 420 h 15"/>
                <a:gd name="T40" fmla="*/ 185 w 16"/>
                <a:gd name="T41" fmla="*/ 331 h 15"/>
                <a:gd name="T42" fmla="*/ 226 w 16"/>
                <a:gd name="T43" fmla="*/ 331 h 15"/>
                <a:gd name="T44" fmla="*/ 164 w 16"/>
                <a:gd name="T45" fmla="*/ 294 h 15"/>
                <a:gd name="T46" fmla="*/ 226 w 16"/>
                <a:gd name="T47" fmla="*/ 266 h 15"/>
                <a:gd name="T48" fmla="*/ 226 w 16"/>
                <a:gd name="T49" fmla="*/ 266 h 15"/>
                <a:gd name="T50" fmla="*/ 226 w 16"/>
                <a:gd name="T51" fmla="*/ 240 h 15"/>
                <a:gd name="T52" fmla="*/ 226 w 16"/>
                <a:gd name="T53" fmla="*/ 114 h 15"/>
                <a:gd name="T54" fmla="*/ 254 w 16"/>
                <a:gd name="T55" fmla="*/ 114 h 15"/>
                <a:gd name="T56" fmla="*/ 283 w 16"/>
                <a:gd name="T57" fmla="*/ 114 h 15"/>
                <a:gd name="T58" fmla="*/ 439 w 16"/>
                <a:gd name="T59" fmla="*/ 86 h 15"/>
                <a:gd name="T60" fmla="*/ 439 w 16"/>
                <a:gd name="T61" fmla="*/ 86 h 15"/>
                <a:gd name="T62" fmla="*/ 254 w 16"/>
                <a:gd name="T63" fmla="*/ 86 h 15"/>
                <a:gd name="T64" fmla="*/ 164 w 16"/>
                <a:gd name="T65" fmla="*/ 114 h 15"/>
                <a:gd name="T66" fmla="*/ 135 w 16"/>
                <a:gd name="T67" fmla="*/ 152 h 15"/>
                <a:gd name="T68" fmla="*/ 95 w 16"/>
                <a:gd name="T69" fmla="*/ 266 h 15"/>
                <a:gd name="T70" fmla="*/ 135 w 16"/>
                <a:gd name="T71" fmla="*/ 294 h 15"/>
                <a:gd name="T72" fmla="*/ 95 w 16"/>
                <a:gd name="T73" fmla="*/ 294 h 15"/>
                <a:gd name="T74" fmla="*/ 185 w 16"/>
                <a:gd name="T75" fmla="*/ 331 h 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" h="15">
                  <a:moveTo>
                    <a:pt x="10" y="15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2" y="12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9" y="1"/>
                    <a:pt x="11" y="1"/>
                    <a:pt x="12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2"/>
                    <a:pt x="16" y="3"/>
                  </a:cubicBezTo>
                  <a:cubicBezTo>
                    <a:pt x="16" y="4"/>
                    <a:pt x="15" y="5"/>
                    <a:pt x="14" y="5"/>
                  </a:cubicBezTo>
                  <a:cubicBezTo>
                    <a:pt x="12" y="4"/>
                    <a:pt x="11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7"/>
                    <a:pt x="8" y="8"/>
                    <a:pt x="9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1" y="12"/>
                    <a:pt x="11" y="14"/>
                  </a:cubicBezTo>
                  <a:lnTo>
                    <a:pt x="10" y="15"/>
                  </a:lnTo>
                  <a:close/>
                  <a:moveTo>
                    <a:pt x="6" y="11"/>
                  </a:moveTo>
                  <a:cubicBezTo>
                    <a:pt x="7" y="11"/>
                    <a:pt x="7" y="11"/>
                    <a:pt x="8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7" y="11"/>
                    <a:pt x="7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2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2" y="7"/>
                    <a:pt x="2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4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" name="Freeform 363"/>
            <p:cNvSpPr>
              <a:spLocks/>
            </p:cNvSpPr>
            <p:nvPr/>
          </p:nvSpPr>
          <p:spPr bwMode="auto">
            <a:xfrm>
              <a:off x="2088361" y="2471703"/>
              <a:ext cx="50360" cy="44076"/>
            </a:xfrm>
            <a:custGeom>
              <a:avLst/>
              <a:gdLst>
                <a:gd name="T0" fmla="*/ 85 w 7"/>
                <a:gd name="T1" fmla="*/ 28 h 6"/>
                <a:gd name="T2" fmla="*/ 85 w 7"/>
                <a:gd name="T3" fmla="*/ 152 h 6"/>
                <a:gd name="T4" fmla="*/ 85 w 7"/>
                <a:gd name="T5" fmla="*/ 114 h 6"/>
                <a:gd name="T6" fmla="*/ 110 w 7"/>
                <a:gd name="T7" fmla="*/ 180 h 6"/>
                <a:gd name="T8" fmla="*/ 130 w 7"/>
                <a:gd name="T9" fmla="*/ 152 h 6"/>
                <a:gd name="T10" fmla="*/ 167 w 7"/>
                <a:gd name="T11" fmla="*/ 180 h 6"/>
                <a:gd name="T12" fmla="*/ 130 w 7"/>
                <a:gd name="T13" fmla="*/ 86 h 6"/>
                <a:gd name="T14" fmla="*/ 194 w 7"/>
                <a:gd name="T15" fmla="*/ 86 h 6"/>
                <a:gd name="T16" fmla="*/ 85 w 7"/>
                <a:gd name="T17" fmla="*/ 28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6">
                  <a:moveTo>
                    <a:pt x="3" y="1"/>
                  </a:moveTo>
                  <a:cubicBezTo>
                    <a:pt x="0" y="0"/>
                    <a:pt x="3" y="4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5"/>
                    <a:pt x="5" y="4"/>
                    <a:pt x="5" y="3"/>
                  </a:cubicBezTo>
                  <a:cubicBezTo>
                    <a:pt x="6" y="3"/>
                    <a:pt x="7" y="4"/>
                    <a:pt x="7" y="3"/>
                  </a:cubicBezTo>
                  <a:cubicBezTo>
                    <a:pt x="6" y="1"/>
                    <a:pt x="5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" name="Freeform 364"/>
            <p:cNvSpPr>
              <a:spLocks noEditPoints="1"/>
            </p:cNvSpPr>
            <p:nvPr/>
          </p:nvSpPr>
          <p:spPr bwMode="auto">
            <a:xfrm>
              <a:off x="2094656" y="2471703"/>
              <a:ext cx="50360" cy="81855"/>
            </a:xfrm>
            <a:custGeom>
              <a:avLst/>
              <a:gdLst>
                <a:gd name="T0" fmla="*/ 194 w 7"/>
                <a:gd name="T1" fmla="*/ 340 h 11"/>
                <a:gd name="T2" fmla="*/ 130 w 7"/>
                <a:gd name="T3" fmla="*/ 184 h 11"/>
                <a:gd name="T4" fmla="*/ 110 w 7"/>
                <a:gd name="T5" fmla="*/ 184 h 11"/>
                <a:gd name="T6" fmla="*/ 110 w 7"/>
                <a:gd name="T7" fmla="*/ 184 h 11"/>
                <a:gd name="T8" fmla="*/ 110 w 7"/>
                <a:gd name="T9" fmla="*/ 184 h 11"/>
                <a:gd name="T10" fmla="*/ 110 w 7"/>
                <a:gd name="T11" fmla="*/ 184 h 11"/>
                <a:gd name="T12" fmla="*/ 85 w 7"/>
                <a:gd name="T13" fmla="*/ 251 h 11"/>
                <a:gd name="T14" fmla="*/ 85 w 7"/>
                <a:gd name="T15" fmla="*/ 184 h 11"/>
                <a:gd name="T16" fmla="*/ 57 w 7"/>
                <a:gd name="T17" fmla="*/ 184 h 11"/>
                <a:gd name="T18" fmla="*/ 57 w 7"/>
                <a:gd name="T19" fmla="*/ 225 h 11"/>
                <a:gd name="T20" fmla="*/ 25 w 7"/>
                <a:gd name="T21" fmla="*/ 156 h 11"/>
                <a:gd name="T22" fmla="*/ 25 w 7"/>
                <a:gd name="T23" fmla="*/ 118 h 11"/>
                <a:gd name="T24" fmla="*/ 0 w 7"/>
                <a:gd name="T25" fmla="*/ 28 h 11"/>
                <a:gd name="T26" fmla="*/ 57 w 7"/>
                <a:gd name="T27" fmla="*/ 0 h 11"/>
                <a:gd name="T28" fmla="*/ 85 w 7"/>
                <a:gd name="T29" fmla="*/ 0 h 11"/>
                <a:gd name="T30" fmla="*/ 167 w 7"/>
                <a:gd name="T31" fmla="*/ 66 h 11"/>
                <a:gd name="T32" fmla="*/ 167 w 7"/>
                <a:gd name="T33" fmla="*/ 118 h 11"/>
                <a:gd name="T34" fmla="*/ 130 w 7"/>
                <a:gd name="T35" fmla="*/ 118 h 11"/>
                <a:gd name="T36" fmla="*/ 167 w 7"/>
                <a:gd name="T37" fmla="*/ 184 h 11"/>
                <a:gd name="T38" fmla="*/ 194 w 7"/>
                <a:gd name="T39" fmla="*/ 340 h 11"/>
                <a:gd name="T40" fmla="*/ 85 w 7"/>
                <a:gd name="T41" fmla="*/ 95 h 11"/>
                <a:gd name="T42" fmla="*/ 85 w 7"/>
                <a:gd name="T43" fmla="*/ 118 h 11"/>
                <a:gd name="T44" fmla="*/ 85 w 7"/>
                <a:gd name="T45" fmla="*/ 156 h 11"/>
                <a:gd name="T46" fmla="*/ 85 w 7"/>
                <a:gd name="T47" fmla="*/ 156 h 11"/>
                <a:gd name="T48" fmla="*/ 85 w 7"/>
                <a:gd name="T49" fmla="*/ 156 h 11"/>
                <a:gd name="T50" fmla="*/ 110 w 7"/>
                <a:gd name="T51" fmla="*/ 118 h 11"/>
                <a:gd name="T52" fmla="*/ 110 w 7"/>
                <a:gd name="T53" fmla="*/ 95 h 11"/>
                <a:gd name="T54" fmla="*/ 85 w 7"/>
                <a:gd name="T55" fmla="*/ 28 h 11"/>
                <a:gd name="T56" fmla="*/ 85 w 7"/>
                <a:gd name="T57" fmla="*/ 28 h 11"/>
                <a:gd name="T58" fmla="*/ 57 w 7"/>
                <a:gd name="T59" fmla="*/ 28 h 11"/>
                <a:gd name="T60" fmla="*/ 57 w 7"/>
                <a:gd name="T61" fmla="*/ 28 h 11"/>
                <a:gd name="T62" fmla="*/ 25 w 7"/>
                <a:gd name="T63" fmla="*/ 28 h 11"/>
                <a:gd name="T64" fmla="*/ 57 w 7"/>
                <a:gd name="T65" fmla="*/ 118 h 11"/>
                <a:gd name="T66" fmla="*/ 57 w 7"/>
                <a:gd name="T67" fmla="*/ 118 h 11"/>
                <a:gd name="T68" fmla="*/ 85 w 7"/>
                <a:gd name="T69" fmla="*/ 95 h 11"/>
                <a:gd name="T70" fmla="*/ 110 w 7"/>
                <a:gd name="T71" fmla="*/ 66 h 11"/>
                <a:gd name="T72" fmla="*/ 110 w 7"/>
                <a:gd name="T73" fmla="*/ 66 h 11"/>
                <a:gd name="T74" fmla="*/ 130 w 7"/>
                <a:gd name="T75" fmla="*/ 95 h 11"/>
                <a:gd name="T76" fmla="*/ 110 w 7"/>
                <a:gd name="T77" fmla="*/ 66 h 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5"/>
                    <a:pt x="5" y="5"/>
                    <a:pt x="6" y="6"/>
                  </a:cubicBezTo>
                  <a:lnTo>
                    <a:pt x="7" y="11"/>
                  </a:lnTo>
                  <a:close/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3" y="3"/>
                  </a:lnTo>
                  <a:close/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2" name="Freeform 365"/>
            <p:cNvSpPr>
              <a:spLocks/>
            </p:cNvSpPr>
            <p:nvPr/>
          </p:nvSpPr>
          <p:spPr bwMode="auto">
            <a:xfrm>
              <a:off x="2154459" y="2418183"/>
              <a:ext cx="6295" cy="9445"/>
            </a:xfrm>
            <a:custGeom>
              <a:avLst/>
              <a:gdLst>
                <a:gd name="T0" fmla="*/ 16 w 1"/>
                <a:gd name="T1" fmla="*/ 81 h 1"/>
                <a:gd name="T2" fmla="*/ 16 w 1"/>
                <a:gd name="T3" fmla="*/ 0 h 1"/>
                <a:gd name="T4" fmla="*/ 0 w 1"/>
                <a:gd name="T5" fmla="*/ 0 h 1"/>
                <a:gd name="T6" fmla="*/ 16 w 1"/>
                <a:gd name="T7" fmla="*/ 8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3" name="Freeform 366"/>
            <p:cNvSpPr>
              <a:spLocks/>
            </p:cNvSpPr>
            <p:nvPr/>
          </p:nvSpPr>
          <p:spPr bwMode="auto">
            <a:xfrm>
              <a:off x="2145016" y="2411886"/>
              <a:ext cx="25180" cy="22038"/>
            </a:xfrm>
            <a:custGeom>
              <a:avLst/>
              <a:gdLst>
                <a:gd name="T0" fmla="*/ 93 w 3"/>
                <a:gd name="T1" fmla="*/ 86 h 3"/>
                <a:gd name="T2" fmla="*/ 56 w 3"/>
                <a:gd name="T3" fmla="*/ 65 h 3"/>
                <a:gd name="T4" fmla="*/ 56 w 3"/>
                <a:gd name="T5" fmla="*/ 65 h 3"/>
                <a:gd name="T6" fmla="*/ 0 w 3"/>
                <a:gd name="T7" fmla="*/ 28 h 3"/>
                <a:gd name="T8" fmla="*/ 56 w 3"/>
                <a:gd name="T9" fmla="*/ 28 h 3"/>
                <a:gd name="T10" fmla="*/ 93 w 3"/>
                <a:gd name="T11" fmla="*/ 28 h 3"/>
                <a:gd name="T12" fmla="*/ 149 w 3"/>
                <a:gd name="T13" fmla="*/ 0 h 3"/>
                <a:gd name="T14" fmla="*/ 93 w 3"/>
                <a:gd name="T15" fmla="*/ 28 h 3"/>
                <a:gd name="T16" fmla="*/ 93 w 3"/>
                <a:gd name="T17" fmla="*/ 65 h 3"/>
                <a:gd name="T18" fmla="*/ 93 w 3"/>
                <a:gd name="T19" fmla="*/ 86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4" name="Freeform 367"/>
            <p:cNvSpPr>
              <a:spLocks/>
            </p:cNvSpPr>
            <p:nvPr/>
          </p:nvSpPr>
          <p:spPr bwMode="auto">
            <a:xfrm>
              <a:off x="2132426" y="2455962"/>
              <a:ext cx="28327" cy="31483"/>
            </a:xfrm>
            <a:custGeom>
              <a:avLst/>
              <a:gdLst>
                <a:gd name="T0" fmla="*/ 101 w 4"/>
                <a:gd name="T1" fmla="*/ 125 h 4"/>
                <a:gd name="T2" fmla="*/ 0 w 4"/>
                <a:gd name="T3" fmla="*/ 50 h 4"/>
                <a:gd name="T4" fmla="*/ 101 w 4"/>
                <a:gd name="T5" fmla="*/ 125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2"/>
                    <a:pt x="1" y="0"/>
                    <a:pt x="0" y="1"/>
                  </a:cubicBezTo>
                  <a:cubicBezTo>
                    <a:pt x="1" y="2"/>
                    <a:pt x="3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5" name="Freeform 368"/>
            <p:cNvSpPr>
              <a:spLocks/>
            </p:cNvSpPr>
            <p:nvPr/>
          </p:nvSpPr>
          <p:spPr bwMode="auto">
            <a:xfrm>
              <a:off x="2122984" y="2455962"/>
              <a:ext cx="37770" cy="31483"/>
            </a:xfrm>
            <a:custGeom>
              <a:avLst/>
              <a:gdLst>
                <a:gd name="T0" fmla="*/ 139 w 5"/>
                <a:gd name="T1" fmla="*/ 158 h 4"/>
                <a:gd name="T2" fmla="*/ 139 w 5"/>
                <a:gd name="T3" fmla="*/ 158 h 4"/>
                <a:gd name="T4" fmla="*/ 70 w 5"/>
                <a:gd name="T5" fmla="*/ 83 h 4"/>
                <a:gd name="T6" fmla="*/ 29 w 5"/>
                <a:gd name="T7" fmla="*/ 83 h 4"/>
                <a:gd name="T8" fmla="*/ 0 w 5"/>
                <a:gd name="T9" fmla="*/ 50 h 4"/>
                <a:gd name="T10" fmla="*/ 29 w 5"/>
                <a:gd name="T11" fmla="*/ 50 h 4"/>
                <a:gd name="T12" fmla="*/ 70 w 5"/>
                <a:gd name="T13" fmla="*/ 0 h 4"/>
                <a:gd name="T14" fmla="*/ 168 w 5"/>
                <a:gd name="T15" fmla="*/ 125 h 4"/>
                <a:gd name="T16" fmla="*/ 168 w 5"/>
                <a:gd name="T17" fmla="*/ 125 h 4"/>
                <a:gd name="T18" fmla="*/ 168 w 5"/>
                <a:gd name="T19" fmla="*/ 158 h 4"/>
                <a:gd name="T20" fmla="*/ 139 w 5"/>
                <a:gd name="T21" fmla="*/ 158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3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6" name="Freeform 369"/>
            <p:cNvSpPr>
              <a:spLocks/>
            </p:cNvSpPr>
            <p:nvPr/>
          </p:nvSpPr>
          <p:spPr bwMode="auto">
            <a:xfrm>
              <a:off x="1849152" y="2270215"/>
              <a:ext cx="207734" cy="223526"/>
            </a:xfrm>
            <a:custGeom>
              <a:avLst/>
              <a:gdLst>
                <a:gd name="T0" fmla="*/ 500 w 28"/>
                <a:gd name="T1" fmla="*/ 156 h 30"/>
                <a:gd name="T2" fmla="*/ 523 w 28"/>
                <a:gd name="T3" fmla="*/ 156 h 30"/>
                <a:gd name="T4" fmla="*/ 462 w 28"/>
                <a:gd name="T5" fmla="*/ 95 h 30"/>
                <a:gd name="T6" fmla="*/ 500 w 28"/>
                <a:gd name="T7" fmla="*/ 66 h 30"/>
                <a:gd name="T8" fmla="*/ 368 w 28"/>
                <a:gd name="T9" fmla="*/ 0 h 30"/>
                <a:gd name="T10" fmla="*/ 250 w 28"/>
                <a:gd name="T11" fmla="*/ 95 h 30"/>
                <a:gd name="T12" fmla="*/ 156 w 28"/>
                <a:gd name="T13" fmla="*/ 118 h 30"/>
                <a:gd name="T14" fmla="*/ 118 w 28"/>
                <a:gd name="T15" fmla="*/ 66 h 30"/>
                <a:gd name="T16" fmla="*/ 28 w 28"/>
                <a:gd name="T17" fmla="*/ 185 h 30"/>
                <a:gd name="T18" fmla="*/ 0 w 28"/>
                <a:gd name="T19" fmla="*/ 253 h 30"/>
                <a:gd name="T20" fmla="*/ 66 w 28"/>
                <a:gd name="T21" fmla="*/ 348 h 30"/>
                <a:gd name="T22" fmla="*/ 156 w 28"/>
                <a:gd name="T23" fmla="*/ 279 h 30"/>
                <a:gd name="T24" fmla="*/ 250 w 28"/>
                <a:gd name="T25" fmla="*/ 320 h 30"/>
                <a:gd name="T26" fmla="*/ 339 w 28"/>
                <a:gd name="T27" fmla="*/ 476 h 30"/>
                <a:gd name="T28" fmla="*/ 434 w 28"/>
                <a:gd name="T29" fmla="*/ 570 h 30"/>
                <a:gd name="T30" fmla="*/ 500 w 28"/>
                <a:gd name="T31" fmla="*/ 599 h 30"/>
                <a:gd name="T32" fmla="*/ 655 w 28"/>
                <a:gd name="T33" fmla="*/ 689 h 30"/>
                <a:gd name="T34" fmla="*/ 684 w 28"/>
                <a:gd name="T35" fmla="*/ 783 h 30"/>
                <a:gd name="T36" fmla="*/ 655 w 28"/>
                <a:gd name="T37" fmla="*/ 845 h 30"/>
                <a:gd name="T38" fmla="*/ 705 w 28"/>
                <a:gd name="T39" fmla="*/ 824 h 30"/>
                <a:gd name="T40" fmla="*/ 745 w 28"/>
                <a:gd name="T41" fmla="*/ 757 h 30"/>
                <a:gd name="T42" fmla="*/ 705 w 28"/>
                <a:gd name="T43" fmla="*/ 717 h 30"/>
                <a:gd name="T44" fmla="*/ 839 w 28"/>
                <a:gd name="T45" fmla="*/ 717 h 30"/>
                <a:gd name="T46" fmla="*/ 655 w 28"/>
                <a:gd name="T47" fmla="*/ 570 h 30"/>
                <a:gd name="T48" fmla="*/ 655 w 28"/>
                <a:gd name="T49" fmla="*/ 533 h 30"/>
                <a:gd name="T50" fmla="*/ 523 w 28"/>
                <a:gd name="T51" fmla="*/ 476 h 30"/>
                <a:gd name="T52" fmla="*/ 500 w 28"/>
                <a:gd name="T53" fmla="*/ 348 h 30"/>
                <a:gd name="T54" fmla="*/ 405 w 28"/>
                <a:gd name="T55" fmla="*/ 253 h 30"/>
                <a:gd name="T56" fmla="*/ 500 w 28"/>
                <a:gd name="T57" fmla="*/ 156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6" y="5"/>
                  </a:moveTo>
                  <a:cubicBezTo>
                    <a:pt x="16" y="5"/>
                    <a:pt x="16" y="5"/>
                    <a:pt x="17" y="5"/>
                  </a:cubicBezTo>
                  <a:cubicBezTo>
                    <a:pt x="16" y="4"/>
                    <a:pt x="16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3" y="0"/>
                    <a:pt x="12" y="0"/>
                  </a:cubicBezTo>
                  <a:cubicBezTo>
                    <a:pt x="9" y="0"/>
                    <a:pt x="8" y="0"/>
                    <a:pt x="8" y="3"/>
                  </a:cubicBezTo>
                  <a:cubicBezTo>
                    <a:pt x="6" y="2"/>
                    <a:pt x="6" y="2"/>
                    <a:pt x="5" y="4"/>
                  </a:cubicBezTo>
                  <a:cubicBezTo>
                    <a:pt x="5" y="3"/>
                    <a:pt x="4" y="3"/>
                    <a:pt x="4" y="2"/>
                  </a:cubicBezTo>
                  <a:cubicBezTo>
                    <a:pt x="2" y="4"/>
                    <a:pt x="0" y="3"/>
                    <a:pt x="1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1" y="10"/>
                    <a:pt x="2" y="9"/>
                    <a:pt x="2" y="11"/>
                  </a:cubicBezTo>
                  <a:cubicBezTo>
                    <a:pt x="3" y="11"/>
                    <a:pt x="4" y="10"/>
                    <a:pt x="5" y="9"/>
                  </a:cubicBezTo>
                  <a:cubicBezTo>
                    <a:pt x="5" y="9"/>
                    <a:pt x="7" y="10"/>
                    <a:pt x="8" y="10"/>
                  </a:cubicBezTo>
                  <a:cubicBezTo>
                    <a:pt x="9" y="11"/>
                    <a:pt x="8" y="15"/>
                    <a:pt x="11" y="15"/>
                  </a:cubicBezTo>
                  <a:cubicBezTo>
                    <a:pt x="12" y="15"/>
                    <a:pt x="13" y="17"/>
                    <a:pt x="14" y="18"/>
                  </a:cubicBezTo>
                  <a:cubicBezTo>
                    <a:pt x="15" y="19"/>
                    <a:pt x="15" y="18"/>
                    <a:pt x="16" y="19"/>
                  </a:cubicBezTo>
                  <a:cubicBezTo>
                    <a:pt x="17" y="20"/>
                    <a:pt x="19" y="23"/>
                    <a:pt x="21" y="22"/>
                  </a:cubicBezTo>
                  <a:cubicBezTo>
                    <a:pt x="21" y="23"/>
                    <a:pt x="21" y="24"/>
                    <a:pt x="22" y="25"/>
                  </a:cubicBezTo>
                  <a:cubicBezTo>
                    <a:pt x="22" y="27"/>
                    <a:pt x="21" y="26"/>
                    <a:pt x="21" y="27"/>
                  </a:cubicBezTo>
                  <a:cubicBezTo>
                    <a:pt x="20" y="30"/>
                    <a:pt x="23" y="28"/>
                    <a:pt x="23" y="26"/>
                  </a:cubicBezTo>
                  <a:cubicBezTo>
                    <a:pt x="23" y="25"/>
                    <a:pt x="24" y="26"/>
                    <a:pt x="24" y="24"/>
                  </a:cubicBezTo>
                  <a:cubicBezTo>
                    <a:pt x="24" y="24"/>
                    <a:pt x="23" y="24"/>
                    <a:pt x="23" y="23"/>
                  </a:cubicBezTo>
                  <a:cubicBezTo>
                    <a:pt x="24" y="20"/>
                    <a:pt x="26" y="21"/>
                    <a:pt x="27" y="23"/>
                  </a:cubicBezTo>
                  <a:cubicBezTo>
                    <a:pt x="28" y="20"/>
                    <a:pt x="23" y="19"/>
                    <a:pt x="21" y="18"/>
                  </a:cubicBezTo>
                  <a:cubicBezTo>
                    <a:pt x="20" y="17"/>
                    <a:pt x="23" y="16"/>
                    <a:pt x="21" y="17"/>
                  </a:cubicBezTo>
                  <a:cubicBezTo>
                    <a:pt x="19" y="17"/>
                    <a:pt x="18" y="16"/>
                    <a:pt x="17" y="15"/>
                  </a:cubicBezTo>
                  <a:cubicBezTo>
                    <a:pt x="17" y="14"/>
                    <a:pt x="17" y="12"/>
                    <a:pt x="16" y="11"/>
                  </a:cubicBezTo>
                  <a:cubicBezTo>
                    <a:pt x="15" y="10"/>
                    <a:pt x="13" y="10"/>
                    <a:pt x="13" y="8"/>
                  </a:cubicBezTo>
                  <a:cubicBezTo>
                    <a:pt x="12" y="7"/>
                    <a:pt x="15" y="3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7" name="Freeform 370"/>
            <p:cNvSpPr>
              <a:spLocks noEditPoints="1"/>
            </p:cNvSpPr>
            <p:nvPr/>
          </p:nvSpPr>
          <p:spPr bwMode="auto">
            <a:xfrm>
              <a:off x="1849152" y="2263918"/>
              <a:ext cx="207734" cy="223526"/>
            </a:xfrm>
            <a:custGeom>
              <a:avLst/>
              <a:gdLst>
                <a:gd name="T0" fmla="*/ 618 w 28"/>
                <a:gd name="T1" fmla="*/ 873 h 30"/>
                <a:gd name="T2" fmla="*/ 618 w 28"/>
                <a:gd name="T3" fmla="*/ 757 h 30"/>
                <a:gd name="T4" fmla="*/ 462 w 28"/>
                <a:gd name="T5" fmla="*/ 622 h 30"/>
                <a:gd name="T6" fmla="*/ 339 w 28"/>
                <a:gd name="T7" fmla="*/ 533 h 30"/>
                <a:gd name="T8" fmla="*/ 222 w 28"/>
                <a:gd name="T9" fmla="*/ 348 h 30"/>
                <a:gd name="T10" fmla="*/ 66 w 28"/>
                <a:gd name="T11" fmla="*/ 369 h 30"/>
                <a:gd name="T12" fmla="*/ 28 w 28"/>
                <a:gd name="T13" fmla="*/ 348 h 30"/>
                <a:gd name="T14" fmla="*/ 0 w 28"/>
                <a:gd name="T15" fmla="*/ 225 h 30"/>
                <a:gd name="T16" fmla="*/ 94 w 28"/>
                <a:gd name="T17" fmla="*/ 95 h 30"/>
                <a:gd name="T18" fmla="*/ 156 w 28"/>
                <a:gd name="T19" fmla="*/ 118 h 30"/>
                <a:gd name="T20" fmla="*/ 368 w 28"/>
                <a:gd name="T21" fmla="*/ 0 h 30"/>
                <a:gd name="T22" fmla="*/ 523 w 28"/>
                <a:gd name="T23" fmla="*/ 95 h 30"/>
                <a:gd name="T24" fmla="*/ 523 w 28"/>
                <a:gd name="T25" fmla="*/ 156 h 30"/>
                <a:gd name="T26" fmla="*/ 500 w 28"/>
                <a:gd name="T27" fmla="*/ 185 h 30"/>
                <a:gd name="T28" fmla="*/ 462 w 28"/>
                <a:gd name="T29" fmla="*/ 348 h 30"/>
                <a:gd name="T30" fmla="*/ 549 w 28"/>
                <a:gd name="T31" fmla="*/ 476 h 30"/>
                <a:gd name="T32" fmla="*/ 655 w 28"/>
                <a:gd name="T33" fmla="*/ 533 h 30"/>
                <a:gd name="T34" fmla="*/ 684 w 28"/>
                <a:gd name="T35" fmla="*/ 599 h 30"/>
                <a:gd name="T36" fmla="*/ 839 w 28"/>
                <a:gd name="T37" fmla="*/ 783 h 30"/>
                <a:gd name="T38" fmla="*/ 705 w 28"/>
                <a:gd name="T39" fmla="*/ 757 h 30"/>
                <a:gd name="T40" fmla="*/ 745 w 28"/>
                <a:gd name="T41" fmla="*/ 845 h 30"/>
                <a:gd name="T42" fmla="*/ 655 w 28"/>
                <a:gd name="T43" fmla="*/ 689 h 30"/>
                <a:gd name="T44" fmla="*/ 684 w 28"/>
                <a:gd name="T45" fmla="*/ 873 h 30"/>
                <a:gd name="T46" fmla="*/ 684 w 28"/>
                <a:gd name="T47" fmla="*/ 845 h 30"/>
                <a:gd name="T48" fmla="*/ 705 w 28"/>
                <a:gd name="T49" fmla="*/ 783 h 30"/>
                <a:gd name="T50" fmla="*/ 799 w 28"/>
                <a:gd name="T51" fmla="*/ 689 h 30"/>
                <a:gd name="T52" fmla="*/ 655 w 28"/>
                <a:gd name="T53" fmla="*/ 599 h 30"/>
                <a:gd name="T54" fmla="*/ 523 w 28"/>
                <a:gd name="T55" fmla="*/ 504 h 30"/>
                <a:gd name="T56" fmla="*/ 462 w 28"/>
                <a:gd name="T57" fmla="*/ 409 h 30"/>
                <a:gd name="T58" fmla="*/ 405 w 28"/>
                <a:gd name="T59" fmla="*/ 185 h 30"/>
                <a:gd name="T60" fmla="*/ 462 w 28"/>
                <a:gd name="T61" fmla="*/ 118 h 30"/>
                <a:gd name="T62" fmla="*/ 462 w 28"/>
                <a:gd name="T63" fmla="*/ 95 h 30"/>
                <a:gd name="T64" fmla="*/ 339 w 28"/>
                <a:gd name="T65" fmla="*/ 66 h 30"/>
                <a:gd name="T66" fmla="*/ 250 w 28"/>
                <a:gd name="T67" fmla="*/ 118 h 30"/>
                <a:gd name="T68" fmla="*/ 184 w 28"/>
                <a:gd name="T69" fmla="*/ 225 h 30"/>
                <a:gd name="T70" fmla="*/ 118 w 28"/>
                <a:gd name="T71" fmla="*/ 118 h 30"/>
                <a:gd name="T72" fmla="*/ 28 w 28"/>
                <a:gd name="T73" fmla="*/ 185 h 30"/>
                <a:gd name="T74" fmla="*/ 66 w 28"/>
                <a:gd name="T75" fmla="*/ 320 h 30"/>
                <a:gd name="T76" fmla="*/ 118 w 28"/>
                <a:gd name="T77" fmla="*/ 320 h 30"/>
                <a:gd name="T78" fmla="*/ 278 w 28"/>
                <a:gd name="T79" fmla="*/ 409 h 30"/>
                <a:gd name="T80" fmla="*/ 434 w 28"/>
                <a:gd name="T81" fmla="*/ 570 h 30"/>
                <a:gd name="T82" fmla="*/ 549 w 28"/>
                <a:gd name="T83" fmla="*/ 660 h 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8" h="30">
                  <a:moveTo>
                    <a:pt x="21" y="30"/>
                  </a:moveTo>
                  <a:cubicBezTo>
                    <a:pt x="21" y="30"/>
                    <a:pt x="21" y="30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6"/>
                  </a:cubicBezTo>
                  <a:cubicBezTo>
                    <a:pt x="21" y="26"/>
                    <a:pt x="21" y="25"/>
                    <a:pt x="20" y="24"/>
                  </a:cubicBezTo>
                  <a:cubicBezTo>
                    <a:pt x="19" y="24"/>
                    <a:pt x="18" y="23"/>
                    <a:pt x="17" y="22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20"/>
                    <a:pt x="15" y="20"/>
                    <a:pt x="15" y="20"/>
                  </a:cubicBezTo>
                  <a:cubicBezTo>
                    <a:pt x="14" y="20"/>
                    <a:pt x="14" y="20"/>
                    <a:pt x="13" y="19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2" y="18"/>
                    <a:pt x="11" y="17"/>
                    <a:pt x="11" y="17"/>
                  </a:cubicBezTo>
                  <a:cubicBezTo>
                    <a:pt x="9" y="17"/>
                    <a:pt x="9" y="15"/>
                    <a:pt x="8" y="13"/>
                  </a:cubicBezTo>
                  <a:cubicBezTo>
                    <a:pt x="8" y="13"/>
                    <a:pt x="8" y="12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3"/>
                    <a:pt x="6" y="2"/>
                    <a:pt x="7" y="3"/>
                  </a:cubicBezTo>
                  <a:cubicBezTo>
                    <a:pt x="8" y="1"/>
                    <a:pt x="9" y="1"/>
                    <a:pt x="11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1"/>
                    <a:pt x="14" y="1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4"/>
                    <a:pt x="16" y="4"/>
                  </a:cubicBezTo>
                  <a:cubicBezTo>
                    <a:pt x="17" y="4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5"/>
                    <a:pt x="14" y="7"/>
                  </a:cubicBezTo>
                  <a:cubicBezTo>
                    <a:pt x="14" y="7"/>
                    <a:pt x="13" y="9"/>
                    <a:pt x="13" y="9"/>
                  </a:cubicBezTo>
                  <a:cubicBezTo>
                    <a:pt x="14" y="10"/>
                    <a:pt x="14" y="10"/>
                    <a:pt x="15" y="11"/>
                  </a:cubicBezTo>
                  <a:cubicBezTo>
                    <a:pt x="15" y="11"/>
                    <a:pt x="16" y="11"/>
                    <a:pt x="16" y="12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4"/>
                    <a:pt x="17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2" y="19"/>
                    <a:pt x="23" y="19"/>
                    <a:pt x="24" y="20"/>
                  </a:cubicBezTo>
                  <a:cubicBezTo>
                    <a:pt x="26" y="20"/>
                    <a:pt x="28" y="21"/>
                    <a:pt x="28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3"/>
                    <a:pt x="25" y="23"/>
                    <a:pt x="24" y="23"/>
                  </a:cubicBezTo>
                  <a:cubicBezTo>
                    <a:pt x="24" y="23"/>
                    <a:pt x="24" y="23"/>
                    <a:pt x="23" y="24"/>
                  </a:cubicBezTo>
                  <a:cubicBezTo>
                    <a:pt x="23" y="24"/>
                    <a:pt x="24" y="24"/>
                    <a:pt x="24" y="24"/>
                  </a:cubicBezTo>
                  <a:cubicBezTo>
                    <a:pt x="24" y="24"/>
                    <a:pt x="25" y="25"/>
                    <a:pt x="25" y="25"/>
                  </a:cubicBezTo>
                  <a:cubicBezTo>
                    <a:pt x="25" y="26"/>
                    <a:pt x="24" y="27"/>
                    <a:pt x="24" y="27"/>
                  </a:cubicBezTo>
                  <a:cubicBezTo>
                    <a:pt x="24" y="27"/>
                    <a:pt x="24" y="27"/>
                    <a:pt x="23" y="27"/>
                  </a:cubicBezTo>
                  <a:cubicBezTo>
                    <a:pt x="23" y="29"/>
                    <a:pt x="22" y="30"/>
                    <a:pt x="21" y="30"/>
                  </a:cubicBezTo>
                  <a:close/>
                  <a:moveTo>
                    <a:pt x="21" y="22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2" y="24"/>
                    <a:pt x="22" y="25"/>
                    <a:pt x="22" y="26"/>
                  </a:cubicBezTo>
                  <a:cubicBezTo>
                    <a:pt x="22" y="27"/>
                    <a:pt x="22" y="27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9"/>
                    <a:pt x="21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2" y="25"/>
                    <a:pt x="22" y="24"/>
                  </a:cubicBezTo>
                  <a:cubicBezTo>
                    <a:pt x="23" y="22"/>
                    <a:pt x="24" y="22"/>
                    <a:pt x="24" y="22"/>
                  </a:cubicBezTo>
                  <a:cubicBezTo>
                    <a:pt x="25" y="22"/>
                    <a:pt x="25" y="22"/>
                    <a:pt x="26" y="22"/>
                  </a:cubicBezTo>
                  <a:cubicBezTo>
                    <a:pt x="25" y="21"/>
                    <a:pt x="24" y="21"/>
                    <a:pt x="23" y="21"/>
                  </a:cubicBezTo>
                  <a:cubicBezTo>
                    <a:pt x="22" y="20"/>
                    <a:pt x="22" y="20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9" y="19"/>
                    <a:pt x="18" y="17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3"/>
                    <a:pt x="15" y="13"/>
                  </a:cubicBezTo>
                  <a:cubicBezTo>
                    <a:pt x="15" y="12"/>
                    <a:pt x="15" y="12"/>
                    <a:pt x="14" y="12"/>
                  </a:cubicBezTo>
                  <a:cubicBezTo>
                    <a:pt x="13" y="11"/>
                    <a:pt x="13" y="11"/>
                    <a:pt x="12" y="9"/>
                  </a:cubicBezTo>
                  <a:cubicBezTo>
                    <a:pt x="12" y="8"/>
                    <a:pt x="13" y="7"/>
                    <a:pt x="13" y="6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9" y="11"/>
                    <a:pt x="9" y="12"/>
                    <a:pt x="9" y="13"/>
                  </a:cubicBezTo>
                  <a:cubicBezTo>
                    <a:pt x="10" y="15"/>
                    <a:pt x="10" y="16"/>
                    <a:pt x="11" y="16"/>
                  </a:cubicBezTo>
                  <a:cubicBezTo>
                    <a:pt x="12" y="16"/>
                    <a:pt x="13" y="17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6" y="19"/>
                    <a:pt x="16" y="19"/>
                  </a:cubicBezTo>
                  <a:cubicBezTo>
                    <a:pt x="17" y="20"/>
                    <a:pt x="18" y="20"/>
                    <a:pt x="18" y="21"/>
                  </a:cubicBezTo>
                  <a:cubicBezTo>
                    <a:pt x="19" y="22"/>
                    <a:pt x="20" y="23"/>
                    <a:pt x="20" y="23"/>
                  </a:cubicBezTo>
                  <a:lnTo>
                    <a:pt x="2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8" name="Freeform 371"/>
            <p:cNvSpPr>
              <a:spLocks/>
            </p:cNvSpPr>
            <p:nvPr/>
          </p:nvSpPr>
          <p:spPr bwMode="auto">
            <a:xfrm>
              <a:off x="1871184" y="2405590"/>
              <a:ext cx="31475" cy="59817"/>
            </a:xfrm>
            <a:custGeom>
              <a:avLst/>
              <a:gdLst>
                <a:gd name="T0" fmla="*/ 125 w 4"/>
                <a:gd name="T1" fmla="*/ 0 h 8"/>
                <a:gd name="T2" fmla="*/ 158 w 4"/>
                <a:gd name="T3" fmla="*/ 164 h 8"/>
                <a:gd name="T4" fmla="*/ 83 w 4"/>
                <a:gd name="T5" fmla="*/ 254 h 8"/>
                <a:gd name="T6" fmla="*/ 0 w 4"/>
                <a:gd name="T7" fmla="*/ 69 h 8"/>
                <a:gd name="T8" fmla="*/ 125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8">
                  <a:moveTo>
                    <a:pt x="3" y="0"/>
                  </a:move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3" y="6"/>
                    <a:pt x="2" y="8"/>
                  </a:cubicBezTo>
                  <a:cubicBezTo>
                    <a:pt x="1" y="7"/>
                    <a:pt x="1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9" name="Freeform 372"/>
            <p:cNvSpPr>
              <a:spLocks noEditPoints="1"/>
            </p:cNvSpPr>
            <p:nvPr/>
          </p:nvSpPr>
          <p:spPr bwMode="auto">
            <a:xfrm>
              <a:off x="1871184" y="2405590"/>
              <a:ext cx="37770" cy="66113"/>
            </a:xfrm>
            <a:custGeom>
              <a:avLst/>
              <a:gdLst>
                <a:gd name="T0" fmla="*/ 70 w 5"/>
                <a:gd name="T1" fmla="*/ 266 h 9"/>
                <a:gd name="T2" fmla="*/ 29 w 5"/>
                <a:gd name="T3" fmla="*/ 240 h 9"/>
                <a:gd name="T4" fmla="*/ 0 w 5"/>
                <a:gd name="T5" fmla="*/ 114 h 9"/>
                <a:gd name="T6" fmla="*/ 0 w 5"/>
                <a:gd name="T7" fmla="*/ 65 h 9"/>
                <a:gd name="T8" fmla="*/ 0 w 5"/>
                <a:gd name="T9" fmla="*/ 28 h 9"/>
                <a:gd name="T10" fmla="*/ 29 w 5"/>
                <a:gd name="T11" fmla="*/ 28 h 9"/>
                <a:gd name="T12" fmla="*/ 70 w 5"/>
                <a:gd name="T13" fmla="*/ 0 h 9"/>
                <a:gd name="T14" fmla="*/ 70 w 5"/>
                <a:gd name="T15" fmla="*/ 0 h 9"/>
                <a:gd name="T16" fmla="*/ 98 w 5"/>
                <a:gd name="T17" fmla="*/ 0 h 9"/>
                <a:gd name="T18" fmla="*/ 139 w 5"/>
                <a:gd name="T19" fmla="*/ 114 h 9"/>
                <a:gd name="T20" fmla="*/ 139 w 5"/>
                <a:gd name="T21" fmla="*/ 152 h 9"/>
                <a:gd name="T22" fmla="*/ 98 w 5"/>
                <a:gd name="T23" fmla="*/ 201 h 9"/>
                <a:gd name="T24" fmla="*/ 70 w 5"/>
                <a:gd name="T25" fmla="*/ 240 h 9"/>
                <a:gd name="T26" fmla="*/ 70 w 5"/>
                <a:gd name="T27" fmla="*/ 266 h 9"/>
                <a:gd name="T28" fmla="*/ 29 w 5"/>
                <a:gd name="T29" fmla="*/ 65 h 9"/>
                <a:gd name="T30" fmla="*/ 29 w 5"/>
                <a:gd name="T31" fmla="*/ 114 h 9"/>
                <a:gd name="T32" fmla="*/ 70 w 5"/>
                <a:gd name="T33" fmla="*/ 201 h 9"/>
                <a:gd name="T34" fmla="*/ 98 w 5"/>
                <a:gd name="T35" fmla="*/ 180 h 9"/>
                <a:gd name="T36" fmla="*/ 98 w 5"/>
                <a:gd name="T37" fmla="*/ 152 h 9"/>
                <a:gd name="T38" fmla="*/ 98 w 5"/>
                <a:gd name="T39" fmla="*/ 114 h 9"/>
                <a:gd name="T40" fmla="*/ 98 w 5"/>
                <a:gd name="T41" fmla="*/ 28 h 9"/>
                <a:gd name="T42" fmla="*/ 29 w 5"/>
                <a:gd name="T43" fmla="*/ 65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" h="9">
                  <a:moveTo>
                    <a:pt x="2" y="9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4" y="3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8"/>
                    <a:pt x="3" y="8"/>
                    <a:pt x="2" y="8"/>
                  </a:cubicBezTo>
                  <a:lnTo>
                    <a:pt x="2" y="9"/>
                  </a:lnTo>
                  <a:close/>
                  <a:moveTo>
                    <a:pt x="1" y="2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2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" name="Freeform 373"/>
            <p:cNvSpPr>
              <a:spLocks/>
            </p:cNvSpPr>
            <p:nvPr/>
          </p:nvSpPr>
          <p:spPr bwMode="auto">
            <a:xfrm>
              <a:off x="1946724" y="2471703"/>
              <a:ext cx="59802" cy="44076"/>
            </a:xfrm>
            <a:custGeom>
              <a:avLst/>
              <a:gdLst>
                <a:gd name="T0" fmla="*/ 254 w 8"/>
                <a:gd name="T1" fmla="*/ 28 h 6"/>
                <a:gd name="T2" fmla="*/ 185 w 8"/>
                <a:gd name="T3" fmla="*/ 152 h 6"/>
                <a:gd name="T4" fmla="*/ 29 w 8"/>
                <a:gd name="T5" fmla="*/ 86 h 6"/>
                <a:gd name="T6" fmla="*/ 69 w 8"/>
                <a:gd name="T7" fmla="*/ 28 h 6"/>
                <a:gd name="T8" fmla="*/ 254 w 8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6">
                  <a:moveTo>
                    <a:pt x="8" y="1"/>
                  </a:moveTo>
                  <a:cubicBezTo>
                    <a:pt x="7" y="1"/>
                    <a:pt x="7" y="5"/>
                    <a:pt x="6" y="5"/>
                  </a:cubicBezTo>
                  <a:cubicBezTo>
                    <a:pt x="6" y="6"/>
                    <a:pt x="2" y="3"/>
                    <a:pt x="1" y="3"/>
                  </a:cubicBezTo>
                  <a:cubicBezTo>
                    <a:pt x="0" y="2"/>
                    <a:pt x="1" y="0"/>
                    <a:pt x="2" y="1"/>
                  </a:cubicBezTo>
                  <a:cubicBezTo>
                    <a:pt x="4" y="2"/>
                    <a:pt x="6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" name="Freeform 374"/>
            <p:cNvSpPr>
              <a:spLocks noEditPoints="1"/>
            </p:cNvSpPr>
            <p:nvPr/>
          </p:nvSpPr>
          <p:spPr bwMode="auto">
            <a:xfrm>
              <a:off x="1946724" y="2471703"/>
              <a:ext cx="66097" cy="44076"/>
            </a:xfrm>
            <a:custGeom>
              <a:avLst/>
              <a:gdLst>
                <a:gd name="T0" fmla="*/ 180 w 9"/>
                <a:gd name="T1" fmla="*/ 180 h 6"/>
                <a:gd name="T2" fmla="*/ 65 w 9"/>
                <a:gd name="T3" fmla="*/ 114 h 6"/>
                <a:gd name="T4" fmla="*/ 28 w 9"/>
                <a:gd name="T5" fmla="*/ 86 h 6"/>
                <a:gd name="T6" fmla="*/ 0 w 9"/>
                <a:gd name="T7" fmla="*/ 65 h 6"/>
                <a:gd name="T8" fmla="*/ 86 w 9"/>
                <a:gd name="T9" fmla="*/ 0 h 6"/>
                <a:gd name="T10" fmla="*/ 180 w 9"/>
                <a:gd name="T11" fmla="*/ 0 h 6"/>
                <a:gd name="T12" fmla="*/ 240 w 9"/>
                <a:gd name="T13" fmla="*/ 0 h 6"/>
                <a:gd name="T14" fmla="*/ 266 w 9"/>
                <a:gd name="T15" fmla="*/ 0 h 6"/>
                <a:gd name="T16" fmla="*/ 240 w 9"/>
                <a:gd name="T17" fmla="*/ 28 h 6"/>
                <a:gd name="T18" fmla="*/ 201 w 9"/>
                <a:gd name="T19" fmla="*/ 86 h 6"/>
                <a:gd name="T20" fmla="*/ 201 w 9"/>
                <a:gd name="T21" fmla="*/ 180 h 6"/>
                <a:gd name="T22" fmla="*/ 180 w 9"/>
                <a:gd name="T23" fmla="*/ 180 h 6"/>
                <a:gd name="T24" fmla="*/ 65 w 9"/>
                <a:gd name="T25" fmla="*/ 28 h 6"/>
                <a:gd name="T26" fmla="*/ 28 w 9"/>
                <a:gd name="T27" fmla="*/ 65 h 6"/>
                <a:gd name="T28" fmla="*/ 28 w 9"/>
                <a:gd name="T29" fmla="*/ 65 h 6"/>
                <a:gd name="T30" fmla="*/ 65 w 9"/>
                <a:gd name="T31" fmla="*/ 86 h 6"/>
                <a:gd name="T32" fmla="*/ 180 w 9"/>
                <a:gd name="T33" fmla="*/ 152 h 6"/>
                <a:gd name="T34" fmla="*/ 180 w 9"/>
                <a:gd name="T35" fmla="*/ 86 h 6"/>
                <a:gd name="T36" fmla="*/ 201 w 9"/>
                <a:gd name="T37" fmla="*/ 28 h 6"/>
                <a:gd name="T38" fmla="*/ 201 w 9"/>
                <a:gd name="T39" fmla="*/ 28 h 6"/>
                <a:gd name="T40" fmla="*/ 65 w 9"/>
                <a:gd name="T41" fmla="*/ 28 h 6"/>
                <a:gd name="T42" fmla="*/ 65 w 9"/>
                <a:gd name="T43" fmla="*/ 28 h 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" h="6">
                  <a:moveTo>
                    <a:pt x="6" y="6"/>
                  </a:moveTo>
                  <a:cubicBezTo>
                    <a:pt x="5" y="6"/>
                    <a:pt x="4" y="5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1"/>
                    <a:pt x="5" y="1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3"/>
                    <a:pt x="7" y="3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6" y="6"/>
                    <a:pt x="6" y="6"/>
                  </a:cubicBezTo>
                  <a:close/>
                  <a:moveTo>
                    <a:pt x="2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3" y="3"/>
                    <a:pt x="5" y="4"/>
                    <a:pt x="6" y="5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2"/>
                    <a:pt x="3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2" name="Freeform 375"/>
            <p:cNvSpPr>
              <a:spLocks/>
            </p:cNvSpPr>
            <p:nvPr/>
          </p:nvSpPr>
          <p:spPr bwMode="auto">
            <a:xfrm>
              <a:off x="1827120" y="2188360"/>
              <a:ext cx="15737" cy="22038"/>
            </a:xfrm>
            <a:custGeom>
              <a:avLst/>
              <a:gdLst>
                <a:gd name="T0" fmla="*/ 50 w 2"/>
                <a:gd name="T1" fmla="*/ 65 h 3"/>
                <a:gd name="T2" fmla="*/ 50 w 2"/>
                <a:gd name="T3" fmla="*/ 0 h 3"/>
                <a:gd name="T4" fmla="*/ 50 w 2"/>
                <a:gd name="T5" fmla="*/ 65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2" y="3"/>
                    <a:pt x="2" y="1"/>
                    <a:pt x="1" y="0"/>
                  </a:cubicBezTo>
                  <a:cubicBezTo>
                    <a:pt x="1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3" name="Freeform 376"/>
            <p:cNvSpPr>
              <a:spLocks/>
            </p:cNvSpPr>
            <p:nvPr/>
          </p:nvSpPr>
          <p:spPr bwMode="auto">
            <a:xfrm>
              <a:off x="1827120" y="2182064"/>
              <a:ext cx="22032" cy="28334"/>
            </a:xfrm>
            <a:custGeom>
              <a:avLst/>
              <a:gdLst>
                <a:gd name="T0" fmla="*/ 28 w 3"/>
                <a:gd name="T1" fmla="*/ 101 h 4"/>
                <a:gd name="T2" fmla="*/ 28 w 3"/>
                <a:gd name="T3" fmla="*/ 101 h 4"/>
                <a:gd name="T4" fmla="*/ 28 w 3"/>
                <a:gd name="T5" fmla="*/ 101 h 4"/>
                <a:gd name="T6" fmla="*/ 0 w 3"/>
                <a:gd name="T7" fmla="*/ 101 h 4"/>
                <a:gd name="T8" fmla="*/ 0 w 3"/>
                <a:gd name="T9" fmla="*/ 101 h 4"/>
                <a:gd name="T10" fmla="*/ 0 w 3"/>
                <a:gd name="T11" fmla="*/ 56 h 4"/>
                <a:gd name="T12" fmla="*/ 28 w 3"/>
                <a:gd name="T13" fmla="*/ 25 h 4"/>
                <a:gd name="T14" fmla="*/ 65 w 3"/>
                <a:gd name="T15" fmla="*/ 0 h 4"/>
                <a:gd name="T16" fmla="*/ 65 w 3"/>
                <a:gd name="T17" fmla="*/ 25 h 4"/>
                <a:gd name="T18" fmla="*/ 65 w 3"/>
                <a:gd name="T19" fmla="*/ 81 h 4"/>
                <a:gd name="T20" fmla="*/ 28 w 3"/>
                <a:gd name="T21" fmla="*/ 101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3"/>
                    <a:pt x="2" y="3"/>
                  </a:cubicBezTo>
                  <a:cubicBezTo>
                    <a:pt x="2" y="4"/>
                    <a:pt x="2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4" name="Freeform 377"/>
            <p:cNvSpPr>
              <a:spLocks/>
            </p:cNvSpPr>
            <p:nvPr/>
          </p:nvSpPr>
          <p:spPr bwMode="auto">
            <a:xfrm>
              <a:off x="1811382" y="2106506"/>
              <a:ext cx="15737" cy="9445"/>
            </a:xfrm>
            <a:custGeom>
              <a:avLst/>
              <a:gdLst>
                <a:gd name="T0" fmla="*/ 83 w 2"/>
                <a:gd name="T1" fmla="*/ 0 h 1"/>
                <a:gd name="T2" fmla="*/ 0 w 2"/>
                <a:gd name="T3" fmla="*/ 81 h 1"/>
                <a:gd name="T4" fmla="*/ 83 w 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5" name="Freeform 378"/>
            <p:cNvSpPr>
              <a:spLocks/>
            </p:cNvSpPr>
            <p:nvPr/>
          </p:nvSpPr>
          <p:spPr bwMode="auto">
            <a:xfrm>
              <a:off x="1811382" y="2100209"/>
              <a:ext cx="15737" cy="28334"/>
            </a:xfrm>
            <a:custGeom>
              <a:avLst/>
              <a:gdLst>
                <a:gd name="T0" fmla="*/ 0 w 2"/>
                <a:gd name="T1" fmla="*/ 101 h 4"/>
                <a:gd name="T2" fmla="*/ 0 w 2"/>
                <a:gd name="T3" fmla="*/ 56 h 4"/>
                <a:gd name="T4" fmla="*/ 50 w 2"/>
                <a:gd name="T5" fmla="*/ 25 h 4"/>
                <a:gd name="T6" fmla="*/ 50 w 2"/>
                <a:gd name="T7" fmla="*/ 0 h 4"/>
                <a:gd name="T8" fmla="*/ 83 w 2"/>
                <a:gd name="T9" fmla="*/ 25 h 4"/>
                <a:gd name="T10" fmla="*/ 50 w 2"/>
                <a:gd name="T11" fmla="*/ 56 h 4"/>
                <a:gd name="T12" fmla="*/ 50 w 2"/>
                <a:gd name="T13" fmla="*/ 56 h 4"/>
                <a:gd name="T14" fmla="*/ 0 w 2"/>
                <a:gd name="T15" fmla="*/ 10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6" name="Freeform 379"/>
            <p:cNvSpPr>
              <a:spLocks/>
            </p:cNvSpPr>
            <p:nvPr/>
          </p:nvSpPr>
          <p:spPr bwMode="auto">
            <a:xfrm>
              <a:off x="1795645" y="2093913"/>
              <a:ext cx="59802" cy="78706"/>
            </a:xfrm>
            <a:custGeom>
              <a:avLst/>
              <a:gdLst>
                <a:gd name="T0" fmla="*/ 95 w 8"/>
                <a:gd name="T1" fmla="*/ 82 h 11"/>
                <a:gd name="T2" fmla="*/ 135 w 8"/>
                <a:gd name="T3" fmla="*/ 130 h 11"/>
                <a:gd name="T4" fmla="*/ 135 w 8"/>
                <a:gd name="T5" fmla="*/ 57 h 11"/>
                <a:gd name="T6" fmla="*/ 254 w 8"/>
                <a:gd name="T7" fmla="*/ 57 h 11"/>
                <a:gd name="T8" fmla="*/ 226 w 8"/>
                <a:gd name="T9" fmla="*/ 102 h 11"/>
                <a:gd name="T10" fmla="*/ 164 w 8"/>
                <a:gd name="T11" fmla="*/ 186 h 11"/>
                <a:gd name="T12" fmla="*/ 164 w 8"/>
                <a:gd name="T13" fmla="*/ 295 h 11"/>
                <a:gd name="T14" fmla="*/ 135 w 8"/>
                <a:gd name="T15" fmla="*/ 232 h 11"/>
                <a:gd name="T16" fmla="*/ 0 w 8"/>
                <a:gd name="T17" fmla="*/ 232 h 11"/>
                <a:gd name="T18" fmla="*/ 69 w 8"/>
                <a:gd name="T19" fmla="*/ 232 h 11"/>
                <a:gd name="T20" fmla="*/ 29 w 8"/>
                <a:gd name="T21" fmla="*/ 211 h 11"/>
                <a:gd name="T22" fmla="*/ 95 w 8"/>
                <a:gd name="T23" fmla="*/ 211 h 11"/>
                <a:gd name="T24" fmla="*/ 95 w 8"/>
                <a:gd name="T25" fmla="*/ 82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11">
                  <a:moveTo>
                    <a:pt x="3" y="3"/>
                  </a:moveTo>
                  <a:cubicBezTo>
                    <a:pt x="4" y="4"/>
                    <a:pt x="2" y="5"/>
                    <a:pt x="4" y="5"/>
                  </a:cubicBezTo>
                  <a:cubicBezTo>
                    <a:pt x="4" y="5"/>
                    <a:pt x="4" y="2"/>
                    <a:pt x="4" y="2"/>
                  </a:cubicBezTo>
                  <a:cubicBezTo>
                    <a:pt x="5" y="1"/>
                    <a:pt x="7" y="0"/>
                    <a:pt x="8" y="2"/>
                  </a:cubicBezTo>
                  <a:cubicBezTo>
                    <a:pt x="8" y="3"/>
                    <a:pt x="7" y="4"/>
                    <a:pt x="7" y="4"/>
                  </a:cubicBezTo>
                  <a:cubicBezTo>
                    <a:pt x="8" y="5"/>
                    <a:pt x="7" y="7"/>
                    <a:pt x="5" y="7"/>
                  </a:cubicBezTo>
                  <a:cubicBezTo>
                    <a:pt x="5" y="8"/>
                    <a:pt x="5" y="10"/>
                    <a:pt x="5" y="11"/>
                  </a:cubicBezTo>
                  <a:cubicBezTo>
                    <a:pt x="4" y="10"/>
                    <a:pt x="5" y="10"/>
                    <a:pt x="4" y="9"/>
                  </a:cubicBezTo>
                  <a:cubicBezTo>
                    <a:pt x="2" y="8"/>
                    <a:pt x="1" y="10"/>
                    <a:pt x="0" y="9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0" y="8"/>
                    <a:pt x="3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7" name="Freeform 380"/>
            <p:cNvSpPr>
              <a:spLocks noEditPoints="1"/>
            </p:cNvSpPr>
            <p:nvPr/>
          </p:nvSpPr>
          <p:spPr bwMode="auto">
            <a:xfrm>
              <a:off x="1773613" y="2093913"/>
              <a:ext cx="91277" cy="88151"/>
            </a:xfrm>
            <a:custGeom>
              <a:avLst/>
              <a:gdLst>
                <a:gd name="T0" fmla="*/ 309 w 12"/>
                <a:gd name="T1" fmla="*/ 355 h 12"/>
                <a:gd name="T2" fmla="*/ 268 w 12"/>
                <a:gd name="T3" fmla="*/ 355 h 12"/>
                <a:gd name="T4" fmla="*/ 239 w 12"/>
                <a:gd name="T5" fmla="*/ 294 h 12"/>
                <a:gd name="T6" fmla="*/ 210 w 12"/>
                <a:gd name="T7" fmla="*/ 266 h 12"/>
                <a:gd name="T8" fmla="*/ 210 w 12"/>
                <a:gd name="T9" fmla="*/ 266 h 12"/>
                <a:gd name="T10" fmla="*/ 169 w 12"/>
                <a:gd name="T11" fmla="*/ 266 h 12"/>
                <a:gd name="T12" fmla="*/ 169 w 12"/>
                <a:gd name="T13" fmla="*/ 294 h 12"/>
                <a:gd name="T14" fmla="*/ 70 w 12"/>
                <a:gd name="T15" fmla="*/ 266 h 12"/>
                <a:gd name="T16" fmla="*/ 0 w 12"/>
                <a:gd name="T17" fmla="*/ 240 h 12"/>
                <a:gd name="T18" fmla="*/ 70 w 12"/>
                <a:gd name="T19" fmla="*/ 240 h 12"/>
                <a:gd name="T20" fmla="*/ 70 w 12"/>
                <a:gd name="T21" fmla="*/ 240 h 12"/>
                <a:gd name="T22" fmla="*/ 99 w 12"/>
                <a:gd name="T23" fmla="*/ 240 h 12"/>
                <a:gd name="T24" fmla="*/ 140 w 12"/>
                <a:gd name="T25" fmla="*/ 240 h 12"/>
                <a:gd name="T26" fmla="*/ 140 w 12"/>
                <a:gd name="T27" fmla="*/ 240 h 12"/>
                <a:gd name="T28" fmla="*/ 169 w 12"/>
                <a:gd name="T29" fmla="*/ 86 h 12"/>
                <a:gd name="T30" fmla="*/ 210 w 12"/>
                <a:gd name="T31" fmla="*/ 86 h 12"/>
                <a:gd name="T32" fmla="*/ 210 w 12"/>
                <a:gd name="T33" fmla="*/ 65 h 12"/>
                <a:gd name="T34" fmla="*/ 239 w 12"/>
                <a:gd name="T35" fmla="*/ 86 h 12"/>
                <a:gd name="T36" fmla="*/ 239 w 12"/>
                <a:gd name="T37" fmla="*/ 28 h 12"/>
                <a:gd name="T38" fmla="*/ 268 w 12"/>
                <a:gd name="T39" fmla="*/ 28 h 12"/>
                <a:gd name="T40" fmla="*/ 338 w 12"/>
                <a:gd name="T41" fmla="*/ 0 h 12"/>
                <a:gd name="T42" fmla="*/ 379 w 12"/>
                <a:gd name="T43" fmla="*/ 65 h 12"/>
                <a:gd name="T44" fmla="*/ 379 w 12"/>
                <a:gd name="T45" fmla="*/ 114 h 12"/>
                <a:gd name="T46" fmla="*/ 379 w 12"/>
                <a:gd name="T47" fmla="*/ 180 h 12"/>
                <a:gd name="T48" fmla="*/ 309 w 12"/>
                <a:gd name="T49" fmla="*/ 201 h 12"/>
                <a:gd name="T50" fmla="*/ 309 w 12"/>
                <a:gd name="T51" fmla="*/ 355 h 12"/>
                <a:gd name="T52" fmla="*/ 210 w 12"/>
                <a:gd name="T53" fmla="*/ 240 h 12"/>
                <a:gd name="T54" fmla="*/ 239 w 12"/>
                <a:gd name="T55" fmla="*/ 240 h 12"/>
                <a:gd name="T56" fmla="*/ 268 w 12"/>
                <a:gd name="T57" fmla="*/ 266 h 12"/>
                <a:gd name="T58" fmla="*/ 268 w 12"/>
                <a:gd name="T59" fmla="*/ 180 h 12"/>
                <a:gd name="T60" fmla="*/ 239 w 12"/>
                <a:gd name="T61" fmla="*/ 180 h 12"/>
                <a:gd name="T62" fmla="*/ 210 w 12"/>
                <a:gd name="T63" fmla="*/ 152 h 12"/>
                <a:gd name="T64" fmla="*/ 169 w 12"/>
                <a:gd name="T65" fmla="*/ 201 h 12"/>
                <a:gd name="T66" fmla="*/ 210 w 12"/>
                <a:gd name="T67" fmla="*/ 201 h 12"/>
                <a:gd name="T68" fmla="*/ 210 w 12"/>
                <a:gd name="T69" fmla="*/ 240 h 12"/>
                <a:gd name="T70" fmla="*/ 268 w 12"/>
                <a:gd name="T71" fmla="*/ 180 h 12"/>
                <a:gd name="T72" fmla="*/ 309 w 12"/>
                <a:gd name="T73" fmla="*/ 180 h 12"/>
                <a:gd name="T74" fmla="*/ 338 w 12"/>
                <a:gd name="T75" fmla="*/ 180 h 12"/>
                <a:gd name="T76" fmla="*/ 309 w 12"/>
                <a:gd name="T77" fmla="*/ 152 h 12"/>
                <a:gd name="T78" fmla="*/ 309 w 12"/>
                <a:gd name="T79" fmla="*/ 114 h 12"/>
                <a:gd name="T80" fmla="*/ 309 w 12"/>
                <a:gd name="T81" fmla="*/ 114 h 12"/>
                <a:gd name="T82" fmla="*/ 338 w 12"/>
                <a:gd name="T83" fmla="*/ 65 h 12"/>
                <a:gd name="T84" fmla="*/ 338 w 12"/>
                <a:gd name="T85" fmla="*/ 65 h 12"/>
                <a:gd name="T86" fmla="*/ 268 w 12"/>
                <a:gd name="T87" fmla="*/ 65 h 12"/>
                <a:gd name="T88" fmla="*/ 268 w 12"/>
                <a:gd name="T89" fmla="*/ 65 h 12"/>
                <a:gd name="T90" fmla="*/ 268 w 12"/>
                <a:gd name="T91" fmla="*/ 152 h 12"/>
                <a:gd name="T92" fmla="*/ 268 w 12"/>
                <a:gd name="T93" fmla="*/ 180 h 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" h="12">
                  <a:moveTo>
                    <a:pt x="9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7" y="10"/>
                    <a:pt x="7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4" y="5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2" y="2"/>
                    <a:pt x="11" y="3"/>
                    <a:pt x="11" y="4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11" y="7"/>
                    <a:pt x="10" y="7"/>
                    <a:pt x="9" y="7"/>
                  </a:cubicBezTo>
                  <a:lnTo>
                    <a:pt x="9" y="12"/>
                  </a:lnTo>
                  <a:close/>
                  <a:moveTo>
                    <a:pt x="6" y="8"/>
                  </a:moveTo>
                  <a:cubicBezTo>
                    <a:pt x="6" y="8"/>
                    <a:pt x="7" y="8"/>
                    <a:pt x="7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8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7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8" name="Freeform 381"/>
            <p:cNvSpPr>
              <a:spLocks/>
            </p:cNvSpPr>
            <p:nvPr/>
          </p:nvSpPr>
          <p:spPr bwMode="auto">
            <a:xfrm>
              <a:off x="1565879" y="2389849"/>
              <a:ext cx="66097" cy="110189"/>
            </a:xfrm>
            <a:custGeom>
              <a:avLst/>
              <a:gdLst>
                <a:gd name="T0" fmla="*/ 65 w 9"/>
                <a:gd name="T1" fmla="*/ 28 h 15"/>
                <a:gd name="T2" fmla="*/ 65 w 9"/>
                <a:gd name="T3" fmla="*/ 180 h 15"/>
                <a:gd name="T4" fmla="*/ 86 w 9"/>
                <a:gd name="T5" fmla="*/ 331 h 15"/>
                <a:gd name="T6" fmla="*/ 65 w 9"/>
                <a:gd name="T7" fmla="*/ 446 h 15"/>
                <a:gd name="T8" fmla="*/ 152 w 9"/>
                <a:gd name="T9" fmla="*/ 446 h 15"/>
                <a:gd name="T10" fmla="*/ 201 w 9"/>
                <a:gd name="T11" fmla="*/ 355 h 15"/>
                <a:gd name="T12" fmla="*/ 180 w 9"/>
                <a:gd name="T13" fmla="*/ 201 h 15"/>
                <a:gd name="T14" fmla="*/ 240 w 9"/>
                <a:gd name="T15" fmla="*/ 65 h 15"/>
                <a:gd name="T16" fmla="*/ 114 w 9"/>
                <a:gd name="T17" fmla="*/ 0 h 15"/>
                <a:gd name="T18" fmla="*/ 65 w 9"/>
                <a:gd name="T19" fmla="*/ 28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15">
                  <a:moveTo>
                    <a:pt x="2" y="1"/>
                  </a:moveTo>
                  <a:cubicBezTo>
                    <a:pt x="3" y="3"/>
                    <a:pt x="3" y="4"/>
                    <a:pt x="2" y="6"/>
                  </a:cubicBezTo>
                  <a:cubicBezTo>
                    <a:pt x="2" y="7"/>
                    <a:pt x="0" y="12"/>
                    <a:pt x="3" y="11"/>
                  </a:cubicBezTo>
                  <a:cubicBezTo>
                    <a:pt x="3" y="12"/>
                    <a:pt x="2" y="14"/>
                    <a:pt x="2" y="15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5" y="15"/>
                    <a:pt x="7" y="12"/>
                    <a:pt x="7" y="12"/>
                  </a:cubicBezTo>
                  <a:cubicBezTo>
                    <a:pt x="7" y="12"/>
                    <a:pt x="5" y="8"/>
                    <a:pt x="6" y="7"/>
                  </a:cubicBezTo>
                  <a:cubicBezTo>
                    <a:pt x="8" y="6"/>
                    <a:pt x="7" y="4"/>
                    <a:pt x="8" y="2"/>
                  </a:cubicBezTo>
                  <a:cubicBezTo>
                    <a:pt x="9" y="0"/>
                    <a:pt x="5" y="1"/>
                    <a:pt x="4" y="0"/>
                  </a:cubicBezTo>
                  <a:cubicBezTo>
                    <a:pt x="4" y="0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9" name="Freeform 382"/>
            <p:cNvSpPr>
              <a:spLocks noEditPoints="1"/>
            </p:cNvSpPr>
            <p:nvPr/>
          </p:nvSpPr>
          <p:spPr bwMode="auto">
            <a:xfrm>
              <a:off x="1565879" y="2383552"/>
              <a:ext cx="66097" cy="125930"/>
            </a:xfrm>
            <a:custGeom>
              <a:avLst/>
              <a:gdLst>
                <a:gd name="T0" fmla="*/ 65 w 9"/>
                <a:gd name="T1" fmla="*/ 520 h 17"/>
                <a:gd name="T2" fmla="*/ 65 w 9"/>
                <a:gd name="T3" fmla="*/ 492 h 17"/>
                <a:gd name="T4" fmla="*/ 65 w 9"/>
                <a:gd name="T5" fmla="*/ 405 h 17"/>
                <a:gd name="T6" fmla="*/ 65 w 9"/>
                <a:gd name="T7" fmla="*/ 405 h 17"/>
                <a:gd name="T8" fmla="*/ 65 w 9"/>
                <a:gd name="T9" fmla="*/ 405 h 17"/>
                <a:gd name="T10" fmla="*/ 28 w 9"/>
                <a:gd name="T11" fmla="*/ 365 h 17"/>
                <a:gd name="T12" fmla="*/ 28 w 9"/>
                <a:gd name="T13" fmla="*/ 209 h 17"/>
                <a:gd name="T14" fmla="*/ 65 w 9"/>
                <a:gd name="T15" fmla="*/ 209 h 17"/>
                <a:gd name="T16" fmla="*/ 65 w 9"/>
                <a:gd name="T17" fmla="*/ 66 h 17"/>
                <a:gd name="T18" fmla="*/ 65 w 9"/>
                <a:gd name="T19" fmla="*/ 66 h 17"/>
                <a:gd name="T20" fmla="*/ 65 w 9"/>
                <a:gd name="T21" fmla="*/ 66 h 17"/>
                <a:gd name="T22" fmla="*/ 86 w 9"/>
                <a:gd name="T23" fmla="*/ 28 h 17"/>
                <a:gd name="T24" fmla="*/ 114 w 9"/>
                <a:gd name="T25" fmla="*/ 28 h 17"/>
                <a:gd name="T26" fmla="*/ 114 w 9"/>
                <a:gd name="T27" fmla="*/ 0 h 17"/>
                <a:gd name="T28" fmla="*/ 152 w 9"/>
                <a:gd name="T29" fmla="*/ 28 h 17"/>
                <a:gd name="T30" fmla="*/ 180 w 9"/>
                <a:gd name="T31" fmla="*/ 28 h 17"/>
                <a:gd name="T32" fmla="*/ 266 w 9"/>
                <a:gd name="T33" fmla="*/ 66 h 17"/>
                <a:gd name="T34" fmla="*/ 266 w 9"/>
                <a:gd name="T35" fmla="*/ 89 h 17"/>
                <a:gd name="T36" fmla="*/ 240 w 9"/>
                <a:gd name="T37" fmla="*/ 184 h 17"/>
                <a:gd name="T38" fmla="*/ 180 w 9"/>
                <a:gd name="T39" fmla="*/ 271 h 17"/>
                <a:gd name="T40" fmla="*/ 201 w 9"/>
                <a:gd name="T41" fmla="*/ 339 h 17"/>
                <a:gd name="T42" fmla="*/ 201 w 9"/>
                <a:gd name="T43" fmla="*/ 405 h 17"/>
                <a:gd name="T44" fmla="*/ 201 w 9"/>
                <a:gd name="T45" fmla="*/ 433 h 17"/>
                <a:gd name="T46" fmla="*/ 180 w 9"/>
                <a:gd name="T47" fmla="*/ 492 h 17"/>
                <a:gd name="T48" fmla="*/ 152 w 9"/>
                <a:gd name="T49" fmla="*/ 492 h 17"/>
                <a:gd name="T50" fmla="*/ 180 w 9"/>
                <a:gd name="T51" fmla="*/ 492 h 17"/>
                <a:gd name="T52" fmla="*/ 180 w 9"/>
                <a:gd name="T53" fmla="*/ 492 h 17"/>
                <a:gd name="T54" fmla="*/ 65 w 9"/>
                <a:gd name="T55" fmla="*/ 520 h 17"/>
                <a:gd name="T56" fmla="*/ 86 w 9"/>
                <a:gd name="T57" fmla="*/ 339 h 17"/>
                <a:gd name="T58" fmla="*/ 86 w 9"/>
                <a:gd name="T59" fmla="*/ 365 h 17"/>
                <a:gd name="T60" fmla="*/ 86 w 9"/>
                <a:gd name="T61" fmla="*/ 454 h 17"/>
                <a:gd name="T62" fmla="*/ 152 w 9"/>
                <a:gd name="T63" fmla="*/ 454 h 17"/>
                <a:gd name="T64" fmla="*/ 180 w 9"/>
                <a:gd name="T65" fmla="*/ 405 h 17"/>
                <a:gd name="T66" fmla="*/ 180 w 9"/>
                <a:gd name="T67" fmla="*/ 405 h 17"/>
                <a:gd name="T68" fmla="*/ 180 w 9"/>
                <a:gd name="T69" fmla="*/ 365 h 17"/>
                <a:gd name="T70" fmla="*/ 180 w 9"/>
                <a:gd name="T71" fmla="*/ 249 h 17"/>
                <a:gd name="T72" fmla="*/ 201 w 9"/>
                <a:gd name="T73" fmla="*/ 184 h 17"/>
                <a:gd name="T74" fmla="*/ 240 w 9"/>
                <a:gd name="T75" fmla="*/ 89 h 17"/>
                <a:gd name="T76" fmla="*/ 240 w 9"/>
                <a:gd name="T77" fmla="*/ 89 h 17"/>
                <a:gd name="T78" fmla="*/ 180 w 9"/>
                <a:gd name="T79" fmla="*/ 66 h 17"/>
                <a:gd name="T80" fmla="*/ 114 w 9"/>
                <a:gd name="T81" fmla="*/ 66 h 17"/>
                <a:gd name="T82" fmla="*/ 114 w 9"/>
                <a:gd name="T83" fmla="*/ 66 h 17"/>
                <a:gd name="T84" fmla="*/ 86 w 9"/>
                <a:gd name="T85" fmla="*/ 66 h 17"/>
                <a:gd name="T86" fmla="*/ 86 w 9"/>
                <a:gd name="T87" fmla="*/ 209 h 17"/>
                <a:gd name="T88" fmla="*/ 65 w 9"/>
                <a:gd name="T89" fmla="*/ 249 h 17"/>
                <a:gd name="T90" fmla="*/ 65 w 9"/>
                <a:gd name="T91" fmla="*/ 365 h 17"/>
                <a:gd name="T92" fmla="*/ 65 w 9"/>
                <a:gd name="T93" fmla="*/ 339 h 17"/>
                <a:gd name="T94" fmla="*/ 86 w 9"/>
                <a:gd name="T95" fmla="*/ 339 h 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" h="17">
                  <a:moveTo>
                    <a:pt x="2" y="17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2"/>
                  </a:cubicBezTo>
                  <a:cubicBezTo>
                    <a:pt x="0" y="11"/>
                    <a:pt x="1" y="9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5"/>
                    <a:pt x="2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8" y="1"/>
                    <a:pt x="9" y="1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8" y="7"/>
                    <a:pt x="7" y="8"/>
                    <a:pt x="6" y="9"/>
                  </a:cubicBezTo>
                  <a:cubicBezTo>
                    <a:pt x="6" y="9"/>
                    <a:pt x="7" y="11"/>
                    <a:pt x="7" y="11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lnTo>
                    <a:pt x="2" y="17"/>
                  </a:lnTo>
                  <a:close/>
                  <a:moveTo>
                    <a:pt x="3" y="11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3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4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5" y="10"/>
                    <a:pt x="5" y="8"/>
                    <a:pt x="6" y="8"/>
                  </a:cubicBezTo>
                  <a:cubicBezTo>
                    <a:pt x="6" y="7"/>
                    <a:pt x="6" y="7"/>
                    <a:pt x="7" y="6"/>
                  </a:cubicBezTo>
                  <a:cubicBezTo>
                    <a:pt x="7" y="5"/>
                    <a:pt x="7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7"/>
                    <a:pt x="3" y="8"/>
                    <a:pt x="2" y="8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2" y="12"/>
                    <a:pt x="2" y="12"/>
                    <a:pt x="2" y="11"/>
                  </a:cubicBez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" name="Freeform 383"/>
            <p:cNvSpPr>
              <a:spLocks/>
            </p:cNvSpPr>
            <p:nvPr/>
          </p:nvSpPr>
          <p:spPr bwMode="auto">
            <a:xfrm>
              <a:off x="2078919" y="2241881"/>
              <a:ext cx="163669" cy="110189"/>
            </a:xfrm>
            <a:custGeom>
              <a:avLst/>
              <a:gdLst>
                <a:gd name="T0" fmla="*/ 0 w 22"/>
                <a:gd name="T1" fmla="*/ 201 h 15"/>
                <a:gd name="T2" fmla="*/ 95 w 22"/>
                <a:gd name="T3" fmla="*/ 152 h 15"/>
                <a:gd name="T4" fmla="*/ 156 w 22"/>
                <a:gd name="T5" fmla="*/ 28 h 15"/>
                <a:gd name="T6" fmla="*/ 409 w 22"/>
                <a:gd name="T7" fmla="*/ 28 h 15"/>
                <a:gd name="T8" fmla="*/ 570 w 22"/>
                <a:gd name="T9" fmla="*/ 152 h 15"/>
                <a:gd name="T10" fmla="*/ 688 w 22"/>
                <a:gd name="T11" fmla="*/ 266 h 15"/>
                <a:gd name="T12" fmla="*/ 659 w 22"/>
                <a:gd name="T13" fmla="*/ 380 h 15"/>
                <a:gd name="T14" fmla="*/ 619 w 22"/>
                <a:gd name="T15" fmla="*/ 331 h 15"/>
                <a:gd name="T16" fmla="*/ 619 w 22"/>
                <a:gd name="T17" fmla="*/ 446 h 15"/>
                <a:gd name="T18" fmla="*/ 503 w 22"/>
                <a:gd name="T19" fmla="*/ 420 h 15"/>
                <a:gd name="T20" fmla="*/ 369 w 22"/>
                <a:gd name="T21" fmla="*/ 446 h 15"/>
                <a:gd name="T22" fmla="*/ 225 w 22"/>
                <a:gd name="T23" fmla="*/ 420 h 15"/>
                <a:gd name="T24" fmla="*/ 156 w 22"/>
                <a:gd name="T25" fmla="*/ 380 h 15"/>
                <a:gd name="T26" fmla="*/ 156 w 22"/>
                <a:gd name="T27" fmla="*/ 355 h 15"/>
                <a:gd name="T28" fmla="*/ 0 w 22"/>
                <a:gd name="T29" fmla="*/ 201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5">
                  <a:moveTo>
                    <a:pt x="0" y="7"/>
                  </a:moveTo>
                  <a:cubicBezTo>
                    <a:pt x="2" y="7"/>
                    <a:pt x="2" y="7"/>
                    <a:pt x="3" y="5"/>
                  </a:cubicBezTo>
                  <a:cubicBezTo>
                    <a:pt x="4" y="4"/>
                    <a:pt x="4" y="2"/>
                    <a:pt x="5" y="1"/>
                  </a:cubicBezTo>
                  <a:cubicBezTo>
                    <a:pt x="8" y="0"/>
                    <a:pt x="11" y="2"/>
                    <a:pt x="13" y="1"/>
                  </a:cubicBezTo>
                  <a:cubicBezTo>
                    <a:pt x="17" y="0"/>
                    <a:pt x="17" y="2"/>
                    <a:pt x="18" y="5"/>
                  </a:cubicBezTo>
                  <a:cubicBezTo>
                    <a:pt x="20" y="8"/>
                    <a:pt x="17" y="10"/>
                    <a:pt x="22" y="9"/>
                  </a:cubicBezTo>
                  <a:cubicBezTo>
                    <a:pt x="22" y="11"/>
                    <a:pt x="22" y="12"/>
                    <a:pt x="21" y="13"/>
                  </a:cubicBezTo>
                  <a:cubicBezTo>
                    <a:pt x="21" y="12"/>
                    <a:pt x="20" y="12"/>
                    <a:pt x="20" y="11"/>
                  </a:cubicBezTo>
                  <a:cubicBezTo>
                    <a:pt x="20" y="12"/>
                    <a:pt x="20" y="13"/>
                    <a:pt x="20" y="15"/>
                  </a:cubicBezTo>
                  <a:cubicBezTo>
                    <a:pt x="19" y="14"/>
                    <a:pt x="17" y="14"/>
                    <a:pt x="16" y="14"/>
                  </a:cubicBezTo>
                  <a:cubicBezTo>
                    <a:pt x="15" y="14"/>
                    <a:pt x="14" y="15"/>
                    <a:pt x="12" y="15"/>
                  </a:cubicBezTo>
                  <a:cubicBezTo>
                    <a:pt x="11" y="15"/>
                    <a:pt x="6" y="15"/>
                    <a:pt x="7" y="14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6" y="12"/>
                    <a:pt x="5" y="13"/>
                    <a:pt x="5" y="12"/>
                  </a:cubicBezTo>
                  <a:cubicBezTo>
                    <a:pt x="4" y="13"/>
                    <a:pt x="2" y="8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" name="Freeform 384"/>
            <p:cNvSpPr>
              <a:spLocks noEditPoints="1"/>
            </p:cNvSpPr>
            <p:nvPr/>
          </p:nvSpPr>
          <p:spPr bwMode="auto">
            <a:xfrm>
              <a:off x="2072624" y="2241881"/>
              <a:ext cx="179407" cy="119634"/>
            </a:xfrm>
            <a:custGeom>
              <a:avLst/>
              <a:gdLst>
                <a:gd name="T0" fmla="*/ 226 w 24"/>
                <a:gd name="T1" fmla="*/ 485 h 16"/>
                <a:gd name="T2" fmla="*/ 185 w 24"/>
                <a:gd name="T3" fmla="*/ 418 h 16"/>
                <a:gd name="T4" fmla="*/ 164 w 24"/>
                <a:gd name="T5" fmla="*/ 418 h 16"/>
                <a:gd name="T6" fmla="*/ 95 w 24"/>
                <a:gd name="T7" fmla="*/ 321 h 16"/>
                <a:gd name="T8" fmla="*/ 0 w 24"/>
                <a:gd name="T9" fmla="*/ 226 h 16"/>
                <a:gd name="T10" fmla="*/ 95 w 24"/>
                <a:gd name="T11" fmla="*/ 164 h 16"/>
                <a:gd name="T12" fmla="*/ 185 w 24"/>
                <a:gd name="T13" fmla="*/ 29 h 16"/>
                <a:gd name="T14" fmla="*/ 349 w 24"/>
                <a:gd name="T15" fmla="*/ 0 h 16"/>
                <a:gd name="T16" fmla="*/ 508 w 24"/>
                <a:gd name="T17" fmla="*/ 0 h 16"/>
                <a:gd name="T18" fmla="*/ 644 w 24"/>
                <a:gd name="T19" fmla="*/ 135 h 16"/>
                <a:gd name="T20" fmla="*/ 672 w 24"/>
                <a:gd name="T21" fmla="*/ 283 h 16"/>
                <a:gd name="T22" fmla="*/ 672 w 24"/>
                <a:gd name="T23" fmla="*/ 185 h 16"/>
                <a:gd name="T24" fmla="*/ 739 w 24"/>
                <a:gd name="T25" fmla="*/ 283 h 16"/>
                <a:gd name="T26" fmla="*/ 739 w 24"/>
                <a:gd name="T27" fmla="*/ 283 h 16"/>
                <a:gd name="T28" fmla="*/ 701 w 24"/>
                <a:gd name="T29" fmla="*/ 418 h 16"/>
                <a:gd name="T30" fmla="*/ 672 w 24"/>
                <a:gd name="T31" fmla="*/ 485 h 16"/>
                <a:gd name="T32" fmla="*/ 644 w 24"/>
                <a:gd name="T33" fmla="*/ 485 h 16"/>
                <a:gd name="T34" fmla="*/ 537 w 24"/>
                <a:gd name="T35" fmla="*/ 439 h 16"/>
                <a:gd name="T36" fmla="*/ 439 w 24"/>
                <a:gd name="T37" fmla="*/ 508 h 16"/>
                <a:gd name="T38" fmla="*/ 226 w 24"/>
                <a:gd name="T39" fmla="*/ 418 h 16"/>
                <a:gd name="T40" fmla="*/ 254 w 24"/>
                <a:gd name="T41" fmla="*/ 418 h 16"/>
                <a:gd name="T42" fmla="*/ 254 w 24"/>
                <a:gd name="T43" fmla="*/ 439 h 16"/>
                <a:gd name="T44" fmla="*/ 418 w 24"/>
                <a:gd name="T45" fmla="*/ 485 h 16"/>
                <a:gd name="T46" fmla="*/ 537 w 24"/>
                <a:gd name="T47" fmla="*/ 418 h 16"/>
                <a:gd name="T48" fmla="*/ 644 w 24"/>
                <a:gd name="T49" fmla="*/ 439 h 16"/>
                <a:gd name="T50" fmla="*/ 672 w 24"/>
                <a:gd name="T51" fmla="*/ 321 h 16"/>
                <a:gd name="T52" fmla="*/ 603 w 24"/>
                <a:gd name="T53" fmla="*/ 254 h 16"/>
                <a:gd name="T54" fmla="*/ 575 w 24"/>
                <a:gd name="T55" fmla="*/ 135 h 16"/>
                <a:gd name="T56" fmla="*/ 349 w 24"/>
                <a:gd name="T57" fmla="*/ 29 h 16"/>
                <a:gd name="T58" fmla="*/ 226 w 24"/>
                <a:gd name="T59" fmla="*/ 69 h 16"/>
                <a:gd name="T60" fmla="*/ 135 w 24"/>
                <a:gd name="T61" fmla="*/ 164 h 16"/>
                <a:gd name="T62" fmla="*/ 135 w 24"/>
                <a:gd name="T63" fmla="*/ 283 h 16"/>
                <a:gd name="T64" fmla="*/ 185 w 24"/>
                <a:gd name="T65" fmla="*/ 349 h 16"/>
                <a:gd name="T66" fmla="*/ 226 w 24"/>
                <a:gd name="T67" fmla="*/ 390 h 16"/>
                <a:gd name="T68" fmla="*/ 226 w 24"/>
                <a:gd name="T69" fmla="*/ 390 h 16"/>
                <a:gd name="T70" fmla="*/ 226 w 24"/>
                <a:gd name="T71" fmla="*/ 418 h 16"/>
                <a:gd name="T72" fmla="*/ 701 w 24"/>
                <a:gd name="T73" fmla="*/ 349 h 16"/>
                <a:gd name="T74" fmla="*/ 701 w 24"/>
                <a:gd name="T75" fmla="*/ 349 h 16"/>
                <a:gd name="T76" fmla="*/ 701 w 24"/>
                <a:gd name="T77" fmla="*/ 321 h 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4" h="16">
                  <a:moveTo>
                    <a:pt x="12" y="16"/>
                  </a:moveTo>
                  <a:cubicBezTo>
                    <a:pt x="10" y="16"/>
                    <a:pt x="8" y="16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3"/>
                    <a:pt x="4" y="11"/>
                    <a:pt x="3" y="10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8" y="0"/>
                    <a:pt x="18" y="1"/>
                    <a:pt x="19" y="3"/>
                  </a:cubicBezTo>
                  <a:cubicBezTo>
                    <a:pt x="19" y="4"/>
                    <a:pt x="20" y="4"/>
                    <a:pt x="20" y="4"/>
                  </a:cubicBezTo>
                  <a:cubicBezTo>
                    <a:pt x="20" y="6"/>
                    <a:pt x="20" y="7"/>
                    <a:pt x="20" y="8"/>
                  </a:cubicBezTo>
                  <a:cubicBezTo>
                    <a:pt x="20" y="8"/>
                    <a:pt x="20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1"/>
                    <a:pt x="23" y="12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5"/>
                    <a:pt x="15" y="15"/>
                  </a:cubicBezTo>
                  <a:cubicBezTo>
                    <a:pt x="15" y="15"/>
                    <a:pt x="14" y="16"/>
                    <a:pt x="14" y="16"/>
                  </a:cubicBezTo>
                  <a:cubicBezTo>
                    <a:pt x="13" y="16"/>
                    <a:pt x="13" y="16"/>
                    <a:pt x="12" y="16"/>
                  </a:cubicBezTo>
                  <a:close/>
                  <a:moveTo>
                    <a:pt x="7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10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4"/>
                    <a:pt x="15" y="14"/>
                  </a:cubicBezTo>
                  <a:cubicBezTo>
                    <a:pt x="15" y="14"/>
                    <a:pt x="16" y="13"/>
                    <a:pt x="17" y="13"/>
                  </a:cubicBezTo>
                  <a:cubicBezTo>
                    <a:pt x="18" y="13"/>
                    <a:pt x="19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3"/>
                    <a:pt x="21" y="12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19" y="7"/>
                    <a:pt x="19" y="6"/>
                    <a:pt x="19" y="5"/>
                  </a:cubicBezTo>
                  <a:cubicBezTo>
                    <a:pt x="19" y="4"/>
                    <a:pt x="18" y="4"/>
                    <a:pt x="18" y="4"/>
                  </a:cubicBezTo>
                  <a:cubicBezTo>
                    <a:pt x="17" y="1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7"/>
                    <a:pt x="3" y="7"/>
                    <a:pt x="2" y="7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2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3"/>
                  </a:cubicBezTo>
                  <a:close/>
                  <a:moveTo>
                    <a:pt x="22" y="10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2" name="Freeform 385"/>
            <p:cNvSpPr>
              <a:spLocks/>
            </p:cNvSpPr>
            <p:nvPr/>
          </p:nvSpPr>
          <p:spPr bwMode="auto">
            <a:xfrm>
              <a:off x="1959314" y="2279660"/>
              <a:ext cx="53507" cy="28334"/>
            </a:xfrm>
            <a:custGeom>
              <a:avLst/>
              <a:gdLst>
                <a:gd name="T0" fmla="*/ 243 w 7"/>
                <a:gd name="T1" fmla="*/ 0 h 4"/>
                <a:gd name="T2" fmla="*/ 170 w 7"/>
                <a:gd name="T3" fmla="*/ 25 h 4"/>
                <a:gd name="T4" fmla="*/ 141 w 7"/>
                <a:gd name="T5" fmla="*/ 101 h 4"/>
                <a:gd name="T6" fmla="*/ 70 w 7"/>
                <a:gd name="T7" fmla="*/ 101 h 4"/>
                <a:gd name="T8" fmla="*/ 0 w 7"/>
                <a:gd name="T9" fmla="*/ 56 h 4"/>
                <a:gd name="T10" fmla="*/ 243 w 7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1"/>
                    <a:pt x="6" y="1"/>
                    <a:pt x="5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4" y="4"/>
                    <a:pt x="2" y="4"/>
                    <a:pt x="2" y="4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" name="Freeform 386"/>
            <p:cNvSpPr>
              <a:spLocks noEditPoints="1"/>
            </p:cNvSpPr>
            <p:nvPr/>
          </p:nvSpPr>
          <p:spPr bwMode="auto">
            <a:xfrm>
              <a:off x="1959314" y="2270215"/>
              <a:ext cx="59802" cy="37779"/>
            </a:xfrm>
            <a:custGeom>
              <a:avLst/>
              <a:gdLst>
                <a:gd name="T0" fmla="*/ 69 w 8"/>
                <a:gd name="T1" fmla="*/ 168 h 5"/>
                <a:gd name="T2" fmla="*/ 69 w 8"/>
                <a:gd name="T3" fmla="*/ 168 h 5"/>
                <a:gd name="T4" fmla="*/ 29 w 8"/>
                <a:gd name="T5" fmla="*/ 168 h 5"/>
                <a:gd name="T6" fmla="*/ 29 w 8"/>
                <a:gd name="T7" fmla="*/ 168 h 5"/>
                <a:gd name="T8" fmla="*/ 29 w 8"/>
                <a:gd name="T9" fmla="*/ 168 h 5"/>
                <a:gd name="T10" fmla="*/ 29 w 8"/>
                <a:gd name="T11" fmla="*/ 168 h 5"/>
                <a:gd name="T12" fmla="*/ 0 w 8"/>
                <a:gd name="T13" fmla="*/ 139 h 5"/>
                <a:gd name="T14" fmla="*/ 0 w 8"/>
                <a:gd name="T15" fmla="*/ 98 h 5"/>
                <a:gd name="T16" fmla="*/ 0 w 8"/>
                <a:gd name="T17" fmla="*/ 98 h 5"/>
                <a:gd name="T18" fmla="*/ 0 w 8"/>
                <a:gd name="T19" fmla="*/ 70 h 5"/>
                <a:gd name="T20" fmla="*/ 226 w 8"/>
                <a:gd name="T21" fmla="*/ 0 h 5"/>
                <a:gd name="T22" fmla="*/ 254 w 8"/>
                <a:gd name="T23" fmla="*/ 29 h 5"/>
                <a:gd name="T24" fmla="*/ 254 w 8"/>
                <a:gd name="T25" fmla="*/ 29 h 5"/>
                <a:gd name="T26" fmla="*/ 254 w 8"/>
                <a:gd name="T27" fmla="*/ 29 h 5"/>
                <a:gd name="T28" fmla="*/ 185 w 8"/>
                <a:gd name="T29" fmla="*/ 70 h 5"/>
                <a:gd name="T30" fmla="*/ 185 w 8"/>
                <a:gd name="T31" fmla="*/ 98 h 5"/>
                <a:gd name="T32" fmla="*/ 185 w 8"/>
                <a:gd name="T33" fmla="*/ 139 h 5"/>
                <a:gd name="T34" fmla="*/ 135 w 8"/>
                <a:gd name="T35" fmla="*/ 168 h 5"/>
                <a:gd name="T36" fmla="*/ 135 w 8"/>
                <a:gd name="T37" fmla="*/ 168 h 5"/>
                <a:gd name="T38" fmla="*/ 69 w 8"/>
                <a:gd name="T39" fmla="*/ 168 h 5"/>
                <a:gd name="T40" fmla="*/ 29 w 8"/>
                <a:gd name="T41" fmla="*/ 98 h 5"/>
                <a:gd name="T42" fmla="*/ 29 w 8"/>
                <a:gd name="T43" fmla="*/ 98 h 5"/>
                <a:gd name="T44" fmla="*/ 69 w 8"/>
                <a:gd name="T45" fmla="*/ 139 h 5"/>
                <a:gd name="T46" fmla="*/ 135 w 8"/>
                <a:gd name="T47" fmla="*/ 139 h 5"/>
                <a:gd name="T48" fmla="*/ 135 w 8"/>
                <a:gd name="T49" fmla="*/ 139 h 5"/>
                <a:gd name="T50" fmla="*/ 135 w 8"/>
                <a:gd name="T51" fmla="*/ 98 h 5"/>
                <a:gd name="T52" fmla="*/ 164 w 8"/>
                <a:gd name="T53" fmla="*/ 70 h 5"/>
                <a:gd name="T54" fmla="*/ 164 w 8"/>
                <a:gd name="T55" fmla="*/ 70 h 5"/>
                <a:gd name="T56" fmla="*/ 29 w 8"/>
                <a:gd name="T57" fmla="*/ 98 h 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" h="5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5" y="0"/>
                    <a:pt x="7" y="0"/>
                  </a:cubicBezTo>
                  <a:cubicBezTo>
                    <a:pt x="7" y="0"/>
                    <a:pt x="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2" y="5"/>
                    <a:pt x="2" y="5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" name="Freeform 387"/>
            <p:cNvSpPr>
              <a:spLocks/>
            </p:cNvSpPr>
            <p:nvPr/>
          </p:nvSpPr>
          <p:spPr bwMode="auto">
            <a:xfrm>
              <a:off x="1968757" y="2279660"/>
              <a:ext cx="103867" cy="94448"/>
            </a:xfrm>
            <a:custGeom>
              <a:avLst/>
              <a:gdLst>
                <a:gd name="T0" fmla="*/ 250 w 14"/>
                <a:gd name="T1" fmla="*/ 309 h 13"/>
                <a:gd name="T2" fmla="*/ 339 w 14"/>
                <a:gd name="T3" fmla="*/ 367 h 13"/>
                <a:gd name="T4" fmla="*/ 250 w 14"/>
                <a:gd name="T5" fmla="*/ 346 h 13"/>
                <a:gd name="T6" fmla="*/ 278 w 14"/>
                <a:gd name="T7" fmla="*/ 346 h 13"/>
                <a:gd name="T8" fmla="*/ 118 w 14"/>
                <a:gd name="T9" fmla="*/ 224 h 13"/>
                <a:gd name="T10" fmla="*/ 66 w 14"/>
                <a:gd name="T11" fmla="*/ 150 h 13"/>
                <a:gd name="T12" fmla="*/ 0 w 14"/>
                <a:gd name="T13" fmla="*/ 150 h 13"/>
                <a:gd name="T14" fmla="*/ 118 w 14"/>
                <a:gd name="T15" fmla="*/ 111 h 13"/>
                <a:gd name="T16" fmla="*/ 118 w 14"/>
                <a:gd name="T17" fmla="*/ 28 h 13"/>
                <a:gd name="T18" fmla="*/ 184 w 14"/>
                <a:gd name="T19" fmla="*/ 0 h 13"/>
                <a:gd name="T20" fmla="*/ 316 w 14"/>
                <a:gd name="T21" fmla="*/ 85 h 13"/>
                <a:gd name="T22" fmla="*/ 368 w 14"/>
                <a:gd name="T23" fmla="*/ 85 h 13"/>
                <a:gd name="T24" fmla="*/ 434 w 14"/>
                <a:gd name="T25" fmla="*/ 150 h 13"/>
                <a:gd name="T26" fmla="*/ 339 w 14"/>
                <a:gd name="T27" fmla="*/ 150 h 13"/>
                <a:gd name="T28" fmla="*/ 156 w 14"/>
                <a:gd name="T29" fmla="*/ 111 h 13"/>
                <a:gd name="T30" fmla="*/ 250 w 14"/>
                <a:gd name="T31" fmla="*/ 309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" h="13">
                  <a:moveTo>
                    <a:pt x="8" y="11"/>
                  </a:moveTo>
                  <a:cubicBezTo>
                    <a:pt x="9" y="12"/>
                    <a:pt x="10" y="12"/>
                    <a:pt x="11" y="13"/>
                  </a:cubicBezTo>
                  <a:cubicBezTo>
                    <a:pt x="10" y="13"/>
                    <a:pt x="9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8" y="11"/>
                    <a:pt x="2" y="10"/>
                    <a:pt x="4" y="8"/>
                  </a:cubicBezTo>
                  <a:cubicBezTo>
                    <a:pt x="3" y="7"/>
                    <a:pt x="3" y="5"/>
                    <a:pt x="2" y="5"/>
                  </a:cubicBezTo>
                  <a:cubicBezTo>
                    <a:pt x="2" y="5"/>
                    <a:pt x="0" y="8"/>
                    <a:pt x="0" y="5"/>
                  </a:cubicBezTo>
                  <a:cubicBezTo>
                    <a:pt x="0" y="2"/>
                    <a:pt x="3" y="4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5" y="1"/>
                    <a:pt x="6" y="1"/>
                    <a:pt x="6" y="0"/>
                  </a:cubicBezTo>
                  <a:cubicBezTo>
                    <a:pt x="7" y="1"/>
                    <a:pt x="9" y="3"/>
                    <a:pt x="10" y="3"/>
                  </a:cubicBezTo>
                  <a:cubicBezTo>
                    <a:pt x="11" y="4"/>
                    <a:pt x="12" y="2"/>
                    <a:pt x="12" y="3"/>
                  </a:cubicBezTo>
                  <a:cubicBezTo>
                    <a:pt x="12" y="4"/>
                    <a:pt x="12" y="5"/>
                    <a:pt x="14" y="5"/>
                  </a:cubicBezTo>
                  <a:cubicBezTo>
                    <a:pt x="12" y="7"/>
                    <a:pt x="12" y="5"/>
                    <a:pt x="11" y="5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4" y="6"/>
                    <a:pt x="7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" name="Freeform 388"/>
            <p:cNvSpPr>
              <a:spLocks noEditPoints="1"/>
            </p:cNvSpPr>
            <p:nvPr/>
          </p:nvSpPr>
          <p:spPr bwMode="auto">
            <a:xfrm>
              <a:off x="1959314" y="2270215"/>
              <a:ext cx="119605" cy="113337"/>
            </a:xfrm>
            <a:custGeom>
              <a:avLst/>
              <a:gdLst>
                <a:gd name="T0" fmla="*/ 321 w 16"/>
                <a:gd name="T1" fmla="*/ 473 h 15"/>
                <a:gd name="T2" fmla="*/ 283 w 16"/>
                <a:gd name="T3" fmla="*/ 427 h 15"/>
                <a:gd name="T4" fmla="*/ 135 w 16"/>
                <a:gd name="T5" fmla="*/ 334 h 15"/>
                <a:gd name="T6" fmla="*/ 135 w 16"/>
                <a:gd name="T7" fmla="*/ 264 h 15"/>
                <a:gd name="T8" fmla="*/ 95 w 16"/>
                <a:gd name="T9" fmla="*/ 235 h 15"/>
                <a:gd name="T10" fmla="*/ 29 w 16"/>
                <a:gd name="T11" fmla="*/ 235 h 15"/>
                <a:gd name="T12" fmla="*/ 69 w 16"/>
                <a:gd name="T13" fmla="*/ 139 h 15"/>
                <a:gd name="T14" fmla="*/ 135 w 16"/>
                <a:gd name="T15" fmla="*/ 139 h 15"/>
                <a:gd name="T16" fmla="*/ 164 w 16"/>
                <a:gd name="T17" fmla="*/ 70 h 15"/>
                <a:gd name="T18" fmla="*/ 226 w 16"/>
                <a:gd name="T19" fmla="*/ 29 h 15"/>
                <a:gd name="T20" fmla="*/ 254 w 16"/>
                <a:gd name="T21" fmla="*/ 29 h 15"/>
                <a:gd name="T22" fmla="*/ 349 w 16"/>
                <a:gd name="T23" fmla="*/ 139 h 15"/>
                <a:gd name="T24" fmla="*/ 390 w 16"/>
                <a:gd name="T25" fmla="*/ 98 h 15"/>
                <a:gd name="T26" fmla="*/ 485 w 16"/>
                <a:gd name="T27" fmla="*/ 197 h 15"/>
                <a:gd name="T28" fmla="*/ 485 w 16"/>
                <a:gd name="T29" fmla="*/ 235 h 15"/>
                <a:gd name="T30" fmla="*/ 390 w 16"/>
                <a:gd name="T31" fmla="*/ 235 h 15"/>
                <a:gd name="T32" fmla="*/ 226 w 16"/>
                <a:gd name="T33" fmla="*/ 197 h 15"/>
                <a:gd name="T34" fmla="*/ 321 w 16"/>
                <a:gd name="T35" fmla="*/ 358 h 15"/>
                <a:gd name="T36" fmla="*/ 418 w 16"/>
                <a:gd name="T37" fmla="*/ 473 h 15"/>
                <a:gd name="T38" fmla="*/ 390 w 16"/>
                <a:gd name="T39" fmla="*/ 494 h 15"/>
                <a:gd name="T40" fmla="*/ 95 w 16"/>
                <a:gd name="T41" fmla="*/ 168 h 15"/>
                <a:gd name="T42" fmla="*/ 164 w 16"/>
                <a:gd name="T43" fmla="*/ 235 h 15"/>
                <a:gd name="T44" fmla="*/ 185 w 16"/>
                <a:gd name="T45" fmla="*/ 305 h 15"/>
                <a:gd name="T46" fmla="*/ 164 w 16"/>
                <a:gd name="T47" fmla="*/ 334 h 15"/>
                <a:gd name="T48" fmla="*/ 283 w 16"/>
                <a:gd name="T49" fmla="*/ 403 h 15"/>
                <a:gd name="T50" fmla="*/ 185 w 16"/>
                <a:gd name="T51" fmla="*/ 168 h 15"/>
                <a:gd name="T52" fmla="*/ 226 w 16"/>
                <a:gd name="T53" fmla="*/ 168 h 15"/>
                <a:gd name="T54" fmla="*/ 390 w 16"/>
                <a:gd name="T55" fmla="*/ 197 h 15"/>
                <a:gd name="T56" fmla="*/ 390 w 16"/>
                <a:gd name="T57" fmla="*/ 139 h 15"/>
                <a:gd name="T58" fmla="*/ 349 w 16"/>
                <a:gd name="T59" fmla="*/ 168 h 15"/>
                <a:gd name="T60" fmla="*/ 226 w 16"/>
                <a:gd name="T61" fmla="*/ 70 h 15"/>
                <a:gd name="T62" fmla="*/ 185 w 16"/>
                <a:gd name="T63" fmla="*/ 98 h 15"/>
                <a:gd name="T64" fmla="*/ 164 w 16"/>
                <a:gd name="T65" fmla="*/ 168 h 15"/>
                <a:gd name="T66" fmla="*/ 69 w 16"/>
                <a:gd name="T67" fmla="*/ 168 h 15"/>
                <a:gd name="T68" fmla="*/ 69 w 16"/>
                <a:gd name="T69" fmla="*/ 197 h 15"/>
                <a:gd name="T70" fmla="*/ 95 w 16"/>
                <a:gd name="T71" fmla="*/ 168 h 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" h="15">
                  <a:moveTo>
                    <a:pt x="12" y="15"/>
                  </a:moveTo>
                  <a:cubicBezTo>
                    <a:pt x="11" y="15"/>
                    <a:pt x="11" y="15"/>
                    <a:pt x="10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6" y="12"/>
                    <a:pt x="4" y="11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10" y="3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4" y="5"/>
                    <a:pt x="14" y="5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8" y="7"/>
                    <a:pt x="7" y="7"/>
                    <a:pt x="7" y="6"/>
                  </a:cubicBezTo>
                  <a:cubicBezTo>
                    <a:pt x="7" y="7"/>
                    <a:pt x="8" y="9"/>
                    <a:pt x="9" y="10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6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7" y="11"/>
                    <a:pt x="8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9"/>
                    <a:pt x="4" y="7"/>
                    <a:pt x="6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9" y="5"/>
                    <a:pt x="10" y="5"/>
                  </a:cubicBezTo>
                  <a:cubicBezTo>
                    <a:pt x="10" y="5"/>
                    <a:pt x="11" y="5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0" y="4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6" name="Freeform 389"/>
            <p:cNvSpPr>
              <a:spLocks/>
            </p:cNvSpPr>
            <p:nvPr/>
          </p:nvSpPr>
          <p:spPr bwMode="auto">
            <a:xfrm>
              <a:off x="1997084" y="2307994"/>
              <a:ext cx="75539" cy="66113"/>
            </a:xfrm>
            <a:custGeom>
              <a:avLst/>
              <a:gdLst>
                <a:gd name="T0" fmla="*/ 139 w 10"/>
                <a:gd name="T1" fmla="*/ 201 h 9"/>
                <a:gd name="T2" fmla="*/ 29 w 10"/>
                <a:gd name="T3" fmla="*/ 0 h 9"/>
                <a:gd name="T4" fmla="*/ 168 w 10"/>
                <a:gd name="T5" fmla="*/ 28 h 9"/>
                <a:gd name="T6" fmla="*/ 305 w 10"/>
                <a:gd name="T7" fmla="*/ 65 h 9"/>
                <a:gd name="T8" fmla="*/ 305 w 10"/>
                <a:gd name="T9" fmla="*/ 152 h 9"/>
                <a:gd name="T10" fmla="*/ 264 w 10"/>
                <a:gd name="T11" fmla="*/ 180 h 9"/>
                <a:gd name="T12" fmla="*/ 264 w 10"/>
                <a:gd name="T13" fmla="*/ 201 h 9"/>
                <a:gd name="T14" fmla="*/ 264 w 10"/>
                <a:gd name="T15" fmla="*/ 180 h 9"/>
                <a:gd name="T16" fmla="*/ 235 w 10"/>
                <a:gd name="T17" fmla="*/ 266 h 9"/>
                <a:gd name="T18" fmla="*/ 139 w 10"/>
                <a:gd name="T19" fmla="*/ 20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4" y="7"/>
                  </a:moveTo>
                  <a:cubicBezTo>
                    <a:pt x="3" y="5"/>
                    <a:pt x="0" y="2"/>
                    <a:pt x="1" y="0"/>
                  </a:cubicBezTo>
                  <a:cubicBezTo>
                    <a:pt x="2" y="2"/>
                    <a:pt x="4" y="0"/>
                    <a:pt x="5" y="1"/>
                  </a:cubicBezTo>
                  <a:cubicBezTo>
                    <a:pt x="7" y="1"/>
                    <a:pt x="8" y="2"/>
                    <a:pt x="9" y="2"/>
                  </a:cubicBezTo>
                  <a:cubicBezTo>
                    <a:pt x="8" y="4"/>
                    <a:pt x="10" y="5"/>
                    <a:pt x="9" y="5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8" y="7"/>
                    <a:pt x="7" y="8"/>
                    <a:pt x="7" y="9"/>
                  </a:cubicBezTo>
                  <a:cubicBezTo>
                    <a:pt x="6" y="8"/>
                    <a:pt x="5" y="8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7" name="Freeform 390"/>
            <p:cNvSpPr>
              <a:spLocks noEditPoints="1"/>
            </p:cNvSpPr>
            <p:nvPr/>
          </p:nvSpPr>
          <p:spPr bwMode="auto">
            <a:xfrm>
              <a:off x="1990789" y="2301698"/>
              <a:ext cx="88130" cy="81855"/>
            </a:xfrm>
            <a:custGeom>
              <a:avLst/>
              <a:gdLst>
                <a:gd name="T0" fmla="*/ 266 w 12"/>
                <a:gd name="T1" fmla="*/ 340 h 11"/>
                <a:gd name="T2" fmla="*/ 240 w 12"/>
                <a:gd name="T3" fmla="*/ 340 h 11"/>
                <a:gd name="T4" fmla="*/ 180 w 12"/>
                <a:gd name="T5" fmla="*/ 279 h 11"/>
                <a:gd name="T6" fmla="*/ 152 w 12"/>
                <a:gd name="T7" fmla="*/ 251 h 11"/>
                <a:gd name="T8" fmla="*/ 114 w 12"/>
                <a:gd name="T9" fmla="*/ 225 h 11"/>
                <a:gd name="T10" fmla="*/ 65 w 12"/>
                <a:gd name="T11" fmla="*/ 28 h 11"/>
                <a:gd name="T12" fmla="*/ 65 w 12"/>
                <a:gd name="T13" fmla="*/ 0 h 11"/>
                <a:gd name="T14" fmla="*/ 86 w 12"/>
                <a:gd name="T15" fmla="*/ 28 h 11"/>
                <a:gd name="T16" fmla="*/ 114 w 12"/>
                <a:gd name="T17" fmla="*/ 28 h 11"/>
                <a:gd name="T18" fmla="*/ 180 w 12"/>
                <a:gd name="T19" fmla="*/ 28 h 11"/>
                <a:gd name="T20" fmla="*/ 240 w 12"/>
                <a:gd name="T21" fmla="*/ 66 h 11"/>
                <a:gd name="T22" fmla="*/ 294 w 12"/>
                <a:gd name="T23" fmla="*/ 95 h 11"/>
                <a:gd name="T24" fmla="*/ 355 w 12"/>
                <a:gd name="T25" fmla="*/ 66 h 11"/>
                <a:gd name="T26" fmla="*/ 331 w 12"/>
                <a:gd name="T27" fmla="*/ 118 h 11"/>
                <a:gd name="T28" fmla="*/ 331 w 12"/>
                <a:gd name="T29" fmla="*/ 156 h 11"/>
                <a:gd name="T30" fmla="*/ 331 w 12"/>
                <a:gd name="T31" fmla="*/ 184 h 11"/>
                <a:gd name="T32" fmla="*/ 331 w 12"/>
                <a:gd name="T33" fmla="*/ 184 h 11"/>
                <a:gd name="T34" fmla="*/ 331 w 12"/>
                <a:gd name="T35" fmla="*/ 225 h 11"/>
                <a:gd name="T36" fmla="*/ 294 w 12"/>
                <a:gd name="T37" fmla="*/ 251 h 11"/>
                <a:gd name="T38" fmla="*/ 331 w 12"/>
                <a:gd name="T39" fmla="*/ 319 h 11"/>
                <a:gd name="T40" fmla="*/ 266 w 12"/>
                <a:gd name="T41" fmla="*/ 251 h 11"/>
                <a:gd name="T42" fmla="*/ 266 w 12"/>
                <a:gd name="T43" fmla="*/ 279 h 11"/>
                <a:gd name="T44" fmla="*/ 266 w 12"/>
                <a:gd name="T45" fmla="*/ 319 h 11"/>
                <a:gd name="T46" fmla="*/ 266 w 12"/>
                <a:gd name="T47" fmla="*/ 340 h 11"/>
                <a:gd name="T48" fmla="*/ 180 w 12"/>
                <a:gd name="T49" fmla="*/ 225 h 11"/>
                <a:gd name="T50" fmla="*/ 201 w 12"/>
                <a:gd name="T51" fmla="*/ 251 h 11"/>
                <a:gd name="T52" fmla="*/ 240 w 12"/>
                <a:gd name="T53" fmla="*/ 279 h 11"/>
                <a:gd name="T54" fmla="*/ 240 w 12"/>
                <a:gd name="T55" fmla="*/ 251 h 11"/>
                <a:gd name="T56" fmla="*/ 240 w 12"/>
                <a:gd name="T57" fmla="*/ 225 h 11"/>
                <a:gd name="T58" fmla="*/ 240 w 12"/>
                <a:gd name="T59" fmla="*/ 184 h 11"/>
                <a:gd name="T60" fmla="*/ 266 w 12"/>
                <a:gd name="T61" fmla="*/ 225 h 11"/>
                <a:gd name="T62" fmla="*/ 266 w 12"/>
                <a:gd name="T63" fmla="*/ 225 h 11"/>
                <a:gd name="T64" fmla="*/ 294 w 12"/>
                <a:gd name="T65" fmla="*/ 225 h 11"/>
                <a:gd name="T66" fmla="*/ 294 w 12"/>
                <a:gd name="T67" fmla="*/ 184 h 11"/>
                <a:gd name="T68" fmla="*/ 266 w 12"/>
                <a:gd name="T69" fmla="*/ 184 h 11"/>
                <a:gd name="T70" fmla="*/ 294 w 12"/>
                <a:gd name="T71" fmla="*/ 156 h 11"/>
                <a:gd name="T72" fmla="*/ 266 w 12"/>
                <a:gd name="T73" fmla="*/ 118 h 11"/>
                <a:gd name="T74" fmla="*/ 240 w 12"/>
                <a:gd name="T75" fmla="*/ 95 h 11"/>
                <a:gd name="T76" fmla="*/ 180 w 12"/>
                <a:gd name="T77" fmla="*/ 66 h 11"/>
                <a:gd name="T78" fmla="*/ 152 w 12"/>
                <a:gd name="T79" fmla="*/ 66 h 11"/>
                <a:gd name="T80" fmla="*/ 86 w 12"/>
                <a:gd name="T81" fmla="*/ 66 h 11"/>
                <a:gd name="T82" fmla="*/ 152 w 12"/>
                <a:gd name="T83" fmla="*/ 184 h 11"/>
                <a:gd name="T84" fmla="*/ 180 w 12"/>
                <a:gd name="T85" fmla="*/ 225 h 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" h="11">
                  <a:moveTo>
                    <a:pt x="9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0"/>
                    <a:pt x="7" y="10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7"/>
                    <a:pt x="4" y="7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9" y="2"/>
                    <a:pt x="10" y="3"/>
                    <a:pt x="10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lnTo>
                    <a:pt x="9" y="11"/>
                  </a:lnTo>
                  <a:close/>
                  <a:moveTo>
                    <a:pt x="6" y="7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8" name="Freeform 391"/>
            <p:cNvSpPr>
              <a:spLocks/>
            </p:cNvSpPr>
            <p:nvPr/>
          </p:nvSpPr>
          <p:spPr bwMode="auto">
            <a:xfrm>
              <a:off x="2056886" y="2292253"/>
              <a:ext cx="81834" cy="97596"/>
            </a:xfrm>
            <a:custGeom>
              <a:avLst/>
              <a:gdLst>
                <a:gd name="T0" fmla="*/ 28 w 11"/>
                <a:gd name="T1" fmla="*/ 136 h 13"/>
                <a:gd name="T2" fmla="*/ 66 w 11"/>
                <a:gd name="T3" fmla="*/ 98 h 13"/>
                <a:gd name="T4" fmla="*/ 0 w 11"/>
                <a:gd name="T5" fmla="*/ 29 h 13"/>
                <a:gd name="T6" fmla="*/ 156 w 11"/>
                <a:gd name="T7" fmla="*/ 69 h 13"/>
                <a:gd name="T8" fmla="*/ 251 w 11"/>
                <a:gd name="T9" fmla="*/ 165 h 13"/>
                <a:gd name="T10" fmla="*/ 251 w 11"/>
                <a:gd name="T11" fmla="*/ 188 h 13"/>
                <a:gd name="T12" fmla="*/ 279 w 11"/>
                <a:gd name="T13" fmla="*/ 234 h 13"/>
                <a:gd name="T14" fmla="*/ 251 w 11"/>
                <a:gd name="T15" fmla="*/ 393 h 13"/>
                <a:gd name="T16" fmla="*/ 156 w 11"/>
                <a:gd name="T17" fmla="*/ 420 h 13"/>
                <a:gd name="T18" fmla="*/ 66 w 11"/>
                <a:gd name="T19" fmla="*/ 353 h 13"/>
                <a:gd name="T20" fmla="*/ 95 w 11"/>
                <a:gd name="T21" fmla="*/ 353 h 13"/>
                <a:gd name="T22" fmla="*/ 28 w 11"/>
                <a:gd name="T23" fmla="*/ 284 h 13"/>
                <a:gd name="T24" fmla="*/ 28 w 11"/>
                <a:gd name="T25" fmla="*/ 234 h 13"/>
                <a:gd name="T26" fmla="*/ 28 w 11"/>
                <a:gd name="T27" fmla="*/ 136 h 13"/>
                <a:gd name="T28" fmla="*/ 28 w 11"/>
                <a:gd name="T29" fmla="*/ 136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13">
                  <a:moveTo>
                    <a:pt x="1" y="4"/>
                  </a:moveTo>
                  <a:cubicBezTo>
                    <a:pt x="1" y="4"/>
                    <a:pt x="1" y="3"/>
                    <a:pt x="2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2" y="0"/>
                    <a:pt x="4" y="0"/>
                    <a:pt x="5" y="2"/>
                  </a:cubicBezTo>
                  <a:cubicBezTo>
                    <a:pt x="5" y="3"/>
                    <a:pt x="7" y="6"/>
                    <a:pt x="8" y="5"/>
                  </a:cubicBezTo>
                  <a:cubicBezTo>
                    <a:pt x="8" y="6"/>
                    <a:pt x="9" y="5"/>
                    <a:pt x="8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6" y="7"/>
                    <a:pt x="11" y="11"/>
                    <a:pt x="8" y="12"/>
                  </a:cubicBezTo>
                  <a:cubicBezTo>
                    <a:pt x="7" y="13"/>
                    <a:pt x="6" y="12"/>
                    <a:pt x="5" y="13"/>
                  </a:cubicBezTo>
                  <a:cubicBezTo>
                    <a:pt x="4" y="13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2" y="7"/>
                    <a:pt x="0" y="6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9" name="Freeform 392"/>
            <p:cNvSpPr>
              <a:spLocks noEditPoints="1"/>
            </p:cNvSpPr>
            <p:nvPr/>
          </p:nvSpPr>
          <p:spPr bwMode="auto">
            <a:xfrm>
              <a:off x="2050591" y="2292253"/>
              <a:ext cx="81834" cy="97596"/>
            </a:xfrm>
            <a:custGeom>
              <a:avLst/>
              <a:gdLst>
                <a:gd name="T0" fmla="*/ 156 w 11"/>
                <a:gd name="T1" fmla="*/ 420 h 13"/>
                <a:gd name="T2" fmla="*/ 95 w 11"/>
                <a:gd name="T3" fmla="*/ 353 h 13"/>
                <a:gd name="T4" fmla="*/ 95 w 11"/>
                <a:gd name="T5" fmla="*/ 324 h 13"/>
                <a:gd name="T6" fmla="*/ 66 w 11"/>
                <a:gd name="T7" fmla="*/ 324 h 13"/>
                <a:gd name="T8" fmla="*/ 66 w 11"/>
                <a:gd name="T9" fmla="*/ 284 h 13"/>
                <a:gd name="T10" fmla="*/ 28 w 11"/>
                <a:gd name="T11" fmla="*/ 255 h 13"/>
                <a:gd name="T12" fmla="*/ 28 w 11"/>
                <a:gd name="T13" fmla="*/ 234 h 13"/>
                <a:gd name="T14" fmla="*/ 28 w 11"/>
                <a:gd name="T15" fmla="*/ 234 h 13"/>
                <a:gd name="T16" fmla="*/ 66 w 11"/>
                <a:gd name="T17" fmla="*/ 188 h 13"/>
                <a:gd name="T18" fmla="*/ 66 w 11"/>
                <a:gd name="T19" fmla="*/ 165 h 13"/>
                <a:gd name="T20" fmla="*/ 0 w 11"/>
                <a:gd name="T21" fmla="*/ 136 h 13"/>
                <a:gd name="T22" fmla="*/ 28 w 11"/>
                <a:gd name="T23" fmla="*/ 98 h 13"/>
                <a:gd name="T24" fmla="*/ 28 w 11"/>
                <a:gd name="T25" fmla="*/ 98 h 13"/>
                <a:gd name="T26" fmla="*/ 28 w 11"/>
                <a:gd name="T27" fmla="*/ 98 h 13"/>
                <a:gd name="T28" fmla="*/ 0 w 11"/>
                <a:gd name="T29" fmla="*/ 29 h 13"/>
                <a:gd name="T30" fmla="*/ 0 w 11"/>
                <a:gd name="T31" fmla="*/ 0 h 13"/>
                <a:gd name="T32" fmla="*/ 28 w 11"/>
                <a:gd name="T33" fmla="*/ 0 h 13"/>
                <a:gd name="T34" fmla="*/ 95 w 11"/>
                <a:gd name="T35" fmla="*/ 0 h 13"/>
                <a:gd name="T36" fmla="*/ 184 w 11"/>
                <a:gd name="T37" fmla="*/ 69 h 13"/>
                <a:gd name="T38" fmla="*/ 279 w 11"/>
                <a:gd name="T39" fmla="*/ 165 h 13"/>
                <a:gd name="T40" fmla="*/ 279 w 11"/>
                <a:gd name="T41" fmla="*/ 136 h 13"/>
                <a:gd name="T42" fmla="*/ 319 w 11"/>
                <a:gd name="T43" fmla="*/ 98 h 13"/>
                <a:gd name="T44" fmla="*/ 319 w 11"/>
                <a:gd name="T45" fmla="*/ 165 h 13"/>
                <a:gd name="T46" fmla="*/ 319 w 11"/>
                <a:gd name="T47" fmla="*/ 165 h 13"/>
                <a:gd name="T48" fmla="*/ 319 w 11"/>
                <a:gd name="T49" fmla="*/ 165 h 13"/>
                <a:gd name="T50" fmla="*/ 319 w 11"/>
                <a:gd name="T51" fmla="*/ 165 h 13"/>
                <a:gd name="T52" fmla="*/ 319 w 11"/>
                <a:gd name="T53" fmla="*/ 188 h 13"/>
                <a:gd name="T54" fmla="*/ 340 w 11"/>
                <a:gd name="T55" fmla="*/ 188 h 13"/>
                <a:gd name="T56" fmla="*/ 340 w 11"/>
                <a:gd name="T57" fmla="*/ 234 h 13"/>
                <a:gd name="T58" fmla="*/ 319 w 11"/>
                <a:gd name="T59" fmla="*/ 234 h 13"/>
                <a:gd name="T60" fmla="*/ 319 w 11"/>
                <a:gd name="T61" fmla="*/ 234 h 13"/>
                <a:gd name="T62" fmla="*/ 319 w 11"/>
                <a:gd name="T63" fmla="*/ 284 h 13"/>
                <a:gd name="T64" fmla="*/ 319 w 11"/>
                <a:gd name="T65" fmla="*/ 393 h 13"/>
                <a:gd name="T66" fmla="*/ 251 w 11"/>
                <a:gd name="T67" fmla="*/ 420 h 13"/>
                <a:gd name="T68" fmla="*/ 184 w 11"/>
                <a:gd name="T69" fmla="*/ 420 h 13"/>
                <a:gd name="T70" fmla="*/ 156 w 11"/>
                <a:gd name="T71" fmla="*/ 420 h 13"/>
                <a:gd name="T72" fmla="*/ 118 w 11"/>
                <a:gd name="T73" fmla="*/ 353 h 13"/>
                <a:gd name="T74" fmla="*/ 156 w 11"/>
                <a:gd name="T75" fmla="*/ 393 h 13"/>
                <a:gd name="T76" fmla="*/ 251 w 11"/>
                <a:gd name="T77" fmla="*/ 393 h 13"/>
                <a:gd name="T78" fmla="*/ 279 w 11"/>
                <a:gd name="T79" fmla="*/ 353 h 13"/>
                <a:gd name="T80" fmla="*/ 279 w 11"/>
                <a:gd name="T81" fmla="*/ 284 h 13"/>
                <a:gd name="T82" fmla="*/ 279 w 11"/>
                <a:gd name="T83" fmla="*/ 234 h 13"/>
                <a:gd name="T84" fmla="*/ 279 w 11"/>
                <a:gd name="T85" fmla="*/ 188 h 13"/>
                <a:gd name="T86" fmla="*/ 279 w 11"/>
                <a:gd name="T87" fmla="*/ 188 h 13"/>
                <a:gd name="T88" fmla="*/ 279 w 11"/>
                <a:gd name="T89" fmla="*/ 188 h 13"/>
                <a:gd name="T90" fmla="*/ 184 w 11"/>
                <a:gd name="T91" fmla="*/ 136 h 13"/>
                <a:gd name="T92" fmla="*/ 118 w 11"/>
                <a:gd name="T93" fmla="*/ 136 h 13"/>
                <a:gd name="T94" fmla="*/ 95 w 11"/>
                <a:gd name="T95" fmla="*/ 165 h 13"/>
                <a:gd name="T96" fmla="*/ 95 w 11"/>
                <a:gd name="T97" fmla="*/ 188 h 13"/>
                <a:gd name="T98" fmla="*/ 95 w 11"/>
                <a:gd name="T99" fmla="*/ 234 h 13"/>
                <a:gd name="T100" fmla="*/ 95 w 11"/>
                <a:gd name="T101" fmla="*/ 234 h 13"/>
                <a:gd name="T102" fmla="*/ 95 w 11"/>
                <a:gd name="T103" fmla="*/ 255 h 13"/>
                <a:gd name="T104" fmla="*/ 95 w 11"/>
                <a:gd name="T105" fmla="*/ 255 h 13"/>
                <a:gd name="T106" fmla="*/ 95 w 11"/>
                <a:gd name="T107" fmla="*/ 284 h 13"/>
                <a:gd name="T108" fmla="*/ 156 w 11"/>
                <a:gd name="T109" fmla="*/ 353 h 13"/>
                <a:gd name="T110" fmla="*/ 118 w 11"/>
                <a:gd name="T111" fmla="*/ 353 h 13"/>
                <a:gd name="T112" fmla="*/ 28 w 11"/>
                <a:gd name="T113" fmla="*/ 29 h 13"/>
                <a:gd name="T114" fmla="*/ 95 w 11"/>
                <a:gd name="T115" fmla="*/ 98 h 13"/>
                <a:gd name="T116" fmla="*/ 184 w 11"/>
                <a:gd name="T117" fmla="*/ 98 h 13"/>
                <a:gd name="T118" fmla="*/ 156 w 11"/>
                <a:gd name="T119" fmla="*/ 69 h 13"/>
                <a:gd name="T120" fmla="*/ 95 w 11"/>
                <a:gd name="T121" fmla="*/ 29 h 13"/>
                <a:gd name="T122" fmla="*/ 28 w 11"/>
                <a:gd name="T123" fmla="*/ 29 h 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" h="13">
                  <a:moveTo>
                    <a:pt x="5" y="13"/>
                  </a:moveTo>
                  <a:cubicBezTo>
                    <a:pt x="4" y="13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5" y="0"/>
                    <a:pt x="6" y="0"/>
                    <a:pt x="6" y="2"/>
                  </a:cubicBezTo>
                  <a:cubicBezTo>
                    <a:pt x="7" y="3"/>
                    <a:pt x="8" y="5"/>
                    <a:pt x="9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6" y="13"/>
                    <a:pt x="6" y="13"/>
                    <a:pt x="5" y="13"/>
                  </a:cubicBezTo>
                  <a:close/>
                  <a:moveTo>
                    <a:pt x="4" y="11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8" y="12"/>
                    <a:pt x="9" y="12"/>
                    <a:pt x="9" y="11"/>
                  </a:cubicBezTo>
                  <a:cubicBezTo>
                    <a:pt x="10" y="11"/>
                    <a:pt x="10" y="11"/>
                    <a:pt x="9" y="9"/>
                  </a:cubicBezTo>
                  <a:cubicBezTo>
                    <a:pt x="9" y="9"/>
                    <a:pt x="8" y="8"/>
                    <a:pt x="9" y="7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7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5" y="10"/>
                    <a:pt x="5" y="11"/>
                  </a:cubicBezTo>
                  <a:lnTo>
                    <a:pt x="4" y="11"/>
                  </a:lnTo>
                  <a:close/>
                  <a:moveTo>
                    <a:pt x="1" y="1"/>
                  </a:moveTo>
                  <a:cubicBezTo>
                    <a:pt x="2" y="2"/>
                    <a:pt x="2" y="2"/>
                    <a:pt x="3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" name="Freeform 393"/>
            <p:cNvSpPr>
              <a:spLocks/>
            </p:cNvSpPr>
            <p:nvPr/>
          </p:nvSpPr>
          <p:spPr bwMode="auto">
            <a:xfrm>
              <a:off x="2050591" y="2352070"/>
              <a:ext cx="28327" cy="44076"/>
            </a:xfrm>
            <a:custGeom>
              <a:avLst/>
              <a:gdLst>
                <a:gd name="T0" fmla="*/ 0 w 4"/>
                <a:gd name="T1" fmla="*/ 114 h 6"/>
                <a:gd name="T2" fmla="*/ 56 w 4"/>
                <a:gd name="T3" fmla="*/ 180 h 6"/>
                <a:gd name="T4" fmla="*/ 81 w 4"/>
                <a:gd name="T5" fmla="*/ 86 h 6"/>
                <a:gd name="T6" fmla="*/ 81 w 4"/>
                <a:gd name="T7" fmla="*/ 86 h 6"/>
                <a:gd name="T8" fmla="*/ 101 w 4"/>
                <a:gd name="T9" fmla="*/ 86 h 6"/>
                <a:gd name="T10" fmla="*/ 56 w 4"/>
                <a:gd name="T11" fmla="*/ 0 h 6"/>
                <a:gd name="T12" fmla="*/ 25 w 4"/>
                <a:gd name="T13" fmla="*/ 0 h 6"/>
                <a:gd name="T14" fmla="*/ 25 w 4"/>
                <a:gd name="T15" fmla="*/ 28 h 6"/>
                <a:gd name="T16" fmla="*/ 25 w 4"/>
                <a:gd name="T17" fmla="*/ 0 h 6"/>
                <a:gd name="T18" fmla="*/ 0 w 4"/>
                <a:gd name="T19" fmla="*/ 114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0" y="4"/>
                    <a:pt x="1" y="5"/>
                    <a:pt x="2" y="6"/>
                  </a:cubicBezTo>
                  <a:cubicBezTo>
                    <a:pt x="2" y="5"/>
                    <a:pt x="2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2" y="2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" name="Freeform 394"/>
            <p:cNvSpPr>
              <a:spLocks noEditPoints="1"/>
            </p:cNvSpPr>
            <p:nvPr/>
          </p:nvSpPr>
          <p:spPr bwMode="auto">
            <a:xfrm>
              <a:off x="2041149" y="2345773"/>
              <a:ext cx="47212" cy="59817"/>
            </a:xfrm>
            <a:custGeom>
              <a:avLst/>
              <a:gdLst>
                <a:gd name="T0" fmla="*/ 158 w 6"/>
                <a:gd name="T1" fmla="*/ 254 h 8"/>
                <a:gd name="T2" fmla="*/ 83 w 6"/>
                <a:gd name="T3" fmla="*/ 185 h 8"/>
                <a:gd name="T4" fmla="*/ 0 w 6"/>
                <a:gd name="T5" fmla="*/ 164 h 8"/>
                <a:gd name="T6" fmla="*/ 0 w 6"/>
                <a:gd name="T7" fmla="*/ 164 h 8"/>
                <a:gd name="T8" fmla="*/ 0 w 6"/>
                <a:gd name="T9" fmla="*/ 135 h 8"/>
                <a:gd name="T10" fmla="*/ 50 w 6"/>
                <a:gd name="T11" fmla="*/ 95 h 8"/>
                <a:gd name="T12" fmla="*/ 50 w 6"/>
                <a:gd name="T13" fmla="*/ 29 h 8"/>
                <a:gd name="T14" fmla="*/ 50 w 6"/>
                <a:gd name="T15" fmla="*/ 0 h 8"/>
                <a:gd name="T16" fmla="*/ 83 w 6"/>
                <a:gd name="T17" fmla="*/ 29 h 8"/>
                <a:gd name="T18" fmla="*/ 125 w 6"/>
                <a:gd name="T19" fmla="*/ 29 h 8"/>
                <a:gd name="T20" fmla="*/ 125 w 6"/>
                <a:gd name="T21" fmla="*/ 29 h 8"/>
                <a:gd name="T22" fmla="*/ 158 w 6"/>
                <a:gd name="T23" fmla="*/ 69 h 8"/>
                <a:gd name="T24" fmla="*/ 238 w 6"/>
                <a:gd name="T25" fmla="*/ 135 h 8"/>
                <a:gd name="T26" fmla="*/ 208 w 6"/>
                <a:gd name="T27" fmla="*/ 164 h 8"/>
                <a:gd name="T28" fmla="*/ 208 w 6"/>
                <a:gd name="T29" fmla="*/ 164 h 8"/>
                <a:gd name="T30" fmla="*/ 208 w 6"/>
                <a:gd name="T31" fmla="*/ 164 h 8"/>
                <a:gd name="T32" fmla="*/ 158 w 6"/>
                <a:gd name="T33" fmla="*/ 164 h 8"/>
                <a:gd name="T34" fmla="*/ 158 w 6"/>
                <a:gd name="T35" fmla="*/ 226 h 8"/>
                <a:gd name="T36" fmla="*/ 158 w 6"/>
                <a:gd name="T37" fmla="*/ 254 h 8"/>
                <a:gd name="T38" fmla="*/ 50 w 6"/>
                <a:gd name="T39" fmla="*/ 135 h 8"/>
                <a:gd name="T40" fmla="*/ 125 w 6"/>
                <a:gd name="T41" fmla="*/ 164 h 8"/>
                <a:gd name="T42" fmla="*/ 125 w 6"/>
                <a:gd name="T43" fmla="*/ 185 h 8"/>
                <a:gd name="T44" fmla="*/ 158 w 6"/>
                <a:gd name="T45" fmla="*/ 135 h 8"/>
                <a:gd name="T46" fmla="*/ 158 w 6"/>
                <a:gd name="T47" fmla="*/ 135 h 8"/>
                <a:gd name="T48" fmla="*/ 83 w 6"/>
                <a:gd name="T49" fmla="*/ 69 h 8"/>
                <a:gd name="T50" fmla="*/ 83 w 6"/>
                <a:gd name="T51" fmla="*/ 95 h 8"/>
                <a:gd name="T52" fmla="*/ 50 w 6"/>
                <a:gd name="T53" fmla="*/ 135 h 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4" y="7"/>
                  </a:cubicBezTo>
                  <a:lnTo>
                    <a:pt x="4" y="8"/>
                  </a:lnTo>
                  <a:close/>
                  <a:moveTo>
                    <a:pt x="1" y="4"/>
                  </a:moveTo>
                  <a:cubicBezTo>
                    <a:pt x="2" y="5"/>
                    <a:pt x="2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2" name="Freeform 395"/>
            <p:cNvSpPr>
              <a:spLocks/>
            </p:cNvSpPr>
            <p:nvPr/>
          </p:nvSpPr>
          <p:spPr bwMode="auto">
            <a:xfrm>
              <a:off x="1484044" y="2673192"/>
              <a:ext cx="15737" cy="12593"/>
            </a:xfrm>
            <a:custGeom>
              <a:avLst/>
              <a:gdLst>
                <a:gd name="T0" fmla="*/ 83 w 2"/>
                <a:gd name="T1" fmla="*/ 0 h 2"/>
                <a:gd name="T2" fmla="*/ 0 w 2"/>
                <a:gd name="T3" fmla="*/ 32 h 2"/>
                <a:gd name="T4" fmla="*/ 83 w 2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1" y="2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3" name="Freeform 396"/>
            <p:cNvSpPr>
              <a:spLocks/>
            </p:cNvSpPr>
            <p:nvPr/>
          </p:nvSpPr>
          <p:spPr bwMode="auto">
            <a:xfrm>
              <a:off x="1477749" y="2663747"/>
              <a:ext cx="22032" cy="31483"/>
            </a:xfrm>
            <a:custGeom>
              <a:avLst/>
              <a:gdLst>
                <a:gd name="T0" fmla="*/ 0 w 3"/>
                <a:gd name="T1" fmla="*/ 158 h 4"/>
                <a:gd name="T2" fmla="*/ 28 w 3"/>
                <a:gd name="T3" fmla="*/ 125 h 4"/>
                <a:gd name="T4" fmla="*/ 28 w 3"/>
                <a:gd name="T5" fmla="*/ 83 h 4"/>
                <a:gd name="T6" fmla="*/ 65 w 3"/>
                <a:gd name="T7" fmla="*/ 50 h 4"/>
                <a:gd name="T8" fmla="*/ 86 w 3"/>
                <a:gd name="T9" fmla="*/ 0 h 4"/>
                <a:gd name="T10" fmla="*/ 86 w 3"/>
                <a:gd name="T11" fmla="*/ 50 h 4"/>
                <a:gd name="T12" fmla="*/ 65 w 3"/>
                <a:gd name="T13" fmla="*/ 158 h 4"/>
                <a:gd name="T14" fmla="*/ 0 w 3"/>
                <a:gd name="T15" fmla="*/ 158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3"/>
                    <a:pt x="3" y="3"/>
                    <a:pt x="2" y="4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4" name="Freeform 397"/>
            <p:cNvSpPr>
              <a:spLocks/>
            </p:cNvSpPr>
            <p:nvPr/>
          </p:nvSpPr>
          <p:spPr bwMode="auto">
            <a:xfrm>
              <a:off x="1575320" y="2352070"/>
              <a:ext cx="220323" cy="170006"/>
            </a:xfrm>
            <a:custGeom>
              <a:avLst/>
              <a:gdLst>
                <a:gd name="T0" fmla="*/ 534 w 30"/>
                <a:gd name="T1" fmla="*/ 28 h 23"/>
                <a:gd name="T2" fmla="*/ 621 w 30"/>
                <a:gd name="T3" fmla="*/ 89 h 23"/>
                <a:gd name="T4" fmla="*/ 735 w 30"/>
                <a:gd name="T5" fmla="*/ 115 h 23"/>
                <a:gd name="T6" fmla="*/ 866 w 30"/>
                <a:gd name="T7" fmla="*/ 181 h 23"/>
                <a:gd name="T8" fmla="*/ 735 w 30"/>
                <a:gd name="T9" fmla="*/ 249 h 23"/>
                <a:gd name="T10" fmla="*/ 649 w 30"/>
                <a:gd name="T11" fmla="*/ 364 h 23"/>
                <a:gd name="T12" fmla="*/ 649 w 30"/>
                <a:gd name="T13" fmla="*/ 453 h 23"/>
                <a:gd name="T14" fmla="*/ 600 w 30"/>
                <a:gd name="T15" fmla="*/ 545 h 23"/>
                <a:gd name="T16" fmla="*/ 534 w 30"/>
                <a:gd name="T17" fmla="*/ 606 h 23"/>
                <a:gd name="T18" fmla="*/ 420 w 30"/>
                <a:gd name="T19" fmla="*/ 634 h 23"/>
                <a:gd name="T20" fmla="*/ 294 w 30"/>
                <a:gd name="T21" fmla="*/ 671 h 23"/>
                <a:gd name="T22" fmla="*/ 201 w 30"/>
                <a:gd name="T23" fmla="*/ 671 h 23"/>
                <a:gd name="T24" fmla="*/ 201 w 30"/>
                <a:gd name="T25" fmla="*/ 606 h 23"/>
                <a:gd name="T26" fmla="*/ 152 w 30"/>
                <a:gd name="T27" fmla="*/ 606 h 23"/>
                <a:gd name="T28" fmla="*/ 152 w 30"/>
                <a:gd name="T29" fmla="*/ 545 h 23"/>
                <a:gd name="T30" fmla="*/ 152 w 30"/>
                <a:gd name="T31" fmla="*/ 491 h 23"/>
                <a:gd name="T32" fmla="*/ 152 w 30"/>
                <a:gd name="T33" fmla="*/ 425 h 23"/>
                <a:gd name="T34" fmla="*/ 152 w 30"/>
                <a:gd name="T35" fmla="*/ 401 h 23"/>
                <a:gd name="T36" fmla="*/ 180 w 30"/>
                <a:gd name="T37" fmla="*/ 336 h 23"/>
                <a:gd name="T38" fmla="*/ 180 w 30"/>
                <a:gd name="T39" fmla="*/ 270 h 23"/>
                <a:gd name="T40" fmla="*/ 201 w 30"/>
                <a:gd name="T41" fmla="*/ 181 h 23"/>
                <a:gd name="T42" fmla="*/ 86 w 30"/>
                <a:gd name="T43" fmla="*/ 155 h 23"/>
                <a:gd name="T44" fmla="*/ 28 w 30"/>
                <a:gd name="T45" fmla="*/ 181 h 23"/>
                <a:gd name="T46" fmla="*/ 65 w 30"/>
                <a:gd name="T47" fmla="*/ 115 h 23"/>
                <a:gd name="T48" fmla="*/ 28 w 30"/>
                <a:gd name="T49" fmla="*/ 66 h 23"/>
                <a:gd name="T50" fmla="*/ 65 w 30"/>
                <a:gd name="T51" fmla="*/ 28 h 23"/>
                <a:gd name="T52" fmla="*/ 114 w 30"/>
                <a:gd name="T53" fmla="*/ 0 h 23"/>
                <a:gd name="T54" fmla="*/ 534 w 30"/>
                <a:gd name="T55" fmla="*/ 28 h 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" h="23">
                  <a:moveTo>
                    <a:pt x="18" y="1"/>
                  </a:moveTo>
                  <a:cubicBezTo>
                    <a:pt x="19" y="2"/>
                    <a:pt x="20" y="3"/>
                    <a:pt x="21" y="3"/>
                  </a:cubicBezTo>
                  <a:cubicBezTo>
                    <a:pt x="22" y="3"/>
                    <a:pt x="24" y="3"/>
                    <a:pt x="25" y="4"/>
                  </a:cubicBezTo>
                  <a:cubicBezTo>
                    <a:pt x="26" y="4"/>
                    <a:pt x="30" y="3"/>
                    <a:pt x="29" y="6"/>
                  </a:cubicBezTo>
                  <a:cubicBezTo>
                    <a:pt x="28" y="7"/>
                    <a:pt x="26" y="8"/>
                    <a:pt x="25" y="8"/>
                  </a:cubicBezTo>
                  <a:cubicBezTo>
                    <a:pt x="23" y="9"/>
                    <a:pt x="23" y="10"/>
                    <a:pt x="22" y="12"/>
                  </a:cubicBezTo>
                  <a:cubicBezTo>
                    <a:pt x="21" y="13"/>
                    <a:pt x="20" y="14"/>
                    <a:pt x="22" y="15"/>
                  </a:cubicBezTo>
                  <a:cubicBezTo>
                    <a:pt x="23" y="15"/>
                    <a:pt x="21" y="17"/>
                    <a:pt x="20" y="18"/>
                  </a:cubicBezTo>
                  <a:cubicBezTo>
                    <a:pt x="20" y="19"/>
                    <a:pt x="19" y="18"/>
                    <a:pt x="18" y="20"/>
                  </a:cubicBezTo>
                  <a:cubicBezTo>
                    <a:pt x="17" y="21"/>
                    <a:pt x="16" y="21"/>
                    <a:pt x="14" y="21"/>
                  </a:cubicBezTo>
                  <a:cubicBezTo>
                    <a:pt x="12" y="21"/>
                    <a:pt x="12" y="21"/>
                    <a:pt x="10" y="22"/>
                  </a:cubicBezTo>
                  <a:cubicBezTo>
                    <a:pt x="9" y="23"/>
                    <a:pt x="8" y="23"/>
                    <a:pt x="7" y="22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6" y="20"/>
                    <a:pt x="5" y="20"/>
                    <a:pt x="5" y="20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6" y="17"/>
                    <a:pt x="5" y="17"/>
                    <a:pt x="5" y="16"/>
                  </a:cubicBezTo>
                  <a:cubicBezTo>
                    <a:pt x="5" y="15"/>
                    <a:pt x="6" y="15"/>
                    <a:pt x="5" y="14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5" y="12"/>
                    <a:pt x="6" y="12"/>
                    <a:pt x="6" y="11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8"/>
                    <a:pt x="8" y="7"/>
                    <a:pt x="7" y="6"/>
                  </a:cubicBezTo>
                  <a:cubicBezTo>
                    <a:pt x="6" y="5"/>
                    <a:pt x="4" y="7"/>
                    <a:pt x="3" y="5"/>
                  </a:cubicBezTo>
                  <a:cubicBezTo>
                    <a:pt x="3" y="6"/>
                    <a:pt x="2" y="6"/>
                    <a:pt x="1" y="6"/>
                  </a:cubicBezTo>
                  <a:cubicBezTo>
                    <a:pt x="2" y="6"/>
                    <a:pt x="2" y="5"/>
                    <a:pt x="2" y="4"/>
                  </a:cubicBezTo>
                  <a:cubicBezTo>
                    <a:pt x="2" y="4"/>
                    <a:pt x="0" y="2"/>
                    <a:pt x="1" y="2"/>
                  </a:cubicBezTo>
                  <a:cubicBezTo>
                    <a:pt x="1" y="1"/>
                    <a:pt x="2" y="2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8" y="1"/>
                    <a:pt x="13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5" name="Freeform 398"/>
            <p:cNvSpPr>
              <a:spLocks noEditPoints="1"/>
            </p:cNvSpPr>
            <p:nvPr/>
          </p:nvSpPr>
          <p:spPr bwMode="auto">
            <a:xfrm>
              <a:off x="1575320" y="2352070"/>
              <a:ext cx="220323" cy="170006"/>
            </a:xfrm>
            <a:custGeom>
              <a:avLst/>
              <a:gdLst>
                <a:gd name="T0" fmla="*/ 201 w 30"/>
                <a:gd name="T1" fmla="*/ 671 h 23"/>
                <a:gd name="T2" fmla="*/ 180 w 30"/>
                <a:gd name="T3" fmla="*/ 634 h 23"/>
                <a:gd name="T4" fmla="*/ 114 w 30"/>
                <a:gd name="T5" fmla="*/ 606 h 23"/>
                <a:gd name="T6" fmla="*/ 152 w 30"/>
                <a:gd name="T7" fmla="*/ 519 h 23"/>
                <a:gd name="T8" fmla="*/ 152 w 30"/>
                <a:gd name="T9" fmla="*/ 519 h 23"/>
                <a:gd name="T10" fmla="*/ 152 w 30"/>
                <a:gd name="T11" fmla="*/ 453 h 23"/>
                <a:gd name="T12" fmla="*/ 152 w 30"/>
                <a:gd name="T13" fmla="*/ 425 h 23"/>
                <a:gd name="T14" fmla="*/ 152 w 30"/>
                <a:gd name="T15" fmla="*/ 364 h 23"/>
                <a:gd name="T16" fmla="*/ 152 w 30"/>
                <a:gd name="T17" fmla="*/ 270 h 23"/>
                <a:gd name="T18" fmla="*/ 180 w 30"/>
                <a:gd name="T19" fmla="*/ 209 h 23"/>
                <a:gd name="T20" fmla="*/ 152 w 30"/>
                <a:gd name="T21" fmla="*/ 181 h 23"/>
                <a:gd name="T22" fmla="*/ 65 w 30"/>
                <a:gd name="T23" fmla="*/ 181 h 23"/>
                <a:gd name="T24" fmla="*/ 0 w 30"/>
                <a:gd name="T25" fmla="*/ 270 h 23"/>
                <a:gd name="T26" fmla="*/ 28 w 30"/>
                <a:gd name="T27" fmla="*/ 155 h 23"/>
                <a:gd name="T28" fmla="*/ 0 w 30"/>
                <a:gd name="T29" fmla="*/ 66 h 23"/>
                <a:gd name="T30" fmla="*/ 65 w 30"/>
                <a:gd name="T31" fmla="*/ 28 h 23"/>
                <a:gd name="T32" fmla="*/ 86 w 30"/>
                <a:gd name="T33" fmla="*/ 0 h 23"/>
                <a:gd name="T34" fmla="*/ 534 w 30"/>
                <a:gd name="T35" fmla="*/ 28 h 23"/>
                <a:gd name="T36" fmla="*/ 534 w 30"/>
                <a:gd name="T37" fmla="*/ 28 h 23"/>
                <a:gd name="T38" fmla="*/ 621 w 30"/>
                <a:gd name="T39" fmla="*/ 89 h 23"/>
                <a:gd name="T40" fmla="*/ 686 w 30"/>
                <a:gd name="T41" fmla="*/ 89 h 23"/>
                <a:gd name="T42" fmla="*/ 800 w 30"/>
                <a:gd name="T43" fmla="*/ 89 h 23"/>
                <a:gd name="T44" fmla="*/ 866 w 30"/>
                <a:gd name="T45" fmla="*/ 181 h 23"/>
                <a:gd name="T46" fmla="*/ 735 w 30"/>
                <a:gd name="T47" fmla="*/ 270 h 23"/>
                <a:gd name="T48" fmla="*/ 686 w 30"/>
                <a:gd name="T49" fmla="*/ 364 h 23"/>
                <a:gd name="T50" fmla="*/ 649 w 30"/>
                <a:gd name="T51" fmla="*/ 425 h 23"/>
                <a:gd name="T52" fmla="*/ 686 w 30"/>
                <a:gd name="T53" fmla="*/ 453 h 23"/>
                <a:gd name="T54" fmla="*/ 621 w 30"/>
                <a:gd name="T55" fmla="*/ 545 h 23"/>
                <a:gd name="T56" fmla="*/ 560 w 30"/>
                <a:gd name="T57" fmla="*/ 606 h 23"/>
                <a:gd name="T58" fmla="*/ 446 w 30"/>
                <a:gd name="T59" fmla="*/ 671 h 23"/>
                <a:gd name="T60" fmla="*/ 331 w 30"/>
                <a:gd name="T61" fmla="*/ 700 h 23"/>
                <a:gd name="T62" fmla="*/ 152 w 30"/>
                <a:gd name="T63" fmla="*/ 585 h 23"/>
                <a:gd name="T64" fmla="*/ 201 w 30"/>
                <a:gd name="T65" fmla="*/ 606 h 23"/>
                <a:gd name="T66" fmla="*/ 240 w 30"/>
                <a:gd name="T67" fmla="*/ 634 h 23"/>
                <a:gd name="T68" fmla="*/ 294 w 30"/>
                <a:gd name="T69" fmla="*/ 671 h 23"/>
                <a:gd name="T70" fmla="*/ 446 w 30"/>
                <a:gd name="T71" fmla="*/ 606 h 23"/>
                <a:gd name="T72" fmla="*/ 534 w 30"/>
                <a:gd name="T73" fmla="*/ 585 h 23"/>
                <a:gd name="T74" fmla="*/ 600 w 30"/>
                <a:gd name="T75" fmla="*/ 519 h 23"/>
                <a:gd name="T76" fmla="*/ 621 w 30"/>
                <a:gd name="T77" fmla="*/ 453 h 23"/>
                <a:gd name="T78" fmla="*/ 621 w 30"/>
                <a:gd name="T79" fmla="*/ 364 h 23"/>
                <a:gd name="T80" fmla="*/ 649 w 30"/>
                <a:gd name="T81" fmla="*/ 336 h 23"/>
                <a:gd name="T82" fmla="*/ 772 w 30"/>
                <a:gd name="T83" fmla="*/ 209 h 23"/>
                <a:gd name="T84" fmla="*/ 828 w 30"/>
                <a:gd name="T85" fmla="*/ 155 h 23"/>
                <a:gd name="T86" fmla="*/ 735 w 30"/>
                <a:gd name="T87" fmla="*/ 155 h 23"/>
                <a:gd name="T88" fmla="*/ 735 w 30"/>
                <a:gd name="T89" fmla="*/ 115 h 23"/>
                <a:gd name="T90" fmla="*/ 649 w 30"/>
                <a:gd name="T91" fmla="*/ 115 h 23"/>
                <a:gd name="T92" fmla="*/ 649 w 30"/>
                <a:gd name="T93" fmla="*/ 115 h 23"/>
                <a:gd name="T94" fmla="*/ 534 w 30"/>
                <a:gd name="T95" fmla="*/ 66 h 23"/>
                <a:gd name="T96" fmla="*/ 114 w 30"/>
                <a:gd name="T97" fmla="*/ 28 h 23"/>
                <a:gd name="T98" fmla="*/ 86 w 30"/>
                <a:gd name="T99" fmla="*/ 28 h 23"/>
                <a:gd name="T100" fmla="*/ 65 w 30"/>
                <a:gd name="T101" fmla="*/ 66 h 23"/>
                <a:gd name="T102" fmla="*/ 65 w 30"/>
                <a:gd name="T103" fmla="*/ 115 h 23"/>
                <a:gd name="T104" fmla="*/ 65 w 30"/>
                <a:gd name="T105" fmla="*/ 155 h 23"/>
                <a:gd name="T106" fmla="*/ 86 w 30"/>
                <a:gd name="T107" fmla="*/ 155 h 23"/>
                <a:gd name="T108" fmla="*/ 114 w 30"/>
                <a:gd name="T109" fmla="*/ 155 h 23"/>
                <a:gd name="T110" fmla="*/ 201 w 30"/>
                <a:gd name="T111" fmla="*/ 155 h 23"/>
                <a:gd name="T112" fmla="*/ 201 w 30"/>
                <a:gd name="T113" fmla="*/ 270 h 23"/>
                <a:gd name="T114" fmla="*/ 180 w 30"/>
                <a:gd name="T115" fmla="*/ 336 h 23"/>
                <a:gd name="T116" fmla="*/ 152 w 30"/>
                <a:gd name="T117" fmla="*/ 401 h 23"/>
                <a:gd name="T118" fmla="*/ 180 w 30"/>
                <a:gd name="T119" fmla="*/ 425 h 23"/>
                <a:gd name="T120" fmla="*/ 180 w 30"/>
                <a:gd name="T121" fmla="*/ 491 h 23"/>
                <a:gd name="T122" fmla="*/ 180 w 30"/>
                <a:gd name="T123" fmla="*/ 545 h 23"/>
                <a:gd name="T124" fmla="*/ 152 w 30"/>
                <a:gd name="T125" fmla="*/ 585 h 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" h="23">
                  <a:moveTo>
                    <a:pt x="9" y="23"/>
                  </a:moveTo>
                  <a:cubicBezTo>
                    <a:pt x="8" y="23"/>
                    <a:pt x="7" y="23"/>
                    <a:pt x="7" y="22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4" y="20"/>
                    <a:pt x="4" y="20"/>
                  </a:cubicBezTo>
                  <a:cubicBezTo>
                    <a:pt x="3" y="19"/>
                    <a:pt x="4" y="18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4" y="16"/>
                    <a:pt x="4" y="16"/>
                  </a:cubicBezTo>
                  <a:cubicBezTo>
                    <a:pt x="4" y="16"/>
                    <a:pt x="5" y="15"/>
                    <a:pt x="5" y="15"/>
                  </a:cubicBezTo>
                  <a:cubicBezTo>
                    <a:pt x="5" y="15"/>
                    <a:pt x="5" y="15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5" y="11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4" y="6"/>
                    <a:pt x="3" y="7"/>
                    <a:pt x="3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0" y="2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8" y="0"/>
                    <a:pt x="13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9" y="1"/>
                  </a:cubicBezTo>
                  <a:cubicBezTo>
                    <a:pt x="19" y="2"/>
                    <a:pt x="20" y="2"/>
                    <a:pt x="21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5" y="3"/>
                    <a:pt x="25" y="4"/>
                  </a:cubicBezTo>
                  <a:cubicBezTo>
                    <a:pt x="26" y="3"/>
                    <a:pt x="27" y="3"/>
                    <a:pt x="27" y="3"/>
                  </a:cubicBezTo>
                  <a:cubicBezTo>
                    <a:pt x="28" y="3"/>
                    <a:pt x="29" y="4"/>
                    <a:pt x="30" y="4"/>
                  </a:cubicBezTo>
                  <a:cubicBezTo>
                    <a:pt x="30" y="5"/>
                    <a:pt x="30" y="6"/>
                    <a:pt x="29" y="6"/>
                  </a:cubicBezTo>
                  <a:cubicBezTo>
                    <a:pt x="29" y="7"/>
                    <a:pt x="27" y="8"/>
                    <a:pt x="26" y="8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4" y="10"/>
                    <a:pt x="24" y="10"/>
                    <a:pt x="23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3" y="15"/>
                  </a:cubicBezTo>
                  <a:cubicBezTo>
                    <a:pt x="23" y="16"/>
                    <a:pt x="22" y="16"/>
                    <a:pt x="22" y="17"/>
                  </a:cubicBezTo>
                  <a:cubicBezTo>
                    <a:pt x="21" y="17"/>
                    <a:pt x="21" y="18"/>
                    <a:pt x="21" y="18"/>
                  </a:cubicBezTo>
                  <a:cubicBezTo>
                    <a:pt x="21" y="19"/>
                    <a:pt x="20" y="19"/>
                    <a:pt x="20" y="19"/>
                  </a:cubicBezTo>
                  <a:cubicBezTo>
                    <a:pt x="19" y="19"/>
                    <a:pt x="19" y="20"/>
                    <a:pt x="19" y="20"/>
                  </a:cubicBezTo>
                  <a:cubicBezTo>
                    <a:pt x="17" y="21"/>
                    <a:pt x="17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9" y="23"/>
                    <a:pt x="9" y="23"/>
                  </a:cubicBezTo>
                  <a:close/>
                  <a:moveTo>
                    <a:pt x="5" y="19"/>
                  </a:moveTo>
                  <a:cubicBezTo>
                    <a:pt x="5" y="19"/>
                    <a:pt x="6" y="19"/>
                    <a:pt x="6" y="19"/>
                  </a:cubicBezTo>
                  <a:cubicBezTo>
                    <a:pt x="6" y="19"/>
                    <a:pt x="7" y="19"/>
                    <a:pt x="7" y="20"/>
                  </a:cubicBezTo>
                  <a:cubicBezTo>
                    <a:pt x="7" y="20"/>
                    <a:pt x="7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9" y="22"/>
                    <a:pt x="10" y="22"/>
                    <a:pt x="10" y="22"/>
                  </a:cubicBezTo>
                  <a:cubicBezTo>
                    <a:pt x="12" y="21"/>
                    <a:pt x="12" y="21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8" y="19"/>
                  </a:cubicBezTo>
                  <a:cubicBezTo>
                    <a:pt x="18" y="19"/>
                    <a:pt x="19" y="18"/>
                    <a:pt x="19" y="18"/>
                  </a:cubicBezTo>
                  <a:cubicBezTo>
                    <a:pt x="20" y="18"/>
                    <a:pt x="20" y="18"/>
                    <a:pt x="20" y="17"/>
                  </a:cubicBezTo>
                  <a:cubicBezTo>
                    <a:pt x="20" y="17"/>
                    <a:pt x="20" y="17"/>
                    <a:pt x="21" y="16"/>
                  </a:cubicBezTo>
                  <a:cubicBezTo>
                    <a:pt x="21" y="16"/>
                    <a:pt x="21" y="15"/>
                    <a:pt x="21" y="15"/>
                  </a:cubicBezTo>
                  <a:cubicBezTo>
                    <a:pt x="21" y="15"/>
                    <a:pt x="21" y="15"/>
                    <a:pt x="20" y="14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2"/>
                    <a:pt x="21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9"/>
                    <a:pt x="24" y="8"/>
                  </a:cubicBezTo>
                  <a:cubicBezTo>
                    <a:pt x="25" y="8"/>
                    <a:pt x="25" y="8"/>
                    <a:pt x="26" y="7"/>
                  </a:cubicBezTo>
                  <a:cubicBezTo>
                    <a:pt x="27" y="7"/>
                    <a:pt x="28" y="6"/>
                    <a:pt x="28" y="6"/>
                  </a:cubicBezTo>
                  <a:cubicBezTo>
                    <a:pt x="29" y="5"/>
                    <a:pt x="29" y="5"/>
                    <a:pt x="28" y="5"/>
                  </a:cubicBezTo>
                  <a:cubicBezTo>
                    <a:pt x="28" y="5"/>
                    <a:pt x="28" y="5"/>
                    <a:pt x="27" y="5"/>
                  </a:cubicBezTo>
                  <a:cubicBezTo>
                    <a:pt x="26" y="5"/>
                    <a:pt x="2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3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19" y="3"/>
                    <a:pt x="18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5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7" y="12"/>
                    <a:pt x="6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7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19"/>
                    <a:pt x="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6" name="Freeform 399"/>
            <p:cNvSpPr>
              <a:spLocks/>
            </p:cNvSpPr>
            <p:nvPr/>
          </p:nvSpPr>
          <p:spPr bwMode="auto">
            <a:xfrm>
              <a:off x="1811382" y="1423334"/>
              <a:ext cx="462681" cy="535203"/>
            </a:xfrm>
            <a:custGeom>
              <a:avLst/>
              <a:gdLst>
                <a:gd name="T0" fmla="*/ 119 w 62"/>
                <a:gd name="T1" fmla="*/ 1577 h 72"/>
                <a:gd name="T2" fmla="*/ 119 w 62"/>
                <a:gd name="T3" fmla="*/ 1683 h 72"/>
                <a:gd name="T4" fmla="*/ 28 w 62"/>
                <a:gd name="T5" fmla="*/ 1712 h 72"/>
                <a:gd name="T6" fmla="*/ 225 w 62"/>
                <a:gd name="T7" fmla="*/ 1740 h 72"/>
                <a:gd name="T8" fmla="*/ 156 w 62"/>
                <a:gd name="T9" fmla="*/ 1828 h 72"/>
                <a:gd name="T10" fmla="*/ 28 w 62"/>
                <a:gd name="T11" fmla="*/ 1868 h 72"/>
                <a:gd name="T12" fmla="*/ 66 w 62"/>
                <a:gd name="T13" fmla="*/ 1924 h 72"/>
                <a:gd name="T14" fmla="*/ 156 w 62"/>
                <a:gd name="T15" fmla="*/ 1924 h 72"/>
                <a:gd name="T16" fmla="*/ 119 w 62"/>
                <a:gd name="T17" fmla="*/ 1990 h 72"/>
                <a:gd name="T18" fmla="*/ 95 w 62"/>
                <a:gd name="T19" fmla="*/ 2118 h 72"/>
                <a:gd name="T20" fmla="*/ 156 w 62"/>
                <a:gd name="T21" fmla="*/ 2236 h 72"/>
                <a:gd name="T22" fmla="*/ 415 w 62"/>
                <a:gd name="T23" fmla="*/ 2118 h 72"/>
                <a:gd name="T24" fmla="*/ 439 w 62"/>
                <a:gd name="T25" fmla="*/ 1990 h 72"/>
                <a:gd name="T26" fmla="*/ 505 w 62"/>
                <a:gd name="T27" fmla="*/ 2052 h 72"/>
                <a:gd name="T28" fmla="*/ 574 w 62"/>
                <a:gd name="T29" fmla="*/ 1740 h 72"/>
                <a:gd name="T30" fmla="*/ 692 w 62"/>
                <a:gd name="T31" fmla="*/ 1188 h 72"/>
                <a:gd name="T32" fmla="*/ 787 w 62"/>
                <a:gd name="T33" fmla="*/ 959 h 72"/>
                <a:gd name="T34" fmla="*/ 1012 w 62"/>
                <a:gd name="T35" fmla="*/ 524 h 72"/>
                <a:gd name="T36" fmla="*/ 1197 w 62"/>
                <a:gd name="T37" fmla="*/ 434 h 72"/>
                <a:gd name="T38" fmla="*/ 1427 w 62"/>
                <a:gd name="T39" fmla="*/ 503 h 72"/>
                <a:gd name="T40" fmla="*/ 1702 w 62"/>
                <a:gd name="T41" fmla="*/ 250 h 72"/>
                <a:gd name="T42" fmla="*/ 1866 w 62"/>
                <a:gd name="T43" fmla="*/ 319 h 72"/>
                <a:gd name="T44" fmla="*/ 1838 w 62"/>
                <a:gd name="T45" fmla="*/ 319 h 72"/>
                <a:gd name="T46" fmla="*/ 1800 w 62"/>
                <a:gd name="T47" fmla="*/ 94 h 72"/>
                <a:gd name="T48" fmla="*/ 1731 w 62"/>
                <a:gd name="T49" fmla="*/ 118 h 72"/>
                <a:gd name="T50" fmla="*/ 1702 w 62"/>
                <a:gd name="T51" fmla="*/ 94 h 72"/>
                <a:gd name="T52" fmla="*/ 1612 w 62"/>
                <a:gd name="T53" fmla="*/ 28 h 72"/>
                <a:gd name="T54" fmla="*/ 1479 w 62"/>
                <a:gd name="T55" fmla="*/ 28 h 72"/>
                <a:gd name="T56" fmla="*/ 1361 w 62"/>
                <a:gd name="T57" fmla="*/ 222 h 72"/>
                <a:gd name="T58" fmla="*/ 1226 w 62"/>
                <a:gd name="T59" fmla="*/ 184 h 72"/>
                <a:gd name="T60" fmla="*/ 1226 w 62"/>
                <a:gd name="T61" fmla="*/ 250 h 72"/>
                <a:gd name="T62" fmla="*/ 1136 w 62"/>
                <a:gd name="T63" fmla="*/ 250 h 72"/>
                <a:gd name="T64" fmla="*/ 1107 w 62"/>
                <a:gd name="T65" fmla="*/ 406 h 72"/>
                <a:gd name="T66" fmla="*/ 984 w 62"/>
                <a:gd name="T67" fmla="*/ 463 h 72"/>
                <a:gd name="T68" fmla="*/ 944 w 62"/>
                <a:gd name="T69" fmla="*/ 569 h 72"/>
                <a:gd name="T70" fmla="*/ 827 w 62"/>
                <a:gd name="T71" fmla="*/ 619 h 72"/>
                <a:gd name="T72" fmla="*/ 692 w 62"/>
                <a:gd name="T73" fmla="*/ 803 h 72"/>
                <a:gd name="T74" fmla="*/ 574 w 62"/>
                <a:gd name="T75" fmla="*/ 1025 h 72"/>
                <a:gd name="T76" fmla="*/ 602 w 62"/>
                <a:gd name="T77" fmla="*/ 1025 h 72"/>
                <a:gd name="T78" fmla="*/ 533 w 62"/>
                <a:gd name="T79" fmla="*/ 1143 h 72"/>
                <a:gd name="T80" fmla="*/ 505 w 62"/>
                <a:gd name="T81" fmla="*/ 1277 h 72"/>
                <a:gd name="T82" fmla="*/ 349 w 62"/>
                <a:gd name="T83" fmla="*/ 1462 h 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2" h="72">
                  <a:moveTo>
                    <a:pt x="7" y="49"/>
                  </a:moveTo>
                  <a:cubicBezTo>
                    <a:pt x="6" y="49"/>
                    <a:pt x="6" y="49"/>
                    <a:pt x="6" y="49"/>
                  </a:cubicBezTo>
                  <a:cubicBezTo>
                    <a:pt x="9" y="50"/>
                    <a:pt x="6" y="51"/>
                    <a:pt x="4" y="51"/>
                  </a:cubicBezTo>
                  <a:cubicBezTo>
                    <a:pt x="5" y="52"/>
                    <a:pt x="5" y="52"/>
                    <a:pt x="5" y="53"/>
                  </a:cubicBezTo>
                  <a:cubicBezTo>
                    <a:pt x="4" y="53"/>
                    <a:pt x="4" y="52"/>
                    <a:pt x="4" y="52"/>
                  </a:cubicBezTo>
                  <a:cubicBezTo>
                    <a:pt x="4" y="53"/>
                    <a:pt x="3" y="53"/>
                    <a:pt x="4" y="54"/>
                  </a:cubicBezTo>
                  <a:cubicBezTo>
                    <a:pt x="3" y="53"/>
                    <a:pt x="2" y="53"/>
                    <a:pt x="1" y="53"/>
                  </a:cubicBezTo>
                  <a:cubicBezTo>
                    <a:pt x="1" y="55"/>
                    <a:pt x="3" y="54"/>
                    <a:pt x="4" y="54"/>
                  </a:cubicBezTo>
                  <a:cubicBezTo>
                    <a:pt x="3" y="55"/>
                    <a:pt x="2" y="55"/>
                    <a:pt x="1" y="55"/>
                  </a:cubicBezTo>
                  <a:cubicBezTo>
                    <a:pt x="2" y="56"/>
                    <a:pt x="0" y="57"/>
                    <a:pt x="1" y="58"/>
                  </a:cubicBezTo>
                  <a:cubicBezTo>
                    <a:pt x="2" y="59"/>
                    <a:pt x="4" y="58"/>
                    <a:pt x="4" y="57"/>
                  </a:cubicBezTo>
                  <a:cubicBezTo>
                    <a:pt x="4" y="59"/>
                    <a:pt x="6" y="57"/>
                    <a:pt x="7" y="56"/>
                  </a:cubicBezTo>
                  <a:cubicBezTo>
                    <a:pt x="7" y="56"/>
                    <a:pt x="7" y="57"/>
                    <a:pt x="6" y="58"/>
                  </a:cubicBezTo>
                  <a:cubicBezTo>
                    <a:pt x="7" y="58"/>
                    <a:pt x="7" y="57"/>
                    <a:pt x="7" y="57"/>
                  </a:cubicBezTo>
                  <a:cubicBezTo>
                    <a:pt x="6" y="58"/>
                    <a:pt x="6" y="59"/>
                    <a:pt x="5" y="59"/>
                  </a:cubicBezTo>
                  <a:cubicBezTo>
                    <a:pt x="5" y="57"/>
                    <a:pt x="3" y="59"/>
                    <a:pt x="1" y="59"/>
                  </a:cubicBezTo>
                  <a:cubicBezTo>
                    <a:pt x="1" y="59"/>
                    <a:pt x="1" y="60"/>
                    <a:pt x="2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60"/>
                    <a:pt x="1" y="60"/>
                    <a:pt x="3" y="60"/>
                  </a:cubicBezTo>
                  <a:cubicBezTo>
                    <a:pt x="2" y="61"/>
                    <a:pt x="1" y="62"/>
                    <a:pt x="2" y="63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3"/>
                    <a:pt x="2" y="63"/>
                    <a:pt x="2" y="64"/>
                  </a:cubicBezTo>
                  <a:cubicBezTo>
                    <a:pt x="3" y="62"/>
                    <a:pt x="4" y="60"/>
                    <a:pt x="6" y="61"/>
                  </a:cubicBezTo>
                  <a:cubicBezTo>
                    <a:pt x="5" y="61"/>
                    <a:pt x="5" y="62"/>
                    <a:pt x="5" y="62"/>
                  </a:cubicBezTo>
                  <a:cubicBezTo>
                    <a:pt x="5" y="62"/>
                    <a:pt x="5" y="61"/>
                    <a:pt x="4" y="61"/>
                  </a:cubicBezTo>
                  <a:cubicBezTo>
                    <a:pt x="4" y="62"/>
                    <a:pt x="3" y="63"/>
                    <a:pt x="3" y="64"/>
                  </a:cubicBezTo>
                  <a:cubicBezTo>
                    <a:pt x="3" y="64"/>
                    <a:pt x="4" y="64"/>
                    <a:pt x="4" y="64"/>
                  </a:cubicBezTo>
                  <a:cubicBezTo>
                    <a:pt x="3" y="65"/>
                    <a:pt x="2" y="65"/>
                    <a:pt x="2" y="66"/>
                  </a:cubicBezTo>
                  <a:cubicBezTo>
                    <a:pt x="2" y="66"/>
                    <a:pt x="3" y="66"/>
                    <a:pt x="4" y="65"/>
                  </a:cubicBezTo>
                  <a:cubicBezTo>
                    <a:pt x="4" y="66"/>
                    <a:pt x="3" y="67"/>
                    <a:pt x="3" y="68"/>
                  </a:cubicBezTo>
                  <a:cubicBezTo>
                    <a:pt x="3" y="68"/>
                    <a:pt x="3" y="68"/>
                    <a:pt x="2" y="68"/>
                  </a:cubicBezTo>
                  <a:cubicBezTo>
                    <a:pt x="2" y="69"/>
                    <a:pt x="4" y="71"/>
                    <a:pt x="5" y="71"/>
                  </a:cubicBezTo>
                  <a:cubicBezTo>
                    <a:pt x="5" y="71"/>
                    <a:pt x="5" y="72"/>
                    <a:pt x="5" y="72"/>
                  </a:cubicBezTo>
                  <a:cubicBezTo>
                    <a:pt x="7" y="72"/>
                    <a:pt x="9" y="71"/>
                    <a:pt x="11" y="69"/>
                  </a:cubicBezTo>
                  <a:cubicBezTo>
                    <a:pt x="11" y="69"/>
                    <a:pt x="11" y="68"/>
                    <a:pt x="12" y="67"/>
                  </a:cubicBezTo>
                  <a:cubicBezTo>
                    <a:pt x="12" y="67"/>
                    <a:pt x="13" y="68"/>
                    <a:pt x="13" y="68"/>
                  </a:cubicBezTo>
                  <a:cubicBezTo>
                    <a:pt x="14" y="67"/>
                    <a:pt x="13" y="66"/>
                    <a:pt x="13" y="65"/>
                  </a:cubicBezTo>
                  <a:cubicBezTo>
                    <a:pt x="13" y="65"/>
                    <a:pt x="13" y="65"/>
                    <a:pt x="14" y="65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4" y="65"/>
                    <a:pt x="14" y="66"/>
                    <a:pt x="14" y="66"/>
                  </a:cubicBezTo>
                  <a:cubicBezTo>
                    <a:pt x="14" y="67"/>
                    <a:pt x="15" y="67"/>
                    <a:pt x="15" y="69"/>
                  </a:cubicBezTo>
                  <a:cubicBezTo>
                    <a:pt x="16" y="68"/>
                    <a:pt x="16" y="67"/>
                    <a:pt x="16" y="66"/>
                  </a:cubicBezTo>
                  <a:cubicBezTo>
                    <a:pt x="16" y="64"/>
                    <a:pt x="18" y="64"/>
                    <a:pt x="18" y="63"/>
                  </a:cubicBezTo>
                  <a:cubicBezTo>
                    <a:pt x="19" y="61"/>
                    <a:pt x="18" y="60"/>
                    <a:pt x="18" y="59"/>
                  </a:cubicBezTo>
                  <a:cubicBezTo>
                    <a:pt x="17" y="58"/>
                    <a:pt x="19" y="58"/>
                    <a:pt x="18" y="56"/>
                  </a:cubicBezTo>
                  <a:cubicBezTo>
                    <a:pt x="17" y="54"/>
                    <a:pt x="17" y="52"/>
                    <a:pt x="18" y="49"/>
                  </a:cubicBezTo>
                  <a:cubicBezTo>
                    <a:pt x="18" y="47"/>
                    <a:pt x="16" y="44"/>
                    <a:pt x="20" y="43"/>
                  </a:cubicBezTo>
                  <a:cubicBezTo>
                    <a:pt x="24" y="42"/>
                    <a:pt x="20" y="41"/>
                    <a:pt x="22" y="38"/>
                  </a:cubicBezTo>
                  <a:cubicBezTo>
                    <a:pt x="23" y="37"/>
                    <a:pt x="23" y="36"/>
                    <a:pt x="23" y="35"/>
                  </a:cubicBezTo>
                  <a:cubicBezTo>
                    <a:pt x="23" y="34"/>
                    <a:pt x="23" y="33"/>
                    <a:pt x="23" y="32"/>
                  </a:cubicBezTo>
                  <a:cubicBezTo>
                    <a:pt x="23" y="32"/>
                    <a:pt x="24" y="32"/>
                    <a:pt x="25" y="31"/>
                  </a:cubicBezTo>
                  <a:cubicBezTo>
                    <a:pt x="26" y="30"/>
                    <a:pt x="27" y="27"/>
                    <a:pt x="27" y="25"/>
                  </a:cubicBezTo>
                  <a:cubicBezTo>
                    <a:pt x="26" y="23"/>
                    <a:pt x="29" y="19"/>
                    <a:pt x="31" y="21"/>
                  </a:cubicBezTo>
                  <a:cubicBezTo>
                    <a:pt x="31" y="20"/>
                    <a:pt x="31" y="17"/>
                    <a:pt x="32" y="17"/>
                  </a:cubicBezTo>
                  <a:cubicBezTo>
                    <a:pt x="33" y="18"/>
                    <a:pt x="35" y="18"/>
                    <a:pt x="36" y="18"/>
                  </a:cubicBezTo>
                  <a:cubicBezTo>
                    <a:pt x="35" y="17"/>
                    <a:pt x="36" y="16"/>
                    <a:pt x="36" y="14"/>
                  </a:cubicBezTo>
                  <a:cubicBezTo>
                    <a:pt x="37" y="14"/>
                    <a:pt x="37" y="14"/>
                    <a:pt x="38" y="14"/>
                  </a:cubicBezTo>
                  <a:cubicBezTo>
                    <a:pt x="39" y="13"/>
                    <a:pt x="38" y="13"/>
                    <a:pt x="38" y="12"/>
                  </a:cubicBezTo>
                  <a:cubicBezTo>
                    <a:pt x="39" y="12"/>
                    <a:pt x="41" y="16"/>
                    <a:pt x="41" y="16"/>
                  </a:cubicBezTo>
                  <a:cubicBezTo>
                    <a:pt x="43" y="17"/>
                    <a:pt x="45" y="15"/>
                    <a:pt x="45" y="16"/>
                  </a:cubicBezTo>
                  <a:cubicBezTo>
                    <a:pt x="47" y="17"/>
                    <a:pt x="48" y="16"/>
                    <a:pt x="49" y="14"/>
                  </a:cubicBezTo>
                  <a:cubicBezTo>
                    <a:pt x="50" y="13"/>
                    <a:pt x="49" y="12"/>
                    <a:pt x="49" y="10"/>
                  </a:cubicBezTo>
                  <a:cubicBezTo>
                    <a:pt x="50" y="8"/>
                    <a:pt x="52" y="8"/>
                    <a:pt x="54" y="8"/>
                  </a:cubicBezTo>
                  <a:cubicBezTo>
                    <a:pt x="55" y="7"/>
                    <a:pt x="57" y="9"/>
                    <a:pt x="57" y="10"/>
                  </a:cubicBezTo>
                  <a:cubicBezTo>
                    <a:pt x="58" y="12"/>
                    <a:pt x="56" y="13"/>
                    <a:pt x="57" y="14"/>
                  </a:cubicBezTo>
                  <a:cubicBezTo>
                    <a:pt x="58" y="13"/>
                    <a:pt x="59" y="12"/>
                    <a:pt x="59" y="10"/>
                  </a:cubicBezTo>
                  <a:cubicBezTo>
                    <a:pt x="60" y="11"/>
                    <a:pt x="60" y="11"/>
                    <a:pt x="61" y="11"/>
                  </a:cubicBezTo>
                  <a:cubicBezTo>
                    <a:pt x="61" y="11"/>
                    <a:pt x="61" y="10"/>
                    <a:pt x="61" y="10"/>
                  </a:cubicBezTo>
                  <a:cubicBezTo>
                    <a:pt x="60" y="10"/>
                    <a:pt x="59" y="10"/>
                    <a:pt x="58" y="10"/>
                  </a:cubicBezTo>
                  <a:cubicBezTo>
                    <a:pt x="60" y="8"/>
                    <a:pt x="57" y="8"/>
                    <a:pt x="56" y="7"/>
                  </a:cubicBezTo>
                  <a:cubicBezTo>
                    <a:pt x="58" y="7"/>
                    <a:pt x="59" y="8"/>
                    <a:pt x="61" y="6"/>
                  </a:cubicBezTo>
                  <a:cubicBezTo>
                    <a:pt x="62" y="4"/>
                    <a:pt x="59" y="2"/>
                    <a:pt x="57" y="3"/>
                  </a:cubicBezTo>
                  <a:cubicBezTo>
                    <a:pt x="57" y="3"/>
                    <a:pt x="57" y="2"/>
                    <a:pt x="57" y="2"/>
                  </a:cubicBezTo>
                  <a:cubicBezTo>
                    <a:pt x="55" y="2"/>
                    <a:pt x="57" y="5"/>
                    <a:pt x="54" y="5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4"/>
                    <a:pt x="54" y="4"/>
                    <a:pt x="54" y="4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6" y="3"/>
                    <a:pt x="55" y="1"/>
                    <a:pt x="53" y="0"/>
                  </a:cubicBezTo>
                  <a:cubicBezTo>
                    <a:pt x="53" y="2"/>
                    <a:pt x="53" y="5"/>
                    <a:pt x="51" y="5"/>
                  </a:cubicBezTo>
                  <a:cubicBezTo>
                    <a:pt x="51" y="4"/>
                    <a:pt x="51" y="3"/>
                    <a:pt x="51" y="1"/>
                  </a:cubicBezTo>
                  <a:cubicBezTo>
                    <a:pt x="50" y="3"/>
                    <a:pt x="49" y="5"/>
                    <a:pt x="47" y="7"/>
                  </a:cubicBezTo>
                  <a:cubicBezTo>
                    <a:pt x="46" y="6"/>
                    <a:pt x="49" y="3"/>
                    <a:pt x="49" y="2"/>
                  </a:cubicBezTo>
                  <a:cubicBezTo>
                    <a:pt x="48" y="3"/>
                    <a:pt x="47" y="2"/>
                    <a:pt x="47" y="1"/>
                  </a:cubicBezTo>
                  <a:cubicBezTo>
                    <a:pt x="47" y="1"/>
                    <a:pt x="46" y="2"/>
                    <a:pt x="46" y="2"/>
                  </a:cubicBezTo>
                  <a:cubicBezTo>
                    <a:pt x="48" y="4"/>
                    <a:pt x="43" y="5"/>
                    <a:pt x="43" y="8"/>
                  </a:cubicBezTo>
                  <a:cubicBezTo>
                    <a:pt x="43" y="7"/>
                    <a:pt x="42" y="8"/>
                    <a:pt x="43" y="7"/>
                  </a:cubicBezTo>
                  <a:cubicBezTo>
                    <a:pt x="42" y="7"/>
                    <a:pt x="41" y="7"/>
                    <a:pt x="40" y="6"/>
                  </a:cubicBezTo>
                  <a:cubicBezTo>
                    <a:pt x="40" y="6"/>
                    <a:pt x="40" y="7"/>
                    <a:pt x="40" y="7"/>
                  </a:cubicBezTo>
                  <a:cubicBezTo>
                    <a:pt x="40" y="7"/>
                    <a:pt x="39" y="6"/>
                    <a:pt x="39" y="6"/>
                  </a:cubicBezTo>
                  <a:cubicBezTo>
                    <a:pt x="39" y="7"/>
                    <a:pt x="40" y="7"/>
                    <a:pt x="40" y="7"/>
                  </a:cubicBezTo>
                  <a:cubicBezTo>
                    <a:pt x="41" y="8"/>
                    <a:pt x="40" y="9"/>
                    <a:pt x="40" y="10"/>
                  </a:cubicBezTo>
                  <a:cubicBezTo>
                    <a:pt x="40" y="9"/>
                    <a:pt x="39" y="8"/>
                    <a:pt x="39" y="8"/>
                  </a:cubicBezTo>
                  <a:cubicBezTo>
                    <a:pt x="39" y="9"/>
                    <a:pt x="38" y="8"/>
                    <a:pt x="37" y="9"/>
                  </a:cubicBezTo>
                  <a:cubicBezTo>
                    <a:pt x="37" y="10"/>
                    <a:pt x="37" y="11"/>
                    <a:pt x="36" y="12"/>
                  </a:cubicBezTo>
                  <a:cubicBezTo>
                    <a:pt x="36" y="11"/>
                    <a:pt x="36" y="10"/>
                    <a:pt x="36" y="8"/>
                  </a:cubicBezTo>
                  <a:cubicBezTo>
                    <a:pt x="35" y="9"/>
                    <a:pt x="35" y="10"/>
                    <a:pt x="35" y="12"/>
                  </a:cubicBezTo>
                  <a:cubicBezTo>
                    <a:pt x="35" y="11"/>
                    <a:pt x="35" y="10"/>
                    <a:pt x="35" y="9"/>
                  </a:cubicBezTo>
                  <a:cubicBezTo>
                    <a:pt x="33" y="9"/>
                    <a:pt x="34" y="12"/>
                    <a:pt x="35" y="13"/>
                  </a:cubicBezTo>
                  <a:cubicBezTo>
                    <a:pt x="34" y="12"/>
                    <a:pt x="33" y="11"/>
                    <a:pt x="32" y="11"/>
                  </a:cubicBezTo>
                  <a:cubicBezTo>
                    <a:pt x="34" y="13"/>
                    <a:pt x="32" y="13"/>
                    <a:pt x="32" y="11"/>
                  </a:cubicBezTo>
                  <a:cubicBezTo>
                    <a:pt x="31" y="13"/>
                    <a:pt x="30" y="14"/>
                    <a:pt x="31" y="15"/>
                  </a:cubicBezTo>
                  <a:cubicBezTo>
                    <a:pt x="31" y="15"/>
                    <a:pt x="30" y="15"/>
                    <a:pt x="30" y="15"/>
                  </a:cubicBezTo>
                  <a:cubicBezTo>
                    <a:pt x="30" y="17"/>
                    <a:pt x="29" y="17"/>
                    <a:pt x="28" y="17"/>
                  </a:cubicBezTo>
                  <a:cubicBezTo>
                    <a:pt x="29" y="18"/>
                    <a:pt x="29" y="18"/>
                    <a:pt x="30" y="18"/>
                  </a:cubicBezTo>
                  <a:cubicBezTo>
                    <a:pt x="30" y="19"/>
                    <a:pt x="28" y="19"/>
                    <a:pt x="27" y="18"/>
                  </a:cubicBezTo>
                  <a:cubicBezTo>
                    <a:pt x="27" y="20"/>
                    <a:pt x="28" y="21"/>
                    <a:pt x="27" y="21"/>
                  </a:cubicBezTo>
                  <a:cubicBezTo>
                    <a:pt x="27" y="21"/>
                    <a:pt x="26" y="20"/>
                    <a:pt x="26" y="20"/>
                  </a:cubicBezTo>
                  <a:cubicBezTo>
                    <a:pt x="25" y="21"/>
                    <a:pt x="26" y="22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3" y="24"/>
                    <a:pt x="23" y="24"/>
                    <a:pt x="22" y="26"/>
                  </a:cubicBezTo>
                  <a:cubicBezTo>
                    <a:pt x="22" y="28"/>
                    <a:pt x="19" y="28"/>
                    <a:pt x="21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31"/>
                    <a:pt x="19" y="32"/>
                    <a:pt x="18" y="33"/>
                  </a:cubicBezTo>
                  <a:cubicBezTo>
                    <a:pt x="19" y="33"/>
                    <a:pt x="19" y="32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9" y="34"/>
                    <a:pt x="18" y="35"/>
                    <a:pt x="19" y="36"/>
                  </a:cubicBezTo>
                  <a:cubicBezTo>
                    <a:pt x="18" y="36"/>
                    <a:pt x="18" y="35"/>
                    <a:pt x="18" y="35"/>
                  </a:cubicBezTo>
                  <a:cubicBezTo>
                    <a:pt x="18" y="35"/>
                    <a:pt x="17" y="36"/>
                    <a:pt x="17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8"/>
                    <a:pt x="17" y="38"/>
                    <a:pt x="16" y="38"/>
                  </a:cubicBezTo>
                  <a:cubicBezTo>
                    <a:pt x="15" y="39"/>
                    <a:pt x="16" y="40"/>
                    <a:pt x="16" y="41"/>
                  </a:cubicBezTo>
                  <a:cubicBezTo>
                    <a:pt x="14" y="40"/>
                    <a:pt x="9" y="48"/>
                    <a:pt x="16" y="44"/>
                  </a:cubicBezTo>
                  <a:cubicBezTo>
                    <a:pt x="15" y="45"/>
                    <a:pt x="14" y="46"/>
                    <a:pt x="13" y="47"/>
                  </a:cubicBezTo>
                  <a:cubicBezTo>
                    <a:pt x="12" y="44"/>
                    <a:pt x="11" y="46"/>
                    <a:pt x="11" y="47"/>
                  </a:cubicBezTo>
                  <a:cubicBezTo>
                    <a:pt x="11" y="47"/>
                    <a:pt x="11" y="46"/>
                    <a:pt x="10" y="46"/>
                  </a:cubicBezTo>
                  <a:cubicBezTo>
                    <a:pt x="9" y="47"/>
                    <a:pt x="8" y="48"/>
                    <a:pt x="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7" name="Freeform 400"/>
            <p:cNvSpPr>
              <a:spLocks noEditPoints="1"/>
            </p:cNvSpPr>
            <p:nvPr/>
          </p:nvSpPr>
          <p:spPr bwMode="auto">
            <a:xfrm>
              <a:off x="1805087" y="1417038"/>
              <a:ext cx="468976" cy="541500"/>
            </a:xfrm>
            <a:custGeom>
              <a:avLst/>
              <a:gdLst>
                <a:gd name="T0" fmla="*/ 118 w 63"/>
                <a:gd name="T1" fmla="*/ 2092 h 73"/>
                <a:gd name="T2" fmla="*/ 66 w 63"/>
                <a:gd name="T3" fmla="*/ 1998 h 73"/>
                <a:gd name="T4" fmla="*/ 66 w 63"/>
                <a:gd name="T5" fmla="*/ 1821 h 73"/>
                <a:gd name="T6" fmla="*/ 118 w 63"/>
                <a:gd name="T7" fmla="*/ 1659 h 73"/>
                <a:gd name="T8" fmla="*/ 184 w 63"/>
                <a:gd name="T9" fmla="*/ 1572 h 73"/>
                <a:gd name="T10" fmla="*/ 369 w 63"/>
                <a:gd name="T11" fmla="*/ 1454 h 73"/>
                <a:gd name="T12" fmla="*/ 570 w 63"/>
                <a:gd name="T13" fmla="*/ 1178 h 73"/>
                <a:gd name="T14" fmla="*/ 622 w 63"/>
                <a:gd name="T15" fmla="*/ 1023 h 73"/>
                <a:gd name="T16" fmla="*/ 717 w 63"/>
                <a:gd name="T17" fmla="*/ 839 h 73"/>
                <a:gd name="T18" fmla="*/ 873 w 63"/>
                <a:gd name="T19" fmla="*/ 589 h 73"/>
                <a:gd name="T20" fmla="*/ 967 w 63"/>
                <a:gd name="T21" fmla="*/ 434 h 73"/>
                <a:gd name="T22" fmla="*/ 1123 w 63"/>
                <a:gd name="T23" fmla="*/ 316 h 73"/>
                <a:gd name="T24" fmla="*/ 1258 w 63"/>
                <a:gd name="T25" fmla="*/ 250 h 73"/>
                <a:gd name="T26" fmla="*/ 1376 w 63"/>
                <a:gd name="T27" fmla="*/ 212 h 73"/>
                <a:gd name="T28" fmla="*/ 1533 w 63"/>
                <a:gd name="T29" fmla="*/ 66 h 73"/>
                <a:gd name="T30" fmla="*/ 1656 w 63"/>
                <a:gd name="T31" fmla="*/ 0 h 73"/>
                <a:gd name="T32" fmla="*/ 1852 w 63"/>
                <a:gd name="T33" fmla="*/ 66 h 73"/>
                <a:gd name="T34" fmla="*/ 1880 w 63"/>
                <a:gd name="T35" fmla="*/ 316 h 73"/>
                <a:gd name="T36" fmla="*/ 1852 w 63"/>
                <a:gd name="T37" fmla="*/ 455 h 73"/>
                <a:gd name="T38" fmla="*/ 1812 w 63"/>
                <a:gd name="T39" fmla="*/ 339 h 73"/>
                <a:gd name="T40" fmla="*/ 1443 w 63"/>
                <a:gd name="T41" fmla="*/ 521 h 73"/>
                <a:gd name="T42" fmla="*/ 1192 w 63"/>
                <a:gd name="T43" fmla="*/ 549 h 73"/>
                <a:gd name="T44" fmla="*/ 967 w 63"/>
                <a:gd name="T45" fmla="*/ 683 h 73"/>
                <a:gd name="T46" fmla="*/ 783 w 63"/>
                <a:gd name="T47" fmla="*/ 1023 h 73"/>
                <a:gd name="T48" fmla="*/ 622 w 63"/>
                <a:gd name="T49" fmla="*/ 1755 h 73"/>
                <a:gd name="T50" fmla="*/ 504 w 63"/>
                <a:gd name="T51" fmla="*/ 2132 h 73"/>
                <a:gd name="T52" fmla="*/ 369 w 63"/>
                <a:gd name="T53" fmla="*/ 2161 h 73"/>
                <a:gd name="T54" fmla="*/ 369 w 63"/>
                <a:gd name="T55" fmla="*/ 2092 h 73"/>
                <a:gd name="T56" fmla="*/ 435 w 63"/>
                <a:gd name="T57" fmla="*/ 1998 h 73"/>
                <a:gd name="T58" fmla="*/ 570 w 63"/>
                <a:gd name="T59" fmla="*/ 1977 h 73"/>
                <a:gd name="T60" fmla="*/ 688 w 63"/>
                <a:gd name="T61" fmla="*/ 1204 h 73"/>
                <a:gd name="T62" fmla="*/ 754 w 63"/>
                <a:gd name="T63" fmla="*/ 839 h 73"/>
                <a:gd name="T64" fmla="*/ 688 w 63"/>
                <a:gd name="T65" fmla="*/ 954 h 73"/>
                <a:gd name="T66" fmla="*/ 622 w 63"/>
                <a:gd name="T67" fmla="*/ 1138 h 73"/>
                <a:gd name="T68" fmla="*/ 435 w 63"/>
                <a:gd name="T69" fmla="*/ 1360 h 73"/>
                <a:gd name="T70" fmla="*/ 369 w 63"/>
                <a:gd name="T71" fmla="*/ 1477 h 73"/>
                <a:gd name="T72" fmla="*/ 184 w 63"/>
                <a:gd name="T73" fmla="*/ 1638 h 73"/>
                <a:gd name="T74" fmla="*/ 95 w 63"/>
                <a:gd name="T75" fmla="*/ 1793 h 73"/>
                <a:gd name="T76" fmla="*/ 251 w 63"/>
                <a:gd name="T77" fmla="*/ 1755 h 73"/>
                <a:gd name="T78" fmla="*/ 225 w 63"/>
                <a:gd name="T79" fmla="*/ 1883 h 73"/>
                <a:gd name="T80" fmla="*/ 225 w 63"/>
                <a:gd name="T81" fmla="*/ 1998 h 73"/>
                <a:gd name="T82" fmla="*/ 225 w 63"/>
                <a:gd name="T83" fmla="*/ 2161 h 73"/>
                <a:gd name="T84" fmla="*/ 184 w 63"/>
                <a:gd name="T85" fmla="*/ 1843 h 73"/>
                <a:gd name="T86" fmla="*/ 95 w 63"/>
                <a:gd name="T87" fmla="*/ 1843 h 73"/>
                <a:gd name="T88" fmla="*/ 844 w 63"/>
                <a:gd name="T89" fmla="*/ 704 h 73"/>
                <a:gd name="T90" fmla="*/ 1123 w 63"/>
                <a:gd name="T91" fmla="*/ 549 h 73"/>
                <a:gd name="T92" fmla="*/ 1057 w 63"/>
                <a:gd name="T93" fmla="*/ 434 h 73"/>
                <a:gd name="T94" fmla="*/ 1008 w 63"/>
                <a:gd name="T95" fmla="*/ 589 h 73"/>
                <a:gd name="T96" fmla="*/ 1405 w 63"/>
                <a:gd name="T97" fmla="*/ 500 h 73"/>
                <a:gd name="T98" fmla="*/ 1656 w 63"/>
                <a:gd name="T99" fmla="*/ 250 h 73"/>
                <a:gd name="T100" fmla="*/ 1812 w 63"/>
                <a:gd name="T101" fmla="*/ 212 h 73"/>
                <a:gd name="T102" fmla="*/ 1812 w 63"/>
                <a:gd name="T103" fmla="*/ 115 h 73"/>
                <a:gd name="T104" fmla="*/ 1696 w 63"/>
                <a:gd name="T105" fmla="*/ 184 h 73"/>
                <a:gd name="T106" fmla="*/ 1511 w 63"/>
                <a:gd name="T107" fmla="*/ 90 h 73"/>
                <a:gd name="T108" fmla="*/ 1348 w 63"/>
                <a:gd name="T109" fmla="*/ 271 h 73"/>
                <a:gd name="T110" fmla="*/ 1220 w 63"/>
                <a:gd name="T111" fmla="*/ 339 h 73"/>
                <a:gd name="T112" fmla="*/ 1164 w 63"/>
                <a:gd name="T113" fmla="*/ 368 h 73"/>
                <a:gd name="T114" fmla="*/ 1812 w 63"/>
                <a:gd name="T115" fmla="*/ 434 h 73"/>
                <a:gd name="T116" fmla="*/ 1097 w 63"/>
                <a:gd name="T117" fmla="*/ 339 h 73"/>
                <a:gd name="T118" fmla="*/ 1717 w 63"/>
                <a:gd name="T119" fmla="*/ 90 h 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3" h="73">
                  <a:moveTo>
                    <a:pt x="6" y="73"/>
                  </a:move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2"/>
                    <a:pt x="5" y="72"/>
                  </a:cubicBezTo>
                  <a:cubicBezTo>
                    <a:pt x="4" y="72"/>
                    <a:pt x="4" y="72"/>
                    <a:pt x="3" y="71"/>
                  </a:cubicBezTo>
                  <a:cubicBezTo>
                    <a:pt x="3" y="70"/>
                    <a:pt x="3" y="69"/>
                    <a:pt x="3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5"/>
                    <a:pt x="3" y="64"/>
                    <a:pt x="3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3"/>
                    <a:pt x="2" y="62"/>
                    <a:pt x="2" y="62"/>
                  </a:cubicBezTo>
                  <a:cubicBezTo>
                    <a:pt x="2" y="62"/>
                    <a:pt x="2" y="61"/>
                    <a:pt x="2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9"/>
                    <a:pt x="1" y="58"/>
                    <a:pt x="2" y="57"/>
                  </a:cubicBezTo>
                  <a:cubicBezTo>
                    <a:pt x="2" y="57"/>
                    <a:pt x="2" y="57"/>
                    <a:pt x="2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4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3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3"/>
                    <a:pt x="4" y="53"/>
                  </a:cubicBezTo>
                  <a:cubicBezTo>
                    <a:pt x="4" y="53"/>
                    <a:pt x="4" y="53"/>
                    <a:pt x="5" y="5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6" y="51"/>
                    <a:pt x="6" y="51"/>
                    <a:pt x="7" y="51"/>
                  </a:cubicBezTo>
                  <a:cubicBezTo>
                    <a:pt x="7" y="51"/>
                    <a:pt x="7" y="51"/>
                    <a:pt x="6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7" y="50"/>
                    <a:pt x="7" y="50"/>
                  </a:cubicBezTo>
                  <a:cubicBezTo>
                    <a:pt x="7" y="50"/>
                    <a:pt x="7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48"/>
                    <a:pt x="10" y="47"/>
                    <a:pt x="11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4"/>
                    <a:pt x="15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0"/>
                    <a:pt x="16" y="39"/>
                    <a:pt x="17" y="39"/>
                  </a:cubicBezTo>
                  <a:cubicBezTo>
                    <a:pt x="17" y="39"/>
                    <a:pt x="17" y="39"/>
                    <a:pt x="17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0" y="33"/>
                    <a:pt x="21" y="32"/>
                    <a:pt x="21" y="32"/>
                  </a:cubicBezTo>
                  <a:cubicBezTo>
                    <a:pt x="21" y="32"/>
                    <a:pt x="21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9"/>
                    <a:pt x="21" y="29"/>
                    <a:pt x="22" y="28"/>
                  </a:cubicBezTo>
                  <a:cubicBezTo>
                    <a:pt x="22" y="28"/>
                    <a:pt x="23" y="28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2"/>
                    <a:pt x="26" y="21"/>
                    <a:pt x="27" y="2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7"/>
                    <a:pt x="31" y="17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4"/>
                    <a:pt x="31" y="14"/>
                  </a:cubicBezTo>
                  <a:cubicBezTo>
                    <a:pt x="32" y="13"/>
                    <a:pt x="32" y="13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5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7" y="9"/>
                    <a:pt x="37" y="9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9"/>
                    <a:pt x="39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7"/>
                    <a:pt x="40" y="7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3" y="8"/>
                    <a:pt x="43" y="7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6"/>
                    <a:pt x="46" y="6"/>
                  </a:cubicBezTo>
                  <a:cubicBezTo>
                    <a:pt x="46" y="5"/>
                    <a:pt x="47" y="5"/>
                    <a:pt x="47" y="4"/>
                  </a:cubicBezTo>
                  <a:cubicBezTo>
                    <a:pt x="47" y="4"/>
                    <a:pt x="47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2"/>
                    <a:pt x="48" y="2"/>
                    <a:pt x="48" y="2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3"/>
                    <a:pt x="49" y="3"/>
                  </a:cubicBezTo>
                  <a:cubicBezTo>
                    <a:pt x="49" y="3"/>
                    <a:pt x="50" y="3"/>
                    <a:pt x="50" y="3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4"/>
                    <a:pt x="50" y="4"/>
                    <a:pt x="50" y="4"/>
                  </a:cubicBezTo>
                  <a:cubicBezTo>
                    <a:pt x="50" y="5"/>
                    <a:pt x="49" y="5"/>
                    <a:pt x="49" y="6"/>
                  </a:cubicBezTo>
                  <a:cubicBezTo>
                    <a:pt x="50" y="5"/>
                    <a:pt x="51" y="4"/>
                    <a:pt x="51" y="2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3"/>
                    <a:pt x="53" y="2"/>
                  </a:cubicBezTo>
                  <a:cubicBezTo>
                    <a:pt x="54" y="2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6" y="1"/>
                    <a:pt x="57" y="2"/>
                    <a:pt x="57" y="3"/>
                  </a:cubicBezTo>
                  <a:cubicBezTo>
                    <a:pt x="57" y="3"/>
                    <a:pt x="57" y="2"/>
                    <a:pt x="58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0" y="3"/>
                    <a:pt x="62" y="4"/>
                    <a:pt x="62" y="5"/>
                  </a:cubicBezTo>
                  <a:cubicBezTo>
                    <a:pt x="62" y="6"/>
                    <a:pt x="62" y="7"/>
                    <a:pt x="62" y="7"/>
                  </a:cubicBezTo>
                  <a:cubicBezTo>
                    <a:pt x="61" y="8"/>
                    <a:pt x="60" y="9"/>
                    <a:pt x="59" y="9"/>
                  </a:cubicBezTo>
                  <a:cubicBezTo>
                    <a:pt x="60" y="9"/>
                    <a:pt x="60" y="9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1"/>
                    <a:pt x="63" y="12"/>
                    <a:pt x="62" y="12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3"/>
                    <a:pt x="60" y="14"/>
                    <a:pt x="59" y="15"/>
                  </a:cubicBezTo>
                  <a:cubicBezTo>
                    <a:pt x="59" y="15"/>
                    <a:pt x="58" y="15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5"/>
                    <a:pt x="57" y="14"/>
                    <a:pt x="57" y="13"/>
                  </a:cubicBezTo>
                  <a:cubicBezTo>
                    <a:pt x="57" y="13"/>
                    <a:pt x="58" y="12"/>
                    <a:pt x="58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6" y="9"/>
                    <a:pt x="55" y="9"/>
                  </a:cubicBezTo>
                  <a:cubicBezTo>
                    <a:pt x="55" y="9"/>
                    <a:pt x="54" y="9"/>
                    <a:pt x="54" y="10"/>
                  </a:cubicBezTo>
                  <a:cubicBezTo>
                    <a:pt x="52" y="10"/>
                    <a:pt x="51" y="10"/>
                    <a:pt x="51" y="12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4"/>
                    <a:pt x="51" y="15"/>
                    <a:pt x="51" y="16"/>
                  </a:cubicBezTo>
                  <a:cubicBezTo>
                    <a:pt x="50" y="17"/>
                    <a:pt x="49" y="18"/>
                    <a:pt x="48" y="18"/>
                  </a:cubicBezTo>
                  <a:cubicBezTo>
                    <a:pt x="47" y="18"/>
                    <a:pt x="47" y="18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5" y="18"/>
                    <a:pt x="43" y="18"/>
                    <a:pt x="42" y="18"/>
                  </a:cubicBezTo>
                  <a:cubicBezTo>
                    <a:pt x="42" y="17"/>
                    <a:pt x="41" y="17"/>
                    <a:pt x="41" y="16"/>
                  </a:cubicBezTo>
                  <a:cubicBezTo>
                    <a:pt x="41" y="15"/>
                    <a:pt x="40" y="15"/>
                    <a:pt x="40" y="14"/>
                  </a:cubicBezTo>
                  <a:cubicBezTo>
                    <a:pt x="40" y="14"/>
                    <a:pt x="40" y="14"/>
                    <a:pt x="40" y="15"/>
                  </a:cubicBezTo>
                  <a:cubicBezTo>
                    <a:pt x="40" y="15"/>
                    <a:pt x="39" y="15"/>
                    <a:pt x="39" y="15"/>
                  </a:cubicBezTo>
                  <a:cubicBezTo>
                    <a:pt x="39" y="15"/>
                    <a:pt x="38" y="15"/>
                    <a:pt x="38" y="16"/>
                  </a:cubicBezTo>
                  <a:cubicBezTo>
                    <a:pt x="38" y="16"/>
                    <a:pt x="38" y="17"/>
                    <a:pt x="37" y="17"/>
                  </a:cubicBezTo>
                  <a:cubicBezTo>
                    <a:pt x="37" y="18"/>
                    <a:pt x="37" y="18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0"/>
                    <a:pt x="35" y="19"/>
                    <a:pt x="34" y="19"/>
                  </a:cubicBezTo>
                  <a:cubicBezTo>
                    <a:pt x="34" y="19"/>
                    <a:pt x="33" y="19"/>
                    <a:pt x="33" y="19"/>
                  </a:cubicBezTo>
                  <a:cubicBezTo>
                    <a:pt x="33" y="20"/>
                    <a:pt x="33" y="21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29" y="23"/>
                    <a:pt x="29" y="23"/>
                    <a:pt x="29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5"/>
                    <a:pt x="28" y="25"/>
                    <a:pt x="28" y="26"/>
                  </a:cubicBezTo>
                  <a:cubicBezTo>
                    <a:pt x="29" y="28"/>
                    <a:pt x="27" y="31"/>
                    <a:pt x="26" y="33"/>
                  </a:cubicBezTo>
                  <a:cubicBezTo>
                    <a:pt x="26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7"/>
                    <a:pt x="24" y="38"/>
                    <a:pt x="23" y="40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4" y="43"/>
                    <a:pt x="23" y="44"/>
                    <a:pt x="21" y="45"/>
                  </a:cubicBezTo>
                  <a:cubicBezTo>
                    <a:pt x="19" y="46"/>
                    <a:pt x="19" y="46"/>
                    <a:pt x="19" y="48"/>
                  </a:cubicBezTo>
                  <a:cubicBezTo>
                    <a:pt x="19" y="49"/>
                    <a:pt x="19" y="50"/>
                    <a:pt x="19" y="50"/>
                  </a:cubicBezTo>
                  <a:cubicBezTo>
                    <a:pt x="19" y="53"/>
                    <a:pt x="19" y="55"/>
                    <a:pt x="20" y="57"/>
                  </a:cubicBezTo>
                  <a:cubicBezTo>
                    <a:pt x="21" y="58"/>
                    <a:pt x="20" y="59"/>
                    <a:pt x="19" y="59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0" y="61"/>
                    <a:pt x="20" y="62"/>
                    <a:pt x="20" y="64"/>
                  </a:cubicBezTo>
                  <a:cubicBezTo>
                    <a:pt x="19" y="65"/>
                    <a:pt x="19" y="65"/>
                    <a:pt x="18" y="65"/>
                  </a:cubicBezTo>
                  <a:cubicBezTo>
                    <a:pt x="18" y="66"/>
                    <a:pt x="18" y="66"/>
                    <a:pt x="18" y="67"/>
                  </a:cubicBezTo>
                  <a:cubicBezTo>
                    <a:pt x="18" y="68"/>
                    <a:pt x="18" y="70"/>
                    <a:pt x="17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6" y="69"/>
                    <a:pt x="15" y="69"/>
                  </a:cubicBezTo>
                  <a:cubicBezTo>
                    <a:pt x="15" y="69"/>
                    <a:pt x="15" y="68"/>
                    <a:pt x="15" y="68"/>
                  </a:cubicBezTo>
                  <a:cubicBezTo>
                    <a:pt x="15" y="68"/>
                    <a:pt x="15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3" y="69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9"/>
                    <a:pt x="12" y="69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1" y="73"/>
                    <a:pt x="7" y="73"/>
                    <a:pt x="6" y="73"/>
                  </a:cubicBezTo>
                  <a:close/>
                  <a:moveTo>
                    <a:pt x="7" y="70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8" y="72"/>
                    <a:pt x="10" y="72"/>
                    <a:pt x="11" y="70"/>
                  </a:cubicBezTo>
                  <a:cubicBezTo>
                    <a:pt x="11" y="70"/>
                    <a:pt x="11" y="69"/>
                    <a:pt x="11" y="69"/>
                  </a:cubicBezTo>
                  <a:cubicBezTo>
                    <a:pt x="12" y="69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4" y="68"/>
                    <a:pt x="14" y="68"/>
                  </a:cubicBezTo>
                  <a:cubicBezTo>
                    <a:pt x="14" y="67"/>
                    <a:pt x="14" y="67"/>
                    <a:pt x="13" y="66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4" y="65"/>
                    <a:pt x="14" y="6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8"/>
                    <a:pt x="16" y="68"/>
                  </a:cubicBezTo>
                  <a:cubicBezTo>
                    <a:pt x="16" y="68"/>
                    <a:pt x="16" y="68"/>
                    <a:pt x="17" y="68"/>
                  </a:cubicBezTo>
                  <a:cubicBezTo>
                    <a:pt x="17" y="68"/>
                    <a:pt x="17" y="67"/>
                    <a:pt x="17" y="67"/>
                  </a:cubicBezTo>
                  <a:cubicBezTo>
                    <a:pt x="16" y="65"/>
                    <a:pt x="17" y="65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2"/>
                    <a:pt x="19" y="62"/>
                    <a:pt x="18" y="60"/>
                  </a:cubicBezTo>
                  <a:cubicBezTo>
                    <a:pt x="18" y="59"/>
                    <a:pt x="18" y="59"/>
                    <a:pt x="19" y="58"/>
                  </a:cubicBezTo>
                  <a:cubicBezTo>
                    <a:pt x="19" y="58"/>
                    <a:pt x="19" y="58"/>
                    <a:pt x="19" y="57"/>
                  </a:cubicBezTo>
                  <a:cubicBezTo>
                    <a:pt x="18" y="55"/>
                    <a:pt x="17" y="53"/>
                    <a:pt x="18" y="50"/>
                  </a:cubicBezTo>
                  <a:cubicBezTo>
                    <a:pt x="18" y="49"/>
                    <a:pt x="18" y="49"/>
                    <a:pt x="18" y="48"/>
                  </a:cubicBezTo>
                  <a:cubicBezTo>
                    <a:pt x="18" y="47"/>
                    <a:pt x="18" y="45"/>
                    <a:pt x="21" y="44"/>
                  </a:cubicBezTo>
                  <a:cubicBezTo>
                    <a:pt x="22" y="43"/>
                    <a:pt x="22" y="43"/>
                    <a:pt x="22" y="42"/>
                  </a:cubicBezTo>
                  <a:cubicBezTo>
                    <a:pt x="22" y="42"/>
                    <a:pt x="22" y="41"/>
                    <a:pt x="22" y="39"/>
                  </a:cubicBezTo>
                  <a:cubicBezTo>
                    <a:pt x="23" y="38"/>
                    <a:pt x="23" y="37"/>
                    <a:pt x="23" y="35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0"/>
                    <a:pt x="28" y="28"/>
                    <a:pt x="27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5" y="25"/>
                    <a:pt x="25" y="25"/>
                    <a:pt x="24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3" y="29"/>
                    <a:pt x="23" y="29"/>
                  </a:cubicBezTo>
                  <a:cubicBezTo>
                    <a:pt x="22" y="29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cubicBezTo>
                    <a:pt x="22" y="32"/>
                    <a:pt x="22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9"/>
                    <a:pt x="19" y="39"/>
                    <a:pt x="18" y="39"/>
                  </a:cubicBezTo>
                  <a:cubicBezTo>
                    <a:pt x="18" y="40"/>
                    <a:pt x="18" y="40"/>
                    <a:pt x="17" y="40"/>
                  </a:cubicBezTo>
                  <a:cubicBezTo>
                    <a:pt x="17" y="40"/>
                    <a:pt x="17" y="41"/>
                    <a:pt x="17" y="41"/>
                  </a:cubicBezTo>
                  <a:cubicBezTo>
                    <a:pt x="17" y="41"/>
                    <a:pt x="17" y="42"/>
                    <a:pt x="17" y="42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5" y="43"/>
                    <a:pt x="14" y="44"/>
                  </a:cubicBezTo>
                  <a:cubicBezTo>
                    <a:pt x="14" y="45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5" y="46"/>
                    <a:pt x="16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2" y="48"/>
                    <a:pt x="12" y="48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9"/>
                    <a:pt x="9" y="49"/>
                  </a:cubicBezTo>
                  <a:cubicBezTo>
                    <a:pt x="9" y="50"/>
                    <a:pt x="9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1"/>
                    <a:pt x="9" y="51"/>
                    <a:pt x="9" y="51"/>
                  </a:cubicBezTo>
                  <a:cubicBezTo>
                    <a:pt x="8" y="52"/>
                    <a:pt x="7" y="52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8"/>
                  </a:cubicBezTo>
                  <a:cubicBezTo>
                    <a:pt x="2" y="58"/>
                    <a:pt x="2" y="58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4" y="59"/>
                    <a:pt x="5" y="58"/>
                    <a:pt x="5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7" y="58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9"/>
                    <a:pt x="7" y="60"/>
                    <a:pt x="7" y="60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7" y="63"/>
                    <a:pt x="6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5" y="71"/>
                    <a:pt x="6" y="71"/>
                  </a:cubicBezTo>
                  <a:lnTo>
                    <a:pt x="7" y="70"/>
                  </a:lnTo>
                  <a:close/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5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4" y="61"/>
                    <a:pt x="4" y="61"/>
                    <a:pt x="4" y="61"/>
                  </a:cubicBezTo>
                  <a:lnTo>
                    <a:pt x="4" y="62"/>
                  </a:lnTo>
                  <a:close/>
                  <a:moveTo>
                    <a:pt x="3" y="60"/>
                  </a:move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3" y="60"/>
                    <a:pt x="3" y="61"/>
                  </a:cubicBezTo>
                  <a:cubicBezTo>
                    <a:pt x="3" y="61"/>
                    <a:pt x="3" y="61"/>
                    <a:pt x="4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59"/>
                    <a:pt x="4" y="60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lose/>
                  <a:moveTo>
                    <a:pt x="27" y="24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3"/>
                  </a:cubicBezTo>
                  <a:cubicBezTo>
                    <a:pt x="27" y="23"/>
                    <a:pt x="27" y="23"/>
                    <a:pt x="27" y="24"/>
                  </a:cubicBezTo>
                  <a:close/>
                  <a:moveTo>
                    <a:pt x="29" y="20"/>
                  </a:moveTo>
                  <a:cubicBezTo>
                    <a:pt x="29" y="21"/>
                    <a:pt x="29" y="21"/>
                    <a:pt x="29" y="22"/>
                  </a:cubicBezTo>
                  <a:cubicBezTo>
                    <a:pt x="29" y="21"/>
                    <a:pt x="30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19"/>
                    <a:pt x="32" y="18"/>
                    <a:pt x="33" y="18"/>
                  </a:cubicBezTo>
                  <a:cubicBezTo>
                    <a:pt x="33" y="18"/>
                    <a:pt x="34" y="18"/>
                    <a:pt x="34" y="18"/>
                  </a:cubicBezTo>
                  <a:cubicBezTo>
                    <a:pt x="35" y="18"/>
                    <a:pt x="36" y="18"/>
                    <a:pt x="36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6"/>
                    <a:pt x="37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4" y="14"/>
                    <a:pt x="34" y="14"/>
                  </a:cubicBezTo>
                  <a:cubicBezTo>
                    <a:pt x="34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5"/>
                    <a:pt x="32" y="16"/>
                    <a:pt x="32" y="16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8"/>
                    <a:pt x="31" y="18"/>
                    <a:pt x="31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20"/>
                    <a:pt x="30" y="21"/>
                    <a:pt x="29" y="20"/>
                  </a:cubicBezTo>
                  <a:close/>
                  <a:moveTo>
                    <a:pt x="29" y="19"/>
                  </a:moveTo>
                  <a:cubicBezTo>
                    <a:pt x="29" y="19"/>
                    <a:pt x="30" y="19"/>
                    <a:pt x="30" y="19"/>
                  </a:cubicBezTo>
                  <a:cubicBezTo>
                    <a:pt x="29" y="19"/>
                    <a:pt x="29" y="19"/>
                    <a:pt x="29" y="19"/>
                  </a:cubicBezTo>
                  <a:close/>
                  <a:moveTo>
                    <a:pt x="40" y="13"/>
                  </a:moveTo>
                  <a:cubicBezTo>
                    <a:pt x="40" y="13"/>
                    <a:pt x="41" y="14"/>
                    <a:pt x="42" y="15"/>
                  </a:cubicBezTo>
                  <a:cubicBezTo>
                    <a:pt x="42" y="16"/>
                    <a:pt x="43" y="16"/>
                    <a:pt x="43" y="17"/>
                  </a:cubicBezTo>
                  <a:cubicBezTo>
                    <a:pt x="43" y="17"/>
                    <a:pt x="45" y="16"/>
                    <a:pt x="45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7"/>
                    <a:pt x="48" y="17"/>
                  </a:cubicBezTo>
                  <a:cubicBezTo>
                    <a:pt x="49" y="17"/>
                    <a:pt x="49" y="16"/>
                    <a:pt x="49" y="15"/>
                  </a:cubicBezTo>
                  <a:cubicBezTo>
                    <a:pt x="50" y="15"/>
                    <a:pt x="50" y="14"/>
                    <a:pt x="50" y="13"/>
                  </a:cubicBezTo>
                  <a:cubicBezTo>
                    <a:pt x="50" y="13"/>
                    <a:pt x="50" y="12"/>
                    <a:pt x="50" y="11"/>
                  </a:cubicBezTo>
                  <a:cubicBezTo>
                    <a:pt x="50" y="9"/>
                    <a:pt x="52" y="9"/>
                    <a:pt x="53" y="8"/>
                  </a:cubicBezTo>
                  <a:cubicBezTo>
                    <a:pt x="54" y="8"/>
                    <a:pt x="54" y="8"/>
                    <a:pt x="55" y="8"/>
                  </a:cubicBezTo>
                  <a:cubicBezTo>
                    <a:pt x="56" y="8"/>
                    <a:pt x="58" y="9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8" y="9"/>
                    <a:pt x="57" y="9"/>
                  </a:cubicBezTo>
                  <a:cubicBezTo>
                    <a:pt x="57" y="9"/>
                    <a:pt x="57" y="9"/>
                    <a:pt x="56" y="8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8"/>
                    <a:pt x="59" y="8"/>
                    <a:pt x="59" y="8"/>
                  </a:cubicBezTo>
                  <a:cubicBezTo>
                    <a:pt x="60" y="8"/>
                    <a:pt x="60" y="7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0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7" y="4"/>
                    <a:pt x="57" y="5"/>
                  </a:cubicBezTo>
                  <a:cubicBezTo>
                    <a:pt x="57" y="5"/>
                    <a:pt x="57" y="7"/>
                    <a:pt x="55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3" y="7"/>
                    <a:pt x="52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6"/>
                    <a:pt x="50" y="7"/>
                    <a:pt x="50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8"/>
                    <a:pt x="48" y="6"/>
                    <a:pt x="49" y="4"/>
                  </a:cubicBezTo>
                  <a:cubicBezTo>
                    <a:pt x="49" y="4"/>
                    <a:pt x="48" y="4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7" y="6"/>
                    <a:pt x="46" y="6"/>
                  </a:cubicBezTo>
                  <a:cubicBezTo>
                    <a:pt x="46" y="7"/>
                    <a:pt x="45" y="8"/>
                    <a:pt x="45" y="9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2" y="9"/>
                    <a:pt x="42" y="9"/>
                  </a:cubicBezTo>
                  <a:cubicBezTo>
                    <a:pt x="42" y="9"/>
                    <a:pt x="42" y="10"/>
                    <a:pt x="42" y="10"/>
                  </a:cubicBezTo>
                  <a:cubicBezTo>
                    <a:pt x="42" y="10"/>
                    <a:pt x="42" y="11"/>
                    <a:pt x="42" y="1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2"/>
                    <a:pt x="38" y="13"/>
                    <a:pt x="38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4"/>
                    <a:pt x="38" y="14"/>
                    <a:pt x="39" y="14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39" y="13"/>
                    <a:pt x="39" y="13"/>
                    <a:pt x="40" y="13"/>
                  </a:cubicBezTo>
                  <a:close/>
                  <a:moveTo>
                    <a:pt x="37" y="11"/>
                  </a:moveTo>
                  <a:cubicBezTo>
                    <a:pt x="37" y="11"/>
                    <a:pt x="37" y="12"/>
                    <a:pt x="37" y="12"/>
                  </a:cubicBezTo>
                  <a:cubicBezTo>
                    <a:pt x="37" y="12"/>
                    <a:pt x="37" y="12"/>
                    <a:pt x="37" y="13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2"/>
                    <a:pt x="37" y="12"/>
                    <a:pt x="37" y="11"/>
                  </a:cubicBezTo>
                  <a:close/>
                  <a:moveTo>
                    <a:pt x="59" y="12"/>
                  </a:moveTo>
                  <a:cubicBezTo>
                    <a:pt x="59" y="12"/>
                    <a:pt x="59" y="13"/>
                    <a:pt x="58" y="13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9" y="13"/>
                    <a:pt x="60" y="13"/>
                    <a:pt x="60" y="12"/>
                  </a:cubicBezTo>
                  <a:lnTo>
                    <a:pt x="59" y="12"/>
                  </a:lnTo>
                  <a:close/>
                  <a:moveTo>
                    <a:pt x="35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2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lose/>
                  <a:moveTo>
                    <a:pt x="40" y="8"/>
                  </a:move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9"/>
                    <a:pt x="40" y="9"/>
                    <a:pt x="40" y="8"/>
                  </a:cubicBezTo>
                  <a:close/>
                  <a:moveTo>
                    <a:pt x="55" y="3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6" y="3"/>
                    <a:pt x="56" y="3"/>
                  </a:cubicBezTo>
                  <a:cubicBezTo>
                    <a:pt x="56" y="3"/>
                    <a:pt x="55" y="2"/>
                    <a:pt x="55" y="2"/>
                  </a:cubicBezTo>
                  <a:cubicBezTo>
                    <a:pt x="55" y="2"/>
                    <a:pt x="55" y="2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8" name="Freeform 401"/>
            <p:cNvSpPr>
              <a:spLocks/>
            </p:cNvSpPr>
            <p:nvPr/>
          </p:nvSpPr>
          <p:spPr bwMode="auto">
            <a:xfrm>
              <a:off x="1924692" y="1527227"/>
              <a:ext cx="229766" cy="513166"/>
            </a:xfrm>
            <a:custGeom>
              <a:avLst/>
              <a:gdLst>
                <a:gd name="T0" fmla="*/ 676 w 31"/>
                <a:gd name="T1" fmla="*/ 0 h 69"/>
                <a:gd name="T2" fmla="*/ 638 w 31"/>
                <a:gd name="T3" fmla="*/ 0 h 69"/>
                <a:gd name="T4" fmla="*/ 638 w 31"/>
                <a:gd name="T5" fmla="*/ 118 h 69"/>
                <a:gd name="T6" fmla="*/ 549 w 31"/>
                <a:gd name="T7" fmla="*/ 118 h 69"/>
                <a:gd name="T8" fmla="*/ 495 w 31"/>
                <a:gd name="T9" fmla="*/ 222 h 69"/>
                <a:gd name="T10" fmla="*/ 365 w 31"/>
                <a:gd name="T11" fmla="*/ 319 h 69"/>
                <a:gd name="T12" fmla="*/ 339 w 31"/>
                <a:gd name="T13" fmla="*/ 435 h 69"/>
                <a:gd name="T14" fmla="*/ 316 w 31"/>
                <a:gd name="T15" fmla="*/ 524 h 69"/>
                <a:gd name="T16" fmla="*/ 250 w 31"/>
                <a:gd name="T17" fmla="*/ 591 h 69"/>
                <a:gd name="T18" fmla="*/ 250 w 31"/>
                <a:gd name="T19" fmla="*/ 713 h 69"/>
                <a:gd name="T20" fmla="*/ 210 w 31"/>
                <a:gd name="T21" fmla="*/ 843 h 69"/>
                <a:gd name="T22" fmla="*/ 155 w 31"/>
                <a:gd name="T23" fmla="*/ 909 h 69"/>
                <a:gd name="T24" fmla="*/ 89 w 31"/>
                <a:gd name="T25" fmla="*/ 959 h 69"/>
                <a:gd name="T26" fmla="*/ 89 w 31"/>
                <a:gd name="T27" fmla="*/ 1054 h 69"/>
                <a:gd name="T28" fmla="*/ 89 w 31"/>
                <a:gd name="T29" fmla="*/ 1306 h 69"/>
                <a:gd name="T30" fmla="*/ 66 w 31"/>
                <a:gd name="T31" fmla="*/ 1396 h 69"/>
                <a:gd name="T32" fmla="*/ 89 w 31"/>
                <a:gd name="T33" fmla="*/ 1491 h 69"/>
                <a:gd name="T34" fmla="*/ 28 w 31"/>
                <a:gd name="T35" fmla="*/ 1580 h 69"/>
                <a:gd name="T36" fmla="*/ 0 w 31"/>
                <a:gd name="T37" fmla="*/ 1713 h 69"/>
                <a:gd name="T38" fmla="*/ 0 w 31"/>
                <a:gd name="T39" fmla="*/ 1647 h 69"/>
                <a:gd name="T40" fmla="*/ 28 w 31"/>
                <a:gd name="T41" fmla="*/ 1781 h 69"/>
                <a:gd name="T42" fmla="*/ 28 w 31"/>
                <a:gd name="T43" fmla="*/ 1781 h 69"/>
                <a:gd name="T44" fmla="*/ 28 w 31"/>
                <a:gd name="T45" fmla="*/ 1807 h 69"/>
                <a:gd name="T46" fmla="*/ 66 w 31"/>
                <a:gd name="T47" fmla="*/ 1897 h 69"/>
                <a:gd name="T48" fmla="*/ 89 w 31"/>
                <a:gd name="T49" fmla="*/ 2060 h 69"/>
                <a:gd name="T50" fmla="*/ 115 w 31"/>
                <a:gd name="T51" fmla="*/ 2147 h 69"/>
                <a:gd name="T52" fmla="*/ 210 w 31"/>
                <a:gd name="T53" fmla="*/ 2081 h 69"/>
                <a:gd name="T54" fmla="*/ 339 w 31"/>
                <a:gd name="T55" fmla="*/ 2032 h 69"/>
                <a:gd name="T56" fmla="*/ 365 w 31"/>
                <a:gd name="T57" fmla="*/ 1741 h 69"/>
                <a:gd name="T58" fmla="*/ 405 w 31"/>
                <a:gd name="T59" fmla="*/ 1741 h 69"/>
                <a:gd name="T60" fmla="*/ 365 w 31"/>
                <a:gd name="T61" fmla="*/ 1713 h 69"/>
                <a:gd name="T62" fmla="*/ 454 w 31"/>
                <a:gd name="T63" fmla="*/ 1647 h 69"/>
                <a:gd name="T64" fmla="*/ 520 w 31"/>
                <a:gd name="T65" fmla="*/ 1623 h 69"/>
                <a:gd name="T66" fmla="*/ 365 w 31"/>
                <a:gd name="T67" fmla="*/ 1623 h 69"/>
                <a:gd name="T68" fmla="*/ 495 w 31"/>
                <a:gd name="T69" fmla="*/ 1623 h 69"/>
                <a:gd name="T70" fmla="*/ 520 w 31"/>
                <a:gd name="T71" fmla="*/ 1491 h 69"/>
                <a:gd name="T72" fmla="*/ 520 w 31"/>
                <a:gd name="T73" fmla="*/ 1491 h 69"/>
                <a:gd name="T74" fmla="*/ 454 w 31"/>
                <a:gd name="T75" fmla="*/ 1434 h 69"/>
                <a:gd name="T76" fmla="*/ 365 w 31"/>
                <a:gd name="T77" fmla="*/ 1528 h 69"/>
                <a:gd name="T78" fmla="*/ 433 w 31"/>
                <a:gd name="T79" fmla="*/ 1434 h 69"/>
                <a:gd name="T80" fmla="*/ 433 w 31"/>
                <a:gd name="T81" fmla="*/ 1278 h 69"/>
                <a:gd name="T82" fmla="*/ 433 w 31"/>
                <a:gd name="T83" fmla="*/ 1278 h 69"/>
                <a:gd name="T84" fmla="*/ 433 w 31"/>
                <a:gd name="T85" fmla="*/ 1150 h 69"/>
                <a:gd name="T86" fmla="*/ 454 w 31"/>
                <a:gd name="T87" fmla="*/ 1094 h 69"/>
                <a:gd name="T88" fmla="*/ 495 w 31"/>
                <a:gd name="T89" fmla="*/ 1122 h 69"/>
                <a:gd name="T90" fmla="*/ 704 w 31"/>
                <a:gd name="T91" fmla="*/ 909 h 69"/>
                <a:gd name="T92" fmla="*/ 744 w 31"/>
                <a:gd name="T93" fmla="*/ 843 h 69"/>
                <a:gd name="T94" fmla="*/ 704 w 31"/>
                <a:gd name="T95" fmla="*/ 775 h 69"/>
                <a:gd name="T96" fmla="*/ 744 w 31"/>
                <a:gd name="T97" fmla="*/ 687 h 69"/>
                <a:gd name="T98" fmla="*/ 770 w 31"/>
                <a:gd name="T99" fmla="*/ 619 h 69"/>
                <a:gd name="T100" fmla="*/ 798 w 31"/>
                <a:gd name="T101" fmla="*/ 659 h 69"/>
                <a:gd name="T102" fmla="*/ 925 w 31"/>
                <a:gd name="T103" fmla="*/ 591 h 69"/>
                <a:gd name="T104" fmla="*/ 925 w 31"/>
                <a:gd name="T105" fmla="*/ 463 h 69"/>
                <a:gd name="T106" fmla="*/ 888 w 31"/>
                <a:gd name="T107" fmla="*/ 369 h 69"/>
                <a:gd name="T108" fmla="*/ 860 w 31"/>
                <a:gd name="T109" fmla="*/ 156 h 69"/>
                <a:gd name="T110" fmla="*/ 676 w 31"/>
                <a:gd name="T111" fmla="*/ 0 h 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1" h="69">
                  <a:moveTo>
                    <a:pt x="22" y="0"/>
                  </a:moveTo>
                  <a:cubicBezTo>
                    <a:pt x="22" y="0"/>
                    <a:pt x="21" y="0"/>
                    <a:pt x="21" y="0"/>
                  </a:cubicBezTo>
                  <a:cubicBezTo>
                    <a:pt x="21" y="2"/>
                    <a:pt x="20" y="3"/>
                    <a:pt x="21" y="4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6" y="3"/>
                    <a:pt x="16" y="6"/>
                    <a:pt x="16" y="7"/>
                  </a:cubicBezTo>
                  <a:cubicBezTo>
                    <a:pt x="14" y="5"/>
                    <a:pt x="12" y="9"/>
                    <a:pt x="12" y="10"/>
                  </a:cubicBezTo>
                  <a:cubicBezTo>
                    <a:pt x="11" y="12"/>
                    <a:pt x="13" y="12"/>
                    <a:pt x="11" y="14"/>
                  </a:cubicBezTo>
                  <a:cubicBezTo>
                    <a:pt x="11" y="15"/>
                    <a:pt x="10" y="16"/>
                    <a:pt x="10" y="17"/>
                  </a:cubicBezTo>
                  <a:cubicBezTo>
                    <a:pt x="9" y="18"/>
                    <a:pt x="8" y="18"/>
                    <a:pt x="8" y="19"/>
                  </a:cubicBezTo>
                  <a:cubicBezTo>
                    <a:pt x="8" y="20"/>
                    <a:pt x="8" y="22"/>
                    <a:pt x="8" y="23"/>
                  </a:cubicBezTo>
                  <a:cubicBezTo>
                    <a:pt x="7" y="25"/>
                    <a:pt x="6" y="25"/>
                    <a:pt x="7" y="27"/>
                  </a:cubicBezTo>
                  <a:cubicBezTo>
                    <a:pt x="8" y="29"/>
                    <a:pt x="7" y="29"/>
                    <a:pt x="5" y="29"/>
                  </a:cubicBezTo>
                  <a:cubicBezTo>
                    <a:pt x="4" y="30"/>
                    <a:pt x="4" y="30"/>
                    <a:pt x="3" y="31"/>
                  </a:cubicBezTo>
                  <a:cubicBezTo>
                    <a:pt x="2" y="32"/>
                    <a:pt x="3" y="33"/>
                    <a:pt x="3" y="34"/>
                  </a:cubicBezTo>
                  <a:cubicBezTo>
                    <a:pt x="3" y="37"/>
                    <a:pt x="2" y="39"/>
                    <a:pt x="3" y="42"/>
                  </a:cubicBezTo>
                  <a:cubicBezTo>
                    <a:pt x="4" y="44"/>
                    <a:pt x="3" y="43"/>
                    <a:pt x="2" y="45"/>
                  </a:cubicBezTo>
                  <a:cubicBezTo>
                    <a:pt x="2" y="46"/>
                    <a:pt x="3" y="47"/>
                    <a:pt x="3" y="48"/>
                  </a:cubicBezTo>
                  <a:cubicBezTo>
                    <a:pt x="3" y="49"/>
                    <a:pt x="1" y="50"/>
                    <a:pt x="1" y="51"/>
                  </a:cubicBezTo>
                  <a:cubicBezTo>
                    <a:pt x="1" y="53"/>
                    <a:pt x="2" y="54"/>
                    <a:pt x="0" y="55"/>
                  </a:cubicBezTo>
                  <a:cubicBezTo>
                    <a:pt x="0" y="54"/>
                    <a:pt x="0" y="54"/>
                    <a:pt x="0" y="53"/>
                  </a:cubicBezTo>
                  <a:cubicBezTo>
                    <a:pt x="0" y="55"/>
                    <a:pt x="0" y="56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1" y="57"/>
                    <a:pt x="1" y="58"/>
                  </a:cubicBezTo>
                  <a:cubicBezTo>
                    <a:pt x="2" y="59"/>
                    <a:pt x="1" y="60"/>
                    <a:pt x="2" y="61"/>
                  </a:cubicBezTo>
                  <a:cubicBezTo>
                    <a:pt x="3" y="63"/>
                    <a:pt x="5" y="64"/>
                    <a:pt x="3" y="66"/>
                  </a:cubicBezTo>
                  <a:cubicBezTo>
                    <a:pt x="4" y="67"/>
                    <a:pt x="5" y="68"/>
                    <a:pt x="4" y="69"/>
                  </a:cubicBezTo>
                  <a:cubicBezTo>
                    <a:pt x="7" y="69"/>
                    <a:pt x="7" y="69"/>
                    <a:pt x="7" y="67"/>
                  </a:cubicBezTo>
                  <a:cubicBezTo>
                    <a:pt x="8" y="65"/>
                    <a:pt x="11" y="67"/>
                    <a:pt x="11" y="65"/>
                  </a:cubicBezTo>
                  <a:cubicBezTo>
                    <a:pt x="12" y="64"/>
                    <a:pt x="14" y="57"/>
                    <a:pt x="12" y="56"/>
                  </a:cubicBezTo>
                  <a:cubicBezTo>
                    <a:pt x="12" y="56"/>
                    <a:pt x="13" y="56"/>
                    <a:pt x="13" y="56"/>
                  </a:cubicBezTo>
                  <a:cubicBezTo>
                    <a:pt x="13" y="56"/>
                    <a:pt x="12" y="56"/>
                    <a:pt x="12" y="55"/>
                  </a:cubicBezTo>
                  <a:cubicBezTo>
                    <a:pt x="13" y="56"/>
                    <a:pt x="14" y="55"/>
                    <a:pt x="15" y="53"/>
                  </a:cubicBezTo>
                  <a:cubicBezTo>
                    <a:pt x="16" y="55"/>
                    <a:pt x="16" y="53"/>
                    <a:pt x="17" y="52"/>
                  </a:cubicBezTo>
                  <a:cubicBezTo>
                    <a:pt x="15" y="52"/>
                    <a:pt x="14" y="52"/>
                    <a:pt x="12" y="52"/>
                  </a:cubicBezTo>
                  <a:cubicBezTo>
                    <a:pt x="14" y="51"/>
                    <a:pt x="15" y="52"/>
                    <a:pt x="16" y="52"/>
                  </a:cubicBezTo>
                  <a:cubicBezTo>
                    <a:pt x="18" y="51"/>
                    <a:pt x="18" y="49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6"/>
                  </a:cubicBezTo>
                  <a:cubicBezTo>
                    <a:pt x="14" y="47"/>
                    <a:pt x="13" y="49"/>
                    <a:pt x="12" y="49"/>
                  </a:cubicBezTo>
                  <a:cubicBezTo>
                    <a:pt x="13" y="48"/>
                    <a:pt x="14" y="48"/>
                    <a:pt x="14" y="46"/>
                  </a:cubicBezTo>
                  <a:cubicBezTo>
                    <a:pt x="14" y="44"/>
                    <a:pt x="13" y="43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0"/>
                    <a:pt x="15" y="38"/>
                    <a:pt x="14" y="37"/>
                  </a:cubicBezTo>
                  <a:cubicBezTo>
                    <a:pt x="16" y="38"/>
                    <a:pt x="16" y="36"/>
                    <a:pt x="15" y="35"/>
                  </a:cubicBezTo>
                  <a:cubicBezTo>
                    <a:pt x="16" y="35"/>
                    <a:pt x="16" y="35"/>
                    <a:pt x="16" y="36"/>
                  </a:cubicBezTo>
                  <a:cubicBezTo>
                    <a:pt x="18" y="33"/>
                    <a:pt x="21" y="32"/>
                    <a:pt x="23" y="29"/>
                  </a:cubicBezTo>
                  <a:cubicBezTo>
                    <a:pt x="23" y="29"/>
                    <a:pt x="24" y="28"/>
                    <a:pt x="24" y="27"/>
                  </a:cubicBezTo>
                  <a:cubicBezTo>
                    <a:pt x="24" y="27"/>
                    <a:pt x="23" y="26"/>
                    <a:pt x="23" y="25"/>
                  </a:cubicBezTo>
                  <a:cubicBezTo>
                    <a:pt x="24" y="24"/>
                    <a:pt x="24" y="23"/>
                    <a:pt x="24" y="22"/>
                  </a:cubicBezTo>
                  <a:cubicBezTo>
                    <a:pt x="24" y="21"/>
                    <a:pt x="26" y="21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17"/>
                    <a:pt x="31" y="21"/>
                    <a:pt x="30" y="19"/>
                  </a:cubicBezTo>
                  <a:cubicBezTo>
                    <a:pt x="29" y="17"/>
                    <a:pt x="29" y="16"/>
                    <a:pt x="30" y="15"/>
                  </a:cubicBezTo>
                  <a:cubicBezTo>
                    <a:pt x="30" y="14"/>
                    <a:pt x="29" y="13"/>
                    <a:pt x="29" y="12"/>
                  </a:cubicBezTo>
                  <a:cubicBezTo>
                    <a:pt x="29" y="9"/>
                    <a:pt x="29" y="7"/>
                    <a:pt x="28" y="5"/>
                  </a:cubicBezTo>
                  <a:cubicBezTo>
                    <a:pt x="27" y="3"/>
                    <a:pt x="24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9" name="Freeform 402"/>
            <p:cNvSpPr>
              <a:spLocks noEditPoints="1"/>
            </p:cNvSpPr>
            <p:nvPr/>
          </p:nvSpPr>
          <p:spPr bwMode="auto">
            <a:xfrm>
              <a:off x="1915249" y="1520930"/>
              <a:ext cx="239208" cy="525759"/>
            </a:xfrm>
            <a:custGeom>
              <a:avLst/>
              <a:gdLst>
                <a:gd name="T0" fmla="*/ 135 w 32"/>
                <a:gd name="T1" fmla="*/ 2079 h 71"/>
                <a:gd name="T2" fmla="*/ 95 w 32"/>
                <a:gd name="T3" fmla="*/ 1926 h 71"/>
                <a:gd name="T4" fmla="*/ 29 w 32"/>
                <a:gd name="T5" fmla="*/ 1809 h 71"/>
                <a:gd name="T6" fmla="*/ 29 w 32"/>
                <a:gd name="T7" fmla="*/ 1538 h 71"/>
                <a:gd name="T8" fmla="*/ 95 w 32"/>
                <a:gd name="T9" fmla="*/ 1494 h 71"/>
                <a:gd name="T10" fmla="*/ 135 w 32"/>
                <a:gd name="T11" fmla="*/ 1338 h 71"/>
                <a:gd name="T12" fmla="*/ 95 w 32"/>
                <a:gd name="T13" fmla="*/ 1068 h 71"/>
                <a:gd name="T14" fmla="*/ 185 w 32"/>
                <a:gd name="T15" fmla="*/ 924 h 71"/>
                <a:gd name="T16" fmla="*/ 254 w 32"/>
                <a:gd name="T17" fmla="*/ 729 h 71"/>
                <a:gd name="T18" fmla="*/ 321 w 32"/>
                <a:gd name="T19" fmla="*/ 548 h 71"/>
                <a:gd name="T20" fmla="*/ 508 w 32"/>
                <a:gd name="T21" fmla="*/ 209 h 71"/>
                <a:gd name="T22" fmla="*/ 603 w 32"/>
                <a:gd name="T23" fmla="*/ 115 h 71"/>
                <a:gd name="T24" fmla="*/ 672 w 32"/>
                <a:gd name="T25" fmla="*/ 28 h 71"/>
                <a:gd name="T26" fmla="*/ 926 w 32"/>
                <a:gd name="T27" fmla="*/ 183 h 71"/>
                <a:gd name="T28" fmla="*/ 993 w 32"/>
                <a:gd name="T29" fmla="*/ 492 h 71"/>
                <a:gd name="T30" fmla="*/ 993 w 32"/>
                <a:gd name="T31" fmla="*/ 635 h 71"/>
                <a:gd name="T32" fmla="*/ 898 w 32"/>
                <a:gd name="T33" fmla="*/ 703 h 71"/>
                <a:gd name="T34" fmla="*/ 791 w 32"/>
                <a:gd name="T35" fmla="*/ 729 h 71"/>
                <a:gd name="T36" fmla="*/ 791 w 32"/>
                <a:gd name="T37" fmla="*/ 924 h 71"/>
                <a:gd name="T38" fmla="*/ 537 w 32"/>
                <a:gd name="T39" fmla="*/ 1157 h 71"/>
                <a:gd name="T40" fmla="*/ 508 w 32"/>
                <a:gd name="T41" fmla="*/ 1289 h 71"/>
                <a:gd name="T42" fmla="*/ 485 w 32"/>
                <a:gd name="T43" fmla="*/ 1444 h 71"/>
                <a:gd name="T44" fmla="*/ 603 w 32"/>
                <a:gd name="T45" fmla="*/ 1494 h 71"/>
                <a:gd name="T46" fmla="*/ 603 w 32"/>
                <a:gd name="T47" fmla="*/ 1654 h 71"/>
                <a:gd name="T48" fmla="*/ 485 w 32"/>
                <a:gd name="T49" fmla="*/ 1715 h 71"/>
                <a:gd name="T50" fmla="*/ 418 w 32"/>
                <a:gd name="T51" fmla="*/ 2058 h 71"/>
                <a:gd name="T52" fmla="*/ 283 w 32"/>
                <a:gd name="T53" fmla="*/ 2079 h 71"/>
                <a:gd name="T54" fmla="*/ 185 w 32"/>
                <a:gd name="T55" fmla="*/ 2107 h 71"/>
                <a:gd name="T56" fmla="*/ 349 w 32"/>
                <a:gd name="T57" fmla="*/ 2058 h 71"/>
                <a:gd name="T58" fmla="*/ 349 w 32"/>
                <a:gd name="T59" fmla="*/ 1743 h 71"/>
                <a:gd name="T60" fmla="*/ 485 w 32"/>
                <a:gd name="T61" fmla="*/ 1654 h 71"/>
                <a:gd name="T62" fmla="*/ 418 w 32"/>
                <a:gd name="T63" fmla="*/ 1588 h 71"/>
                <a:gd name="T64" fmla="*/ 537 w 32"/>
                <a:gd name="T65" fmla="*/ 1494 h 71"/>
                <a:gd name="T66" fmla="*/ 508 w 32"/>
                <a:gd name="T67" fmla="*/ 1472 h 71"/>
                <a:gd name="T68" fmla="*/ 418 w 32"/>
                <a:gd name="T69" fmla="*/ 1494 h 71"/>
                <a:gd name="T70" fmla="*/ 485 w 32"/>
                <a:gd name="T71" fmla="*/ 1251 h 71"/>
                <a:gd name="T72" fmla="*/ 485 w 32"/>
                <a:gd name="T73" fmla="*/ 1134 h 71"/>
                <a:gd name="T74" fmla="*/ 537 w 32"/>
                <a:gd name="T75" fmla="*/ 1105 h 71"/>
                <a:gd name="T76" fmla="*/ 791 w 32"/>
                <a:gd name="T77" fmla="*/ 859 h 71"/>
                <a:gd name="T78" fmla="*/ 762 w 32"/>
                <a:gd name="T79" fmla="*/ 703 h 71"/>
                <a:gd name="T80" fmla="*/ 739 w 32"/>
                <a:gd name="T81" fmla="*/ 548 h 71"/>
                <a:gd name="T82" fmla="*/ 952 w 32"/>
                <a:gd name="T83" fmla="*/ 614 h 71"/>
                <a:gd name="T84" fmla="*/ 952 w 32"/>
                <a:gd name="T85" fmla="*/ 430 h 71"/>
                <a:gd name="T86" fmla="*/ 791 w 32"/>
                <a:gd name="T87" fmla="*/ 89 h 71"/>
                <a:gd name="T88" fmla="*/ 739 w 32"/>
                <a:gd name="T89" fmla="*/ 115 h 71"/>
                <a:gd name="T90" fmla="*/ 575 w 32"/>
                <a:gd name="T91" fmla="*/ 155 h 71"/>
                <a:gd name="T92" fmla="*/ 537 w 32"/>
                <a:gd name="T93" fmla="*/ 270 h 71"/>
                <a:gd name="T94" fmla="*/ 418 w 32"/>
                <a:gd name="T95" fmla="*/ 405 h 71"/>
                <a:gd name="T96" fmla="*/ 321 w 32"/>
                <a:gd name="T97" fmla="*/ 614 h 71"/>
                <a:gd name="T98" fmla="*/ 254 w 32"/>
                <a:gd name="T99" fmla="*/ 859 h 71"/>
                <a:gd name="T100" fmla="*/ 135 w 32"/>
                <a:gd name="T101" fmla="*/ 974 h 71"/>
                <a:gd name="T102" fmla="*/ 135 w 32"/>
                <a:gd name="T103" fmla="*/ 1289 h 71"/>
                <a:gd name="T104" fmla="*/ 164 w 32"/>
                <a:gd name="T105" fmla="*/ 1538 h 71"/>
                <a:gd name="T106" fmla="*/ 69 w 32"/>
                <a:gd name="T107" fmla="*/ 1715 h 71"/>
                <a:gd name="T108" fmla="*/ 95 w 32"/>
                <a:gd name="T109" fmla="*/ 1771 h 71"/>
                <a:gd name="T110" fmla="*/ 135 w 32"/>
                <a:gd name="T111" fmla="*/ 1926 h 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2" h="71">
                  <a:moveTo>
                    <a:pt x="6" y="71"/>
                  </a:moveTo>
                  <a:cubicBezTo>
                    <a:pt x="4" y="71"/>
                    <a:pt x="4" y="71"/>
                    <a:pt x="4" y="71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5" y="69"/>
                    <a:pt x="5" y="69"/>
                    <a:pt x="4" y="68"/>
                  </a:cubicBezTo>
                  <a:cubicBezTo>
                    <a:pt x="4" y="68"/>
                    <a:pt x="4" y="67"/>
                    <a:pt x="4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5" y="65"/>
                    <a:pt x="4" y="65"/>
                    <a:pt x="3" y="63"/>
                  </a:cubicBezTo>
                  <a:cubicBezTo>
                    <a:pt x="3" y="63"/>
                    <a:pt x="3" y="63"/>
                    <a:pt x="2" y="62"/>
                  </a:cubicBezTo>
                  <a:cubicBezTo>
                    <a:pt x="2" y="62"/>
                    <a:pt x="2" y="61"/>
                    <a:pt x="2" y="60"/>
                  </a:cubicBezTo>
                  <a:cubicBezTo>
                    <a:pt x="2" y="60"/>
                    <a:pt x="2" y="60"/>
                    <a:pt x="1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7"/>
                    <a:pt x="0" y="56"/>
                    <a:pt x="1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1"/>
                    <a:pt x="2" y="51"/>
                    <a:pt x="3" y="50"/>
                  </a:cubicBezTo>
                  <a:cubicBezTo>
                    <a:pt x="3" y="50"/>
                    <a:pt x="3" y="50"/>
                    <a:pt x="3" y="49"/>
                  </a:cubicBezTo>
                  <a:cubicBezTo>
                    <a:pt x="4" y="49"/>
                    <a:pt x="3" y="48"/>
                    <a:pt x="3" y="47"/>
                  </a:cubicBezTo>
                  <a:cubicBezTo>
                    <a:pt x="3" y="47"/>
                    <a:pt x="3" y="46"/>
                    <a:pt x="3" y="46"/>
                  </a:cubicBezTo>
                  <a:cubicBezTo>
                    <a:pt x="3" y="45"/>
                    <a:pt x="3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3" y="43"/>
                  </a:cubicBezTo>
                  <a:cubicBezTo>
                    <a:pt x="2" y="41"/>
                    <a:pt x="3" y="39"/>
                    <a:pt x="3" y="37"/>
                  </a:cubicBezTo>
                  <a:cubicBezTo>
                    <a:pt x="3" y="37"/>
                    <a:pt x="3" y="36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cubicBezTo>
                    <a:pt x="3" y="34"/>
                    <a:pt x="2" y="32"/>
                    <a:pt x="3" y="32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0"/>
                    <a:pt x="6" y="30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8" y="29"/>
                    <a:pt x="8" y="29"/>
                    <a:pt x="7" y="28"/>
                  </a:cubicBezTo>
                  <a:cubicBezTo>
                    <a:pt x="6" y="27"/>
                    <a:pt x="7" y="26"/>
                    <a:pt x="8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2"/>
                    <a:pt x="8" y="21"/>
                  </a:cubicBezTo>
                  <a:cubicBezTo>
                    <a:pt x="8" y="21"/>
                    <a:pt x="8" y="20"/>
                    <a:pt x="9" y="20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6"/>
                    <a:pt x="11" y="16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3"/>
                    <a:pt x="12" y="12"/>
                    <a:pt x="12" y="11"/>
                  </a:cubicBezTo>
                  <a:cubicBezTo>
                    <a:pt x="12" y="10"/>
                    <a:pt x="14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1" y="4"/>
                    <a:pt x="21" y="4"/>
                  </a:cubicBezTo>
                  <a:cubicBezTo>
                    <a:pt x="21" y="4"/>
                    <a:pt x="21" y="3"/>
                    <a:pt x="21" y="3"/>
                  </a:cubicBezTo>
                  <a:cubicBezTo>
                    <a:pt x="21" y="2"/>
                    <a:pt x="22" y="2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5" y="1"/>
                    <a:pt x="25" y="2"/>
                  </a:cubicBezTo>
                  <a:cubicBezTo>
                    <a:pt x="27" y="3"/>
                    <a:pt x="28" y="4"/>
                    <a:pt x="29" y="6"/>
                  </a:cubicBezTo>
                  <a:cubicBezTo>
                    <a:pt x="31" y="8"/>
                    <a:pt x="31" y="9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1" y="13"/>
                    <a:pt x="31" y="14"/>
                  </a:cubicBezTo>
                  <a:cubicBezTo>
                    <a:pt x="31" y="14"/>
                    <a:pt x="32" y="15"/>
                    <a:pt x="31" y="16"/>
                  </a:cubicBezTo>
                  <a:cubicBezTo>
                    <a:pt x="31" y="18"/>
                    <a:pt x="31" y="18"/>
                    <a:pt x="32" y="19"/>
                  </a:cubicBezTo>
                  <a:cubicBezTo>
                    <a:pt x="32" y="20"/>
                    <a:pt x="32" y="20"/>
                    <a:pt x="32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21"/>
                    <a:pt x="30" y="21"/>
                    <a:pt x="29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1"/>
                    <a:pt x="27" y="21"/>
                    <a:pt x="27" y="22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5"/>
                    <a:pt x="25" y="25"/>
                    <a:pt x="25" y="26"/>
                  </a:cubicBezTo>
                  <a:cubicBezTo>
                    <a:pt x="25" y="26"/>
                    <a:pt x="25" y="27"/>
                    <a:pt x="25" y="27"/>
                  </a:cubicBezTo>
                  <a:cubicBezTo>
                    <a:pt x="26" y="27"/>
                    <a:pt x="26" y="28"/>
                    <a:pt x="26" y="28"/>
                  </a:cubicBezTo>
                  <a:cubicBezTo>
                    <a:pt x="26" y="29"/>
                    <a:pt x="25" y="30"/>
                    <a:pt x="25" y="30"/>
                  </a:cubicBezTo>
                  <a:cubicBezTo>
                    <a:pt x="24" y="30"/>
                    <a:pt x="24" y="31"/>
                    <a:pt x="24" y="31"/>
                  </a:cubicBezTo>
                  <a:cubicBezTo>
                    <a:pt x="23" y="32"/>
                    <a:pt x="22" y="33"/>
                    <a:pt x="21" y="34"/>
                  </a:cubicBezTo>
                  <a:cubicBezTo>
                    <a:pt x="20" y="35"/>
                    <a:pt x="18" y="36"/>
                    <a:pt x="17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6" y="39"/>
                    <a:pt x="16" y="39"/>
                  </a:cubicBezTo>
                  <a:cubicBezTo>
                    <a:pt x="16" y="40"/>
                    <a:pt x="16" y="41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5" y="45"/>
                    <a:pt x="15" y="46"/>
                  </a:cubicBezTo>
                  <a:cubicBezTo>
                    <a:pt x="15" y="46"/>
                    <a:pt x="15" y="46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50"/>
                    <a:pt x="19" y="51"/>
                    <a:pt x="19" y="51"/>
                  </a:cubicBezTo>
                  <a:cubicBezTo>
                    <a:pt x="19" y="52"/>
                    <a:pt x="19" y="52"/>
                    <a:pt x="18" y="53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7" y="56"/>
                    <a:pt x="16" y="56"/>
                  </a:cubicBezTo>
                  <a:cubicBezTo>
                    <a:pt x="16" y="56"/>
                    <a:pt x="16" y="55"/>
                    <a:pt x="16" y="55"/>
                  </a:cubicBezTo>
                  <a:cubicBezTo>
                    <a:pt x="16" y="56"/>
                    <a:pt x="15" y="56"/>
                    <a:pt x="15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5" y="59"/>
                    <a:pt x="14" y="62"/>
                    <a:pt x="13" y="66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8"/>
                    <a:pt x="11" y="68"/>
                    <a:pt x="11" y="68"/>
                  </a:cubicBezTo>
                  <a:cubicBezTo>
                    <a:pt x="11" y="68"/>
                    <a:pt x="10" y="68"/>
                    <a:pt x="1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70"/>
                    <a:pt x="8" y="71"/>
                    <a:pt x="6" y="71"/>
                  </a:cubicBezTo>
                  <a:close/>
                  <a:moveTo>
                    <a:pt x="6" y="69"/>
                  </a:move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7" y="69"/>
                    <a:pt x="7" y="69"/>
                    <a:pt x="8" y="68"/>
                  </a:cubicBezTo>
                  <a:cubicBezTo>
                    <a:pt x="8" y="67"/>
                    <a:pt x="9" y="67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7"/>
                    <a:pt x="11" y="67"/>
                    <a:pt x="11" y="67"/>
                  </a:cubicBezTo>
                  <a:cubicBezTo>
                    <a:pt x="12" y="67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4" y="59"/>
                    <a:pt x="13" y="58"/>
                    <a:pt x="13" y="58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6"/>
                    <a:pt x="15" y="55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4" y="54"/>
                    <a:pt x="13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4" y="51"/>
                    <a:pt x="15" y="52"/>
                    <a:pt x="16" y="52"/>
                  </a:cubicBezTo>
                  <a:cubicBezTo>
                    <a:pt x="16" y="52"/>
                    <a:pt x="16" y="52"/>
                    <a:pt x="17" y="52"/>
                  </a:cubicBezTo>
                  <a:cubicBezTo>
                    <a:pt x="17" y="52"/>
                    <a:pt x="18" y="52"/>
                    <a:pt x="18" y="51"/>
                  </a:cubicBezTo>
                  <a:cubicBezTo>
                    <a:pt x="18" y="50"/>
                    <a:pt x="18" y="50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5" y="49"/>
                    <a:pt x="14" y="50"/>
                    <a:pt x="13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8"/>
                    <a:pt x="14" y="48"/>
                    <a:pt x="14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4"/>
                    <a:pt x="14" y="43"/>
                    <a:pt x="14" y="42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0"/>
                    <a:pt x="15" y="39"/>
                    <a:pt x="15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7"/>
                    <a:pt x="16" y="3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4"/>
                    <a:pt x="19" y="34"/>
                    <a:pt x="20" y="33"/>
                  </a:cubicBezTo>
                  <a:cubicBezTo>
                    <a:pt x="21" y="32"/>
                    <a:pt x="22" y="31"/>
                    <a:pt x="23" y="30"/>
                  </a:cubicBezTo>
                  <a:cubicBezTo>
                    <a:pt x="23" y="30"/>
                    <a:pt x="24" y="30"/>
                    <a:pt x="24" y="30"/>
                  </a:cubicBezTo>
                  <a:cubicBezTo>
                    <a:pt x="24" y="29"/>
                    <a:pt x="25" y="29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4" y="25"/>
                    <a:pt x="24" y="25"/>
                    <a:pt x="24" y="24"/>
                  </a:cubicBezTo>
                  <a:cubicBezTo>
                    <a:pt x="24" y="24"/>
                    <a:pt x="24" y="23"/>
                    <a:pt x="24" y="23"/>
                  </a:cubicBezTo>
                  <a:cubicBezTo>
                    <a:pt x="25" y="22"/>
                    <a:pt x="25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0"/>
                    <a:pt x="27" y="20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20"/>
                    <a:pt x="30" y="20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30" y="18"/>
                    <a:pt x="30" y="17"/>
                    <a:pt x="30" y="16"/>
                  </a:cubicBezTo>
                  <a:cubicBezTo>
                    <a:pt x="30" y="15"/>
                    <a:pt x="30" y="15"/>
                    <a:pt x="30" y="14"/>
                  </a:cubicBezTo>
                  <a:cubicBezTo>
                    <a:pt x="30" y="14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9"/>
                    <a:pt x="29" y="8"/>
                    <a:pt x="28" y="6"/>
                  </a:cubicBezTo>
                  <a:cubicBezTo>
                    <a:pt x="27" y="5"/>
                    <a:pt x="26" y="4"/>
                    <a:pt x="25" y="3"/>
                  </a:cubicBezTo>
                  <a:cubicBezTo>
                    <a:pt x="24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3"/>
                    <a:pt x="22" y="3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6"/>
                    <a:pt x="20" y="5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4" y="10"/>
                    <a:pt x="13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4" y="13"/>
                    <a:pt x="14" y="14"/>
                    <a:pt x="13" y="15"/>
                  </a:cubicBezTo>
                  <a:cubicBezTo>
                    <a:pt x="12" y="16"/>
                    <a:pt x="12" y="17"/>
                    <a:pt x="11" y="18"/>
                  </a:cubicBezTo>
                  <a:cubicBezTo>
                    <a:pt x="11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1"/>
                    <a:pt x="10" y="21"/>
                  </a:cubicBezTo>
                  <a:cubicBezTo>
                    <a:pt x="10" y="22"/>
                    <a:pt x="10" y="23"/>
                    <a:pt x="9" y="2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6"/>
                    <a:pt x="8" y="27"/>
                    <a:pt x="8" y="28"/>
                  </a:cubicBezTo>
                  <a:cubicBezTo>
                    <a:pt x="9" y="28"/>
                    <a:pt x="9" y="29"/>
                    <a:pt x="9" y="30"/>
                  </a:cubicBezTo>
                  <a:cubicBezTo>
                    <a:pt x="8" y="30"/>
                    <a:pt x="7" y="31"/>
                    <a:pt x="7" y="31"/>
                  </a:cubicBezTo>
                  <a:cubicBezTo>
                    <a:pt x="6" y="31"/>
                    <a:pt x="5" y="31"/>
                    <a:pt x="5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3"/>
                    <a:pt x="4" y="33"/>
                    <a:pt x="4" y="34"/>
                  </a:cubicBezTo>
                  <a:cubicBezTo>
                    <a:pt x="4" y="34"/>
                    <a:pt x="4" y="35"/>
                    <a:pt x="4" y="35"/>
                  </a:cubicBezTo>
                  <a:cubicBezTo>
                    <a:pt x="4" y="36"/>
                    <a:pt x="4" y="37"/>
                    <a:pt x="4" y="38"/>
                  </a:cubicBezTo>
                  <a:cubicBezTo>
                    <a:pt x="4" y="39"/>
                    <a:pt x="4" y="41"/>
                    <a:pt x="4" y="42"/>
                  </a:cubicBezTo>
                  <a:cubicBezTo>
                    <a:pt x="5" y="44"/>
                    <a:pt x="5" y="44"/>
                    <a:pt x="5" y="45"/>
                  </a:cubicBezTo>
                  <a:cubicBezTo>
                    <a:pt x="4" y="45"/>
                    <a:pt x="4" y="45"/>
                    <a:pt x="4" y="46"/>
                  </a:cubicBezTo>
                  <a:cubicBezTo>
                    <a:pt x="4" y="46"/>
                    <a:pt x="4" y="47"/>
                    <a:pt x="4" y="47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5" y="50"/>
                    <a:pt x="4" y="51"/>
                    <a:pt x="4" y="5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3"/>
                    <a:pt x="3" y="53"/>
                    <a:pt x="3" y="54"/>
                  </a:cubicBezTo>
                  <a:cubicBezTo>
                    <a:pt x="3" y="54"/>
                    <a:pt x="3" y="55"/>
                    <a:pt x="2" y="56"/>
                  </a:cubicBezTo>
                  <a:cubicBezTo>
                    <a:pt x="2" y="56"/>
                    <a:pt x="2" y="57"/>
                    <a:pt x="2" y="57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2" y="59"/>
                  </a:cubicBezTo>
                  <a:cubicBezTo>
                    <a:pt x="3" y="59"/>
                    <a:pt x="3" y="60"/>
                    <a:pt x="3" y="60"/>
                  </a:cubicBezTo>
                  <a:cubicBezTo>
                    <a:pt x="3" y="61"/>
                    <a:pt x="3" y="61"/>
                    <a:pt x="3" y="62"/>
                  </a:cubicBezTo>
                  <a:cubicBezTo>
                    <a:pt x="4" y="62"/>
                    <a:pt x="4" y="62"/>
                    <a:pt x="4" y="63"/>
                  </a:cubicBezTo>
                  <a:cubicBezTo>
                    <a:pt x="5" y="64"/>
                    <a:pt x="6" y="65"/>
                    <a:pt x="5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5" y="68"/>
                    <a:pt x="6" y="69"/>
                    <a:pt x="6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0" name="Freeform 403"/>
            <p:cNvSpPr>
              <a:spLocks/>
            </p:cNvSpPr>
            <p:nvPr/>
          </p:nvSpPr>
          <p:spPr bwMode="auto">
            <a:xfrm>
              <a:off x="1833414" y="2248177"/>
              <a:ext cx="75539" cy="53520"/>
            </a:xfrm>
            <a:custGeom>
              <a:avLst/>
              <a:gdLst>
                <a:gd name="T0" fmla="*/ 139 w 10"/>
                <a:gd name="T1" fmla="*/ 29 h 7"/>
                <a:gd name="T2" fmla="*/ 305 w 10"/>
                <a:gd name="T3" fmla="*/ 100 h 7"/>
                <a:gd name="T4" fmla="*/ 334 w 10"/>
                <a:gd name="T5" fmla="*/ 141 h 7"/>
                <a:gd name="T6" fmla="*/ 334 w 10"/>
                <a:gd name="T7" fmla="*/ 211 h 7"/>
                <a:gd name="T8" fmla="*/ 235 w 10"/>
                <a:gd name="T9" fmla="*/ 243 h 7"/>
                <a:gd name="T10" fmla="*/ 197 w 10"/>
                <a:gd name="T11" fmla="*/ 170 h 7"/>
                <a:gd name="T12" fmla="*/ 98 w 10"/>
                <a:gd name="T13" fmla="*/ 243 h 7"/>
                <a:gd name="T14" fmla="*/ 0 w 10"/>
                <a:gd name="T15" fmla="*/ 211 h 7"/>
                <a:gd name="T16" fmla="*/ 139 w 10"/>
                <a:gd name="T17" fmla="*/ 29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7">
                  <a:moveTo>
                    <a:pt x="4" y="1"/>
                  </a:moveTo>
                  <a:cubicBezTo>
                    <a:pt x="6" y="1"/>
                    <a:pt x="8" y="0"/>
                    <a:pt x="9" y="3"/>
                  </a:cubicBezTo>
                  <a:cubicBezTo>
                    <a:pt x="9" y="4"/>
                    <a:pt x="10" y="3"/>
                    <a:pt x="10" y="4"/>
                  </a:cubicBezTo>
                  <a:cubicBezTo>
                    <a:pt x="10" y="5"/>
                    <a:pt x="10" y="4"/>
                    <a:pt x="10" y="6"/>
                  </a:cubicBezTo>
                  <a:cubicBezTo>
                    <a:pt x="8" y="5"/>
                    <a:pt x="8" y="5"/>
                    <a:pt x="7" y="7"/>
                  </a:cubicBezTo>
                  <a:cubicBezTo>
                    <a:pt x="7" y="6"/>
                    <a:pt x="6" y="6"/>
                    <a:pt x="6" y="5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2" y="7"/>
                    <a:pt x="2" y="4"/>
                    <a:pt x="0" y="6"/>
                  </a:cubicBezTo>
                  <a:cubicBezTo>
                    <a:pt x="0" y="4"/>
                    <a:pt x="2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" name="Freeform 404"/>
            <p:cNvSpPr>
              <a:spLocks noEditPoints="1"/>
            </p:cNvSpPr>
            <p:nvPr/>
          </p:nvSpPr>
          <p:spPr bwMode="auto">
            <a:xfrm>
              <a:off x="1833414" y="2248177"/>
              <a:ext cx="81834" cy="66113"/>
            </a:xfrm>
            <a:custGeom>
              <a:avLst/>
              <a:gdLst>
                <a:gd name="T0" fmla="*/ 251 w 11"/>
                <a:gd name="T1" fmla="*/ 266 h 9"/>
                <a:gd name="T2" fmla="*/ 225 w 11"/>
                <a:gd name="T3" fmla="*/ 201 h 9"/>
                <a:gd name="T4" fmla="*/ 184 w 11"/>
                <a:gd name="T5" fmla="*/ 180 h 9"/>
                <a:gd name="T6" fmla="*/ 184 w 11"/>
                <a:gd name="T7" fmla="*/ 180 h 9"/>
                <a:gd name="T8" fmla="*/ 95 w 11"/>
                <a:gd name="T9" fmla="*/ 201 h 9"/>
                <a:gd name="T10" fmla="*/ 95 w 11"/>
                <a:gd name="T11" fmla="*/ 201 h 9"/>
                <a:gd name="T12" fmla="*/ 66 w 11"/>
                <a:gd name="T13" fmla="*/ 180 h 9"/>
                <a:gd name="T14" fmla="*/ 28 w 11"/>
                <a:gd name="T15" fmla="*/ 180 h 9"/>
                <a:gd name="T16" fmla="*/ 28 w 11"/>
                <a:gd name="T17" fmla="*/ 180 h 9"/>
                <a:gd name="T18" fmla="*/ 0 w 11"/>
                <a:gd name="T19" fmla="*/ 240 h 9"/>
                <a:gd name="T20" fmla="*/ 0 w 11"/>
                <a:gd name="T21" fmla="*/ 180 h 9"/>
                <a:gd name="T22" fmla="*/ 28 w 11"/>
                <a:gd name="T23" fmla="*/ 65 h 9"/>
                <a:gd name="T24" fmla="*/ 118 w 11"/>
                <a:gd name="T25" fmla="*/ 0 h 9"/>
                <a:gd name="T26" fmla="*/ 156 w 11"/>
                <a:gd name="T27" fmla="*/ 0 h 9"/>
                <a:gd name="T28" fmla="*/ 184 w 11"/>
                <a:gd name="T29" fmla="*/ 0 h 9"/>
                <a:gd name="T30" fmla="*/ 279 w 11"/>
                <a:gd name="T31" fmla="*/ 86 h 9"/>
                <a:gd name="T32" fmla="*/ 319 w 11"/>
                <a:gd name="T33" fmla="*/ 86 h 9"/>
                <a:gd name="T34" fmla="*/ 340 w 11"/>
                <a:gd name="T35" fmla="*/ 114 h 9"/>
                <a:gd name="T36" fmla="*/ 340 w 11"/>
                <a:gd name="T37" fmla="*/ 152 h 9"/>
                <a:gd name="T38" fmla="*/ 319 w 11"/>
                <a:gd name="T39" fmla="*/ 180 h 9"/>
                <a:gd name="T40" fmla="*/ 319 w 11"/>
                <a:gd name="T41" fmla="*/ 180 h 9"/>
                <a:gd name="T42" fmla="*/ 319 w 11"/>
                <a:gd name="T43" fmla="*/ 180 h 9"/>
                <a:gd name="T44" fmla="*/ 251 w 11"/>
                <a:gd name="T45" fmla="*/ 180 h 9"/>
                <a:gd name="T46" fmla="*/ 251 w 11"/>
                <a:gd name="T47" fmla="*/ 201 h 9"/>
                <a:gd name="T48" fmla="*/ 251 w 11"/>
                <a:gd name="T49" fmla="*/ 266 h 9"/>
                <a:gd name="T50" fmla="*/ 28 w 11"/>
                <a:gd name="T51" fmla="*/ 152 h 9"/>
                <a:gd name="T52" fmla="*/ 95 w 11"/>
                <a:gd name="T53" fmla="*/ 180 h 9"/>
                <a:gd name="T54" fmla="*/ 95 w 11"/>
                <a:gd name="T55" fmla="*/ 180 h 9"/>
                <a:gd name="T56" fmla="*/ 156 w 11"/>
                <a:gd name="T57" fmla="*/ 152 h 9"/>
                <a:gd name="T58" fmla="*/ 184 w 11"/>
                <a:gd name="T59" fmla="*/ 114 h 9"/>
                <a:gd name="T60" fmla="*/ 184 w 11"/>
                <a:gd name="T61" fmla="*/ 152 h 9"/>
                <a:gd name="T62" fmla="*/ 225 w 11"/>
                <a:gd name="T63" fmla="*/ 180 h 9"/>
                <a:gd name="T64" fmla="*/ 279 w 11"/>
                <a:gd name="T65" fmla="*/ 152 h 9"/>
                <a:gd name="T66" fmla="*/ 319 w 11"/>
                <a:gd name="T67" fmla="*/ 114 h 9"/>
                <a:gd name="T68" fmla="*/ 319 w 11"/>
                <a:gd name="T69" fmla="*/ 114 h 9"/>
                <a:gd name="T70" fmla="*/ 319 w 11"/>
                <a:gd name="T71" fmla="*/ 114 h 9"/>
                <a:gd name="T72" fmla="*/ 251 w 11"/>
                <a:gd name="T73" fmla="*/ 86 h 9"/>
                <a:gd name="T74" fmla="*/ 184 w 11"/>
                <a:gd name="T75" fmla="*/ 65 h 9"/>
                <a:gd name="T76" fmla="*/ 156 w 11"/>
                <a:gd name="T77" fmla="*/ 65 h 9"/>
                <a:gd name="T78" fmla="*/ 118 w 11"/>
                <a:gd name="T79" fmla="*/ 65 h 9"/>
                <a:gd name="T80" fmla="*/ 66 w 11"/>
                <a:gd name="T81" fmla="*/ 86 h 9"/>
                <a:gd name="T82" fmla="*/ 28 w 11"/>
                <a:gd name="T83" fmla="*/ 152 h 9"/>
                <a:gd name="T84" fmla="*/ 28 w 11"/>
                <a:gd name="T85" fmla="*/ 152 h 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" h="9">
                  <a:moveTo>
                    <a:pt x="8" y="9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9" y="1"/>
                    <a:pt x="9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8" y="6"/>
                    <a:pt x="8" y="7"/>
                  </a:cubicBezTo>
                  <a:lnTo>
                    <a:pt x="8" y="9"/>
                  </a:lnTo>
                  <a:close/>
                  <a:moveTo>
                    <a:pt x="1" y="5"/>
                  </a:moveTo>
                  <a:cubicBezTo>
                    <a:pt x="2" y="5"/>
                    <a:pt x="2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5"/>
                    <a:pt x="8" y="4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2" name="Freeform 405"/>
            <p:cNvSpPr>
              <a:spLocks/>
            </p:cNvSpPr>
            <p:nvPr/>
          </p:nvSpPr>
          <p:spPr bwMode="auto">
            <a:xfrm>
              <a:off x="1984494" y="2314291"/>
              <a:ext cx="6295" cy="9445"/>
            </a:xfrm>
            <a:custGeom>
              <a:avLst/>
              <a:gdLst>
                <a:gd name="T0" fmla="*/ 0 w 1"/>
                <a:gd name="T1" fmla="*/ 0 h 1"/>
                <a:gd name="T2" fmla="*/ 16 w 1"/>
                <a:gd name="T3" fmla="*/ 8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3" name="Freeform 406"/>
            <p:cNvSpPr>
              <a:spLocks/>
            </p:cNvSpPr>
            <p:nvPr/>
          </p:nvSpPr>
          <p:spPr bwMode="auto">
            <a:xfrm>
              <a:off x="1975052" y="2285956"/>
              <a:ext cx="22032" cy="44076"/>
            </a:xfrm>
            <a:custGeom>
              <a:avLst/>
              <a:gdLst>
                <a:gd name="T0" fmla="*/ 86 w 3"/>
                <a:gd name="T1" fmla="*/ 180 h 6"/>
                <a:gd name="T2" fmla="*/ 28 w 3"/>
                <a:gd name="T3" fmla="*/ 180 h 6"/>
                <a:gd name="T4" fmla="*/ 0 w 3"/>
                <a:gd name="T5" fmla="*/ 152 h 6"/>
                <a:gd name="T6" fmla="*/ 0 w 3"/>
                <a:gd name="T7" fmla="*/ 114 h 6"/>
                <a:gd name="T8" fmla="*/ 0 w 3"/>
                <a:gd name="T9" fmla="*/ 114 h 6"/>
                <a:gd name="T10" fmla="*/ 0 w 3"/>
                <a:gd name="T11" fmla="*/ 0 h 6"/>
                <a:gd name="T12" fmla="*/ 86 w 3"/>
                <a:gd name="T13" fmla="*/ 18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74" name="Group 608"/>
            <p:cNvGrpSpPr>
              <a:grpSpLocks/>
            </p:cNvGrpSpPr>
            <p:nvPr/>
          </p:nvGrpSpPr>
          <p:grpSpPr bwMode="auto">
            <a:xfrm>
              <a:off x="1527867" y="1052090"/>
              <a:ext cx="3132134" cy="2971798"/>
              <a:chOff x="2752" y="1123"/>
              <a:chExt cx="995" cy="944"/>
            </a:xfrm>
            <a:grpFill/>
          </p:grpSpPr>
          <p:sp>
            <p:nvSpPr>
              <p:cNvPr id="611" name="Freeform 408"/>
              <p:cNvSpPr>
                <a:spLocks/>
              </p:cNvSpPr>
              <p:nvPr/>
            </p:nvSpPr>
            <p:spPr bwMode="auto">
              <a:xfrm>
                <a:off x="3052" y="1864"/>
                <a:ext cx="3" cy="3"/>
              </a:xfrm>
              <a:custGeom>
                <a:avLst/>
                <a:gdLst>
                  <a:gd name="T0" fmla="*/ 81 w 1"/>
                  <a:gd name="T1" fmla="*/ 0 h 1"/>
                  <a:gd name="T2" fmla="*/ 81 w 1"/>
                  <a:gd name="T3" fmla="*/ 81 h 1"/>
                  <a:gd name="T4" fmla="*/ 8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" name="Freeform 409"/>
              <p:cNvSpPr>
                <a:spLocks/>
              </p:cNvSpPr>
              <p:nvPr/>
            </p:nvSpPr>
            <p:spPr bwMode="auto">
              <a:xfrm>
                <a:off x="3052" y="1864"/>
                <a:ext cx="5" cy="5"/>
              </a:xfrm>
              <a:custGeom>
                <a:avLst/>
                <a:gdLst>
                  <a:gd name="T0" fmla="*/ 83 w 2"/>
                  <a:gd name="T1" fmla="*/ 83 h 2"/>
                  <a:gd name="T2" fmla="*/ 50 w 2"/>
                  <a:gd name="T3" fmla="*/ 83 h 2"/>
                  <a:gd name="T4" fmla="*/ 0 w 2"/>
                  <a:gd name="T5" fmla="*/ 0 h 2"/>
                  <a:gd name="T6" fmla="*/ 0 w 2"/>
                  <a:gd name="T7" fmla="*/ 0 h 2"/>
                  <a:gd name="T8" fmla="*/ 83 w 2"/>
                  <a:gd name="T9" fmla="*/ 0 h 2"/>
                  <a:gd name="T10" fmla="*/ 83 w 2"/>
                  <a:gd name="T11" fmla="*/ 50 h 2"/>
                  <a:gd name="T12" fmla="*/ 83 w 2"/>
                  <a:gd name="T13" fmla="*/ 8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" name="Freeform 410"/>
              <p:cNvSpPr>
                <a:spLocks/>
              </p:cNvSpPr>
              <p:nvPr/>
            </p:nvSpPr>
            <p:spPr bwMode="auto">
              <a:xfrm>
                <a:off x="3060" y="1869"/>
                <a:ext cx="2" cy="0"/>
              </a:xfrm>
              <a:custGeom>
                <a:avLst/>
                <a:gdLst>
                  <a:gd name="T0" fmla="*/ 16 w 1"/>
                  <a:gd name="T1" fmla="*/ 16 w 1"/>
                  <a:gd name="T2" fmla="*/ 0 w 1"/>
                  <a:gd name="T3" fmla="*/ 16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" name="Freeform 411"/>
              <p:cNvSpPr>
                <a:spLocks/>
              </p:cNvSpPr>
              <p:nvPr/>
            </p:nvSpPr>
            <p:spPr bwMode="auto">
              <a:xfrm>
                <a:off x="3057" y="1867"/>
                <a:ext cx="5" cy="4"/>
              </a:xfrm>
              <a:custGeom>
                <a:avLst/>
                <a:gdLst>
                  <a:gd name="T0" fmla="*/ 83 w 2"/>
                  <a:gd name="T1" fmla="*/ 32 h 2"/>
                  <a:gd name="T2" fmla="*/ 0 w 2"/>
                  <a:gd name="T3" fmla="*/ 16 h 2"/>
                  <a:gd name="T4" fmla="*/ 50 w 2"/>
                  <a:gd name="T5" fmla="*/ 0 h 2"/>
                  <a:gd name="T6" fmla="*/ 50 w 2"/>
                  <a:gd name="T7" fmla="*/ 0 h 2"/>
                  <a:gd name="T8" fmla="*/ 83 w 2"/>
                  <a:gd name="T9" fmla="*/ 0 h 2"/>
                  <a:gd name="T10" fmla="*/ 83 w 2"/>
                  <a:gd name="T11" fmla="*/ 3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" name="Rectangle 412"/>
              <p:cNvSpPr>
                <a:spLocks noChangeArrowheads="1"/>
              </p:cNvSpPr>
              <p:nvPr/>
            </p:nvSpPr>
            <p:spPr bwMode="auto">
              <a:xfrm>
                <a:off x="3064" y="1871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" name="Freeform 413"/>
              <p:cNvSpPr>
                <a:spLocks/>
              </p:cNvSpPr>
              <p:nvPr/>
            </p:nvSpPr>
            <p:spPr bwMode="auto">
              <a:xfrm>
                <a:off x="3062" y="1871"/>
                <a:ext cx="2" cy="3"/>
              </a:xfrm>
              <a:custGeom>
                <a:avLst/>
                <a:gdLst>
                  <a:gd name="T0" fmla="*/ 16 w 1"/>
                  <a:gd name="T1" fmla="*/ 81 h 1"/>
                  <a:gd name="T2" fmla="*/ 0 w 1"/>
                  <a:gd name="T3" fmla="*/ 81 h 1"/>
                  <a:gd name="T4" fmla="*/ 0 w 1"/>
                  <a:gd name="T5" fmla="*/ 0 h 1"/>
                  <a:gd name="T6" fmla="*/ 16 w 1"/>
                  <a:gd name="T7" fmla="*/ 0 h 1"/>
                  <a:gd name="T8" fmla="*/ 16 w 1"/>
                  <a:gd name="T9" fmla="*/ 0 h 1"/>
                  <a:gd name="T10" fmla="*/ 16 w 1"/>
                  <a:gd name="T11" fmla="*/ 0 h 1"/>
                  <a:gd name="T12" fmla="*/ 16 w 1"/>
                  <a:gd name="T13" fmla="*/ 0 h 1"/>
                  <a:gd name="T14" fmla="*/ 16 w 1"/>
                  <a:gd name="T15" fmla="*/ 0 h 1"/>
                  <a:gd name="T16" fmla="*/ 16 w 1"/>
                  <a:gd name="T17" fmla="*/ 0 h 1"/>
                  <a:gd name="T18" fmla="*/ 16 w 1"/>
                  <a:gd name="T19" fmla="*/ 0 h 1"/>
                  <a:gd name="T20" fmla="*/ 16 w 1"/>
                  <a:gd name="T21" fmla="*/ 81 h 1"/>
                  <a:gd name="T22" fmla="*/ 16 w 1"/>
                  <a:gd name="T23" fmla="*/ 81 h 1"/>
                  <a:gd name="T24" fmla="*/ 16 w 1"/>
                  <a:gd name="T25" fmla="*/ 81 h 1"/>
                  <a:gd name="T26" fmla="*/ 16 w 1"/>
                  <a:gd name="T27" fmla="*/ 81 h 1"/>
                  <a:gd name="T28" fmla="*/ 16 w 1"/>
                  <a:gd name="T29" fmla="*/ 81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" name="Freeform 414"/>
              <p:cNvSpPr>
                <a:spLocks/>
              </p:cNvSpPr>
              <p:nvPr/>
            </p:nvSpPr>
            <p:spPr bwMode="auto">
              <a:xfrm>
                <a:off x="2793" y="1477"/>
                <a:ext cx="68" cy="69"/>
              </a:xfrm>
              <a:custGeom>
                <a:avLst/>
                <a:gdLst>
                  <a:gd name="T0" fmla="*/ 516 w 29"/>
                  <a:gd name="T1" fmla="*/ 0 h 29"/>
                  <a:gd name="T2" fmla="*/ 671 w 29"/>
                  <a:gd name="T3" fmla="*/ 95 h 29"/>
                  <a:gd name="T4" fmla="*/ 760 w 29"/>
                  <a:gd name="T5" fmla="*/ 164 h 29"/>
                  <a:gd name="T6" fmla="*/ 786 w 29"/>
                  <a:gd name="T7" fmla="*/ 226 h 29"/>
                  <a:gd name="T8" fmla="*/ 875 w 29"/>
                  <a:gd name="T9" fmla="*/ 226 h 29"/>
                  <a:gd name="T10" fmla="*/ 851 w 29"/>
                  <a:gd name="T11" fmla="*/ 390 h 29"/>
                  <a:gd name="T12" fmla="*/ 720 w 29"/>
                  <a:gd name="T13" fmla="*/ 538 h 29"/>
                  <a:gd name="T14" fmla="*/ 814 w 29"/>
                  <a:gd name="T15" fmla="*/ 645 h 29"/>
                  <a:gd name="T16" fmla="*/ 786 w 29"/>
                  <a:gd name="T17" fmla="*/ 673 h 29"/>
                  <a:gd name="T18" fmla="*/ 814 w 29"/>
                  <a:gd name="T19" fmla="*/ 742 h 29"/>
                  <a:gd name="T20" fmla="*/ 851 w 29"/>
                  <a:gd name="T21" fmla="*/ 771 h 29"/>
                  <a:gd name="T22" fmla="*/ 760 w 29"/>
                  <a:gd name="T23" fmla="*/ 861 h 29"/>
                  <a:gd name="T24" fmla="*/ 671 w 29"/>
                  <a:gd name="T25" fmla="*/ 838 h 29"/>
                  <a:gd name="T26" fmla="*/ 539 w 29"/>
                  <a:gd name="T27" fmla="*/ 928 h 29"/>
                  <a:gd name="T28" fmla="*/ 363 w 29"/>
                  <a:gd name="T29" fmla="*/ 899 h 29"/>
                  <a:gd name="T30" fmla="*/ 209 w 29"/>
                  <a:gd name="T31" fmla="*/ 838 h 29"/>
                  <a:gd name="T32" fmla="*/ 249 w 29"/>
                  <a:gd name="T33" fmla="*/ 607 h 29"/>
                  <a:gd name="T34" fmla="*/ 270 w 29"/>
                  <a:gd name="T35" fmla="*/ 645 h 29"/>
                  <a:gd name="T36" fmla="*/ 249 w 29"/>
                  <a:gd name="T37" fmla="*/ 538 h 29"/>
                  <a:gd name="T38" fmla="*/ 181 w 29"/>
                  <a:gd name="T39" fmla="*/ 447 h 29"/>
                  <a:gd name="T40" fmla="*/ 209 w 29"/>
                  <a:gd name="T41" fmla="*/ 419 h 29"/>
                  <a:gd name="T42" fmla="*/ 0 w 29"/>
                  <a:gd name="T43" fmla="*/ 352 h 29"/>
                  <a:gd name="T44" fmla="*/ 28 w 29"/>
                  <a:gd name="T45" fmla="*/ 352 h 29"/>
                  <a:gd name="T46" fmla="*/ 28 w 29"/>
                  <a:gd name="T47" fmla="*/ 324 h 29"/>
                  <a:gd name="T48" fmla="*/ 0 w 29"/>
                  <a:gd name="T49" fmla="*/ 324 h 29"/>
                  <a:gd name="T50" fmla="*/ 209 w 29"/>
                  <a:gd name="T51" fmla="*/ 283 h 29"/>
                  <a:gd name="T52" fmla="*/ 181 w 29"/>
                  <a:gd name="T53" fmla="*/ 164 h 29"/>
                  <a:gd name="T54" fmla="*/ 249 w 29"/>
                  <a:gd name="T55" fmla="*/ 188 h 29"/>
                  <a:gd name="T56" fmla="*/ 363 w 29"/>
                  <a:gd name="T57" fmla="*/ 188 h 29"/>
                  <a:gd name="T58" fmla="*/ 335 w 29"/>
                  <a:gd name="T59" fmla="*/ 188 h 29"/>
                  <a:gd name="T60" fmla="*/ 424 w 29"/>
                  <a:gd name="T61" fmla="*/ 95 h 29"/>
                  <a:gd name="T62" fmla="*/ 516 w 29"/>
                  <a:gd name="T63" fmla="*/ 0 h 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9" h="29">
                    <a:moveTo>
                      <a:pt x="17" y="0"/>
                    </a:moveTo>
                    <a:cubicBezTo>
                      <a:pt x="17" y="1"/>
                      <a:pt x="21" y="4"/>
                      <a:pt x="22" y="3"/>
                    </a:cubicBezTo>
                    <a:cubicBezTo>
                      <a:pt x="21" y="6"/>
                      <a:pt x="24" y="5"/>
                      <a:pt x="25" y="5"/>
                    </a:cubicBezTo>
                    <a:cubicBezTo>
                      <a:pt x="25" y="6"/>
                      <a:pt x="26" y="6"/>
                      <a:pt x="26" y="7"/>
                    </a:cubicBezTo>
                    <a:cubicBezTo>
                      <a:pt x="27" y="7"/>
                      <a:pt x="28" y="7"/>
                      <a:pt x="29" y="7"/>
                    </a:cubicBezTo>
                    <a:cubicBezTo>
                      <a:pt x="29" y="8"/>
                      <a:pt x="28" y="12"/>
                      <a:pt x="28" y="12"/>
                    </a:cubicBezTo>
                    <a:cubicBezTo>
                      <a:pt x="26" y="13"/>
                      <a:pt x="24" y="15"/>
                      <a:pt x="24" y="17"/>
                    </a:cubicBezTo>
                    <a:cubicBezTo>
                      <a:pt x="26" y="14"/>
                      <a:pt x="26" y="19"/>
                      <a:pt x="27" y="20"/>
                    </a:cubicBezTo>
                    <a:cubicBezTo>
                      <a:pt x="27" y="20"/>
                      <a:pt x="26" y="21"/>
                      <a:pt x="26" y="21"/>
                    </a:cubicBezTo>
                    <a:cubicBezTo>
                      <a:pt x="27" y="22"/>
                      <a:pt x="27" y="23"/>
                      <a:pt x="27" y="23"/>
                    </a:cubicBezTo>
                    <a:cubicBezTo>
                      <a:pt x="27" y="24"/>
                      <a:pt x="28" y="23"/>
                      <a:pt x="28" y="24"/>
                    </a:cubicBezTo>
                    <a:cubicBezTo>
                      <a:pt x="28" y="25"/>
                      <a:pt x="26" y="26"/>
                      <a:pt x="25" y="27"/>
                    </a:cubicBezTo>
                    <a:cubicBezTo>
                      <a:pt x="24" y="27"/>
                      <a:pt x="23" y="26"/>
                      <a:pt x="22" y="26"/>
                    </a:cubicBezTo>
                    <a:cubicBezTo>
                      <a:pt x="20" y="25"/>
                      <a:pt x="17" y="26"/>
                      <a:pt x="18" y="29"/>
                    </a:cubicBezTo>
                    <a:cubicBezTo>
                      <a:pt x="16" y="29"/>
                      <a:pt x="14" y="28"/>
                      <a:pt x="12" y="28"/>
                    </a:cubicBezTo>
                    <a:cubicBezTo>
                      <a:pt x="10" y="29"/>
                      <a:pt x="8" y="27"/>
                      <a:pt x="7" y="26"/>
                    </a:cubicBezTo>
                    <a:cubicBezTo>
                      <a:pt x="9" y="25"/>
                      <a:pt x="8" y="21"/>
                      <a:pt x="8" y="19"/>
                    </a:cubicBezTo>
                    <a:cubicBezTo>
                      <a:pt x="9" y="19"/>
                      <a:pt x="9" y="20"/>
                      <a:pt x="9" y="20"/>
                    </a:cubicBezTo>
                    <a:cubicBezTo>
                      <a:pt x="8" y="19"/>
                      <a:pt x="9" y="18"/>
                      <a:pt x="8" y="17"/>
                    </a:cubicBezTo>
                    <a:cubicBezTo>
                      <a:pt x="7" y="15"/>
                      <a:pt x="6" y="16"/>
                      <a:pt x="6" y="14"/>
                    </a:cubicBezTo>
                    <a:cubicBezTo>
                      <a:pt x="6" y="14"/>
                      <a:pt x="6" y="14"/>
                      <a:pt x="7" y="13"/>
                    </a:cubicBezTo>
                    <a:cubicBezTo>
                      <a:pt x="6" y="14"/>
                      <a:pt x="0" y="11"/>
                      <a:pt x="0" y="11"/>
                    </a:cubicBezTo>
                    <a:cubicBezTo>
                      <a:pt x="0" y="11"/>
                      <a:pt x="0" y="11"/>
                      <a:pt x="1" y="11"/>
                    </a:cubicBezTo>
                    <a:cubicBezTo>
                      <a:pt x="1" y="10"/>
                      <a:pt x="0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6" y="9"/>
                      <a:pt x="7" y="9"/>
                    </a:cubicBezTo>
                    <a:cubicBezTo>
                      <a:pt x="7" y="7"/>
                      <a:pt x="7" y="6"/>
                      <a:pt x="6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9" y="6"/>
                      <a:pt x="11" y="6"/>
                      <a:pt x="12" y="6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1" y="4"/>
                      <a:pt x="14" y="4"/>
                      <a:pt x="14" y="3"/>
                    </a:cubicBezTo>
                    <a:cubicBezTo>
                      <a:pt x="16" y="1"/>
                      <a:pt x="14" y="1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" name="Freeform 415"/>
              <p:cNvSpPr>
                <a:spLocks noEditPoints="1"/>
              </p:cNvSpPr>
              <p:nvPr/>
            </p:nvSpPr>
            <p:spPr bwMode="auto">
              <a:xfrm>
                <a:off x="2790" y="1475"/>
                <a:ext cx="73" cy="73"/>
              </a:xfrm>
              <a:custGeom>
                <a:avLst/>
                <a:gdLst>
                  <a:gd name="T0" fmla="*/ 405 w 31"/>
                  <a:gd name="T1" fmla="*/ 925 h 31"/>
                  <a:gd name="T2" fmla="*/ 184 w 31"/>
                  <a:gd name="T3" fmla="*/ 838 h 31"/>
                  <a:gd name="T4" fmla="*/ 271 w 31"/>
                  <a:gd name="T5" fmla="*/ 615 h 31"/>
                  <a:gd name="T6" fmla="*/ 271 w 31"/>
                  <a:gd name="T7" fmla="*/ 549 h 31"/>
                  <a:gd name="T8" fmla="*/ 0 w 31"/>
                  <a:gd name="T9" fmla="*/ 365 h 31"/>
                  <a:gd name="T10" fmla="*/ 0 w 31"/>
                  <a:gd name="T11" fmla="*/ 339 h 31"/>
                  <a:gd name="T12" fmla="*/ 0 w 31"/>
                  <a:gd name="T13" fmla="*/ 339 h 31"/>
                  <a:gd name="T14" fmla="*/ 250 w 31"/>
                  <a:gd name="T15" fmla="*/ 271 h 31"/>
                  <a:gd name="T16" fmla="*/ 210 w 31"/>
                  <a:gd name="T17" fmla="*/ 155 h 31"/>
                  <a:gd name="T18" fmla="*/ 271 w 31"/>
                  <a:gd name="T19" fmla="*/ 210 h 31"/>
                  <a:gd name="T20" fmla="*/ 454 w 31"/>
                  <a:gd name="T21" fmla="*/ 115 h 31"/>
                  <a:gd name="T22" fmla="*/ 589 w 31"/>
                  <a:gd name="T23" fmla="*/ 0 h 31"/>
                  <a:gd name="T24" fmla="*/ 676 w 31"/>
                  <a:gd name="T25" fmla="*/ 115 h 31"/>
                  <a:gd name="T26" fmla="*/ 744 w 31"/>
                  <a:gd name="T27" fmla="*/ 155 h 31"/>
                  <a:gd name="T28" fmla="*/ 798 w 31"/>
                  <a:gd name="T29" fmla="*/ 184 h 31"/>
                  <a:gd name="T30" fmla="*/ 954 w 31"/>
                  <a:gd name="T31" fmla="*/ 250 h 31"/>
                  <a:gd name="T32" fmla="*/ 888 w 31"/>
                  <a:gd name="T33" fmla="*/ 433 h 31"/>
                  <a:gd name="T34" fmla="*/ 860 w 31"/>
                  <a:gd name="T35" fmla="*/ 615 h 31"/>
                  <a:gd name="T36" fmla="*/ 860 w 31"/>
                  <a:gd name="T37" fmla="*/ 676 h 31"/>
                  <a:gd name="T38" fmla="*/ 860 w 31"/>
                  <a:gd name="T39" fmla="*/ 744 h 31"/>
                  <a:gd name="T40" fmla="*/ 838 w 31"/>
                  <a:gd name="T41" fmla="*/ 860 h 31"/>
                  <a:gd name="T42" fmla="*/ 615 w 31"/>
                  <a:gd name="T43" fmla="*/ 860 h 31"/>
                  <a:gd name="T44" fmla="*/ 589 w 31"/>
                  <a:gd name="T45" fmla="*/ 954 h 31"/>
                  <a:gd name="T46" fmla="*/ 549 w 31"/>
                  <a:gd name="T47" fmla="*/ 925 h 31"/>
                  <a:gd name="T48" fmla="*/ 770 w 31"/>
                  <a:gd name="T49" fmla="*/ 838 h 31"/>
                  <a:gd name="T50" fmla="*/ 838 w 31"/>
                  <a:gd name="T51" fmla="*/ 838 h 31"/>
                  <a:gd name="T52" fmla="*/ 860 w 31"/>
                  <a:gd name="T53" fmla="*/ 770 h 31"/>
                  <a:gd name="T54" fmla="*/ 838 w 31"/>
                  <a:gd name="T55" fmla="*/ 676 h 31"/>
                  <a:gd name="T56" fmla="*/ 838 w 31"/>
                  <a:gd name="T57" fmla="*/ 615 h 31"/>
                  <a:gd name="T58" fmla="*/ 770 w 31"/>
                  <a:gd name="T59" fmla="*/ 615 h 31"/>
                  <a:gd name="T60" fmla="*/ 888 w 31"/>
                  <a:gd name="T61" fmla="*/ 316 h 31"/>
                  <a:gd name="T62" fmla="*/ 798 w 31"/>
                  <a:gd name="T63" fmla="*/ 210 h 31"/>
                  <a:gd name="T64" fmla="*/ 704 w 31"/>
                  <a:gd name="T65" fmla="*/ 184 h 31"/>
                  <a:gd name="T66" fmla="*/ 549 w 31"/>
                  <a:gd name="T67" fmla="*/ 66 h 31"/>
                  <a:gd name="T68" fmla="*/ 433 w 31"/>
                  <a:gd name="T69" fmla="*/ 184 h 31"/>
                  <a:gd name="T70" fmla="*/ 405 w 31"/>
                  <a:gd name="T71" fmla="*/ 210 h 31"/>
                  <a:gd name="T72" fmla="*/ 250 w 31"/>
                  <a:gd name="T73" fmla="*/ 210 h 31"/>
                  <a:gd name="T74" fmla="*/ 250 w 31"/>
                  <a:gd name="T75" fmla="*/ 316 h 31"/>
                  <a:gd name="T76" fmla="*/ 66 w 31"/>
                  <a:gd name="T77" fmla="*/ 339 h 31"/>
                  <a:gd name="T78" fmla="*/ 66 w 31"/>
                  <a:gd name="T79" fmla="*/ 365 h 31"/>
                  <a:gd name="T80" fmla="*/ 210 w 31"/>
                  <a:gd name="T81" fmla="*/ 454 h 31"/>
                  <a:gd name="T82" fmla="*/ 316 w 31"/>
                  <a:gd name="T83" fmla="*/ 589 h 31"/>
                  <a:gd name="T84" fmla="*/ 316 w 31"/>
                  <a:gd name="T85" fmla="*/ 638 h 31"/>
                  <a:gd name="T86" fmla="*/ 405 w 31"/>
                  <a:gd name="T87" fmla="*/ 888 h 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1" h="31">
                    <a:moveTo>
                      <a:pt x="19" y="31"/>
                    </a:moveTo>
                    <a:cubicBezTo>
                      <a:pt x="18" y="31"/>
                      <a:pt x="17" y="31"/>
                      <a:pt x="16" y="30"/>
                    </a:cubicBezTo>
                    <a:cubicBezTo>
                      <a:pt x="15" y="30"/>
                      <a:pt x="14" y="30"/>
                      <a:pt x="13" y="30"/>
                    </a:cubicBezTo>
                    <a:cubicBezTo>
                      <a:pt x="13" y="30"/>
                      <a:pt x="13" y="30"/>
                      <a:pt x="12" y="30"/>
                    </a:cubicBezTo>
                    <a:cubicBezTo>
                      <a:pt x="10" y="30"/>
                      <a:pt x="9" y="29"/>
                      <a:pt x="8" y="28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6"/>
                      <a:pt x="9" y="24"/>
                      <a:pt x="9" y="22"/>
                    </a:cubicBezTo>
                    <a:cubicBezTo>
                      <a:pt x="9" y="21"/>
                      <a:pt x="9" y="21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8"/>
                      <a:pt x="9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7" y="17"/>
                      <a:pt x="6" y="16"/>
                      <a:pt x="6" y="15"/>
                    </a:cubicBezTo>
                    <a:cubicBezTo>
                      <a:pt x="4" y="14"/>
                      <a:pt x="1" y="13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1" y="9"/>
                      <a:pt x="3" y="9"/>
                    </a:cubicBezTo>
                    <a:cubicBezTo>
                      <a:pt x="4" y="9"/>
                      <a:pt x="5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8"/>
                      <a:pt x="7" y="7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5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10" y="7"/>
                      <a:pt x="11" y="7"/>
                      <a:pt x="12" y="6"/>
                    </a:cubicBezTo>
                    <a:cubicBezTo>
                      <a:pt x="12" y="5"/>
                      <a:pt x="13" y="5"/>
                      <a:pt x="14" y="5"/>
                    </a:cubicBezTo>
                    <a:cubicBezTo>
                      <a:pt x="14" y="4"/>
                      <a:pt x="15" y="4"/>
                      <a:pt x="15" y="4"/>
                    </a:cubicBezTo>
                    <a:cubicBezTo>
                      <a:pt x="15" y="3"/>
                      <a:pt x="15" y="3"/>
                      <a:pt x="15" y="2"/>
                    </a:cubicBezTo>
                    <a:cubicBezTo>
                      <a:pt x="16" y="1"/>
                      <a:pt x="16" y="1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2"/>
                    </a:cubicBezTo>
                    <a:cubicBezTo>
                      <a:pt x="20" y="3"/>
                      <a:pt x="22" y="4"/>
                      <a:pt x="22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5"/>
                      <a:pt x="25" y="6"/>
                    </a:cubicBezTo>
                    <a:cubicBezTo>
                      <a:pt x="25" y="6"/>
                      <a:pt x="26" y="6"/>
                      <a:pt x="26" y="6"/>
                    </a:cubicBezTo>
                    <a:cubicBezTo>
                      <a:pt x="27" y="6"/>
                      <a:pt x="27" y="6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0" y="9"/>
                      <a:pt x="30" y="9"/>
                      <a:pt x="30" y="10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7" y="15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8" y="17"/>
                      <a:pt x="28" y="18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1"/>
                      <a:pt x="28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4"/>
                      <a:pt x="29" y="24"/>
                      <a:pt x="29" y="25"/>
                    </a:cubicBezTo>
                    <a:cubicBezTo>
                      <a:pt x="30" y="26"/>
                      <a:pt x="28" y="27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6" y="29"/>
                      <a:pt x="25" y="28"/>
                      <a:pt x="24" y="28"/>
                    </a:cubicBezTo>
                    <a:cubicBezTo>
                      <a:pt x="24" y="28"/>
                      <a:pt x="23" y="28"/>
                      <a:pt x="23" y="28"/>
                    </a:cubicBezTo>
                    <a:cubicBezTo>
                      <a:pt x="22" y="27"/>
                      <a:pt x="20" y="27"/>
                      <a:pt x="20" y="28"/>
                    </a:cubicBezTo>
                    <a:cubicBezTo>
                      <a:pt x="19" y="29"/>
                      <a:pt x="19" y="29"/>
                      <a:pt x="19" y="30"/>
                    </a:cubicBezTo>
                    <a:cubicBezTo>
                      <a:pt x="20" y="31"/>
                      <a:pt x="20" y="31"/>
                      <a:pt x="20" y="31"/>
                    </a:cubicBezTo>
                    <a:lnTo>
                      <a:pt x="19" y="31"/>
                    </a:lnTo>
                    <a:close/>
                    <a:moveTo>
                      <a:pt x="14" y="29"/>
                    </a:moveTo>
                    <a:cubicBezTo>
                      <a:pt x="15" y="29"/>
                      <a:pt x="15" y="29"/>
                      <a:pt x="16" y="29"/>
                    </a:cubicBezTo>
                    <a:cubicBezTo>
                      <a:pt x="17" y="29"/>
                      <a:pt x="18" y="30"/>
                      <a:pt x="18" y="30"/>
                    </a:cubicBezTo>
                    <a:cubicBezTo>
                      <a:pt x="18" y="29"/>
                      <a:pt x="18" y="28"/>
                      <a:pt x="19" y="27"/>
                    </a:cubicBezTo>
                    <a:cubicBezTo>
                      <a:pt x="20" y="26"/>
                      <a:pt x="21" y="26"/>
                      <a:pt x="23" y="26"/>
                    </a:cubicBezTo>
                    <a:cubicBezTo>
                      <a:pt x="24" y="27"/>
                      <a:pt x="24" y="27"/>
                      <a:pt x="25" y="27"/>
                    </a:cubicBezTo>
                    <a:cubicBezTo>
                      <a:pt x="25" y="27"/>
                      <a:pt x="25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7" y="27"/>
                    </a:cubicBezTo>
                    <a:cubicBezTo>
                      <a:pt x="27" y="26"/>
                      <a:pt x="28" y="26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7" y="25"/>
                      <a:pt x="27" y="25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3"/>
                      <a:pt x="27" y="23"/>
                      <a:pt x="27" y="22"/>
                    </a:cubicBezTo>
                    <a:cubicBezTo>
                      <a:pt x="27" y="22"/>
                      <a:pt x="27" y="22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0"/>
                      <a:pt x="27" y="20"/>
                    </a:cubicBezTo>
                    <a:cubicBezTo>
                      <a:pt x="27" y="19"/>
                      <a:pt x="27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4" y="16"/>
                      <a:pt x="26" y="13"/>
                      <a:pt x="28" y="13"/>
                    </a:cubicBezTo>
                    <a:cubicBezTo>
                      <a:pt x="28" y="12"/>
                      <a:pt x="29" y="11"/>
                      <a:pt x="29" y="10"/>
                    </a:cubicBezTo>
                    <a:cubicBezTo>
                      <a:pt x="29" y="10"/>
                      <a:pt x="29" y="9"/>
                      <a:pt x="29" y="9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6" y="8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7"/>
                      <a:pt x="23" y="6"/>
                      <a:pt x="23" y="6"/>
                    </a:cubicBezTo>
                    <a:cubicBezTo>
                      <a:pt x="22" y="6"/>
                      <a:pt x="22" y="5"/>
                      <a:pt x="22" y="5"/>
                    </a:cubicBezTo>
                    <a:cubicBezTo>
                      <a:pt x="21" y="5"/>
                      <a:pt x="19" y="4"/>
                      <a:pt x="18" y="3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3"/>
                      <a:pt x="17" y="3"/>
                      <a:pt x="16" y="4"/>
                    </a:cubicBezTo>
                    <a:cubicBezTo>
                      <a:pt x="15" y="5"/>
                      <a:pt x="15" y="5"/>
                      <a:pt x="14" y="6"/>
                    </a:cubicBezTo>
                    <a:cubicBezTo>
                      <a:pt x="14" y="6"/>
                      <a:pt x="13" y="6"/>
                      <a:pt x="13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2" y="8"/>
                    </a:cubicBezTo>
                    <a:cubicBezTo>
                      <a:pt x="11" y="8"/>
                      <a:pt x="10" y="8"/>
                      <a:pt x="9" y="8"/>
                    </a:cubicBezTo>
                    <a:cubicBezTo>
                      <a:pt x="9" y="8"/>
                      <a:pt x="8" y="7"/>
                      <a:pt x="8" y="7"/>
                    </a:cubicBezTo>
                    <a:cubicBezTo>
                      <a:pt x="8" y="7"/>
                      <a:pt x="9" y="8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5" y="10"/>
                      <a:pt x="3" y="10"/>
                      <a:pt x="3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4" y="13"/>
                      <a:pt x="7" y="14"/>
                      <a:pt x="8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7"/>
                      <a:pt x="10" y="17"/>
                    </a:cubicBezTo>
                    <a:cubicBezTo>
                      <a:pt x="10" y="18"/>
                      <a:pt x="10" y="18"/>
                      <a:pt x="10" y="19"/>
                    </a:cubicBezTo>
                    <a:cubicBezTo>
                      <a:pt x="10" y="19"/>
                      <a:pt x="10" y="20"/>
                      <a:pt x="10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0" y="26"/>
                      <a:pt x="9" y="27"/>
                    </a:cubicBezTo>
                    <a:cubicBezTo>
                      <a:pt x="10" y="28"/>
                      <a:pt x="11" y="29"/>
                      <a:pt x="13" y="29"/>
                    </a:cubicBezTo>
                    <a:cubicBezTo>
                      <a:pt x="13" y="29"/>
                      <a:pt x="13" y="29"/>
                      <a:pt x="1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" name="Freeform 416"/>
              <p:cNvSpPr>
                <a:spLocks/>
              </p:cNvSpPr>
              <p:nvPr/>
            </p:nvSpPr>
            <p:spPr bwMode="auto">
              <a:xfrm>
                <a:off x="2863" y="1541"/>
                <a:ext cx="5" cy="12"/>
              </a:xfrm>
              <a:custGeom>
                <a:avLst/>
                <a:gdLst>
                  <a:gd name="T0" fmla="*/ 83 w 2"/>
                  <a:gd name="T1" fmla="*/ 0 h 5"/>
                  <a:gd name="T2" fmla="*/ 83 w 2"/>
                  <a:gd name="T3" fmla="*/ 168 h 5"/>
                  <a:gd name="T4" fmla="*/ 0 w 2"/>
                  <a:gd name="T5" fmla="*/ 70 h 5"/>
                  <a:gd name="T6" fmla="*/ 83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2" y="2"/>
                      <a:pt x="2" y="3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1" y="1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" name="Freeform 417"/>
              <p:cNvSpPr>
                <a:spLocks noEditPoints="1"/>
              </p:cNvSpPr>
              <p:nvPr/>
            </p:nvSpPr>
            <p:spPr bwMode="auto">
              <a:xfrm>
                <a:off x="2861" y="1534"/>
                <a:ext cx="10" cy="21"/>
              </a:xfrm>
              <a:custGeom>
                <a:avLst/>
                <a:gdLst>
                  <a:gd name="T0" fmla="*/ 125 w 4"/>
                  <a:gd name="T1" fmla="*/ 266 h 9"/>
                  <a:gd name="T2" fmla="*/ 125 w 4"/>
                  <a:gd name="T3" fmla="*/ 266 h 9"/>
                  <a:gd name="T4" fmla="*/ 50 w 4"/>
                  <a:gd name="T5" fmla="*/ 152 h 9"/>
                  <a:gd name="T6" fmla="*/ 83 w 4"/>
                  <a:gd name="T7" fmla="*/ 114 h 9"/>
                  <a:gd name="T8" fmla="*/ 125 w 4"/>
                  <a:gd name="T9" fmla="*/ 86 h 9"/>
                  <a:gd name="T10" fmla="*/ 125 w 4"/>
                  <a:gd name="T11" fmla="*/ 0 h 9"/>
                  <a:gd name="T12" fmla="*/ 158 w 4"/>
                  <a:gd name="T13" fmla="*/ 86 h 9"/>
                  <a:gd name="T14" fmla="*/ 125 w 4"/>
                  <a:gd name="T15" fmla="*/ 266 h 9"/>
                  <a:gd name="T16" fmla="*/ 125 w 4"/>
                  <a:gd name="T17" fmla="*/ 152 h 9"/>
                  <a:gd name="T18" fmla="*/ 83 w 4"/>
                  <a:gd name="T19" fmla="*/ 152 h 9"/>
                  <a:gd name="T20" fmla="*/ 83 w 4"/>
                  <a:gd name="T21" fmla="*/ 152 h 9"/>
                  <a:gd name="T22" fmla="*/ 125 w 4"/>
                  <a:gd name="T23" fmla="*/ 201 h 9"/>
                  <a:gd name="T24" fmla="*/ 125 w 4"/>
                  <a:gd name="T25" fmla="*/ 152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9"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1" y="8"/>
                      <a:pt x="0" y="6"/>
                      <a:pt x="1" y="5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5"/>
                      <a:pt x="4" y="6"/>
                      <a:pt x="3" y="9"/>
                    </a:cubicBezTo>
                    <a:close/>
                    <a:moveTo>
                      <a:pt x="3" y="5"/>
                    </a:move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7"/>
                      <a:pt x="3" y="7"/>
                    </a:cubicBezTo>
                    <a:cubicBezTo>
                      <a:pt x="3" y="6"/>
                      <a:pt x="3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" name="Freeform 418"/>
              <p:cNvSpPr>
                <a:spLocks/>
              </p:cNvSpPr>
              <p:nvPr/>
            </p:nvSpPr>
            <p:spPr bwMode="auto">
              <a:xfrm>
                <a:off x="3147" y="1572"/>
                <a:ext cx="80" cy="63"/>
              </a:xfrm>
              <a:custGeom>
                <a:avLst/>
                <a:gdLst>
                  <a:gd name="T0" fmla="*/ 454 w 34"/>
                  <a:gd name="T1" fmla="*/ 114 h 27"/>
                  <a:gd name="T2" fmla="*/ 548 w 34"/>
                  <a:gd name="T3" fmla="*/ 152 h 27"/>
                  <a:gd name="T4" fmla="*/ 638 w 34"/>
                  <a:gd name="T5" fmla="*/ 152 h 27"/>
                  <a:gd name="T6" fmla="*/ 638 w 34"/>
                  <a:gd name="T7" fmla="*/ 114 h 27"/>
                  <a:gd name="T8" fmla="*/ 769 w 34"/>
                  <a:gd name="T9" fmla="*/ 28 h 27"/>
                  <a:gd name="T10" fmla="*/ 798 w 34"/>
                  <a:gd name="T11" fmla="*/ 180 h 27"/>
                  <a:gd name="T12" fmla="*/ 1040 w 34"/>
                  <a:gd name="T13" fmla="*/ 114 h 27"/>
                  <a:gd name="T14" fmla="*/ 1019 w 34"/>
                  <a:gd name="T15" fmla="*/ 152 h 27"/>
                  <a:gd name="T16" fmla="*/ 1019 w 34"/>
                  <a:gd name="T17" fmla="*/ 152 h 27"/>
                  <a:gd name="T18" fmla="*/ 769 w 34"/>
                  <a:gd name="T19" fmla="*/ 240 h 27"/>
                  <a:gd name="T20" fmla="*/ 798 w 34"/>
                  <a:gd name="T21" fmla="*/ 294 h 27"/>
                  <a:gd name="T22" fmla="*/ 769 w 34"/>
                  <a:gd name="T23" fmla="*/ 355 h 27"/>
                  <a:gd name="T24" fmla="*/ 675 w 34"/>
                  <a:gd name="T25" fmla="*/ 420 h 27"/>
                  <a:gd name="T26" fmla="*/ 704 w 34"/>
                  <a:gd name="T27" fmla="*/ 469 h 27"/>
                  <a:gd name="T28" fmla="*/ 638 w 34"/>
                  <a:gd name="T29" fmla="*/ 506 h 27"/>
                  <a:gd name="T30" fmla="*/ 638 w 34"/>
                  <a:gd name="T31" fmla="*/ 600 h 27"/>
                  <a:gd name="T32" fmla="*/ 520 w 34"/>
                  <a:gd name="T33" fmla="*/ 621 h 27"/>
                  <a:gd name="T34" fmla="*/ 433 w 34"/>
                  <a:gd name="T35" fmla="*/ 686 h 27"/>
                  <a:gd name="T36" fmla="*/ 339 w 34"/>
                  <a:gd name="T37" fmla="*/ 772 h 27"/>
                  <a:gd name="T38" fmla="*/ 28 w 34"/>
                  <a:gd name="T39" fmla="*/ 735 h 27"/>
                  <a:gd name="T40" fmla="*/ 89 w 34"/>
                  <a:gd name="T41" fmla="*/ 649 h 27"/>
                  <a:gd name="T42" fmla="*/ 28 w 34"/>
                  <a:gd name="T43" fmla="*/ 600 h 27"/>
                  <a:gd name="T44" fmla="*/ 28 w 34"/>
                  <a:gd name="T45" fmla="*/ 506 h 27"/>
                  <a:gd name="T46" fmla="*/ 28 w 34"/>
                  <a:gd name="T47" fmla="*/ 446 h 27"/>
                  <a:gd name="T48" fmla="*/ 0 w 34"/>
                  <a:gd name="T49" fmla="*/ 420 h 27"/>
                  <a:gd name="T50" fmla="*/ 66 w 34"/>
                  <a:gd name="T51" fmla="*/ 355 h 27"/>
                  <a:gd name="T52" fmla="*/ 66 w 34"/>
                  <a:gd name="T53" fmla="*/ 266 h 27"/>
                  <a:gd name="T54" fmla="*/ 209 w 34"/>
                  <a:gd name="T55" fmla="*/ 266 h 27"/>
                  <a:gd name="T56" fmla="*/ 311 w 34"/>
                  <a:gd name="T57" fmla="*/ 180 h 27"/>
                  <a:gd name="T58" fmla="*/ 454 w 34"/>
                  <a:gd name="T59" fmla="*/ 114 h 2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4" h="27">
                    <a:moveTo>
                      <a:pt x="15" y="4"/>
                    </a:moveTo>
                    <a:cubicBezTo>
                      <a:pt x="16" y="4"/>
                      <a:pt x="17" y="4"/>
                      <a:pt x="18" y="5"/>
                    </a:cubicBezTo>
                    <a:cubicBezTo>
                      <a:pt x="19" y="6"/>
                      <a:pt x="20" y="4"/>
                      <a:pt x="21" y="5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4" y="5"/>
                      <a:pt x="23" y="0"/>
                      <a:pt x="25" y="1"/>
                    </a:cubicBezTo>
                    <a:cubicBezTo>
                      <a:pt x="27" y="2"/>
                      <a:pt x="25" y="5"/>
                      <a:pt x="26" y="6"/>
                    </a:cubicBezTo>
                    <a:cubicBezTo>
                      <a:pt x="30" y="5"/>
                      <a:pt x="31" y="4"/>
                      <a:pt x="34" y="4"/>
                    </a:cubicBezTo>
                    <a:cubicBezTo>
                      <a:pt x="34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2" y="6"/>
                      <a:pt x="26" y="6"/>
                      <a:pt x="25" y="8"/>
                    </a:cubicBezTo>
                    <a:cubicBezTo>
                      <a:pt x="25" y="9"/>
                      <a:pt x="26" y="9"/>
                      <a:pt x="26" y="10"/>
                    </a:cubicBezTo>
                    <a:cubicBezTo>
                      <a:pt x="26" y="11"/>
                      <a:pt x="26" y="12"/>
                      <a:pt x="25" y="12"/>
                    </a:cubicBezTo>
                    <a:cubicBezTo>
                      <a:pt x="24" y="14"/>
                      <a:pt x="25" y="14"/>
                      <a:pt x="22" y="14"/>
                    </a:cubicBezTo>
                    <a:cubicBezTo>
                      <a:pt x="23" y="14"/>
                      <a:pt x="23" y="15"/>
                      <a:pt x="23" y="16"/>
                    </a:cubicBezTo>
                    <a:cubicBezTo>
                      <a:pt x="23" y="16"/>
                      <a:pt x="21" y="16"/>
                      <a:pt x="21" y="17"/>
                    </a:cubicBezTo>
                    <a:cubicBezTo>
                      <a:pt x="21" y="17"/>
                      <a:pt x="21" y="20"/>
                      <a:pt x="21" y="20"/>
                    </a:cubicBezTo>
                    <a:cubicBezTo>
                      <a:pt x="20" y="21"/>
                      <a:pt x="17" y="20"/>
                      <a:pt x="17" y="21"/>
                    </a:cubicBezTo>
                    <a:cubicBezTo>
                      <a:pt x="16" y="22"/>
                      <a:pt x="14" y="22"/>
                      <a:pt x="14" y="23"/>
                    </a:cubicBezTo>
                    <a:cubicBezTo>
                      <a:pt x="14" y="26"/>
                      <a:pt x="13" y="26"/>
                      <a:pt x="11" y="26"/>
                    </a:cubicBezTo>
                    <a:cubicBezTo>
                      <a:pt x="8" y="27"/>
                      <a:pt x="5" y="26"/>
                      <a:pt x="1" y="25"/>
                    </a:cubicBezTo>
                    <a:cubicBezTo>
                      <a:pt x="2" y="25"/>
                      <a:pt x="4" y="23"/>
                      <a:pt x="3" y="22"/>
                    </a:cubicBezTo>
                    <a:cubicBezTo>
                      <a:pt x="3" y="21"/>
                      <a:pt x="1" y="21"/>
                      <a:pt x="1" y="20"/>
                    </a:cubicBezTo>
                    <a:cubicBezTo>
                      <a:pt x="1" y="19"/>
                      <a:pt x="1" y="18"/>
                      <a:pt x="1" y="17"/>
                    </a:cubicBezTo>
                    <a:cubicBezTo>
                      <a:pt x="0" y="16"/>
                      <a:pt x="2" y="16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3"/>
                      <a:pt x="2" y="12"/>
                      <a:pt x="2" y="12"/>
                    </a:cubicBezTo>
                    <a:cubicBezTo>
                      <a:pt x="2" y="11"/>
                      <a:pt x="2" y="10"/>
                      <a:pt x="2" y="9"/>
                    </a:cubicBezTo>
                    <a:cubicBezTo>
                      <a:pt x="2" y="11"/>
                      <a:pt x="8" y="11"/>
                      <a:pt x="7" y="9"/>
                    </a:cubicBezTo>
                    <a:cubicBezTo>
                      <a:pt x="9" y="8"/>
                      <a:pt x="10" y="8"/>
                      <a:pt x="10" y="6"/>
                    </a:cubicBezTo>
                    <a:cubicBezTo>
                      <a:pt x="11" y="4"/>
                      <a:pt x="13" y="4"/>
                      <a:pt x="15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" name="Freeform 419"/>
              <p:cNvSpPr>
                <a:spLocks noEditPoints="1"/>
              </p:cNvSpPr>
              <p:nvPr/>
            </p:nvSpPr>
            <p:spPr bwMode="auto">
              <a:xfrm>
                <a:off x="3147" y="1574"/>
                <a:ext cx="83" cy="61"/>
              </a:xfrm>
              <a:custGeom>
                <a:avLst/>
                <a:gdLst>
                  <a:gd name="T0" fmla="*/ 0 w 35"/>
                  <a:gd name="T1" fmla="*/ 760 h 26"/>
                  <a:gd name="T2" fmla="*/ 95 w 35"/>
                  <a:gd name="T3" fmla="*/ 633 h 26"/>
                  <a:gd name="T4" fmla="*/ 0 w 35"/>
                  <a:gd name="T5" fmla="*/ 519 h 26"/>
                  <a:gd name="T6" fmla="*/ 0 w 35"/>
                  <a:gd name="T7" fmla="*/ 425 h 26"/>
                  <a:gd name="T8" fmla="*/ 28 w 35"/>
                  <a:gd name="T9" fmla="*/ 298 h 26"/>
                  <a:gd name="T10" fmla="*/ 95 w 35"/>
                  <a:gd name="T11" fmla="*/ 249 h 26"/>
                  <a:gd name="T12" fmla="*/ 185 w 35"/>
                  <a:gd name="T13" fmla="*/ 249 h 26"/>
                  <a:gd name="T14" fmla="*/ 185 w 35"/>
                  <a:gd name="T15" fmla="*/ 209 h 26"/>
                  <a:gd name="T16" fmla="*/ 479 w 35"/>
                  <a:gd name="T17" fmla="*/ 89 h 26"/>
                  <a:gd name="T18" fmla="*/ 602 w 35"/>
                  <a:gd name="T19" fmla="*/ 115 h 26"/>
                  <a:gd name="T20" fmla="*/ 669 w 35"/>
                  <a:gd name="T21" fmla="*/ 89 h 26"/>
                  <a:gd name="T22" fmla="*/ 692 w 35"/>
                  <a:gd name="T23" fmla="*/ 66 h 26"/>
                  <a:gd name="T24" fmla="*/ 787 w 35"/>
                  <a:gd name="T25" fmla="*/ 0 h 26"/>
                  <a:gd name="T26" fmla="*/ 1079 w 35"/>
                  <a:gd name="T27" fmla="*/ 89 h 26"/>
                  <a:gd name="T28" fmla="*/ 1079 w 35"/>
                  <a:gd name="T29" fmla="*/ 115 h 26"/>
                  <a:gd name="T30" fmla="*/ 1013 w 35"/>
                  <a:gd name="T31" fmla="*/ 155 h 26"/>
                  <a:gd name="T32" fmla="*/ 854 w 35"/>
                  <a:gd name="T33" fmla="*/ 270 h 26"/>
                  <a:gd name="T34" fmla="*/ 787 w 35"/>
                  <a:gd name="T35" fmla="*/ 364 h 26"/>
                  <a:gd name="T36" fmla="*/ 759 w 35"/>
                  <a:gd name="T37" fmla="*/ 425 h 26"/>
                  <a:gd name="T38" fmla="*/ 692 w 35"/>
                  <a:gd name="T39" fmla="*/ 490 h 26"/>
                  <a:gd name="T40" fmla="*/ 602 w 35"/>
                  <a:gd name="T41" fmla="*/ 605 h 26"/>
                  <a:gd name="T42" fmla="*/ 574 w 35"/>
                  <a:gd name="T43" fmla="*/ 633 h 26"/>
                  <a:gd name="T44" fmla="*/ 372 w 35"/>
                  <a:gd name="T45" fmla="*/ 760 h 26"/>
                  <a:gd name="T46" fmla="*/ 66 w 35"/>
                  <a:gd name="T47" fmla="*/ 720 h 26"/>
                  <a:gd name="T48" fmla="*/ 439 w 35"/>
                  <a:gd name="T49" fmla="*/ 671 h 26"/>
                  <a:gd name="T50" fmla="*/ 602 w 35"/>
                  <a:gd name="T51" fmla="*/ 584 h 26"/>
                  <a:gd name="T52" fmla="*/ 669 w 35"/>
                  <a:gd name="T53" fmla="*/ 490 h 26"/>
                  <a:gd name="T54" fmla="*/ 692 w 35"/>
                  <a:gd name="T55" fmla="*/ 401 h 26"/>
                  <a:gd name="T56" fmla="*/ 759 w 35"/>
                  <a:gd name="T57" fmla="*/ 364 h 26"/>
                  <a:gd name="T58" fmla="*/ 787 w 35"/>
                  <a:gd name="T59" fmla="*/ 336 h 26"/>
                  <a:gd name="T60" fmla="*/ 787 w 35"/>
                  <a:gd name="T61" fmla="*/ 209 h 26"/>
                  <a:gd name="T62" fmla="*/ 787 w 35"/>
                  <a:gd name="T63" fmla="*/ 28 h 26"/>
                  <a:gd name="T64" fmla="*/ 692 w 35"/>
                  <a:gd name="T65" fmla="*/ 115 h 26"/>
                  <a:gd name="T66" fmla="*/ 692 w 35"/>
                  <a:gd name="T67" fmla="*/ 115 h 26"/>
                  <a:gd name="T68" fmla="*/ 624 w 35"/>
                  <a:gd name="T69" fmla="*/ 115 h 26"/>
                  <a:gd name="T70" fmla="*/ 479 w 35"/>
                  <a:gd name="T71" fmla="*/ 115 h 26"/>
                  <a:gd name="T72" fmla="*/ 349 w 35"/>
                  <a:gd name="T73" fmla="*/ 155 h 26"/>
                  <a:gd name="T74" fmla="*/ 225 w 35"/>
                  <a:gd name="T75" fmla="*/ 270 h 26"/>
                  <a:gd name="T76" fmla="*/ 95 w 35"/>
                  <a:gd name="T77" fmla="*/ 270 h 26"/>
                  <a:gd name="T78" fmla="*/ 28 w 35"/>
                  <a:gd name="T79" fmla="*/ 401 h 26"/>
                  <a:gd name="T80" fmla="*/ 28 w 35"/>
                  <a:gd name="T81" fmla="*/ 490 h 26"/>
                  <a:gd name="T82" fmla="*/ 66 w 35"/>
                  <a:gd name="T83" fmla="*/ 584 h 2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" h="26">
                    <a:moveTo>
                      <a:pt x="8" y="26"/>
                    </a:moveTo>
                    <a:cubicBezTo>
                      <a:pt x="6" y="26"/>
                      <a:pt x="3" y="26"/>
                      <a:pt x="1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2" y="23"/>
                      <a:pt x="3" y="21"/>
                      <a:pt x="3" y="21"/>
                    </a:cubicBezTo>
                    <a:cubicBezTo>
                      <a:pt x="2" y="21"/>
                      <a:pt x="2" y="20"/>
                      <a:pt x="2" y="20"/>
                    </a:cubicBezTo>
                    <a:cubicBezTo>
                      <a:pt x="1" y="20"/>
                      <a:pt x="1" y="20"/>
                      <a:pt x="1" y="19"/>
                    </a:cubicBezTo>
                    <a:cubicBezTo>
                      <a:pt x="0" y="19"/>
                      <a:pt x="0" y="18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1" y="10"/>
                      <a:pt x="2" y="9"/>
                      <a:pt x="2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4" y="9"/>
                      <a:pt x="5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9" y="6"/>
                      <a:pt x="9" y="6"/>
                      <a:pt x="10" y="4"/>
                    </a:cubicBezTo>
                    <a:cubicBezTo>
                      <a:pt x="10" y="3"/>
                      <a:pt x="13" y="2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3"/>
                      <a:pt x="17" y="3"/>
                      <a:pt x="18" y="4"/>
                    </a:cubicBezTo>
                    <a:cubicBezTo>
                      <a:pt x="18" y="4"/>
                      <a:pt x="18" y="4"/>
                      <a:pt x="19" y="4"/>
                    </a:cubicBezTo>
                    <a:cubicBezTo>
                      <a:pt x="19" y="3"/>
                      <a:pt x="20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3" y="2"/>
                      <a:pt x="23" y="1"/>
                    </a:cubicBezTo>
                    <a:cubicBezTo>
                      <a:pt x="23" y="1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1"/>
                      <a:pt x="26" y="2"/>
                      <a:pt x="26" y="3"/>
                    </a:cubicBezTo>
                    <a:cubicBezTo>
                      <a:pt x="26" y="3"/>
                      <a:pt x="26" y="4"/>
                      <a:pt x="27" y="5"/>
                    </a:cubicBezTo>
                    <a:cubicBezTo>
                      <a:pt x="30" y="3"/>
                      <a:pt x="31" y="3"/>
                      <a:pt x="34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2" y="5"/>
                      <a:pt x="32" y="5"/>
                    </a:cubicBezTo>
                    <a:cubicBezTo>
                      <a:pt x="30" y="5"/>
                      <a:pt x="26" y="6"/>
                      <a:pt x="26" y="7"/>
                    </a:cubicBezTo>
                    <a:cubicBezTo>
                      <a:pt x="26" y="7"/>
                      <a:pt x="26" y="8"/>
                      <a:pt x="26" y="8"/>
                    </a:cubicBezTo>
                    <a:cubicBezTo>
                      <a:pt x="27" y="8"/>
                      <a:pt x="27" y="8"/>
                      <a:pt x="27" y="9"/>
                    </a:cubicBezTo>
                    <a:cubicBezTo>
                      <a:pt x="27" y="10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3"/>
                      <a:pt x="24" y="13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6"/>
                      <a:pt x="22" y="16"/>
                      <a:pt x="22" y="16"/>
                    </a:cubicBezTo>
                    <a:cubicBezTo>
                      <a:pt x="22" y="16"/>
                      <a:pt x="22" y="17"/>
                      <a:pt x="22" y="18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20"/>
                      <a:pt x="20" y="20"/>
                      <a:pt x="19" y="20"/>
                    </a:cubicBezTo>
                    <a:cubicBezTo>
                      <a:pt x="19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5" y="21"/>
                      <a:pt x="15" y="21"/>
                      <a:pt x="15" y="22"/>
                    </a:cubicBezTo>
                    <a:cubicBezTo>
                      <a:pt x="15" y="25"/>
                      <a:pt x="14" y="25"/>
                      <a:pt x="12" y="25"/>
                    </a:cubicBezTo>
                    <a:cubicBezTo>
                      <a:pt x="12" y="26"/>
                      <a:pt x="12" y="26"/>
                      <a:pt x="11" y="26"/>
                    </a:cubicBezTo>
                    <a:cubicBezTo>
                      <a:pt x="10" y="26"/>
                      <a:pt x="9" y="26"/>
                      <a:pt x="8" y="26"/>
                    </a:cubicBezTo>
                    <a:close/>
                    <a:moveTo>
                      <a:pt x="2" y="24"/>
                    </a:moveTo>
                    <a:cubicBezTo>
                      <a:pt x="5" y="25"/>
                      <a:pt x="8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3" y="24"/>
                      <a:pt x="13" y="24"/>
                      <a:pt x="14" y="22"/>
                    </a:cubicBezTo>
                    <a:cubicBezTo>
                      <a:pt x="14" y="20"/>
                      <a:pt x="15" y="20"/>
                      <a:pt x="17" y="20"/>
                    </a:cubicBezTo>
                    <a:cubicBezTo>
                      <a:pt x="17" y="20"/>
                      <a:pt x="17" y="19"/>
                      <a:pt x="17" y="19"/>
                    </a:cubicBezTo>
                    <a:cubicBezTo>
                      <a:pt x="17" y="19"/>
                      <a:pt x="18" y="19"/>
                      <a:pt x="19" y="19"/>
                    </a:cubicBezTo>
                    <a:cubicBezTo>
                      <a:pt x="19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1" y="17"/>
                      <a:pt x="21" y="16"/>
                      <a:pt x="21" y="16"/>
                    </a:cubicBezTo>
                    <a:cubicBezTo>
                      <a:pt x="21" y="15"/>
                      <a:pt x="22" y="15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1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0"/>
                      <a:pt x="26" y="10"/>
                      <a:pt x="26" y="9"/>
                    </a:cubicBezTo>
                    <a:cubicBezTo>
                      <a:pt x="26" y="9"/>
                      <a:pt x="26" y="9"/>
                      <a:pt x="25" y="8"/>
                    </a:cubicBezTo>
                    <a:cubicBezTo>
                      <a:pt x="25" y="8"/>
                      <a:pt x="25" y="8"/>
                      <a:pt x="25" y="7"/>
                    </a:cubicBezTo>
                    <a:cubicBezTo>
                      <a:pt x="25" y="6"/>
                      <a:pt x="25" y="6"/>
                      <a:pt x="26" y="6"/>
                    </a:cubicBezTo>
                    <a:cubicBezTo>
                      <a:pt x="25" y="5"/>
                      <a:pt x="25" y="4"/>
                      <a:pt x="25" y="3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1"/>
                      <a:pt x="24" y="1"/>
                      <a:pt x="24" y="2"/>
                    </a:cubicBezTo>
                    <a:cubicBezTo>
                      <a:pt x="24" y="2"/>
                      <a:pt x="23" y="4"/>
                      <a:pt x="22" y="4"/>
                    </a:cubicBezTo>
                    <a:cubicBezTo>
                      <a:pt x="22" y="4"/>
                      <a:pt x="22" y="4"/>
                      <a:pt x="22" y="3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5"/>
                      <a:pt x="19" y="5"/>
                    </a:cubicBezTo>
                    <a:cubicBezTo>
                      <a:pt x="19" y="5"/>
                      <a:pt x="18" y="5"/>
                      <a:pt x="17" y="5"/>
                    </a:cubicBezTo>
                    <a:cubicBezTo>
                      <a:pt x="17" y="4"/>
                      <a:pt x="16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4" y="4"/>
                      <a:pt x="13" y="4"/>
                    </a:cubicBezTo>
                    <a:cubicBezTo>
                      <a:pt x="12" y="4"/>
                      <a:pt x="11" y="4"/>
                      <a:pt x="11" y="5"/>
                    </a:cubicBezTo>
                    <a:cubicBezTo>
                      <a:pt x="10" y="7"/>
                      <a:pt x="9" y="7"/>
                      <a:pt x="8" y="8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3" y="10"/>
                      <a:pt x="3" y="9"/>
                    </a:cubicBezTo>
                    <a:cubicBezTo>
                      <a:pt x="3" y="10"/>
                      <a:pt x="3" y="10"/>
                      <a:pt x="2" y="11"/>
                    </a:cubicBezTo>
                    <a:cubicBezTo>
                      <a:pt x="2" y="11"/>
                      <a:pt x="2" y="12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2" y="14"/>
                      <a:pt x="2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8"/>
                      <a:pt x="1" y="18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20"/>
                      <a:pt x="4" y="20"/>
                    </a:cubicBezTo>
                    <a:cubicBezTo>
                      <a:pt x="4" y="21"/>
                      <a:pt x="3" y="23"/>
                      <a:pt x="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" name="Freeform 420"/>
              <p:cNvSpPr>
                <a:spLocks/>
              </p:cNvSpPr>
              <p:nvPr/>
            </p:nvSpPr>
            <p:spPr bwMode="auto">
              <a:xfrm>
                <a:off x="3093" y="1654"/>
                <a:ext cx="2" cy="0"/>
              </a:xfrm>
              <a:custGeom>
                <a:avLst/>
                <a:gdLst>
                  <a:gd name="T0" fmla="*/ 16 w 1"/>
                  <a:gd name="T1" fmla="*/ 0 w 1"/>
                  <a:gd name="T2" fmla="*/ 16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" name="Freeform 421"/>
              <p:cNvSpPr>
                <a:spLocks/>
              </p:cNvSpPr>
              <p:nvPr/>
            </p:nvSpPr>
            <p:spPr bwMode="auto">
              <a:xfrm>
                <a:off x="3090" y="1649"/>
                <a:ext cx="7" cy="10"/>
              </a:xfrm>
              <a:custGeom>
                <a:avLst/>
                <a:gdLst>
                  <a:gd name="T0" fmla="*/ 28 w 3"/>
                  <a:gd name="T1" fmla="*/ 158 h 4"/>
                  <a:gd name="T2" fmla="*/ 28 w 3"/>
                  <a:gd name="T3" fmla="*/ 125 h 4"/>
                  <a:gd name="T4" fmla="*/ 28 w 3"/>
                  <a:gd name="T5" fmla="*/ 83 h 4"/>
                  <a:gd name="T6" fmla="*/ 28 w 3"/>
                  <a:gd name="T7" fmla="*/ 50 h 4"/>
                  <a:gd name="T8" fmla="*/ 28 w 3"/>
                  <a:gd name="T9" fmla="*/ 50 h 4"/>
                  <a:gd name="T10" fmla="*/ 86 w 3"/>
                  <a:gd name="T11" fmla="*/ 0 h 4"/>
                  <a:gd name="T12" fmla="*/ 65 w 3"/>
                  <a:gd name="T13" fmla="*/ 83 h 4"/>
                  <a:gd name="T14" fmla="*/ 65 w 3"/>
                  <a:gd name="T15" fmla="*/ 125 h 4"/>
                  <a:gd name="T16" fmla="*/ 28 w 3"/>
                  <a:gd name="T17" fmla="*/ 158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" name="Freeform 422"/>
              <p:cNvSpPr>
                <a:spLocks/>
              </p:cNvSpPr>
              <p:nvPr/>
            </p:nvSpPr>
            <p:spPr bwMode="auto">
              <a:xfrm>
                <a:off x="3029" y="1581"/>
                <a:ext cx="54" cy="57"/>
              </a:xfrm>
              <a:custGeom>
                <a:avLst/>
                <a:gdLst>
                  <a:gd name="T0" fmla="*/ 28 w 23"/>
                  <a:gd name="T1" fmla="*/ 485 h 24"/>
                  <a:gd name="T2" fmla="*/ 209 w 23"/>
                  <a:gd name="T3" fmla="*/ 575 h 24"/>
                  <a:gd name="T4" fmla="*/ 298 w 23"/>
                  <a:gd name="T5" fmla="*/ 603 h 24"/>
                  <a:gd name="T6" fmla="*/ 336 w 23"/>
                  <a:gd name="T7" fmla="*/ 644 h 24"/>
                  <a:gd name="T8" fmla="*/ 336 w 23"/>
                  <a:gd name="T9" fmla="*/ 701 h 24"/>
                  <a:gd name="T10" fmla="*/ 545 w 23"/>
                  <a:gd name="T11" fmla="*/ 739 h 24"/>
                  <a:gd name="T12" fmla="*/ 606 w 23"/>
                  <a:gd name="T13" fmla="*/ 672 h 24"/>
                  <a:gd name="T14" fmla="*/ 700 w 23"/>
                  <a:gd name="T15" fmla="*/ 672 h 24"/>
                  <a:gd name="T16" fmla="*/ 545 w 23"/>
                  <a:gd name="T17" fmla="*/ 418 h 24"/>
                  <a:gd name="T18" fmla="*/ 491 w 23"/>
                  <a:gd name="T19" fmla="*/ 321 h 24"/>
                  <a:gd name="T20" fmla="*/ 545 w 23"/>
                  <a:gd name="T21" fmla="*/ 164 h 24"/>
                  <a:gd name="T22" fmla="*/ 425 w 23"/>
                  <a:gd name="T23" fmla="*/ 29 h 24"/>
                  <a:gd name="T24" fmla="*/ 270 w 23"/>
                  <a:gd name="T25" fmla="*/ 29 h 24"/>
                  <a:gd name="T26" fmla="*/ 181 w 23"/>
                  <a:gd name="T27" fmla="*/ 164 h 24"/>
                  <a:gd name="T28" fmla="*/ 89 w 23"/>
                  <a:gd name="T29" fmla="*/ 321 h 24"/>
                  <a:gd name="T30" fmla="*/ 28 w 23"/>
                  <a:gd name="T31" fmla="*/ 485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3" h="24">
                    <a:moveTo>
                      <a:pt x="1" y="15"/>
                    </a:moveTo>
                    <a:cubicBezTo>
                      <a:pt x="3" y="16"/>
                      <a:pt x="5" y="17"/>
                      <a:pt x="7" y="18"/>
                    </a:cubicBezTo>
                    <a:cubicBezTo>
                      <a:pt x="8" y="18"/>
                      <a:pt x="9" y="18"/>
                      <a:pt x="10" y="19"/>
                    </a:cubicBezTo>
                    <a:cubicBezTo>
                      <a:pt x="10" y="20"/>
                      <a:pt x="11" y="19"/>
                      <a:pt x="11" y="20"/>
                    </a:cubicBezTo>
                    <a:cubicBezTo>
                      <a:pt x="12" y="20"/>
                      <a:pt x="11" y="21"/>
                      <a:pt x="11" y="22"/>
                    </a:cubicBezTo>
                    <a:cubicBezTo>
                      <a:pt x="13" y="24"/>
                      <a:pt x="16" y="22"/>
                      <a:pt x="18" y="23"/>
                    </a:cubicBezTo>
                    <a:cubicBezTo>
                      <a:pt x="19" y="23"/>
                      <a:pt x="19" y="21"/>
                      <a:pt x="20" y="21"/>
                    </a:cubicBezTo>
                    <a:cubicBezTo>
                      <a:pt x="21" y="20"/>
                      <a:pt x="22" y="21"/>
                      <a:pt x="23" y="21"/>
                    </a:cubicBezTo>
                    <a:cubicBezTo>
                      <a:pt x="20" y="19"/>
                      <a:pt x="22" y="15"/>
                      <a:pt x="18" y="13"/>
                    </a:cubicBezTo>
                    <a:cubicBezTo>
                      <a:pt x="17" y="13"/>
                      <a:pt x="15" y="11"/>
                      <a:pt x="16" y="10"/>
                    </a:cubicBezTo>
                    <a:cubicBezTo>
                      <a:pt x="16" y="8"/>
                      <a:pt x="17" y="6"/>
                      <a:pt x="18" y="5"/>
                    </a:cubicBezTo>
                    <a:cubicBezTo>
                      <a:pt x="16" y="4"/>
                      <a:pt x="14" y="3"/>
                      <a:pt x="14" y="1"/>
                    </a:cubicBezTo>
                    <a:cubicBezTo>
                      <a:pt x="13" y="1"/>
                      <a:pt x="11" y="0"/>
                      <a:pt x="9" y="1"/>
                    </a:cubicBezTo>
                    <a:cubicBezTo>
                      <a:pt x="7" y="2"/>
                      <a:pt x="6" y="3"/>
                      <a:pt x="6" y="5"/>
                    </a:cubicBezTo>
                    <a:cubicBezTo>
                      <a:pt x="6" y="8"/>
                      <a:pt x="6" y="9"/>
                      <a:pt x="3" y="10"/>
                    </a:cubicBezTo>
                    <a:cubicBezTo>
                      <a:pt x="0" y="12"/>
                      <a:pt x="0" y="12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" name="Freeform 423"/>
              <p:cNvSpPr>
                <a:spLocks noEditPoints="1"/>
              </p:cNvSpPr>
              <p:nvPr/>
            </p:nvSpPr>
            <p:spPr bwMode="auto">
              <a:xfrm>
                <a:off x="3026" y="1579"/>
                <a:ext cx="59" cy="59"/>
              </a:xfrm>
              <a:custGeom>
                <a:avLst/>
                <a:gdLst>
                  <a:gd name="T0" fmla="*/ 590 w 25"/>
                  <a:gd name="T1" fmla="*/ 774 h 25"/>
                  <a:gd name="T2" fmla="*/ 500 w 25"/>
                  <a:gd name="T3" fmla="*/ 753 h 25"/>
                  <a:gd name="T4" fmla="*/ 368 w 25"/>
                  <a:gd name="T5" fmla="*/ 708 h 25"/>
                  <a:gd name="T6" fmla="*/ 368 w 25"/>
                  <a:gd name="T7" fmla="*/ 656 h 25"/>
                  <a:gd name="T8" fmla="*/ 319 w 25"/>
                  <a:gd name="T9" fmla="*/ 656 h 25"/>
                  <a:gd name="T10" fmla="*/ 250 w 25"/>
                  <a:gd name="T11" fmla="*/ 590 h 25"/>
                  <a:gd name="T12" fmla="*/ 66 w 25"/>
                  <a:gd name="T13" fmla="*/ 500 h 25"/>
                  <a:gd name="T14" fmla="*/ 28 w 25"/>
                  <a:gd name="T15" fmla="*/ 500 h 25"/>
                  <a:gd name="T16" fmla="*/ 118 w 25"/>
                  <a:gd name="T17" fmla="*/ 340 h 25"/>
                  <a:gd name="T18" fmla="*/ 278 w 25"/>
                  <a:gd name="T19" fmla="*/ 66 h 25"/>
                  <a:gd name="T20" fmla="*/ 434 w 25"/>
                  <a:gd name="T21" fmla="*/ 28 h 25"/>
                  <a:gd name="T22" fmla="*/ 500 w 25"/>
                  <a:gd name="T23" fmla="*/ 28 h 25"/>
                  <a:gd name="T24" fmla="*/ 590 w 25"/>
                  <a:gd name="T25" fmla="*/ 156 h 25"/>
                  <a:gd name="T26" fmla="*/ 590 w 25"/>
                  <a:gd name="T27" fmla="*/ 184 h 25"/>
                  <a:gd name="T28" fmla="*/ 524 w 25"/>
                  <a:gd name="T29" fmla="*/ 340 h 25"/>
                  <a:gd name="T30" fmla="*/ 684 w 25"/>
                  <a:gd name="T31" fmla="*/ 552 h 25"/>
                  <a:gd name="T32" fmla="*/ 774 w 25"/>
                  <a:gd name="T33" fmla="*/ 684 h 25"/>
                  <a:gd name="T34" fmla="*/ 684 w 25"/>
                  <a:gd name="T35" fmla="*/ 684 h 25"/>
                  <a:gd name="T36" fmla="*/ 656 w 25"/>
                  <a:gd name="T37" fmla="*/ 708 h 25"/>
                  <a:gd name="T38" fmla="*/ 524 w 25"/>
                  <a:gd name="T39" fmla="*/ 708 h 25"/>
                  <a:gd name="T40" fmla="*/ 618 w 25"/>
                  <a:gd name="T41" fmla="*/ 708 h 25"/>
                  <a:gd name="T42" fmla="*/ 684 w 25"/>
                  <a:gd name="T43" fmla="*/ 656 h 25"/>
                  <a:gd name="T44" fmla="*/ 590 w 25"/>
                  <a:gd name="T45" fmla="*/ 463 h 25"/>
                  <a:gd name="T46" fmla="*/ 524 w 25"/>
                  <a:gd name="T47" fmla="*/ 250 h 25"/>
                  <a:gd name="T48" fmla="*/ 463 w 25"/>
                  <a:gd name="T49" fmla="*/ 66 h 25"/>
                  <a:gd name="T50" fmla="*/ 319 w 25"/>
                  <a:gd name="T51" fmla="*/ 66 h 25"/>
                  <a:gd name="T52" fmla="*/ 250 w 25"/>
                  <a:gd name="T53" fmla="*/ 184 h 25"/>
                  <a:gd name="T54" fmla="*/ 94 w 25"/>
                  <a:gd name="T55" fmla="*/ 368 h 25"/>
                  <a:gd name="T56" fmla="*/ 222 w 25"/>
                  <a:gd name="T57" fmla="*/ 552 h 25"/>
                  <a:gd name="T58" fmla="*/ 278 w 25"/>
                  <a:gd name="T59" fmla="*/ 590 h 25"/>
                  <a:gd name="T60" fmla="*/ 368 w 25"/>
                  <a:gd name="T61" fmla="*/ 618 h 25"/>
                  <a:gd name="T62" fmla="*/ 406 w 25"/>
                  <a:gd name="T63" fmla="*/ 684 h 25"/>
                  <a:gd name="T64" fmla="*/ 500 w 25"/>
                  <a:gd name="T65" fmla="*/ 708 h 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" h="25">
                    <a:moveTo>
                      <a:pt x="19" y="25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6" y="24"/>
                    </a:cubicBezTo>
                    <a:cubicBezTo>
                      <a:pt x="16" y="24"/>
                      <a:pt x="16" y="24"/>
                      <a:pt x="15" y="24"/>
                    </a:cubicBezTo>
                    <a:cubicBezTo>
                      <a:pt x="14" y="24"/>
                      <a:pt x="13" y="24"/>
                      <a:pt x="12" y="23"/>
                    </a:cubicBezTo>
                    <a:cubicBezTo>
                      <a:pt x="12" y="23"/>
                      <a:pt x="12" y="22"/>
                      <a:pt x="12" y="22"/>
                    </a:cubicBezTo>
                    <a:cubicBezTo>
                      <a:pt x="12" y="22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1" y="21"/>
                      <a:pt x="11" y="21"/>
                      <a:pt x="10" y="21"/>
                    </a:cubicBezTo>
                    <a:cubicBezTo>
                      <a:pt x="10" y="20"/>
                      <a:pt x="9" y="20"/>
                      <a:pt x="9" y="20"/>
                    </a:cubicBezTo>
                    <a:cubicBezTo>
                      <a:pt x="9" y="20"/>
                      <a:pt x="8" y="20"/>
                      <a:pt x="8" y="19"/>
                    </a:cubicBezTo>
                    <a:cubicBezTo>
                      <a:pt x="7" y="19"/>
                      <a:pt x="7" y="19"/>
                      <a:pt x="6" y="19"/>
                    </a:cubicBezTo>
                    <a:cubicBezTo>
                      <a:pt x="5" y="18"/>
                      <a:pt x="4" y="17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3"/>
                      <a:pt x="0" y="13"/>
                      <a:pt x="3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6" y="9"/>
                      <a:pt x="6" y="9"/>
                      <a:pt x="6" y="6"/>
                    </a:cubicBezTo>
                    <a:cubicBezTo>
                      <a:pt x="6" y="4"/>
                      <a:pt x="8" y="3"/>
                      <a:pt x="9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2" y="1"/>
                      <a:pt x="14" y="1"/>
                    </a:cubicBezTo>
                    <a:cubicBezTo>
                      <a:pt x="14" y="1"/>
                      <a:pt x="15" y="1"/>
                      <a:pt x="15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4"/>
                      <a:pt x="17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8" y="8"/>
                      <a:pt x="18" y="9"/>
                    </a:cubicBezTo>
                    <a:cubicBezTo>
                      <a:pt x="18" y="9"/>
                      <a:pt x="17" y="10"/>
                      <a:pt x="17" y="11"/>
                    </a:cubicBezTo>
                    <a:cubicBezTo>
                      <a:pt x="17" y="12"/>
                      <a:pt x="18" y="13"/>
                      <a:pt x="20" y="14"/>
                    </a:cubicBezTo>
                    <a:cubicBezTo>
                      <a:pt x="22" y="15"/>
                      <a:pt x="22" y="17"/>
                      <a:pt x="22" y="18"/>
                    </a:cubicBezTo>
                    <a:cubicBezTo>
                      <a:pt x="23" y="19"/>
                      <a:pt x="23" y="20"/>
                      <a:pt x="24" y="21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3" y="22"/>
                      <a:pt x="22" y="22"/>
                    </a:cubicBezTo>
                    <a:cubicBezTo>
                      <a:pt x="22" y="22"/>
                      <a:pt x="21" y="22"/>
                      <a:pt x="21" y="2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0" y="24"/>
                      <a:pt x="20" y="25"/>
                      <a:pt x="19" y="25"/>
                    </a:cubicBezTo>
                    <a:close/>
                    <a:moveTo>
                      <a:pt x="17" y="23"/>
                    </a:moveTo>
                    <a:cubicBezTo>
                      <a:pt x="18" y="23"/>
                      <a:pt x="18" y="23"/>
                      <a:pt x="19" y="23"/>
                    </a:cubicBezTo>
                    <a:cubicBezTo>
                      <a:pt x="19" y="23"/>
                      <a:pt x="19" y="23"/>
                      <a:pt x="20" y="23"/>
                    </a:cubicBezTo>
                    <a:cubicBezTo>
                      <a:pt x="20" y="22"/>
                      <a:pt x="20" y="22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ubicBezTo>
                      <a:pt x="22" y="20"/>
                      <a:pt x="21" y="19"/>
                      <a:pt x="21" y="18"/>
                    </a:cubicBezTo>
                    <a:cubicBezTo>
                      <a:pt x="21" y="17"/>
                      <a:pt x="20" y="16"/>
                      <a:pt x="19" y="15"/>
                    </a:cubicBezTo>
                    <a:cubicBezTo>
                      <a:pt x="18" y="14"/>
                      <a:pt x="15" y="12"/>
                      <a:pt x="16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7"/>
                      <a:pt x="18" y="7"/>
                      <a:pt x="18" y="6"/>
                    </a:cubicBezTo>
                    <a:cubicBezTo>
                      <a:pt x="16" y="6"/>
                      <a:pt x="15" y="4"/>
                      <a:pt x="15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2" y="2"/>
                      <a:pt x="11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4"/>
                      <a:pt x="8" y="4"/>
                      <a:pt x="8" y="6"/>
                    </a:cubicBezTo>
                    <a:cubicBezTo>
                      <a:pt x="7" y="9"/>
                      <a:pt x="7" y="10"/>
                      <a:pt x="4" y="12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2" y="13"/>
                      <a:pt x="2" y="13"/>
                      <a:pt x="2" y="15"/>
                    </a:cubicBezTo>
                    <a:cubicBezTo>
                      <a:pt x="4" y="16"/>
                      <a:pt x="6" y="17"/>
                      <a:pt x="7" y="18"/>
                    </a:cubicBezTo>
                    <a:cubicBezTo>
                      <a:pt x="7" y="18"/>
                      <a:pt x="8" y="18"/>
                      <a:pt x="8" y="18"/>
                    </a:cubicBezTo>
                    <a:cubicBezTo>
                      <a:pt x="9" y="18"/>
                      <a:pt x="9" y="19"/>
                      <a:pt x="9" y="19"/>
                    </a:cubicBezTo>
                    <a:cubicBezTo>
                      <a:pt x="10" y="19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2" y="20"/>
                      <a:pt x="12" y="20"/>
                      <a:pt x="13" y="21"/>
                    </a:cubicBezTo>
                    <a:cubicBezTo>
                      <a:pt x="13" y="21"/>
                      <a:pt x="13" y="21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3"/>
                      <a:pt x="15" y="23"/>
                      <a:pt x="16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" name="Freeform 424"/>
              <p:cNvSpPr>
                <a:spLocks/>
              </p:cNvSpPr>
              <p:nvPr/>
            </p:nvSpPr>
            <p:spPr bwMode="auto">
              <a:xfrm>
                <a:off x="3062" y="1633"/>
                <a:ext cx="9" cy="7"/>
              </a:xfrm>
              <a:custGeom>
                <a:avLst/>
                <a:gdLst>
                  <a:gd name="T0" fmla="*/ 0 w 4"/>
                  <a:gd name="T1" fmla="*/ 28 h 3"/>
                  <a:gd name="T2" fmla="*/ 101 w 4"/>
                  <a:gd name="T3" fmla="*/ 28 h 3"/>
                  <a:gd name="T4" fmla="*/ 0 w 4"/>
                  <a:gd name="T5" fmla="*/ 28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2" y="3"/>
                      <a:pt x="2" y="2"/>
                      <a:pt x="4" y="1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" name="Freeform 425"/>
              <p:cNvSpPr>
                <a:spLocks noEditPoints="1"/>
              </p:cNvSpPr>
              <p:nvPr/>
            </p:nvSpPr>
            <p:spPr bwMode="auto">
              <a:xfrm>
                <a:off x="3060" y="1633"/>
                <a:ext cx="16" cy="7"/>
              </a:xfrm>
              <a:custGeom>
                <a:avLst/>
                <a:gdLst>
                  <a:gd name="T0" fmla="*/ 85 w 7"/>
                  <a:gd name="T1" fmla="*/ 86 h 3"/>
                  <a:gd name="T2" fmla="*/ 85 w 7"/>
                  <a:gd name="T3" fmla="*/ 86 h 3"/>
                  <a:gd name="T4" fmla="*/ 25 w 7"/>
                  <a:gd name="T5" fmla="*/ 28 h 3"/>
                  <a:gd name="T6" fmla="*/ 0 w 7"/>
                  <a:gd name="T7" fmla="*/ 28 h 3"/>
                  <a:gd name="T8" fmla="*/ 25 w 7"/>
                  <a:gd name="T9" fmla="*/ 28 h 3"/>
                  <a:gd name="T10" fmla="*/ 130 w 7"/>
                  <a:gd name="T11" fmla="*/ 0 h 3"/>
                  <a:gd name="T12" fmla="*/ 194 w 7"/>
                  <a:gd name="T13" fmla="*/ 28 h 3"/>
                  <a:gd name="T14" fmla="*/ 130 w 7"/>
                  <a:gd name="T15" fmla="*/ 65 h 3"/>
                  <a:gd name="T16" fmla="*/ 85 w 7"/>
                  <a:gd name="T17" fmla="*/ 86 h 3"/>
                  <a:gd name="T18" fmla="*/ 57 w 7"/>
                  <a:gd name="T19" fmla="*/ 28 h 3"/>
                  <a:gd name="T20" fmla="*/ 110 w 7"/>
                  <a:gd name="T21" fmla="*/ 28 h 3"/>
                  <a:gd name="T22" fmla="*/ 57 w 7"/>
                  <a:gd name="T23" fmla="*/ 28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lose/>
                    <a:moveTo>
                      <a:pt x="2" y="1"/>
                    </a:moveTo>
                    <a:cubicBezTo>
                      <a:pt x="3" y="2"/>
                      <a:pt x="3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" name="Freeform 426"/>
              <p:cNvSpPr>
                <a:spLocks/>
              </p:cNvSpPr>
              <p:nvPr/>
            </p:nvSpPr>
            <p:spPr bwMode="auto">
              <a:xfrm>
                <a:off x="3003" y="1609"/>
                <a:ext cx="9" cy="26"/>
              </a:xfrm>
              <a:custGeom>
                <a:avLst/>
                <a:gdLst>
                  <a:gd name="T0" fmla="*/ 56 w 4"/>
                  <a:gd name="T1" fmla="*/ 319 h 11"/>
                  <a:gd name="T2" fmla="*/ 81 w 4"/>
                  <a:gd name="T3" fmla="*/ 156 h 11"/>
                  <a:gd name="T4" fmla="*/ 56 w 4"/>
                  <a:gd name="T5" fmla="*/ 156 h 11"/>
                  <a:gd name="T6" fmla="*/ 81 w 4"/>
                  <a:gd name="T7" fmla="*/ 118 h 11"/>
                  <a:gd name="T8" fmla="*/ 101 w 4"/>
                  <a:gd name="T9" fmla="*/ 95 h 11"/>
                  <a:gd name="T10" fmla="*/ 101 w 4"/>
                  <a:gd name="T11" fmla="*/ 0 h 11"/>
                  <a:gd name="T12" fmla="*/ 25 w 4"/>
                  <a:gd name="T13" fmla="*/ 156 h 11"/>
                  <a:gd name="T14" fmla="*/ 56 w 4"/>
                  <a:gd name="T15" fmla="*/ 319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11">
                    <a:moveTo>
                      <a:pt x="2" y="10"/>
                    </a:moveTo>
                    <a:cubicBezTo>
                      <a:pt x="3" y="9"/>
                      <a:pt x="3" y="7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2" y="4"/>
                      <a:pt x="2" y="2"/>
                      <a:pt x="4" y="3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1" y="0"/>
                      <a:pt x="2" y="3"/>
                      <a:pt x="1" y="5"/>
                    </a:cubicBezTo>
                    <a:cubicBezTo>
                      <a:pt x="0" y="6"/>
                      <a:pt x="2" y="11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" name="Freeform 427"/>
              <p:cNvSpPr>
                <a:spLocks noEditPoints="1"/>
              </p:cNvSpPr>
              <p:nvPr/>
            </p:nvSpPr>
            <p:spPr bwMode="auto">
              <a:xfrm>
                <a:off x="3003" y="1609"/>
                <a:ext cx="9" cy="26"/>
              </a:xfrm>
              <a:custGeom>
                <a:avLst/>
                <a:gdLst>
                  <a:gd name="T0" fmla="*/ 56 w 4"/>
                  <a:gd name="T1" fmla="*/ 340 h 11"/>
                  <a:gd name="T2" fmla="*/ 25 w 4"/>
                  <a:gd name="T3" fmla="*/ 319 h 11"/>
                  <a:gd name="T4" fmla="*/ 0 w 4"/>
                  <a:gd name="T5" fmla="*/ 225 h 11"/>
                  <a:gd name="T6" fmla="*/ 0 w 4"/>
                  <a:gd name="T7" fmla="*/ 225 h 11"/>
                  <a:gd name="T8" fmla="*/ 0 w 4"/>
                  <a:gd name="T9" fmla="*/ 184 h 11"/>
                  <a:gd name="T10" fmla="*/ 25 w 4"/>
                  <a:gd name="T11" fmla="*/ 118 h 11"/>
                  <a:gd name="T12" fmla="*/ 25 w 4"/>
                  <a:gd name="T13" fmla="*/ 66 h 11"/>
                  <a:gd name="T14" fmla="*/ 101 w 4"/>
                  <a:gd name="T15" fmla="*/ 0 h 11"/>
                  <a:gd name="T16" fmla="*/ 101 w 4"/>
                  <a:gd name="T17" fmla="*/ 0 h 11"/>
                  <a:gd name="T18" fmla="*/ 101 w 4"/>
                  <a:gd name="T19" fmla="*/ 0 h 11"/>
                  <a:gd name="T20" fmla="*/ 101 w 4"/>
                  <a:gd name="T21" fmla="*/ 95 h 11"/>
                  <a:gd name="T22" fmla="*/ 101 w 4"/>
                  <a:gd name="T23" fmla="*/ 118 h 11"/>
                  <a:gd name="T24" fmla="*/ 81 w 4"/>
                  <a:gd name="T25" fmla="*/ 95 h 11"/>
                  <a:gd name="T26" fmla="*/ 81 w 4"/>
                  <a:gd name="T27" fmla="*/ 95 h 11"/>
                  <a:gd name="T28" fmla="*/ 81 w 4"/>
                  <a:gd name="T29" fmla="*/ 95 h 11"/>
                  <a:gd name="T30" fmla="*/ 81 w 4"/>
                  <a:gd name="T31" fmla="*/ 118 h 11"/>
                  <a:gd name="T32" fmla="*/ 101 w 4"/>
                  <a:gd name="T33" fmla="*/ 118 h 11"/>
                  <a:gd name="T34" fmla="*/ 81 w 4"/>
                  <a:gd name="T35" fmla="*/ 118 h 11"/>
                  <a:gd name="T36" fmla="*/ 101 w 4"/>
                  <a:gd name="T37" fmla="*/ 118 h 11"/>
                  <a:gd name="T38" fmla="*/ 81 w 4"/>
                  <a:gd name="T39" fmla="*/ 340 h 11"/>
                  <a:gd name="T40" fmla="*/ 56 w 4"/>
                  <a:gd name="T41" fmla="*/ 340 h 11"/>
                  <a:gd name="T42" fmla="*/ 25 w 4"/>
                  <a:gd name="T43" fmla="*/ 184 h 11"/>
                  <a:gd name="T44" fmla="*/ 56 w 4"/>
                  <a:gd name="T45" fmla="*/ 279 h 11"/>
                  <a:gd name="T46" fmla="*/ 81 w 4"/>
                  <a:gd name="T47" fmla="*/ 184 h 11"/>
                  <a:gd name="T48" fmla="*/ 56 w 4"/>
                  <a:gd name="T49" fmla="*/ 184 h 11"/>
                  <a:gd name="T50" fmla="*/ 25 w 4"/>
                  <a:gd name="T51" fmla="*/ 184 h 1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2" y="11"/>
                      <a:pt x="2" y="11"/>
                      <a:pt x="1" y="10"/>
                    </a:cubicBezTo>
                    <a:cubicBezTo>
                      <a:pt x="1" y="10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4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11"/>
                      <a:pt x="3" y="11"/>
                      <a:pt x="3" y="11"/>
                    </a:cubicBezTo>
                    <a:lnTo>
                      <a:pt x="2" y="11"/>
                    </a:lnTo>
                    <a:close/>
                    <a:moveTo>
                      <a:pt x="1" y="6"/>
                    </a:moveTo>
                    <a:cubicBezTo>
                      <a:pt x="1" y="7"/>
                      <a:pt x="2" y="8"/>
                      <a:pt x="2" y="9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lnTo>
                      <a:pt x="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" name="Freeform 428"/>
              <p:cNvSpPr>
                <a:spLocks/>
              </p:cNvSpPr>
              <p:nvPr/>
            </p:nvSpPr>
            <p:spPr bwMode="auto">
              <a:xfrm>
                <a:off x="3005" y="1609"/>
                <a:ext cx="26" cy="26"/>
              </a:xfrm>
              <a:custGeom>
                <a:avLst/>
                <a:gdLst>
                  <a:gd name="T0" fmla="*/ 319 w 11"/>
                  <a:gd name="T1" fmla="*/ 0 h 11"/>
                  <a:gd name="T2" fmla="*/ 156 w 11"/>
                  <a:gd name="T3" fmla="*/ 95 h 11"/>
                  <a:gd name="T4" fmla="*/ 95 w 11"/>
                  <a:gd name="T5" fmla="*/ 95 h 11"/>
                  <a:gd name="T6" fmla="*/ 66 w 11"/>
                  <a:gd name="T7" fmla="*/ 118 h 11"/>
                  <a:gd name="T8" fmla="*/ 28 w 11"/>
                  <a:gd name="T9" fmla="*/ 156 h 11"/>
                  <a:gd name="T10" fmla="*/ 66 w 11"/>
                  <a:gd name="T11" fmla="*/ 156 h 11"/>
                  <a:gd name="T12" fmla="*/ 66 w 11"/>
                  <a:gd name="T13" fmla="*/ 340 h 11"/>
                  <a:gd name="T14" fmla="*/ 156 w 11"/>
                  <a:gd name="T15" fmla="*/ 279 h 11"/>
                  <a:gd name="T16" fmla="*/ 225 w 11"/>
                  <a:gd name="T17" fmla="*/ 279 h 11"/>
                  <a:gd name="T18" fmla="*/ 251 w 11"/>
                  <a:gd name="T19" fmla="*/ 225 h 11"/>
                  <a:gd name="T20" fmla="*/ 184 w 11"/>
                  <a:gd name="T21" fmla="*/ 156 h 11"/>
                  <a:gd name="T22" fmla="*/ 319 w 11"/>
                  <a:gd name="T23" fmla="*/ 118 h 11"/>
                  <a:gd name="T24" fmla="*/ 319 w 11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10" y="0"/>
                    </a:moveTo>
                    <a:cubicBezTo>
                      <a:pt x="8" y="1"/>
                      <a:pt x="7" y="2"/>
                      <a:pt x="5" y="3"/>
                    </a:cubicBezTo>
                    <a:cubicBezTo>
                      <a:pt x="4" y="3"/>
                      <a:pt x="2" y="0"/>
                      <a:pt x="3" y="3"/>
                    </a:cubicBezTo>
                    <a:cubicBezTo>
                      <a:pt x="1" y="2"/>
                      <a:pt x="1" y="4"/>
                      <a:pt x="2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7"/>
                      <a:pt x="0" y="11"/>
                      <a:pt x="2" y="11"/>
                    </a:cubicBezTo>
                    <a:cubicBezTo>
                      <a:pt x="4" y="11"/>
                      <a:pt x="4" y="11"/>
                      <a:pt x="5" y="9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7" y="8"/>
                      <a:pt x="8" y="8"/>
                      <a:pt x="8" y="7"/>
                    </a:cubicBezTo>
                    <a:cubicBezTo>
                      <a:pt x="7" y="6"/>
                      <a:pt x="7" y="6"/>
                      <a:pt x="6" y="5"/>
                    </a:cubicBezTo>
                    <a:cubicBezTo>
                      <a:pt x="7" y="4"/>
                      <a:pt x="10" y="4"/>
                      <a:pt x="10" y="4"/>
                    </a:cubicBezTo>
                    <a:cubicBezTo>
                      <a:pt x="11" y="3"/>
                      <a:pt x="10" y="1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" name="Freeform 429"/>
              <p:cNvSpPr>
                <a:spLocks noEditPoints="1"/>
              </p:cNvSpPr>
              <p:nvPr/>
            </p:nvSpPr>
            <p:spPr bwMode="auto">
              <a:xfrm>
                <a:off x="3003" y="1607"/>
                <a:ext cx="31" cy="31"/>
              </a:xfrm>
              <a:custGeom>
                <a:avLst/>
                <a:gdLst>
                  <a:gd name="T0" fmla="*/ 136 w 13"/>
                  <a:gd name="T1" fmla="*/ 420 h 13"/>
                  <a:gd name="T2" fmla="*/ 136 w 13"/>
                  <a:gd name="T3" fmla="*/ 420 h 13"/>
                  <a:gd name="T4" fmla="*/ 98 w 13"/>
                  <a:gd name="T5" fmla="*/ 420 h 13"/>
                  <a:gd name="T6" fmla="*/ 69 w 13"/>
                  <a:gd name="T7" fmla="*/ 393 h 13"/>
                  <a:gd name="T8" fmla="*/ 69 w 13"/>
                  <a:gd name="T9" fmla="*/ 234 h 13"/>
                  <a:gd name="T10" fmla="*/ 98 w 13"/>
                  <a:gd name="T11" fmla="*/ 234 h 13"/>
                  <a:gd name="T12" fmla="*/ 69 w 13"/>
                  <a:gd name="T13" fmla="*/ 234 h 13"/>
                  <a:gd name="T14" fmla="*/ 0 w 13"/>
                  <a:gd name="T15" fmla="*/ 255 h 13"/>
                  <a:gd name="T16" fmla="*/ 69 w 13"/>
                  <a:gd name="T17" fmla="*/ 188 h 13"/>
                  <a:gd name="T18" fmla="*/ 69 w 13"/>
                  <a:gd name="T19" fmla="*/ 165 h 13"/>
                  <a:gd name="T20" fmla="*/ 69 w 13"/>
                  <a:gd name="T21" fmla="*/ 165 h 13"/>
                  <a:gd name="T22" fmla="*/ 69 w 13"/>
                  <a:gd name="T23" fmla="*/ 136 h 13"/>
                  <a:gd name="T24" fmla="*/ 98 w 13"/>
                  <a:gd name="T25" fmla="*/ 98 h 13"/>
                  <a:gd name="T26" fmla="*/ 98 w 13"/>
                  <a:gd name="T27" fmla="*/ 69 h 13"/>
                  <a:gd name="T28" fmla="*/ 136 w 13"/>
                  <a:gd name="T29" fmla="*/ 69 h 13"/>
                  <a:gd name="T30" fmla="*/ 165 w 13"/>
                  <a:gd name="T31" fmla="*/ 98 h 13"/>
                  <a:gd name="T32" fmla="*/ 188 w 13"/>
                  <a:gd name="T33" fmla="*/ 98 h 13"/>
                  <a:gd name="T34" fmla="*/ 353 w 13"/>
                  <a:gd name="T35" fmla="*/ 0 h 13"/>
                  <a:gd name="T36" fmla="*/ 353 w 13"/>
                  <a:gd name="T37" fmla="*/ 29 h 13"/>
                  <a:gd name="T38" fmla="*/ 393 w 13"/>
                  <a:gd name="T39" fmla="*/ 69 h 13"/>
                  <a:gd name="T40" fmla="*/ 393 w 13"/>
                  <a:gd name="T41" fmla="*/ 165 h 13"/>
                  <a:gd name="T42" fmla="*/ 255 w 13"/>
                  <a:gd name="T43" fmla="*/ 188 h 13"/>
                  <a:gd name="T44" fmla="*/ 255 w 13"/>
                  <a:gd name="T45" fmla="*/ 188 h 13"/>
                  <a:gd name="T46" fmla="*/ 324 w 13"/>
                  <a:gd name="T47" fmla="*/ 255 h 13"/>
                  <a:gd name="T48" fmla="*/ 324 w 13"/>
                  <a:gd name="T49" fmla="*/ 284 h 13"/>
                  <a:gd name="T50" fmla="*/ 284 w 13"/>
                  <a:gd name="T51" fmla="*/ 324 h 13"/>
                  <a:gd name="T52" fmla="*/ 255 w 13"/>
                  <a:gd name="T53" fmla="*/ 324 h 13"/>
                  <a:gd name="T54" fmla="*/ 234 w 13"/>
                  <a:gd name="T55" fmla="*/ 353 h 13"/>
                  <a:gd name="T56" fmla="*/ 234 w 13"/>
                  <a:gd name="T57" fmla="*/ 353 h 13"/>
                  <a:gd name="T58" fmla="*/ 188 w 13"/>
                  <a:gd name="T59" fmla="*/ 393 h 13"/>
                  <a:gd name="T60" fmla="*/ 136 w 13"/>
                  <a:gd name="T61" fmla="*/ 420 h 13"/>
                  <a:gd name="T62" fmla="*/ 136 w 13"/>
                  <a:gd name="T63" fmla="*/ 165 h 13"/>
                  <a:gd name="T64" fmla="*/ 136 w 13"/>
                  <a:gd name="T65" fmla="*/ 188 h 13"/>
                  <a:gd name="T66" fmla="*/ 136 w 13"/>
                  <a:gd name="T67" fmla="*/ 234 h 13"/>
                  <a:gd name="T68" fmla="*/ 98 w 13"/>
                  <a:gd name="T69" fmla="*/ 353 h 13"/>
                  <a:gd name="T70" fmla="*/ 98 w 13"/>
                  <a:gd name="T71" fmla="*/ 353 h 13"/>
                  <a:gd name="T72" fmla="*/ 136 w 13"/>
                  <a:gd name="T73" fmla="*/ 353 h 13"/>
                  <a:gd name="T74" fmla="*/ 136 w 13"/>
                  <a:gd name="T75" fmla="*/ 353 h 13"/>
                  <a:gd name="T76" fmla="*/ 165 w 13"/>
                  <a:gd name="T77" fmla="*/ 353 h 13"/>
                  <a:gd name="T78" fmla="*/ 188 w 13"/>
                  <a:gd name="T79" fmla="*/ 324 h 13"/>
                  <a:gd name="T80" fmla="*/ 234 w 13"/>
                  <a:gd name="T81" fmla="*/ 324 h 13"/>
                  <a:gd name="T82" fmla="*/ 255 w 13"/>
                  <a:gd name="T83" fmla="*/ 284 h 13"/>
                  <a:gd name="T84" fmla="*/ 255 w 13"/>
                  <a:gd name="T85" fmla="*/ 284 h 13"/>
                  <a:gd name="T86" fmla="*/ 255 w 13"/>
                  <a:gd name="T87" fmla="*/ 255 h 13"/>
                  <a:gd name="T88" fmla="*/ 188 w 13"/>
                  <a:gd name="T89" fmla="*/ 165 h 13"/>
                  <a:gd name="T90" fmla="*/ 234 w 13"/>
                  <a:gd name="T91" fmla="*/ 165 h 13"/>
                  <a:gd name="T92" fmla="*/ 255 w 13"/>
                  <a:gd name="T93" fmla="*/ 165 h 13"/>
                  <a:gd name="T94" fmla="*/ 353 w 13"/>
                  <a:gd name="T95" fmla="*/ 136 h 13"/>
                  <a:gd name="T96" fmla="*/ 353 w 13"/>
                  <a:gd name="T97" fmla="*/ 69 h 13"/>
                  <a:gd name="T98" fmla="*/ 353 w 13"/>
                  <a:gd name="T99" fmla="*/ 69 h 13"/>
                  <a:gd name="T100" fmla="*/ 188 w 13"/>
                  <a:gd name="T101" fmla="*/ 136 h 13"/>
                  <a:gd name="T102" fmla="*/ 136 w 13"/>
                  <a:gd name="T103" fmla="*/ 136 h 13"/>
                  <a:gd name="T104" fmla="*/ 136 w 13"/>
                  <a:gd name="T105" fmla="*/ 98 h 13"/>
                  <a:gd name="T106" fmla="*/ 136 w 13"/>
                  <a:gd name="T107" fmla="*/ 136 h 13"/>
                  <a:gd name="T108" fmla="*/ 136 w 13"/>
                  <a:gd name="T109" fmla="*/ 165 h 13"/>
                  <a:gd name="T110" fmla="*/ 98 w 13"/>
                  <a:gd name="T111" fmla="*/ 136 h 13"/>
                  <a:gd name="T112" fmla="*/ 98 w 13"/>
                  <a:gd name="T113" fmla="*/ 136 h 13"/>
                  <a:gd name="T114" fmla="*/ 98 w 13"/>
                  <a:gd name="T115" fmla="*/ 136 h 13"/>
                  <a:gd name="T116" fmla="*/ 98 w 13"/>
                  <a:gd name="T117" fmla="*/ 165 h 13"/>
                  <a:gd name="T118" fmla="*/ 136 w 13"/>
                  <a:gd name="T119" fmla="*/ 165 h 13"/>
                  <a:gd name="T120" fmla="*/ 98 w 13"/>
                  <a:gd name="T121" fmla="*/ 165 h 13"/>
                  <a:gd name="T122" fmla="*/ 136 w 13"/>
                  <a:gd name="T123" fmla="*/ 165 h 1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3" h="13">
                    <a:moveTo>
                      <a:pt x="4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3" y="13"/>
                      <a:pt x="3" y="13"/>
                    </a:cubicBezTo>
                    <a:cubicBezTo>
                      <a:pt x="3" y="13"/>
                      <a:pt x="2" y="12"/>
                      <a:pt x="2" y="12"/>
                    </a:cubicBezTo>
                    <a:cubicBezTo>
                      <a:pt x="1" y="11"/>
                      <a:pt x="2" y="9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4"/>
                      <a:pt x="2" y="4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2" y="3"/>
                      <a:pt x="13" y="4"/>
                      <a:pt x="12" y="5"/>
                    </a:cubicBezTo>
                    <a:cubicBezTo>
                      <a:pt x="11" y="6"/>
                      <a:pt x="10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9"/>
                      <a:pt x="9" y="9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5" y="12"/>
                      <a:pt x="5" y="13"/>
                      <a:pt x="4" y="13"/>
                    </a:cubicBezTo>
                    <a:close/>
                    <a:moveTo>
                      <a:pt x="4" y="5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3" y="9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7" y="10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8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1" y="4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" name="Freeform 430"/>
              <p:cNvSpPr>
                <a:spLocks/>
              </p:cNvSpPr>
              <p:nvPr/>
            </p:nvSpPr>
            <p:spPr bwMode="auto">
              <a:xfrm>
                <a:off x="3071" y="1631"/>
                <a:ext cx="12" cy="9"/>
              </a:xfrm>
              <a:custGeom>
                <a:avLst/>
                <a:gdLst>
                  <a:gd name="T0" fmla="*/ 139 w 5"/>
                  <a:gd name="T1" fmla="*/ 101 h 4"/>
                  <a:gd name="T2" fmla="*/ 0 w 5"/>
                  <a:gd name="T3" fmla="*/ 56 h 4"/>
                  <a:gd name="T4" fmla="*/ 70 w 5"/>
                  <a:gd name="T5" fmla="*/ 0 h 4"/>
                  <a:gd name="T6" fmla="*/ 98 w 5"/>
                  <a:gd name="T7" fmla="*/ 56 h 4"/>
                  <a:gd name="T8" fmla="*/ 139 w 5"/>
                  <a:gd name="T9" fmla="*/ 10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4"/>
                    </a:moveTo>
                    <a:cubicBezTo>
                      <a:pt x="3" y="4"/>
                      <a:pt x="2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3" y="2"/>
                    </a:cubicBezTo>
                    <a:cubicBezTo>
                      <a:pt x="4" y="2"/>
                      <a:pt x="4" y="3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" name="Freeform 431"/>
              <p:cNvSpPr>
                <a:spLocks noEditPoints="1"/>
              </p:cNvSpPr>
              <p:nvPr/>
            </p:nvSpPr>
            <p:spPr bwMode="auto">
              <a:xfrm>
                <a:off x="3069" y="1628"/>
                <a:ext cx="14" cy="12"/>
              </a:xfrm>
              <a:custGeom>
                <a:avLst/>
                <a:gdLst>
                  <a:gd name="T0" fmla="*/ 152 w 6"/>
                  <a:gd name="T1" fmla="*/ 168 h 5"/>
                  <a:gd name="T2" fmla="*/ 86 w 6"/>
                  <a:gd name="T3" fmla="*/ 168 h 5"/>
                  <a:gd name="T4" fmla="*/ 28 w 6"/>
                  <a:gd name="T5" fmla="*/ 139 h 5"/>
                  <a:gd name="T6" fmla="*/ 0 w 6"/>
                  <a:gd name="T7" fmla="*/ 139 h 5"/>
                  <a:gd name="T8" fmla="*/ 28 w 6"/>
                  <a:gd name="T9" fmla="*/ 98 h 5"/>
                  <a:gd name="T10" fmla="*/ 28 w 6"/>
                  <a:gd name="T11" fmla="*/ 70 h 5"/>
                  <a:gd name="T12" fmla="*/ 86 w 6"/>
                  <a:gd name="T13" fmla="*/ 0 h 5"/>
                  <a:gd name="T14" fmla="*/ 152 w 6"/>
                  <a:gd name="T15" fmla="*/ 70 h 5"/>
                  <a:gd name="T16" fmla="*/ 152 w 6"/>
                  <a:gd name="T17" fmla="*/ 98 h 5"/>
                  <a:gd name="T18" fmla="*/ 180 w 6"/>
                  <a:gd name="T19" fmla="*/ 168 h 5"/>
                  <a:gd name="T20" fmla="*/ 180 w 6"/>
                  <a:gd name="T21" fmla="*/ 168 h 5"/>
                  <a:gd name="T22" fmla="*/ 152 w 6"/>
                  <a:gd name="T23" fmla="*/ 168 h 5"/>
                  <a:gd name="T24" fmla="*/ 152 w 6"/>
                  <a:gd name="T25" fmla="*/ 168 h 5"/>
                  <a:gd name="T26" fmla="*/ 86 w 6"/>
                  <a:gd name="T27" fmla="*/ 98 h 5"/>
                  <a:gd name="T28" fmla="*/ 86 w 6"/>
                  <a:gd name="T29" fmla="*/ 139 h 5"/>
                  <a:gd name="T30" fmla="*/ 152 w 6"/>
                  <a:gd name="T31" fmla="*/ 139 h 5"/>
                  <a:gd name="T32" fmla="*/ 114 w 6"/>
                  <a:gd name="T33" fmla="*/ 98 h 5"/>
                  <a:gd name="T34" fmla="*/ 86 w 6"/>
                  <a:gd name="T35" fmla="*/ 98 h 5"/>
                  <a:gd name="T36" fmla="*/ 65 w 6"/>
                  <a:gd name="T37" fmla="*/ 98 h 5"/>
                  <a:gd name="T38" fmla="*/ 65 w 6"/>
                  <a:gd name="T39" fmla="*/ 98 h 5"/>
                  <a:gd name="T40" fmla="*/ 114 w 6"/>
                  <a:gd name="T41" fmla="*/ 70 h 5"/>
                  <a:gd name="T42" fmla="*/ 114 w 6"/>
                  <a:gd name="T43" fmla="*/ 70 h 5"/>
                  <a:gd name="T44" fmla="*/ 86 w 6"/>
                  <a:gd name="T45" fmla="*/ 29 h 5"/>
                  <a:gd name="T46" fmla="*/ 65 w 6"/>
                  <a:gd name="T47" fmla="*/ 98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4" y="5"/>
                      <a:pt x="3" y="5"/>
                      <a:pt x="3" y="5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3" y="3"/>
                    </a:ln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" name="Freeform 432"/>
              <p:cNvSpPr>
                <a:spLocks/>
              </p:cNvSpPr>
              <p:nvPr/>
            </p:nvSpPr>
            <p:spPr bwMode="auto">
              <a:xfrm>
                <a:off x="3008" y="1600"/>
                <a:ext cx="9" cy="12"/>
              </a:xfrm>
              <a:custGeom>
                <a:avLst/>
                <a:gdLst>
                  <a:gd name="T0" fmla="*/ 56 w 4"/>
                  <a:gd name="T1" fmla="*/ 139 h 5"/>
                  <a:gd name="T2" fmla="*/ 0 w 4"/>
                  <a:gd name="T3" fmla="*/ 139 h 5"/>
                  <a:gd name="T4" fmla="*/ 101 w 4"/>
                  <a:gd name="T5" fmla="*/ 0 h 5"/>
                  <a:gd name="T6" fmla="*/ 56 w 4"/>
                  <a:gd name="T7" fmla="*/ 139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4"/>
                    </a:moveTo>
                    <a:cubicBezTo>
                      <a:pt x="1" y="4"/>
                      <a:pt x="1" y="5"/>
                      <a:pt x="0" y="4"/>
                    </a:cubicBezTo>
                    <a:cubicBezTo>
                      <a:pt x="1" y="3"/>
                      <a:pt x="2" y="0"/>
                      <a:pt x="4" y="0"/>
                    </a:cubicBezTo>
                    <a:cubicBezTo>
                      <a:pt x="4" y="2"/>
                      <a:pt x="3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" name="Freeform 433"/>
              <p:cNvSpPr>
                <a:spLocks noEditPoints="1"/>
              </p:cNvSpPr>
              <p:nvPr/>
            </p:nvSpPr>
            <p:spPr bwMode="auto">
              <a:xfrm>
                <a:off x="3008" y="1598"/>
                <a:ext cx="11" cy="14"/>
              </a:xfrm>
              <a:custGeom>
                <a:avLst/>
                <a:gdLst>
                  <a:gd name="T0" fmla="*/ 20 w 5"/>
                  <a:gd name="T1" fmla="*/ 180 h 6"/>
                  <a:gd name="T2" fmla="*/ 0 w 5"/>
                  <a:gd name="T3" fmla="*/ 180 h 6"/>
                  <a:gd name="T4" fmla="*/ 0 w 5"/>
                  <a:gd name="T5" fmla="*/ 180 h 6"/>
                  <a:gd name="T6" fmla="*/ 0 w 5"/>
                  <a:gd name="T7" fmla="*/ 152 h 6"/>
                  <a:gd name="T8" fmla="*/ 0 w 5"/>
                  <a:gd name="T9" fmla="*/ 114 h 6"/>
                  <a:gd name="T10" fmla="*/ 97 w 5"/>
                  <a:gd name="T11" fmla="*/ 0 h 6"/>
                  <a:gd name="T12" fmla="*/ 97 w 5"/>
                  <a:gd name="T13" fmla="*/ 0 h 6"/>
                  <a:gd name="T14" fmla="*/ 97 w 5"/>
                  <a:gd name="T15" fmla="*/ 28 h 6"/>
                  <a:gd name="T16" fmla="*/ 97 w 5"/>
                  <a:gd name="T17" fmla="*/ 28 h 6"/>
                  <a:gd name="T18" fmla="*/ 44 w 5"/>
                  <a:gd name="T19" fmla="*/ 180 h 6"/>
                  <a:gd name="T20" fmla="*/ 44 w 5"/>
                  <a:gd name="T21" fmla="*/ 180 h 6"/>
                  <a:gd name="T22" fmla="*/ 20 w 5"/>
                  <a:gd name="T23" fmla="*/ 180 h 6"/>
                  <a:gd name="T24" fmla="*/ 73 w 5"/>
                  <a:gd name="T25" fmla="*/ 65 h 6"/>
                  <a:gd name="T26" fmla="*/ 20 w 5"/>
                  <a:gd name="T27" fmla="*/ 152 h 6"/>
                  <a:gd name="T28" fmla="*/ 20 w 5"/>
                  <a:gd name="T29" fmla="*/ 152 h 6"/>
                  <a:gd name="T30" fmla="*/ 20 w 5"/>
                  <a:gd name="T31" fmla="*/ 152 h 6"/>
                  <a:gd name="T32" fmla="*/ 73 w 5"/>
                  <a:gd name="T33" fmla="*/ 65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3"/>
                      <a:pt x="4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2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4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" name="Freeform 434"/>
              <p:cNvSpPr>
                <a:spLocks/>
              </p:cNvSpPr>
              <p:nvPr/>
            </p:nvSpPr>
            <p:spPr bwMode="auto">
              <a:xfrm>
                <a:off x="3102" y="1661"/>
                <a:ext cx="43" cy="50"/>
              </a:xfrm>
              <a:custGeom>
                <a:avLst/>
                <a:gdLst>
                  <a:gd name="T0" fmla="*/ 69 w 18"/>
                  <a:gd name="T1" fmla="*/ 674 h 21"/>
                  <a:gd name="T2" fmla="*/ 234 w 18"/>
                  <a:gd name="T3" fmla="*/ 645 h 21"/>
                  <a:gd name="T4" fmla="*/ 258 w 18"/>
                  <a:gd name="T5" fmla="*/ 579 h 21"/>
                  <a:gd name="T6" fmla="*/ 325 w 18"/>
                  <a:gd name="T7" fmla="*/ 538 h 21"/>
                  <a:gd name="T8" fmla="*/ 423 w 18"/>
                  <a:gd name="T9" fmla="*/ 448 h 21"/>
                  <a:gd name="T10" fmla="*/ 490 w 18"/>
                  <a:gd name="T11" fmla="*/ 352 h 21"/>
                  <a:gd name="T12" fmla="*/ 559 w 18"/>
                  <a:gd name="T13" fmla="*/ 255 h 21"/>
                  <a:gd name="T14" fmla="*/ 518 w 18"/>
                  <a:gd name="T15" fmla="*/ 164 h 21"/>
                  <a:gd name="T16" fmla="*/ 394 w 18"/>
                  <a:gd name="T17" fmla="*/ 69 h 21"/>
                  <a:gd name="T18" fmla="*/ 258 w 18"/>
                  <a:gd name="T19" fmla="*/ 0 h 21"/>
                  <a:gd name="T20" fmla="*/ 258 w 18"/>
                  <a:gd name="T21" fmla="*/ 95 h 21"/>
                  <a:gd name="T22" fmla="*/ 234 w 18"/>
                  <a:gd name="T23" fmla="*/ 188 h 21"/>
                  <a:gd name="T24" fmla="*/ 258 w 18"/>
                  <a:gd name="T25" fmla="*/ 255 h 21"/>
                  <a:gd name="T26" fmla="*/ 189 w 18"/>
                  <a:gd name="T27" fmla="*/ 419 h 21"/>
                  <a:gd name="T28" fmla="*/ 0 w 18"/>
                  <a:gd name="T29" fmla="*/ 488 h 21"/>
                  <a:gd name="T30" fmla="*/ 69 w 18"/>
                  <a:gd name="T31" fmla="*/ 674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" h="21">
                    <a:moveTo>
                      <a:pt x="2" y="21"/>
                    </a:moveTo>
                    <a:cubicBezTo>
                      <a:pt x="3" y="20"/>
                      <a:pt x="6" y="20"/>
                      <a:pt x="7" y="20"/>
                    </a:cubicBezTo>
                    <a:cubicBezTo>
                      <a:pt x="7" y="19"/>
                      <a:pt x="7" y="18"/>
                      <a:pt x="8" y="18"/>
                    </a:cubicBezTo>
                    <a:cubicBezTo>
                      <a:pt x="9" y="17"/>
                      <a:pt x="10" y="18"/>
                      <a:pt x="10" y="17"/>
                    </a:cubicBezTo>
                    <a:cubicBezTo>
                      <a:pt x="11" y="15"/>
                      <a:pt x="13" y="15"/>
                      <a:pt x="13" y="14"/>
                    </a:cubicBezTo>
                    <a:cubicBezTo>
                      <a:pt x="13" y="13"/>
                      <a:pt x="13" y="10"/>
                      <a:pt x="15" y="11"/>
                    </a:cubicBezTo>
                    <a:cubicBezTo>
                      <a:pt x="15" y="10"/>
                      <a:pt x="17" y="9"/>
                      <a:pt x="17" y="8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3"/>
                      <a:pt x="13" y="3"/>
                      <a:pt x="12" y="2"/>
                    </a:cubicBezTo>
                    <a:cubicBezTo>
                      <a:pt x="10" y="2"/>
                      <a:pt x="10" y="0"/>
                      <a:pt x="8" y="0"/>
                    </a:cubicBezTo>
                    <a:cubicBezTo>
                      <a:pt x="10" y="3"/>
                      <a:pt x="8" y="2"/>
                      <a:pt x="8" y="3"/>
                    </a:cubicBezTo>
                    <a:cubicBezTo>
                      <a:pt x="7" y="4"/>
                      <a:pt x="7" y="5"/>
                      <a:pt x="7" y="6"/>
                    </a:cubicBezTo>
                    <a:cubicBezTo>
                      <a:pt x="8" y="7"/>
                      <a:pt x="9" y="7"/>
                      <a:pt x="8" y="8"/>
                    </a:cubicBezTo>
                    <a:cubicBezTo>
                      <a:pt x="8" y="9"/>
                      <a:pt x="7" y="12"/>
                      <a:pt x="6" y="13"/>
                    </a:cubicBezTo>
                    <a:cubicBezTo>
                      <a:pt x="4" y="13"/>
                      <a:pt x="2" y="14"/>
                      <a:pt x="0" y="15"/>
                    </a:cubicBezTo>
                    <a:cubicBezTo>
                      <a:pt x="0" y="17"/>
                      <a:pt x="1" y="19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" name="Freeform 435"/>
              <p:cNvSpPr>
                <a:spLocks noEditPoints="1"/>
              </p:cNvSpPr>
              <p:nvPr/>
            </p:nvSpPr>
            <p:spPr bwMode="auto">
              <a:xfrm>
                <a:off x="3100" y="1661"/>
                <a:ext cx="45" cy="50"/>
              </a:xfrm>
              <a:custGeom>
                <a:avLst/>
                <a:gdLst>
                  <a:gd name="T0" fmla="*/ 66 w 19"/>
                  <a:gd name="T1" fmla="*/ 645 h 21"/>
                  <a:gd name="T2" fmla="*/ 0 w 19"/>
                  <a:gd name="T3" fmla="*/ 448 h 21"/>
                  <a:gd name="T4" fmla="*/ 225 w 19"/>
                  <a:gd name="T5" fmla="*/ 390 h 21"/>
                  <a:gd name="T6" fmla="*/ 279 w 19"/>
                  <a:gd name="T7" fmla="*/ 255 h 21"/>
                  <a:gd name="T8" fmla="*/ 253 w 19"/>
                  <a:gd name="T9" fmla="*/ 188 h 21"/>
                  <a:gd name="T10" fmla="*/ 253 w 19"/>
                  <a:gd name="T11" fmla="*/ 95 h 21"/>
                  <a:gd name="T12" fmla="*/ 279 w 19"/>
                  <a:gd name="T13" fmla="*/ 29 h 21"/>
                  <a:gd name="T14" fmla="*/ 279 w 19"/>
                  <a:gd name="T15" fmla="*/ 0 h 21"/>
                  <a:gd name="T16" fmla="*/ 369 w 19"/>
                  <a:gd name="T17" fmla="*/ 29 h 21"/>
                  <a:gd name="T18" fmla="*/ 438 w 19"/>
                  <a:gd name="T19" fmla="*/ 69 h 21"/>
                  <a:gd name="T20" fmla="*/ 573 w 19"/>
                  <a:gd name="T21" fmla="*/ 164 h 21"/>
                  <a:gd name="T22" fmla="*/ 533 w 19"/>
                  <a:gd name="T23" fmla="*/ 352 h 21"/>
                  <a:gd name="T24" fmla="*/ 504 w 19"/>
                  <a:gd name="T25" fmla="*/ 390 h 21"/>
                  <a:gd name="T26" fmla="*/ 476 w 19"/>
                  <a:gd name="T27" fmla="*/ 390 h 21"/>
                  <a:gd name="T28" fmla="*/ 410 w 19"/>
                  <a:gd name="T29" fmla="*/ 510 h 21"/>
                  <a:gd name="T30" fmla="*/ 320 w 19"/>
                  <a:gd name="T31" fmla="*/ 579 h 21"/>
                  <a:gd name="T32" fmla="*/ 279 w 19"/>
                  <a:gd name="T33" fmla="*/ 607 h 21"/>
                  <a:gd name="T34" fmla="*/ 156 w 19"/>
                  <a:gd name="T35" fmla="*/ 674 h 21"/>
                  <a:gd name="T36" fmla="*/ 28 w 19"/>
                  <a:gd name="T37" fmla="*/ 488 h 21"/>
                  <a:gd name="T38" fmla="*/ 95 w 19"/>
                  <a:gd name="T39" fmla="*/ 645 h 21"/>
                  <a:gd name="T40" fmla="*/ 225 w 19"/>
                  <a:gd name="T41" fmla="*/ 607 h 21"/>
                  <a:gd name="T42" fmla="*/ 279 w 19"/>
                  <a:gd name="T43" fmla="*/ 538 h 21"/>
                  <a:gd name="T44" fmla="*/ 320 w 19"/>
                  <a:gd name="T45" fmla="*/ 538 h 21"/>
                  <a:gd name="T46" fmla="*/ 410 w 19"/>
                  <a:gd name="T47" fmla="*/ 448 h 21"/>
                  <a:gd name="T48" fmla="*/ 504 w 19"/>
                  <a:gd name="T49" fmla="*/ 352 h 21"/>
                  <a:gd name="T50" fmla="*/ 573 w 19"/>
                  <a:gd name="T51" fmla="*/ 255 h 21"/>
                  <a:gd name="T52" fmla="*/ 504 w 19"/>
                  <a:gd name="T53" fmla="*/ 164 h 21"/>
                  <a:gd name="T54" fmla="*/ 369 w 19"/>
                  <a:gd name="T55" fmla="*/ 95 h 21"/>
                  <a:gd name="T56" fmla="*/ 320 w 19"/>
                  <a:gd name="T57" fmla="*/ 29 h 21"/>
                  <a:gd name="T58" fmla="*/ 279 w 19"/>
                  <a:gd name="T59" fmla="*/ 136 h 21"/>
                  <a:gd name="T60" fmla="*/ 279 w 19"/>
                  <a:gd name="T61" fmla="*/ 188 h 21"/>
                  <a:gd name="T62" fmla="*/ 320 w 19"/>
                  <a:gd name="T63" fmla="*/ 255 h 21"/>
                  <a:gd name="T64" fmla="*/ 225 w 19"/>
                  <a:gd name="T65" fmla="*/ 419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" h="21">
                    <a:moveTo>
                      <a:pt x="3" y="21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8"/>
                      <a:pt x="1" y="17"/>
                      <a:pt x="0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3" y="14"/>
                      <a:pt x="5" y="13"/>
                      <a:pt x="7" y="12"/>
                    </a:cubicBezTo>
                    <a:cubicBezTo>
                      <a:pt x="8" y="12"/>
                      <a:pt x="8" y="10"/>
                      <a:pt x="8" y="9"/>
                    </a:cubicBezTo>
                    <a:cubicBezTo>
                      <a:pt x="8" y="9"/>
                      <a:pt x="9" y="8"/>
                      <a:pt x="9" y="8"/>
                    </a:cubicBezTo>
                    <a:cubicBezTo>
                      <a:pt x="9" y="8"/>
                      <a:pt x="9" y="7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7" y="6"/>
                      <a:pt x="8" y="5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2" y="1"/>
                    </a:cubicBezTo>
                    <a:cubicBezTo>
                      <a:pt x="12" y="1"/>
                      <a:pt x="12" y="1"/>
                      <a:pt x="13" y="2"/>
                    </a:cubicBezTo>
                    <a:cubicBezTo>
                      <a:pt x="13" y="2"/>
                      <a:pt x="14" y="2"/>
                      <a:pt x="14" y="2"/>
                    </a:cubicBezTo>
                    <a:cubicBezTo>
                      <a:pt x="15" y="2"/>
                      <a:pt x="16" y="3"/>
                      <a:pt x="17" y="4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6"/>
                      <a:pt x="19" y="6"/>
                      <a:pt x="19" y="8"/>
                    </a:cubicBezTo>
                    <a:cubicBezTo>
                      <a:pt x="19" y="9"/>
                      <a:pt x="18" y="10"/>
                      <a:pt x="17" y="11"/>
                    </a:cubicBezTo>
                    <a:cubicBezTo>
                      <a:pt x="17" y="11"/>
                      <a:pt x="16" y="11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3"/>
                      <a:pt x="15" y="14"/>
                    </a:cubicBezTo>
                    <a:cubicBezTo>
                      <a:pt x="15" y="15"/>
                      <a:pt x="14" y="15"/>
                      <a:pt x="13" y="16"/>
                    </a:cubicBezTo>
                    <a:cubicBezTo>
                      <a:pt x="12" y="16"/>
                      <a:pt x="12" y="17"/>
                      <a:pt x="11" y="17"/>
                    </a:cubicBezTo>
                    <a:cubicBezTo>
                      <a:pt x="11" y="18"/>
                      <a:pt x="10" y="18"/>
                      <a:pt x="10" y="18"/>
                    </a:cubicBezTo>
                    <a:cubicBezTo>
                      <a:pt x="10" y="18"/>
                      <a:pt x="9" y="18"/>
                      <a:pt x="9" y="18"/>
                    </a:cubicBezTo>
                    <a:cubicBezTo>
                      <a:pt x="9" y="18"/>
                      <a:pt x="9" y="19"/>
                      <a:pt x="9" y="19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7" y="21"/>
                      <a:pt x="7" y="21"/>
                      <a:pt x="5" y="21"/>
                    </a:cubicBezTo>
                    <a:cubicBezTo>
                      <a:pt x="4" y="21"/>
                      <a:pt x="4" y="21"/>
                      <a:pt x="3" y="21"/>
                    </a:cubicBezTo>
                    <a:close/>
                    <a:moveTo>
                      <a:pt x="1" y="15"/>
                    </a:moveTo>
                    <a:cubicBezTo>
                      <a:pt x="2" y="17"/>
                      <a:pt x="3" y="18"/>
                      <a:pt x="3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20"/>
                      <a:pt x="4" y="20"/>
                      <a:pt x="5" y="20"/>
                    </a:cubicBezTo>
                    <a:cubicBezTo>
                      <a:pt x="6" y="20"/>
                      <a:pt x="7" y="19"/>
                      <a:pt x="7" y="19"/>
                    </a:cubicBezTo>
                    <a:cubicBezTo>
                      <a:pt x="7" y="19"/>
                      <a:pt x="8" y="19"/>
                      <a:pt x="8" y="18"/>
                    </a:cubicBezTo>
                    <a:cubicBezTo>
                      <a:pt x="8" y="18"/>
                      <a:pt x="8" y="18"/>
                      <a:pt x="9" y="17"/>
                    </a:cubicBezTo>
                    <a:cubicBezTo>
                      <a:pt x="9" y="17"/>
                      <a:pt x="9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12" y="15"/>
                      <a:pt x="12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2"/>
                      <a:pt x="14" y="11"/>
                    </a:cubicBezTo>
                    <a:cubicBezTo>
                      <a:pt x="15" y="10"/>
                      <a:pt x="15" y="10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8" y="8"/>
                      <a:pt x="18" y="8"/>
                    </a:cubicBezTo>
                    <a:cubicBezTo>
                      <a:pt x="18" y="7"/>
                      <a:pt x="18" y="7"/>
                      <a:pt x="17" y="6"/>
                    </a:cubicBezTo>
                    <a:cubicBezTo>
                      <a:pt x="17" y="6"/>
                      <a:pt x="17" y="5"/>
                      <a:pt x="16" y="5"/>
                    </a:cubicBezTo>
                    <a:cubicBezTo>
                      <a:pt x="16" y="4"/>
                      <a:pt x="15" y="4"/>
                      <a:pt x="13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2" y="2"/>
                      <a:pt x="11" y="2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1" y="2"/>
                      <a:pt x="10" y="2"/>
                      <a:pt x="10" y="3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9"/>
                      <a:pt x="10" y="9"/>
                      <a:pt x="9" y="9"/>
                    </a:cubicBezTo>
                    <a:cubicBezTo>
                      <a:pt x="9" y="11"/>
                      <a:pt x="9" y="13"/>
                      <a:pt x="7" y="13"/>
                    </a:cubicBezTo>
                    <a:cubicBezTo>
                      <a:pt x="5" y="14"/>
                      <a:pt x="3" y="15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" name="Freeform 436"/>
              <p:cNvSpPr>
                <a:spLocks/>
              </p:cNvSpPr>
              <p:nvPr/>
            </p:nvSpPr>
            <p:spPr bwMode="auto">
              <a:xfrm>
                <a:off x="3123" y="1654"/>
                <a:ext cx="3" cy="3"/>
              </a:xfrm>
              <a:custGeom>
                <a:avLst/>
                <a:gdLst>
                  <a:gd name="T0" fmla="*/ 81 w 1"/>
                  <a:gd name="T1" fmla="*/ 81 h 1"/>
                  <a:gd name="T2" fmla="*/ 81 w 1"/>
                  <a:gd name="T3" fmla="*/ 0 h 1"/>
                  <a:gd name="T4" fmla="*/ 81 w 1"/>
                  <a:gd name="T5" fmla="*/ 8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" name="Freeform 437"/>
              <p:cNvSpPr>
                <a:spLocks/>
              </p:cNvSpPr>
              <p:nvPr/>
            </p:nvSpPr>
            <p:spPr bwMode="auto">
              <a:xfrm>
                <a:off x="3121" y="1649"/>
                <a:ext cx="7" cy="10"/>
              </a:xfrm>
              <a:custGeom>
                <a:avLst/>
                <a:gdLst>
                  <a:gd name="T0" fmla="*/ 65 w 3"/>
                  <a:gd name="T1" fmla="*/ 158 h 4"/>
                  <a:gd name="T2" fmla="*/ 28 w 3"/>
                  <a:gd name="T3" fmla="*/ 158 h 4"/>
                  <a:gd name="T4" fmla="*/ 0 w 3"/>
                  <a:gd name="T5" fmla="*/ 125 h 4"/>
                  <a:gd name="T6" fmla="*/ 28 w 3"/>
                  <a:gd name="T7" fmla="*/ 50 h 4"/>
                  <a:gd name="T8" fmla="*/ 86 w 3"/>
                  <a:gd name="T9" fmla="*/ 0 h 4"/>
                  <a:gd name="T10" fmla="*/ 65 w 3"/>
                  <a:gd name="T11" fmla="*/ 83 h 4"/>
                  <a:gd name="T12" fmla="*/ 65 w 3"/>
                  <a:gd name="T13" fmla="*/ 83 h 4"/>
                  <a:gd name="T14" fmla="*/ 65 w 3"/>
                  <a:gd name="T15" fmla="*/ 125 h 4"/>
                  <a:gd name="T16" fmla="*/ 65 w 3"/>
                  <a:gd name="T17" fmla="*/ 158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1" name="Freeform 438"/>
              <p:cNvSpPr>
                <a:spLocks/>
              </p:cNvSpPr>
              <p:nvPr/>
            </p:nvSpPr>
            <p:spPr bwMode="auto">
              <a:xfrm>
                <a:off x="3149" y="1583"/>
                <a:ext cx="92" cy="85"/>
              </a:xfrm>
              <a:custGeom>
                <a:avLst/>
                <a:gdLst>
                  <a:gd name="T0" fmla="*/ 524 w 39"/>
                  <a:gd name="T1" fmla="*/ 1122 h 36"/>
                  <a:gd name="T2" fmla="*/ 406 w 39"/>
                  <a:gd name="T3" fmla="*/ 999 h 36"/>
                  <a:gd name="T4" fmla="*/ 316 w 39"/>
                  <a:gd name="T5" fmla="*/ 999 h 36"/>
                  <a:gd name="T6" fmla="*/ 278 w 39"/>
                  <a:gd name="T7" fmla="*/ 1025 h 36"/>
                  <a:gd name="T8" fmla="*/ 222 w 39"/>
                  <a:gd name="T9" fmla="*/ 999 h 36"/>
                  <a:gd name="T10" fmla="*/ 66 w 39"/>
                  <a:gd name="T11" fmla="*/ 999 h 36"/>
                  <a:gd name="T12" fmla="*/ 184 w 39"/>
                  <a:gd name="T13" fmla="*/ 843 h 36"/>
                  <a:gd name="T14" fmla="*/ 94 w 39"/>
                  <a:gd name="T15" fmla="*/ 753 h 36"/>
                  <a:gd name="T16" fmla="*/ 0 w 39"/>
                  <a:gd name="T17" fmla="*/ 619 h 36"/>
                  <a:gd name="T18" fmla="*/ 316 w 39"/>
                  <a:gd name="T19" fmla="*/ 659 h 36"/>
                  <a:gd name="T20" fmla="*/ 406 w 39"/>
                  <a:gd name="T21" fmla="*/ 590 h 36"/>
                  <a:gd name="T22" fmla="*/ 500 w 39"/>
                  <a:gd name="T23" fmla="*/ 503 h 36"/>
                  <a:gd name="T24" fmla="*/ 618 w 39"/>
                  <a:gd name="T25" fmla="*/ 463 h 36"/>
                  <a:gd name="T26" fmla="*/ 618 w 39"/>
                  <a:gd name="T27" fmla="*/ 406 h 36"/>
                  <a:gd name="T28" fmla="*/ 684 w 39"/>
                  <a:gd name="T29" fmla="*/ 340 h 36"/>
                  <a:gd name="T30" fmla="*/ 656 w 39"/>
                  <a:gd name="T31" fmla="*/ 279 h 36"/>
                  <a:gd name="T32" fmla="*/ 745 w 39"/>
                  <a:gd name="T33" fmla="*/ 250 h 36"/>
                  <a:gd name="T34" fmla="*/ 774 w 39"/>
                  <a:gd name="T35" fmla="*/ 156 h 36"/>
                  <a:gd name="T36" fmla="*/ 774 w 39"/>
                  <a:gd name="T37" fmla="*/ 94 h 36"/>
                  <a:gd name="T38" fmla="*/ 868 w 39"/>
                  <a:gd name="T39" fmla="*/ 28 h 36"/>
                  <a:gd name="T40" fmla="*/ 1090 w 39"/>
                  <a:gd name="T41" fmla="*/ 28 h 36"/>
                  <a:gd name="T42" fmla="*/ 1118 w 39"/>
                  <a:gd name="T43" fmla="*/ 118 h 36"/>
                  <a:gd name="T44" fmla="*/ 1208 w 39"/>
                  <a:gd name="T45" fmla="*/ 156 h 36"/>
                  <a:gd name="T46" fmla="*/ 1142 w 39"/>
                  <a:gd name="T47" fmla="*/ 222 h 36"/>
                  <a:gd name="T48" fmla="*/ 1024 w 39"/>
                  <a:gd name="T49" fmla="*/ 222 h 36"/>
                  <a:gd name="T50" fmla="*/ 958 w 39"/>
                  <a:gd name="T51" fmla="*/ 279 h 36"/>
                  <a:gd name="T52" fmla="*/ 986 w 39"/>
                  <a:gd name="T53" fmla="*/ 406 h 36"/>
                  <a:gd name="T54" fmla="*/ 1024 w 39"/>
                  <a:gd name="T55" fmla="*/ 463 h 36"/>
                  <a:gd name="T56" fmla="*/ 986 w 39"/>
                  <a:gd name="T57" fmla="*/ 524 h 36"/>
                  <a:gd name="T58" fmla="*/ 1024 w 39"/>
                  <a:gd name="T59" fmla="*/ 524 h 36"/>
                  <a:gd name="T60" fmla="*/ 708 w 39"/>
                  <a:gd name="T61" fmla="*/ 774 h 36"/>
                  <a:gd name="T62" fmla="*/ 618 w 39"/>
                  <a:gd name="T63" fmla="*/ 897 h 36"/>
                  <a:gd name="T64" fmla="*/ 684 w 39"/>
                  <a:gd name="T65" fmla="*/ 937 h 36"/>
                  <a:gd name="T66" fmla="*/ 708 w 39"/>
                  <a:gd name="T67" fmla="*/ 959 h 36"/>
                  <a:gd name="T68" fmla="*/ 708 w 39"/>
                  <a:gd name="T69" fmla="*/ 1093 h 36"/>
                  <a:gd name="T70" fmla="*/ 590 w 39"/>
                  <a:gd name="T71" fmla="*/ 1053 h 36"/>
                  <a:gd name="T72" fmla="*/ 524 w 39"/>
                  <a:gd name="T73" fmla="*/ 1122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9" h="36">
                    <a:moveTo>
                      <a:pt x="17" y="36"/>
                    </a:moveTo>
                    <a:cubicBezTo>
                      <a:pt x="15" y="36"/>
                      <a:pt x="15" y="32"/>
                      <a:pt x="13" y="32"/>
                    </a:cubicBezTo>
                    <a:cubicBezTo>
                      <a:pt x="12" y="32"/>
                      <a:pt x="11" y="32"/>
                      <a:pt x="10" y="32"/>
                    </a:cubicBezTo>
                    <a:cubicBezTo>
                      <a:pt x="9" y="32"/>
                      <a:pt x="9" y="33"/>
                      <a:pt x="9" y="33"/>
                    </a:cubicBezTo>
                    <a:cubicBezTo>
                      <a:pt x="8" y="33"/>
                      <a:pt x="8" y="32"/>
                      <a:pt x="7" y="32"/>
                    </a:cubicBezTo>
                    <a:cubicBezTo>
                      <a:pt x="6" y="32"/>
                      <a:pt x="2" y="34"/>
                      <a:pt x="2" y="32"/>
                    </a:cubicBezTo>
                    <a:cubicBezTo>
                      <a:pt x="3" y="29"/>
                      <a:pt x="5" y="29"/>
                      <a:pt x="6" y="27"/>
                    </a:cubicBezTo>
                    <a:cubicBezTo>
                      <a:pt x="4" y="27"/>
                      <a:pt x="5" y="25"/>
                      <a:pt x="3" y="24"/>
                    </a:cubicBezTo>
                    <a:cubicBezTo>
                      <a:pt x="2" y="23"/>
                      <a:pt x="1" y="22"/>
                      <a:pt x="0" y="20"/>
                    </a:cubicBezTo>
                    <a:cubicBezTo>
                      <a:pt x="4" y="21"/>
                      <a:pt x="7" y="22"/>
                      <a:pt x="10" y="21"/>
                    </a:cubicBezTo>
                    <a:cubicBezTo>
                      <a:pt x="12" y="21"/>
                      <a:pt x="13" y="21"/>
                      <a:pt x="13" y="19"/>
                    </a:cubicBezTo>
                    <a:cubicBezTo>
                      <a:pt x="13" y="17"/>
                      <a:pt x="14" y="17"/>
                      <a:pt x="16" y="16"/>
                    </a:cubicBezTo>
                    <a:cubicBezTo>
                      <a:pt x="16" y="15"/>
                      <a:pt x="19" y="16"/>
                      <a:pt x="20" y="15"/>
                    </a:cubicBezTo>
                    <a:cubicBezTo>
                      <a:pt x="20" y="15"/>
                      <a:pt x="20" y="13"/>
                      <a:pt x="20" y="13"/>
                    </a:cubicBezTo>
                    <a:cubicBezTo>
                      <a:pt x="20" y="11"/>
                      <a:pt x="21" y="11"/>
                      <a:pt x="22" y="11"/>
                    </a:cubicBezTo>
                    <a:cubicBezTo>
                      <a:pt x="22" y="10"/>
                      <a:pt x="22" y="9"/>
                      <a:pt x="21" y="9"/>
                    </a:cubicBezTo>
                    <a:cubicBezTo>
                      <a:pt x="22" y="9"/>
                      <a:pt x="25" y="9"/>
                      <a:pt x="24" y="8"/>
                    </a:cubicBezTo>
                    <a:cubicBezTo>
                      <a:pt x="24" y="8"/>
                      <a:pt x="25" y="6"/>
                      <a:pt x="25" y="5"/>
                    </a:cubicBezTo>
                    <a:cubicBezTo>
                      <a:pt x="25" y="4"/>
                      <a:pt x="24" y="4"/>
                      <a:pt x="25" y="3"/>
                    </a:cubicBezTo>
                    <a:cubicBezTo>
                      <a:pt x="26" y="2"/>
                      <a:pt x="27" y="1"/>
                      <a:pt x="28" y="1"/>
                    </a:cubicBezTo>
                    <a:cubicBezTo>
                      <a:pt x="31" y="1"/>
                      <a:pt x="34" y="0"/>
                      <a:pt x="35" y="1"/>
                    </a:cubicBezTo>
                    <a:cubicBezTo>
                      <a:pt x="35" y="2"/>
                      <a:pt x="35" y="4"/>
                      <a:pt x="36" y="4"/>
                    </a:cubicBezTo>
                    <a:cubicBezTo>
                      <a:pt x="37" y="4"/>
                      <a:pt x="38" y="5"/>
                      <a:pt x="39" y="5"/>
                    </a:cubicBezTo>
                    <a:cubicBezTo>
                      <a:pt x="38" y="5"/>
                      <a:pt x="37" y="7"/>
                      <a:pt x="37" y="7"/>
                    </a:cubicBezTo>
                    <a:cubicBezTo>
                      <a:pt x="35" y="7"/>
                      <a:pt x="35" y="8"/>
                      <a:pt x="33" y="7"/>
                    </a:cubicBezTo>
                    <a:cubicBezTo>
                      <a:pt x="31" y="7"/>
                      <a:pt x="29" y="8"/>
                      <a:pt x="31" y="9"/>
                    </a:cubicBezTo>
                    <a:cubicBezTo>
                      <a:pt x="30" y="11"/>
                      <a:pt x="31" y="12"/>
                      <a:pt x="32" y="13"/>
                    </a:cubicBezTo>
                    <a:cubicBezTo>
                      <a:pt x="33" y="14"/>
                      <a:pt x="35" y="13"/>
                      <a:pt x="33" y="15"/>
                    </a:cubicBezTo>
                    <a:cubicBezTo>
                      <a:pt x="32" y="15"/>
                      <a:pt x="32" y="16"/>
                      <a:pt x="32" y="17"/>
                    </a:cubicBezTo>
                    <a:cubicBezTo>
                      <a:pt x="32" y="17"/>
                      <a:pt x="32" y="17"/>
                      <a:pt x="33" y="17"/>
                    </a:cubicBezTo>
                    <a:cubicBezTo>
                      <a:pt x="31" y="18"/>
                      <a:pt x="25" y="29"/>
                      <a:pt x="23" y="25"/>
                    </a:cubicBezTo>
                    <a:cubicBezTo>
                      <a:pt x="22" y="26"/>
                      <a:pt x="20" y="27"/>
                      <a:pt x="20" y="29"/>
                    </a:cubicBezTo>
                    <a:cubicBezTo>
                      <a:pt x="20" y="29"/>
                      <a:pt x="22" y="29"/>
                      <a:pt x="22" y="30"/>
                    </a:cubicBezTo>
                    <a:cubicBezTo>
                      <a:pt x="22" y="31"/>
                      <a:pt x="22" y="30"/>
                      <a:pt x="23" y="31"/>
                    </a:cubicBezTo>
                    <a:cubicBezTo>
                      <a:pt x="23" y="32"/>
                      <a:pt x="25" y="36"/>
                      <a:pt x="23" y="35"/>
                    </a:cubicBezTo>
                    <a:cubicBezTo>
                      <a:pt x="23" y="35"/>
                      <a:pt x="19" y="35"/>
                      <a:pt x="19" y="34"/>
                    </a:cubicBezTo>
                    <a:cubicBezTo>
                      <a:pt x="19" y="36"/>
                      <a:pt x="18" y="36"/>
                      <a:pt x="1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2" name="Freeform 439"/>
              <p:cNvSpPr>
                <a:spLocks noEditPoints="1"/>
              </p:cNvSpPr>
              <p:nvPr/>
            </p:nvSpPr>
            <p:spPr bwMode="auto">
              <a:xfrm>
                <a:off x="3147" y="1583"/>
                <a:ext cx="99" cy="88"/>
              </a:xfrm>
              <a:custGeom>
                <a:avLst/>
                <a:gdLst>
                  <a:gd name="T0" fmla="*/ 462 w 42"/>
                  <a:gd name="T1" fmla="*/ 1092 h 37"/>
                  <a:gd name="T2" fmla="*/ 339 w 42"/>
                  <a:gd name="T3" fmla="*/ 1051 h 37"/>
                  <a:gd name="T4" fmla="*/ 250 w 42"/>
                  <a:gd name="T5" fmla="*/ 1051 h 37"/>
                  <a:gd name="T6" fmla="*/ 94 w 42"/>
                  <a:gd name="T7" fmla="*/ 1051 h 37"/>
                  <a:gd name="T8" fmla="*/ 184 w 42"/>
                  <a:gd name="T9" fmla="*/ 899 h 37"/>
                  <a:gd name="T10" fmla="*/ 28 w 42"/>
                  <a:gd name="T11" fmla="*/ 673 h 37"/>
                  <a:gd name="T12" fmla="*/ 339 w 42"/>
                  <a:gd name="T13" fmla="*/ 673 h 37"/>
                  <a:gd name="T14" fmla="*/ 523 w 42"/>
                  <a:gd name="T15" fmla="*/ 509 h 37"/>
                  <a:gd name="T16" fmla="*/ 618 w 42"/>
                  <a:gd name="T17" fmla="*/ 488 h 37"/>
                  <a:gd name="T18" fmla="*/ 618 w 42"/>
                  <a:gd name="T19" fmla="*/ 390 h 37"/>
                  <a:gd name="T20" fmla="*/ 684 w 42"/>
                  <a:gd name="T21" fmla="*/ 283 h 37"/>
                  <a:gd name="T22" fmla="*/ 773 w 42"/>
                  <a:gd name="T23" fmla="*/ 254 h 37"/>
                  <a:gd name="T24" fmla="*/ 773 w 42"/>
                  <a:gd name="T25" fmla="*/ 136 h 37"/>
                  <a:gd name="T26" fmla="*/ 799 w 42"/>
                  <a:gd name="T27" fmla="*/ 69 h 37"/>
                  <a:gd name="T28" fmla="*/ 1023 w 42"/>
                  <a:gd name="T29" fmla="*/ 0 h 37"/>
                  <a:gd name="T30" fmla="*/ 1139 w 42"/>
                  <a:gd name="T31" fmla="*/ 95 h 37"/>
                  <a:gd name="T32" fmla="*/ 1233 w 42"/>
                  <a:gd name="T33" fmla="*/ 136 h 37"/>
                  <a:gd name="T34" fmla="*/ 1207 w 42"/>
                  <a:gd name="T35" fmla="*/ 186 h 37"/>
                  <a:gd name="T36" fmla="*/ 1110 w 42"/>
                  <a:gd name="T37" fmla="*/ 254 h 37"/>
                  <a:gd name="T38" fmla="*/ 983 w 42"/>
                  <a:gd name="T39" fmla="*/ 254 h 37"/>
                  <a:gd name="T40" fmla="*/ 1023 w 42"/>
                  <a:gd name="T41" fmla="*/ 283 h 37"/>
                  <a:gd name="T42" fmla="*/ 1089 w 42"/>
                  <a:gd name="T43" fmla="*/ 442 h 37"/>
                  <a:gd name="T44" fmla="*/ 1051 w 42"/>
                  <a:gd name="T45" fmla="*/ 509 h 37"/>
                  <a:gd name="T46" fmla="*/ 1051 w 42"/>
                  <a:gd name="T47" fmla="*/ 578 h 37"/>
                  <a:gd name="T48" fmla="*/ 745 w 42"/>
                  <a:gd name="T49" fmla="*/ 832 h 37"/>
                  <a:gd name="T50" fmla="*/ 705 w 42"/>
                  <a:gd name="T51" fmla="*/ 928 h 37"/>
                  <a:gd name="T52" fmla="*/ 745 w 42"/>
                  <a:gd name="T53" fmla="*/ 997 h 37"/>
                  <a:gd name="T54" fmla="*/ 745 w 42"/>
                  <a:gd name="T55" fmla="*/ 1161 h 37"/>
                  <a:gd name="T56" fmla="*/ 549 w 42"/>
                  <a:gd name="T57" fmla="*/ 1161 h 37"/>
                  <a:gd name="T58" fmla="*/ 500 w 42"/>
                  <a:gd name="T59" fmla="*/ 1092 h 37"/>
                  <a:gd name="T60" fmla="*/ 589 w 42"/>
                  <a:gd name="T61" fmla="*/ 1115 h 37"/>
                  <a:gd name="T62" fmla="*/ 745 w 42"/>
                  <a:gd name="T63" fmla="*/ 1092 h 37"/>
                  <a:gd name="T64" fmla="*/ 705 w 42"/>
                  <a:gd name="T65" fmla="*/ 997 h 37"/>
                  <a:gd name="T66" fmla="*/ 684 w 42"/>
                  <a:gd name="T67" fmla="*/ 956 h 37"/>
                  <a:gd name="T68" fmla="*/ 705 w 42"/>
                  <a:gd name="T69" fmla="*/ 792 h 37"/>
                  <a:gd name="T70" fmla="*/ 773 w 42"/>
                  <a:gd name="T71" fmla="*/ 792 h 37"/>
                  <a:gd name="T72" fmla="*/ 1023 w 42"/>
                  <a:gd name="T73" fmla="*/ 538 h 37"/>
                  <a:gd name="T74" fmla="*/ 983 w 42"/>
                  <a:gd name="T75" fmla="*/ 509 h 37"/>
                  <a:gd name="T76" fmla="*/ 1023 w 42"/>
                  <a:gd name="T77" fmla="*/ 442 h 37"/>
                  <a:gd name="T78" fmla="*/ 1051 w 42"/>
                  <a:gd name="T79" fmla="*/ 226 h 37"/>
                  <a:gd name="T80" fmla="*/ 1207 w 42"/>
                  <a:gd name="T81" fmla="*/ 186 h 37"/>
                  <a:gd name="T82" fmla="*/ 1139 w 42"/>
                  <a:gd name="T83" fmla="*/ 136 h 37"/>
                  <a:gd name="T84" fmla="*/ 1023 w 42"/>
                  <a:gd name="T85" fmla="*/ 29 h 37"/>
                  <a:gd name="T86" fmla="*/ 839 w 42"/>
                  <a:gd name="T87" fmla="*/ 95 h 37"/>
                  <a:gd name="T88" fmla="*/ 799 w 42"/>
                  <a:gd name="T89" fmla="*/ 136 h 37"/>
                  <a:gd name="T90" fmla="*/ 799 w 42"/>
                  <a:gd name="T91" fmla="*/ 254 h 37"/>
                  <a:gd name="T92" fmla="*/ 705 w 42"/>
                  <a:gd name="T93" fmla="*/ 323 h 37"/>
                  <a:gd name="T94" fmla="*/ 705 w 42"/>
                  <a:gd name="T95" fmla="*/ 350 h 37"/>
                  <a:gd name="T96" fmla="*/ 655 w 42"/>
                  <a:gd name="T97" fmla="*/ 509 h 37"/>
                  <a:gd name="T98" fmla="*/ 549 w 42"/>
                  <a:gd name="T99" fmla="*/ 509 h 37"/>
                  <a:gd name="T100" fmla="*/ 523 w 42"/>
                  <a:gd name="T101" fmla="*/ 538 h 37"/>
                  <a:gd name="T102" fmla="*/ 339 w 42"/>
                  <a:gd name="T103" fmla="*/ 702 h 37"/>
                  <a:gd name="T104" fmla="*/ 184 w 42"/>
                  <a:gd name="T105" fmla="*/ 832 h 37"/>
                  <a:gd name="T106" fmla="*/ 222 w 42"/>
                  <a:gd name="T107" fmla="*/ 899 h 37"/>
                  <a:gd name="T108" fmla="*/ 118 w 42"/>
                  <a:gd name="T109" fmla="*/ 1023 h 37"/>
                  <a:gd name="T110" fmla="*/ 222 w 42"/>
                  <a:gd name="T111" fmla="*/ 1023 h 37"/>
                  <a:gd name="T112" fmla="*/ 278 w 42"/>
                  <a:gd name="T113" fmla="*/ 1023 h 37"/>
                  <a:gd name="T114" fmla="*/ 339 w 42"/>
                  <a:gd name="T115" fmla="*/ 997 h 3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2" h="37">
                    <a:moveTo>
                      <a:pt x="18" y="37"/>
                    </a:moveTo>
                    <a:cubicBezTo>
                      <a:pt x="18" y="37"/>
                      <a:pt x="18" y="37"/>
                      <a:pt x="18" y="37"/>
                    </a:cubicBezTo>
                    <a:cubicBezTo>
                      <a:pt x="16" y="37"/>
                      <a:pt x="16" y="35"/>
                      <a:pt x="15" y="34"/>
                    </a:cubicBezTo>
                    <a:cubicBezTo>
                      <a:pt x="15" y="33"/>
                      <a:pt x="14" y="33"/>
                      <a:pt x="14" y="33"/>
                    </a:cubicBezTo>
                    <a:cubicBezTo>
                      <a:pt x="14" y="33"/>
                      <a:pt x="13" y="33"/>
                      <a:pt x="13" y="33"/>
                    </a:cubicBezTo>
                    <a:cubicBezTo>
                      <a:pt x="12" y="33"/>
                      <a:pt x="11" y="33"/>
                      <a:pt x="11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8" y="33"/>
                      <a:pt x="8" y="33"/>
                    </a:cubicBezTo>
                    <a:cubicBezTo>
                      <a:pt x="8" y="33"/>
                      <a:pt x="7" y="33"/>
                      <a:pt x="7" y="33"/>
                    </a:cubicBezTo>
                    <a:cubicBezTo>
                      <a:pt x="6" y="33"/>
                      <a:pt x="5" y="33"/>
                      <a:pt x="4" y="33"/>
                    </a:cubicBezTo>
                    <a:cubicBezTo>
                      <a:pt x="4" y="33"/>
                      <a:pt x="3" y="33"/>
                      <a:pt x="3" y="33"/>
                    </a:cubicBezTo>
                    <a:cubicBezTo>
                      <a:pt x="3" y="33"/>
                      <a:pt x="3" y="32"/>
                      <a:pt x="3" y="32"/>
                    </a:cubicBezTo>
                    <a:cubicBezTo>
                      <a:pt x="3" y="30"/>
                      <a:pt x="4" y="29"/>
                      <a:pt x="5" y="29"/>
                    </a:cubicBezTo>
                    <a:cubicBezTo>
                      <a:pt x="5" y="28"/>
                      <a:pt x="6" y="28"/>
                      <a:pt x="6" y="28"/>
                    </a:cubicBezTo>
                    <a:cubicBezTo>
                      <a:pt x="5" y="27"/>
                      <a:pt x="5" y="27"/>
                      <a:pt x="5" y="26"/>
                    </a:cubicBezTo>
                    <a:cubicBezTo>
                      <a:pt x="5" y="25"/>
                      <a:pt x="5" y="25"/>
                      <a:pt x="4" y="25"/>
                    </a:cubicBezTo>
                    <a:cubicBezTo>
                      <a:pt x="2" y="24"/>
                      <a:pt x="2" y="23"/>
                      <a:pt x="1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5" y="21"/>
                      <a:pt x="8" y="21"/>
                      <a:pt x="11" y="21"/>
                    </a:cubicBezTo>
                    <a:cubicBezTo>
                      <a:pt x="11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4" y="19"/>
                    </a:cubicBezTo>
                    <a:cubicBezTo>
                      <a:pt x="14" y="17"/>
                      <a:pt x="15" y="16"/>
                      <a:pt x="17" y="16"/>
                    </a:cubicBezTo>
                    <a:cubicBezTo>
                      <a:pt x="17" y="16"/>
                      <a:pt x="17" y="15"/>
                      <a:pt x="17" y="15"/>
                    </a:cubicBezTo>
                    <a:cubicBezTo>
                      <a:pt x="17" y="15"/>
                      <a:pt x="18" y="15"/>
                      <a:pt x="19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4"/>
                      <a:pt x="20" y="14"/>
                    </a:cubicBezTo>
                    <a:cubicBezTo>
                      <a:pt x="20" y="13"/>
                      <a:pt x="20" y="13"/>
                      <a:pt x="20" y="12"/>
                    </a:cubicBezTo>
                    <a:cubicBezTo>
                      <a:pt x="21" y="11"/>
                      <a:pt x="22" y="11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4" y="8"/>
                      <a:pt x="24" y="8"/>
                      <a:pt x="25" y="8"/>
                    </a:cubicBezTo>
                    <a:cubicBezTo>
                      <a:pt x="24" y="8"/>
                      <a:pt x="25" y="7"/>
                      <a:pt x="25" y="6"/>
                    </a:cubicBezTo>
                    <a:cubicBezTo>
                      <a:pt x="25" y="6"/>
                      <a:pt x="26" y="5"/>
                      <a:pt x="26" y="5"/>
                    </a:cubicBezTo>
                    <a:cubicBezTo>
                      <a:pt x="26" y="5"/>
                      <a:pt x="26" y="5"/>
                      <a:pt x="25" y="4"/>
                    </a:cubicBezTo>
                    <a:cubicBezTo>
                      <a:pt x="25" y="4"/>
                      <a:pt x="25" y="4"/>
                      <a:pt x="25" y="3"/>
                    </a:cubicBezTo>
                    <a:cubicBezTo>
                      <a:pt x="25" y="3"/>
                      <a:pt x="25" y="3"/>
                      <a:pt x="2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1"/>
                      <a:pt x="28" y="0"/>
                      <a:pt x="29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5" y="0"/>
                      <a:pt x="36" y="0"/>
                      <a:pt x="36" y="1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9" y="4"/>
                    </a:cubicBezTo>
                    <a:cubicBezTo>
                      <a:pt x="39" y="4"/>
                      <a:pt x="40" y="4"/>
                      <a:pt x="40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6"/>
                      <a:pt x="40" y="6"/>
                      <a:pt x="39" y="6"/>
                    </a:cubicBezTo>
                    <a:cubicBezTo>
                      <a:pt x="39" y="7"/>
                      <a:pt x="38" y="8"/>
                      <a:pt x="38" y="8"/>
                    </a:cubicBezTo>
                    <a:cubicBezTo>
                      <a:pt x="38" y="7"/>
                      <a:pt x="37" y="7"/>
                      <a:pt x="37" y="7"/>
                    </a:cubicBezTo>
                    <a:cubicBezTo>
                      <a:pt x="37" y="7"/>
                      <a:pt x="37" y="8"/>
                      <a:pt x="36" y="8"/>
                    </a:cubicBezTo>
                    <a:cubicBezTo>
                      <a:pt x="36" y="8"/>
                      <a:pt x="35" y="8"/>
                      <a:pt x="34" y="8"/>
                    </a:cubicBezTo>
                    <a:cubicBezTo>
                      <a:pt x="34" y="8"/>
                      <a:pt x="33" y="8"/>
                      <a:pt x="33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11"/>
                      <a:pt x="33" y="11"/>
                      <a:pt x="34" y="13"/>
                    </a:cubicBezTo>
                    <a:cubicBezTo>
                      <a:pt x="34" y="13"/>
                      <a:pt x="34" y="13"/>
                      <a:pt x="35" y="13"/>
                    </a:cubicBezTo>
                    <a:cubicBezTo>
                      <a:pt x="35" y="13"/>
                      <a:pt x="35" y="13"/>
                      <a:pt x="35" y="14"/>
                    </a:cubicBezTo>
                    <a:cubicBezTo>
                      <a:pt x="35" y="14"/>
                      <a:pt x="35" y="15"/>
                      <a:pt x="34" y="15"/>
                    </a:cubicBezTo>
                    <a:cubicBezTo>
                      <a:pt x="34" y="15"/>
                      <a:pt x="34" y="15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8"/>
                      <a:pt x="32" y="20"/>
                      <a:pt x="31" y="21"/>
                    </a:cubicBezTo>
                    <a:cubicBezTo>
                      <a:pt x="29" y="24"/>
                      <a:pt x="27" y="26"/>
                      <a:pt x="25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27"/>
                      <a:pt x="22" y="28"/>
                      <a:pt x="22" y="28"/>
                    </a:cubicBezTo>
                    <a:cubicBezTo>
                      <a:pt x="22" y="28"/>
                      <a:pt x="23" y="28"/>
                      <a:pt x="23" y="29"/>
                    </a:cubicBezTo>
                    <a:cubicBezTo>
                      <a:pt x="23" y="29"/>
                      <a:pt x="24" y="29"/>
                      <a:pt x="23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30"/>
                      <a:pt x="24" y="30"/>
                      <a:pt x="24" y="31"/>
                    </a:cubicBezTo>
                    <a:cubicBezTo>
                      <a:pt x="24" y="31"/>
                      <a:pt x="26" y="34"/>
                      <a:pt x="25" y="35"/>
                    </a:cubicBezTo>
                    <a:cubicBezTo>
                      <a:pt x="25" y="35"/>
                      <a:pt x="25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3" y="35"/>
                      <a:pt x="21" y="35"/>
                      <a:pt x="20" y="35"/>
                    </a:cubicBezTo>
                    <a:cubicBezTo>
                      <a:pt x="20" y="36"/>
                      <a:pt x="19" y="36"/>
                      <a:pt x="18" y="36"/>
                    </a:cubicBezTo>
                    <a:cubicBezTo>
                      <a:pt x="18" y="36"/>
                      <a:pt x="18" y="37"/>
                      <a:pt x="18" y="37"/>
                    </a:cubicBezTo>
                    <a:close/>
                    <a:moveTo>
                      <a:pt x="14" y="31"/>
                    </a:moveTo>
                    <a:cubicBezTo>
                      <a:pt x="15" y="31"/>
                      <a:pt x="16" y="33"/>
                      <a:pt x="16" y="34"/>
                    </a:cubicBezTo>
                    <a:cubicBezTo>
                      <a:pt x="17" y="34"/>
                      <a:pt x="17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3" y="34"/>
                      <a:pt x="24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3"/>
                      <a:pt x="24" y="32"/>
                      <a:pt x="23" y="32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2" y="31"/>
                    </a:cubicBezTo>
                    <a:cubicBezTo>
                      <a:pt x="22" y="31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1" y="30"/>
                      <a:pt x="21" y="29"/>
                    </a:cubicBezTo>
                    <a:cubicBezTo>
                      <a:pt x="21" y="28"/>
                      <a:pt x="22" y="26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5" y="25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8" y="23"/>
                      <a:pt x="30" y="20"/>
                    </a:cubicBezTo>
                    <a:cubicBezTo>
                      <a:pt x="31" y="19"/>
                      <a:pt x="32" y="18"/>
                      <a:pt x="33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5"/>
                      <a:pt x="33" y="15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3"/>
                      <a:pt x="31" y="11"/>
                      <a:pt x="31" y="9"/>
                    </a:cubicBezTo>
                    <a:cubicBezTo>
                      <a:pt x="31" y="9"/>
                      <a:pt x="31" y="8"/>
                      <a:pt x="31" y="8"/>
                    </a:cubicBezTo>
                    <a:cubicBezTo>
                      <a:pt x="31" y="7"/>
                      <a:pt x="33" y="6"/>
                      <a:pt x="34" y="7"/>
                    </a:cubicBezTo>
                    <a:cubicBezTo>
                      <a:pt x="35" y="7"/>
                      <a:pt x="35" y="7"/>
                      <a:pt x="36" y="7"/>
                    </a:cubicBezTo>
                    <a:cubicBezTo>
                      <a:pt x="37" y="6"/>
                      <a:pt x="37" y="6"/>
                      <a:pt x="38" y="6"/>
                    </a:cubicBezTo>
                    <a:cubicBezTo>
                      <a:pt x="38" y="6"/>
                      <a:pt x="38" y="6"/>
                      <a:pt x="39" y="6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8" y="5"/>
                    </a:cubicBezTo>
                    <a:cubicBezTo>
                      <a:pt x="38" y="5"/>
                      <a:pt x="38" y="4"/>
                      <a:pt x="37" y="4"/>
                    </a:cubicBezTo>
                    <a:cubicBezTo>
                      <a:pt x="36" y="5"/>
                      <a:pt x="36" y="3"/>
                      <a:pt x="36" y="3"/>
                    </a:cubicBezTo>
                    <a:cubicBezTo>
                      <a:pt x="36" y="2"/>
                      <a:pt x="36" y="2"/>
                      <a:pt x="35" y="2"/>
                    </a:cubicBezTo>
                    <a:cubicBezTo>
                      <a:pt x="35" y="1"/>
                      <a:pt x="34" y="1"/>
                      <a:pt x="33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1" y="1"/>
                      <a:pt x="30" y="2"/>
                      <a:pt x="29" y="2"/>
                    </a:cubicBezTo>
                    <a:cubicBezTo>
                      <a:pt x="29" y="2"/>
                      <a:pt x="28" y="2"/>
                      <a:pt x="27" y="3"/>
                    </a:cubicBezTo>
                    <a:cubicBezTo>
                      <a:pt x="27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4"/>
                    </a:cubicBezTo>
                    <a:cubicBezTo>
                      <a:pt x="27" y="4"/>
                      <a:pt x="27" y="4"/>
                      <a:pt x="27" y="5"/>
                    </a:cubicBezTo>
                    <a:cubicBezTo>
                      <a:pt x="27" y="5"/>
                      <a:pt x="26" y="6"/>
                      <a:pt x="26" y="7"/>
                    </a:cubicBezTo>
                    <a:cubicBezTo>
                      <a:pt x="26" y="7"/>
                      <a:pt x="26" y="7"/>
                      <a:pt x="26" y="8"/>
                    </a:cubicBezTo>
                    <a:cubicBezTo>
                      <a:pt x="26" y="8"/>
                      <a:pt x="26" y="8"/>
                      <a:pt x="26" y="9"/>
                    </a:cubicBezTo>
                    <a:cubicBezTo>
                      <a:pt x="26" y="9"/>
                      <a:pt x="25" y="9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2"/>
                      <a:pt x="22" y="13"/>
                    </a:cubicBezTo>
                    <a:cubicBezTo>
                      <a:pt x="21" y="13"/>
                      <a:pt x="21" y="13"/>
                      <a:pt x="21" y="14"/>
                    </a:cubicBezTo>
                    <a:cubicBezTo>
                      <a:pt x="21" y="15"/>
                      <a:pt x="21" y="15"/>
                      <a:pt x="21" y="16"/>
                    </a:cubicBezTo>
                    <a:cubicBezTo>
                      <a:pt x="21" y="16"/>
                      <a:pt x="20" y="16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5" y="17"/>
                      <a:pt x="15" y="17"/>
                      <a:pt x="15" y="19"/>
                    </a:cubicBezTo>
                    <a:cubicBezTo>
                      <a:pt x="15" y="21"/>
                      <a:pt x="13" y="21"/>
                      <a:pt x="12" y="21"/>
                    </a:cubicBezTo>
                    <a:cubicBezTo>
                      <a:pt x="12" y="22"/>
                      <a:pt x="12" y="22"/>
                      <a:pt x="11" y="22"/>
                    </a:cubicBezTo>
                    <a:cubicBezTo>
                      <a:pt x="9" y="22"/>
                      <a:pt x="6" y="22"/>
                      <a:pt x="3" y="21"/>
                    </a:cubicBezTo>
                    <a:cubicBezTo>
                      <a:pt x="3" y="22"/>
                      <a:pt x="4" y="23"/>
                      <a:pt x="5" y="24"/>
                    </a:cubicBezTo>
                    <a:cubicBezTo>
                      <a:pt x="6" y="24"/>
                      <a:pt x="6" y="25"/>
                      <a:pt x="6" y="26"/>
                    </a:cubicBezTo>
                    <a:cubicBezTo>
                      <a:pt x="6" y="26"/>
                      <a:pt x="6" y="27"/>
                      <a:pt x="7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9"/>
                      <a:pt x="6" y="29"/>
                      <a:pt x="6" y="30"/>
                    </a:cubicBezTo>
                    <a:cubicBezTo>
                      <a:pt x="5" y="30"/>
                      <a:pt x="4" y="31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2"/>
                      <a:pt x="6" y="32"/>
                      <a:pt x="7" y="32"/>
                    </a:cubicBezTo>
                    <a:cubicBezTo>
                      <a:pt x="7" y="32"/>
                      <a:pt x="8" y="32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31"/>
                      <a:pt x="9" y="32"/>
                      <a:pt x="9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2"/>
                      <a:pt x="12" y="32"/>
                      <a:pt x="13" y="31"/>
                    </a:cubicBezTo>
                    <a:cubicBezTo>
                      <a:pt x="13" y="31"/>
                      <a:pt x="14" y="31"/>
                      <a:pt x="1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" name="Freeform 440"/>
              <p:cNvSpPr>
                <a:spLocks/>
              </p:cNvSpPr>
              <p:nvPr/>
            </p:nvSpPr>
            <p:spPr bwMode="auto">
              <a:xfrm>
                <a:off x="3093" y="1654"/>
                <a:ext cx="7" cy="12"/>
              </a:xfrm>
              <a:custGeom>
                <a:avLst/>
                <a:gdLst>
                  <a:gd name="T0" fmla="*/ 65 w 3"/>
                  <a:gd name="T1" fmla="*/ 139 h 5"/>
                  <a:gd name="T2" fmla="*/ 65 w 3"/>
                  <a:gd name="T3" fmla="*/ 0 h 5"/>
                  <a:gd name="T4" fmla="*/ 65 w 3"/>
                  <a:gd name="T5" fmla="*/ 139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4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4" name="Freeform 441"/>
              <p:cNvSpPr>
                <a:spLocks noEditPoints="1"/>
              </p:cNvSpPr>
              <p:nvPr/>
            </p:nvSpPr>
            <p:spPr bwMode="auto">
              <a:xfrm>
                <a:off x="3093" y="1652"/>
                <a:ext cx="9" cy="12"/>
              </a:xfrm>
              <a:custGeom>
                <a:avLst/>
                <a:gdLst>
                  <a:gd name="T0" fmla="*/ 56 w 4"/>
                  <a:gd name="T1" fmla="*/ 168 h 5"/>
                  <a:gd name="T2" fmla="*/ 56 w 4"/>
                  <a:gd name="T3" fmla="*/ 168 h 5"/>
                  <a:gd name="T4" fmla="*/ 0 w 4"/>
                  <a:gd name="T5" fmla="*/ 168 h 5"/>
                  <a:gd name="T6" fmla="*/ 25 w 4"/>
                  <a:gd name="T7" fmla="*/ 29 h 5"/>
                  <a:gd name="T8" fmla="*/ 56 w 4"/>
                  <a:gd name="T9" fmla="*/ 0 h 5"/>
                  <a:gd name="T10" fmla="*/ 56 w 4"/>
                  <a:gd name="T11" fmla="*/ 0 h 5"/>
                  <a:gd name="T12" fmla="*/ 81 w 4"/>
                  <a:gd name="T13" fmla="*/ 139 h 5"/>
                  <a:gd name="T14" fmla="*/ 81 w 4"/>
                  <a:gd name="T15" fmla="*/ 168 h 5"/>
                  <a:gd name="T16" fmla="*/ 81 w 4"/>
                  <a:gd name="T17" fmla="*/ 168 h 5"/>
                  <a:gd name="T18" fmla="*/ 81 w 4"/>
                  <a:gd name="T19" fmla="*/ 168 h 5"/>
                  <a:gd name="T20" fmla="*/ 56 w 4"/>
                  <a:gd name="T21" fmla="*/ 168 h 5"/>
                  <a:gd name="T22" fmla="*/ 56 w 4"/>
                  <a:gd name="T23" fmla="*/ 70 h 5"/>
                  <a:gd name="T24" fmla="*/ 25 w 4"/>
                  <a:gd name="T25" fmla="*/ 139 h 5"/>
                  <a:gd name="T26" fmla="*/ 56 w 4"/>
                  <a:gd name="T27" fmla="*/ 139 h 5"/>
                  <a:gd name="T28" fmla="*/ 56 w 4"/>
                  <a:gd name="T29" fmla="*/ 139 h 5"/>
                  <a:gd name="T30" fmla="*/ 56 w 4"/>
                  <a:gd name="T31" fmla="*/ 139 h 5"/>
                  <a:gd name="T32" fmla="*/ 56 w 4"/>
                  <a:gd name="T33" fmla="*/ 139 h 5"/>
                  <a:gd name="T34" fmla="*/ 56 w 4"/>
                  <a:gd name="T35" fmla="*/ 70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  <a:moveTo>
                      <a:pt x="2" y="2"/>
                    </a:moveTo>
                    <a:cubicBezTo>
                      <a:pt x="2" y="3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" name="Freeform 442"/>
              <p:cNvSpPr>
                <a:spLocks/>
              </p:cNvSpPr>
              <p:nvPr/>
            </p:nvSpPr>
            <p:spPr bwMode="auto">
              <a:xfrm>
                <a:off x="3008" y="1616"/>
                <a:ext cx="115" cy="100"/>
              </a:xfrm>
              <a:custGeom>
                <a:avLst/>
                <a:gdLst>
                  <a:gd name="T0" fmla="*/ 544 w 49"/>
                  <a:gd name="T1" fmla="*/ 1281 h 42"/>
                  <a:gd name="T2" fmla="*/ 491 w 49"/>
                  <a:gd name="T3" fmla="*/ 1162 h 42"/>
                  <a:gd name="T4" fmla="*/ 425 w 49"/>
                  <a:gd name="T5" fmla="*/ 1026 h 42"/>
                  <a:gd name="T6" fmla="*/ 298 w 49"/>
                  <a:gd name="T7" fmla="*/ 957 h 42"/>
                  <a:gd name="T8" fmla="*/ 298 w 49"/>
                  <a:gd name="T9" fmla="*/ 838 h 42"/>
                  <a:gd name="T10" fmla="*/ 155 w 49"/>
                  <a:gd name="T11" fmla="*/ 579 h 42"/>
                  <a:gd name="T12" fmla="*/ 0 w 49"/>
                  <a:gd name="T13" fmla="*/ 352 h 42"/>
                  <a:gd name="T14" fmla="*/ 0 w 49"/>
                  <a:gd name="T15" fmla="*/ 226 h 42"/>
                  <a:gd name="T16" fmla="*/ 209 w 49"/>
                  <a:gd name="T17" fmla="*/ 136 h 42"/>
                  <a:gd name="T18" fmla="*/ 155 w 49"/>
                  <a:gd name="T19" fmla="*/ 69 h 42"/>
                  <a:gd name="T20" fmla="*/ 364 w 49"/>
                  <a:gd name="T21" fmla="*/ 0 h 42"/>
                  <a:gd name="T22" fmla="*/ 544 w 49"/>
                  <a:gd name="T23" fmla="*/ 136 h 42"/>
                  <a:gd name="T24" fmla="*/ 606 w 49"/>
                  <a:gd name="T25" fmla="*/ 164 h 42"/>
                  <a:gd name="T26" fmla="*/ 699 w 49"/>
                  <a:gd name="T27" fmla="*/ 255 h 42"/>
                  <a:gd name="T28" fmla="*/ 789 w 49"/>
                  <a:gd name="T29" fmla="*/ 283 h 42"/>
                  <a:gd name="T30" fmla="*/ 882 w 49"/>
                  <a:gd name="T31" fmla="*/ 283 h 42"/>
                  <a:gd name="T32" fmla="*/ 904 w 49"/>
                  <a:gd name="T33" fmla="*/ 324 h 42"/>
                  <a:gd name="T34" fmla="*/ 941 w 49"/>
                  <a:gd name="T35" fmla="*/ 324 h 42"/>
                  <a:gd name="T36" fmla="*/ 997 w 49"/>
                  <a:gd name="T37" fmla="*/ 419 h 42"/>
                  <a:gd name="T38" fmla="*/ 1058 w 49"/>
                  <a:gd name="T39" fmla="*/ 488 h 42"/>
                  <a:gd name="T40" fmla="*/ 1084 w 49"/>
                  <a:gd name="T41" fmla="*/ 579 h 42"/>
                  <a:gd name="T42" fmla="*/ 1152 w 49"/>
                  <a:gd name="T43" fmla="*/ 645 h 42"/>
                  <a:gd name="T44" fmla="*/ 1218 w 49"/>
                  <a:gd name="T45" fmla="*/ 771 h 42"/>
                  <a:gd name="T46" fmla="*/ 1422 w 49"/>
                  <a:gd name="T47" fmla="*/ 810 h 42"/>
                  <a:gd name="T48" fmla="*/ 1422 w 49"/>
                  <a:gd name="T49" fmla="*/ 998 h 42"/>
                  <a:gd name="T50" fmla="*/ 1218 w 49"/>
                  <a:gd name="T51" fmla="*/ 1095 h 42"/>
                  <a:gd name="T52" fmla="*/ 969 w 49"/>
                  <a:gd name="T53" fmla="*/ 1162 h 42"/>
                  <a:gd name="T54" fmla="*/ 814 w 49"/>
                  <a:gd name="T55" fmla="*/ 1350 h 42"/>
                  <a:gd name="T56" fmla="*/ 699 w 49"/>
                  <a:gd name="T57" fmla="*/ 1214 h 42"/>
                  <a:gd name="T58" fmla="*/ 544 w 49"/>
                  <a:gd name="T59" fmla="*/ 1281 h 4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9" h="42">
                    <a:moveTo>
                      <a:pt x="18" y="40"/>
                    </a:moveTo>
                    <a:cubicBezTo>
                      <a:pt x="17" y="38"/>
                      <a:pt x="17" y="38"/>
                      <a:pt x="16" y="36"/>
                    </a:cubicBezTo>
                    <a:cubicBezTo>
                      <a:pt x="15" y="35"/>
                      <a:pt x="15" y="33"/>
                      <a:pt x="14" y="32"/>
                    </a:cubicBezTo>
                    <a:cubicBezTo>
                      <a:pt x="13" y="32"/>
                      <a:pt x="11" y="31"/>
                      <a:pt x="10" y="30"/>
                    </a:cubicBezTo>
                    <a:cubicBezTo>
                      <a:pt x="10" y="29"/>
                      <a:pt x="10" y="27"/>
                      <a:pt x="10" y="26"/>
                    </a:cubicBezTo>
                    <a:cubicBezTo>
                      <a:pt x="9" y="22"/>
                      <a:pt x="6" y="21"/>
                      <a:pt x="5" y="18"/>
                    </a:cubicBezTo>
                    <a:cubicBezTo>
                      <a:pt x="5" y="16"/>
                      <a:pt x="2" y="11"/>
                      <a:pt x="0" y="11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1" y="10"/>
                      <a:pt x="6" y="5"/>
                      <a:pt x="7" y="4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7" y="1"/>
                      <a:pt x="10" y="0"/>
                      <a:pt x="12" y="0"/>
                    </a:cubicBezTo>
                    <a:cubicBezTo>
                      <a:pt x="14" y="1"/>
                      <a:pt x="16" y="3"/>
                      <a:pt x="18" y="4"/>
                    </a:cubicBezTo>
                    <a:cubicBezTo>
                      <a:pt x="18" y="4"/>
                      <a:pt x="20" y="5"/>
                      <a:pt x="20" y="5"/>
                    </a:cubicBezTo>
                    <a:cubicBezTo>
                      <a:pt x="20" y="7"/>
                      <a:pt x="21" y="7"/>
                      <a:pt x="23" y="8"/>
                    </a:cubicBezTo>
                    <a:cubicBezTo>
                      <a:pt x="24" y="8"/>
                      <a:pt x="24" y="9"/>
                      <a:pt x="26" y="9"/>
                    </a:cubicBezTo>
                    <a:cubicBezTo>
                      <a:pt x="27" y="8"/>
                      <a:pt x="28" y="8"/>
                      <a:pt x="29" y="9"/>
                    </a:cubicBezTo>
                    <a:cubicBezTo>
                      <a:pt x="29" y="9"/>
                      <a:pt x="30" y="10"/>
                      <a:pt x="30" y="10"/>
                    </a:cubicBezTo>
                    <a:cubicBezTo>
                      <a:pt x="30" y="10"/>
                      <a:pt x="31" y="10"/>
                      <a:pt x="31" y="10"/>
                    </a:cubicBezTo>
                    <a:cubicBezTo>
                      <a:pt x="32" y="10"/>
                      <a:pt x="33" y="12"/>
                      <a:pt x="33" y="13"/>
                    </a:cubicBezTo>
                    <a:cubicBezTo>
                      <a:pt x="34" y="13"/>
                      <a:pt x="35" y="14"/>
                      <a:pt x="35" y="15"/>
                    </a:cubicBezTo>
                    <a:cubicBezTo>
                      <a:pt x="36" y="16"/>
                      <a:pt x="35" y="17"/>
                      <a:pt x="36" y="18"/>
                    </a:cubicBezTo>
                    <a:cubicBezTo>
                      <a:pt x="37" y="19"/>
                      <a:pt x="37" y="20"/>
                      <a:pt x="38" y="20"/>
                    </a:cubicBezTo>
                    <a:cubicBezTo>
                      <a:pt x="38" y="21"/>
                      <a:pt x="39" y="24"/>
                      <a:pt x="40" y="24"/>
                    </a:cubicBezTo>
                    <a:cubicBezTo>
                      <a:pt x="41" y="25"/>
                      <a:pt x="46" y="26"/>
                      <a:pt x="47" y="25"/>
                    </a:cubicBezTo>
                    <a:cubicBezTo>
                      <a:pt x="49" y="26"/>
                      <a:pt x="48" y="30"/>
                      <a:pt x="47" y="31"/>
                    </a:cubicBezTo>
                    <a:cubicBezTo>
                      <a:pt x="45" y="33"/>
                      <a:pt x="41" y="33"/>
                      <a:pt x="40" y="34"/>
                    </a:cubicBezTo>
                    <a:cubicBezTo>
                      <a:pt x="38" y="34"/>
                      <a:pt x="33" y="34"/>
                      <a:pt x="32" y="36"/>
                    </a:cubicBezTo>
                    <a:cubicBezTo>
                      <a:pt x="30" y="38"/>
                      <a:pt x="28" y="40"/>
                      <a:pt x="27" y="42"/>
                    </a:cubicBezTo>
                    <a:cubicBezTo>
                      <a:pt x="27" y="39"/>
                      <a:pt x="26" y="39"/>
                      <a:pt x="23" y="38"/>
                    </a:cubicBezTo>
                    <a:cubicBezTo>
                      <a:pt x="21" y="37"/>
                      <a:pt x="19" y="39"/>
                      <a:pt x="18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" name="Freeform 443"/>
              <p:cNvSpPr>
                <a:spLocks noEditPoints="1"/>
              </p:cNvSpPr>
              <p:nvPr/>
            </p:nvSpPr>
            <p:spPr bwMode="auto">
              <a:xfrm>
                <a:off x="3005" y="1614"/>
                <a:ext cx="118" cy="106"/>
              </a:xfrm>
              <a:custGeom>
                <a:avLst/>
                <a:gdLst>
                  <a:gd name="T0" fmla="*/ 840 w 50"/>
                  <a:gd name="T1" fmla="*/ 1321 h 45"/>
                  <a:gd name="T2" fmla="*/ 753 w 50"/>
                  <a:gd name="T3" fmla="*/ 1227 h 45"/>
                  <a:gd name="T4" fmla="*/ 590 w 50"/>
                  <a:gd name="T5" fmla="*/ 1293 h 45"/>
                  <a:gd name="T6" fmla="*/ 524 w 50"/>
                  <a:gd name="T7" fmla="*/ 1204 h 45"/>
                  <a:gd name="T8" fmla="*/ 463 w 50"/>
                  <a:gd name="T9" fmla="*/ 1109 h 45"/>
                  <a:gd name="T10" fmla="*/ 406 w 50"/>
                  <a:gd name="T11" fmla="*/ 1020 h 45"/>
                  <a:gd name="T12" fmla="*/ 319 w 50"/>
                  <a:gd name="T13" fmla="*/ 860 h 45"/>
                  <a:gd name="T14" fmla="*/ 250 w 50"/>
                  <a:gd name="T15" fmla="*/ 704 h 45"/>
                  <a:gd name="T16" fmla="*/ 28 w 50"/>
                  <a:gd name="T17" fmla="*/ 405 h 45"/>
                  <a:gd name="T18" fmla="*/ 0 w 50"/>
                  <a:gd name="T19" fmla="*/ 365 h 45"/>
                  <a:gd name="T20" fmla="*/ 66 w 50"/>
                  <a:gd name="T21" fmla="*/ 250 h 45"/>
                  <a:gd name="T22" fmla="*/ 222 w 50"/>
                  <a:gd name="T23" fmla="*/ 155 h 45"/>
                  <a:gd name="T24" fmla="*/ 156 w 50"/>
                  <a:gd name="T25" fmla="*/ 66 h 45"/>
                  <a:gd name="T26" fmla="*/ 250 w 50"/>
                  <a:gd name="T27" fmla="*/ 28 h 45"/>
                  <a:gd name="T28" fmla="*/ 524 w 50"/>
                  <a:gd name="T29" fmla="*/ 90 h 45"/>
                  <a:gd name="T30" fmla="*/ 656 w 50"/>
                  <a:gd name="T31" fmla="*/ 155 h 45"/>
                  <a:gd name="T32" fmla="*/ 684 w 50"/>
                  <a:gd name="T33" fmla="*/ 184 h 45"/>
                  <a:gd name="T34" fmla="*/ 708 w 50"/>
                  <a:gd name="T35" fmla="*/ 250 h 45"/>
                  <a:gd name="T36" fmla="*/ 774 w 50"/>
                  <a:gd name="T37" fmla="*/ 271 h 45"/>
                  <a:gd name="T38" fmla="*/ 935 w 50"/>
                  <a:gd name="T39" fmla="*/ 271 h 45"/>
                  <a:gd name="T40" fmla="*/ 958 w 50"/>
                  <a:gd name="T41" fmla="*/ 316 h 45"/>
                  <a:gd name="T42" fmla="*/ 1024 w 50"/>
                  <a:gd name="T43" fmla="*/ 316 h 45"/>
                  <a:gd name="T44" fmla="*/ 1093 w 50"/>
                  <a:gd name="T45" fmla="*/ 405 h 45"/>
                  <a:gd name="T46" fmla="*/ 1142 w 50"/>
                  <a:gd name="T47" fmla="*/ 499 h 45"/>
                  <a:gd name="T48" fmla="*/ 1180 w 50"/>
                  <a:gd name="T49" fmla="*/ 589 h 45"/>
                  <a:gd name="T50" fmla="*/ 1208 w 50"/>
                  <a:gd name="T51" fmla="*/ 638 h 45"/>
                  <a:gd name="T52" fmla="*/ 1274 w 50"/>
                  <a:gd name="T53" fmla="*/ 770 h 45"/>
                  <a:gd name="T54" fmla="*/ 1487 w 50"/>
                  <a:gd name="T55" fmla="*/ 770 h 45"/>
                  <a:gd name="T56" fmla="*/ 1527 w 50"/>
                  <a:gd name="T57" fmla="*/ 770 h 45"/>
                  <a:gd name="T58" fmla="*/ 1274 w 50"/>
                  <a:gd name="T59" fmla="*/ 1072 h 45"/>
                  <a:gd name="T60" fmla="*/ 1208 w 50"/>
                  <a:gd name="T61" fmla="*/ 1109 h 45"/>
                  <a:gd name="T62" fmla="*/ 840 w 50"/>
                  <a:gd name="T63" fmla="*/ 1387 h 45"/>
                  <a:gd name="T64" fmla="*/ 753 w 50"/>
                  <a:gd name="T65" fmla="*/ 1204 h 45"/>
                  <a:gd name="T66" fmla="*/ 868 w 50"/>
                  <a:gd name="T67" fmla="*/ 1293 h 45"/>
                  <a:gd name="T68" fmla="*/ 1208 w 50"/>
                  <a:gd name="T69" fmla="*/ 1072 h 45"/>
                  <a:gd name="T70" fmla="*/ 1274 w 50"/>
                  <a:gd name="T71" fmla="*/ 1044 h 45"/>
                  <a:gd name="T72" fmla="*/ 1487 w 50"/>
                  <a:gd name="T73" fmla="*/ 799 h 45"/>
                  <a:gd name="T74" fmla="*/ 1237 w 50"/>
                  <a:gd name="T75" fmla="*/ 770 h 45"/>
                  <a:gd name="T76" fmla="*/ 1180 w 50"/>
                  <a:gd name="T77" fmla="*/ 676 h 45"/>
                  <a:gd name="T78" fmla="*/ 1142 w 50"/>
                  <a:gd name="T79" fmla="*/ 589 h 45"/>
                  <a:gd name="T80" fmla="*/ 1119 w 50"/>
                  <a:gd name="T81" fmla="*/ 499 h 45"/>
                  <a:gd name="T82" fmla="*/ 1053 w 50"/>
                  <a:gd name="T83" fmla="*/ 433 h 45"/>
                  <a:gd name="T84" fmla="*/ 996 w 50"/>
                  <a:gd name="T85" fmla="*/ 339 h 45"/>
                  <a:gd name="T86" fmla="*/ 958 w 50"/>
                  <a:gd name="T87" fmla="*/ 339 h 45"/>
                  <a:gd name="T88" fmla="*/ 935 w 50"/>
                  <a:gd name="T89" fmla="*/ 316 h 45"/>
                  <a:gd name="T90" fmla="*/ 774 w 50"/>
                  <a:gd name="T91" fmla="*/ 316 h 45"/>
                  <a:gd name="T92" fmla="*/ 708 w 50"/>
                  <a:gd name="T93" fmla="*/ 271 h 45"/>
                  <a:gd name="T94" fmla="*/ 618 w 50"/>
                  <a:gd name="T95" fmla="*/ 184 h 45"/>
                  <a:gd name="T96" fmla="*/ 500 w 50"/>
                  <a:gd name="T97" fmla="*/ 115 h 45"/>
                  <a:gd name="T98" fmla="*/ 250 w 50"/>
                  <a:gd name="T99" fmla="*/ 90 h 45"/>
                  <a:gd name="T100" fmla="*/ 278 w 50"/>
                  <a:gd name="T101" fmla="*/ 155 h 45"/>
                  <a:gd name="T102" fmla="*/ 250 w 50"/>
                  <a:gd name="T103" fmla="*/ 184 h 45"/>
                  <a:gd name="T104" fmla="*/ 66 w 50"/>
                  <a:gd name="T105" fmla="*/ 316 h 45"/>
                  <a:gd name="T106" fmla="*/ 222 w 50"/>
                  <a:gd name="T107" fmla="*/ 589 h 45"/>
                  <a:gd name="T108" fmla="*/ 340 w 50"/>
                  <a:gd name="T109" fmla="*/ 799 h 45"/>
                  <a:gd name="T110" fmla="*/ 368 w 50"/>
                  <a:gd name="T111" fmla="*/ 926 h 45"/>
                  <a:gd name="T112" fmla="*/ 463 w 50"/>
                  <a:gd name="T113" fmla="*/ 1020 h 45"/>
                  <a:gd name="T114" fmla="*/ 524 w 50"/>
                  <a:gd name="T115" fmla="*/ 1138 h 45"/>
                  <a:gd name="T116" fmla="*/ 590 w 50"/>
                  <a:gd name="T117" fmla="*/ 1227 h 4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0" h="45">
                    <a:moveTo>
                      <a:pt x="27" y="45"/>
                    </a:move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1"/>
                      <a:pt x="27" y="41"/>
                      <a:pt x="25" y="40"/>
                    </a:cubicBezTo>
                    <a:cubicBezTo>
                      <a:pt x="25" y="40"/>
                      <a:pt x="24" y="40"/>
                      <a:pt x="24" y="40"/>
                    </a:cubicBezTo>
                    <a:cubicBezTo>
                      <a:pt x="22" y="39"/>
                      <a:pt x="21" y="40"/>
                      <a:pt x="20" y="41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8" y="40"/>
                      <a:pt x="18" y="39"/>
                      <a:pt x="17" y="39"/>
                    </a:cubicBezTo>
                    <a:cubicBezTo>
                      <a:pt x="17" y="38"/>
                      <a:pt x="17" y="38"/>
                      <a:pt x="16" y="38"/>
                    </a:cubicBezTo>
                    <a:cubicBezTo>
                      <a:pt x="16" y="37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4" y="34"/>
                    </a:cubicBezTo>
                    <a:cubicBezTo>
                      <a:pt x="14" y="34"/>
                      <a:pt x="14" y="33"/>
                      <a:pt x="13" y="33"/>
                    </a:cubicBezTo>
                    <a:cubicBezTo>
                      <a:pt x="12" y="32"/>
                      <a:pt x="11" y="32"/>
                      <a:pt x="11" y="31"/>
                    </a:cubicBezTo>
                    <a:cubicBezTo>
                      <a:pt x="10" y="30"/>
                      <a:pt x="10" y="29"/>
                      <a:pt x="10" y="28"/>
                    </a:cubicBezTo>
                    <a:cubicBezTo>
                      <a:pt x="10" y="28"/>
                      <a:pt x="10" y="27"/>
                      <a:pt x="10" y="27"/>
                    </a:cubicBezTo>
                    <a:cubicBezTo>
                      <a:pt x="10" y="25"/>
                      <a:pt x="9" y="24"/>
                      <a:pt x="8" y="23"/>
                    </a:cubicBezTo>
                    <a:cubicBezTo>
                      <a:pt x="7" y="22"/>
                      <a:pt x="6" y="21"/>
                      <a:pt x="6" y="19"/>
                    </a:cubicBezTo>
                    <a:cubicBezTo>
                      <a:pt x="5" y="17"/>
                      <a:pt x="2" y="13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9"/>
                      <a:pt x="2" y="9"/>
                    </a:cubicBezTo>
                    <a:cubicBezTo>
                      <a:pt x="4" y="9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2"/>
                      <a:pt x="8" y="1"/>
                    </a:cubicBezTo>
                    <a:cubicBezTo>
                      <a:pt x="10" y="1"/>
                      <a:pt x="11" y="0"/>
                      <a:pt x="13" y="1"/>
                    </a:cubicBezTo>
                    <a:cubicBezTo>
                      <a:pt x="14" y="1"/>
                      <a:pt x="15" y="2"/>
                      <a:pt x="17" y="3"/>
                    </a:cubicBezTo>
                    <a:cubicBezTo>
                      <a:pt x="17" y="3"/>
                      <a:pt x="18" y="4"/>
                      <a:pt x="19" y="4"/>
                    </a:cubicBezTo>
                    <a:cubicBezTo>
                      <a:pt x="20" y="4"/>
                      <a:pt x="20" y="4"/>
                      <a:pt x="21" y="5"/>
                    </a:cubicBezTo>
                    <a:cubicBezTo>
                      <a:pt x="21" y="5"/>
                      <a:pt x="21" y="6"/>
                      <a:pt x="21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8"/>
                      <a:pt x="22" y="8"/>
                      <a:pt x="23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6" y="9"/>
                      <a:pt x="26" y="10"/>
                      <a:pt x="26" y="9"/>
                    </a:cubicBezTo>
                    <a:cubicBezTo>
                      <a:pt x="28" y="9"/>
                      <a:pt x="29" y="9"/>
                      <a:pt x="30" y="9"/>
                    </a:cubicBezTo>
                    <a:cubicBezTo>
                      <a:pt x="31" y="9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2" y="10"/>
                      <a:pt x="32" y="10"/>
                      <a:pt x="33" y="10"/>
                    </a:cubicBezTo>
                    <a:cubicBezTo>
                      <a:pt x="33" y="11"/>
                      <a:pt x="33" y="11"/>
                      <a:pt x="34" y="12"/>
                    </a:cubicBezTo>
                    <a:cubicBezTo>
                      <a:pt x="34" y="12"/>
                      <a:pt x="35" y="13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6" y="15"/>
                      <a:pt x="37" y="15"/>
                      <a:pt x="37" y="16"/>
                    </a:cubicBezTo>
                    <a:cubicBezTo>
                      <a:pt x="37" y="16"/>
                      <a:pt x="37" y="17"/>
                      <a:pt x="37" y="17"/>
                    </a:cubicBezTo>
                    <a:cubicBezTo>
                      <a:pt x="37" y="18"/>
                      <a:pt x="37" y="18"/>
                      <a:pt x="38" y="19"/>
                    </a:cubicBezTo>
                    <a:cubicBezTo>
                      <a:pt x="38" y="19"/>
                      <a:pt x="38" y="20"/>
                      <a:pt x="39" y="20"/>
                    </a:cubicBezTo>
                    <a:cubicBezTo>
                      <a:pt x="39" y="20"/>
                      <a:pt x="39" y="21"/>
                      <a:pt x="39" y="21"/>
                    </a:cubicBezTo>
                    <a:cubicBezTo>
                      <a:pt x="40" y="21"/>
                      <a:pt x="40" y="22"/>
                      <a:pt x="40" y="23"/>
                    </a:cubicBezTo>
                    <a:cubicBezTo>
                      <a:pt x="40" y="23"/>
                      <a:pt x="41" y="24"/>
                      <a:pt x="41" y="25"/>
                    </a:cubicBezTo>
                    <a:cubicBezTo>
                      <a:pt x="42" y="25"/>
                      <a:pt x="44" y="25"/>
                      <a:pt x="46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7"/>
                      <a:pt x="50" y="31"/>
                      <a:pt x="48" y="33"/>
                    </a:cubicBezTo>
                    <a:cubicBezTo>
                      <a:pt x="47" y="34"/>
                      <a:pt x="43" y="35"/>
                      <a:pt x="41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0" y="36"/>
                      <a:pt x="40" y="36"/>
                      <a:pt x="39" y="36"/>
                    </a:cubicBezTo>
                    <a:cubicBezTo>
                      <a:pt x="37" y="36"/>
                      <a:pt x="34" y="36"/>
                      <a:pt x="34" y="37"/>
                    </a:cubicBezTo>
                    <a:lnTo>
                      <a:pt x="27" y="45"/>
                    </a:lnTo>
                    <a:close/>
                    <a:moveTo>
                      <a:pt x="23" y="38"/>
                    </a:moveTo>
                    <a:cubicBezTo>
                      <a:pt x="23" y="38"/>
                      <a:pt x="24" y="39"/>
                      <a:pt x="24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7" y="40"/>
                      <a:pt x="28" y="40"/>
                      <a:pt x="28" y="42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4" y="35"/>
                      <a:pt x="36" y="35"/>
                      <a:pt x="39" y="35"/>
                    </a:cubicBezTo>
                    <a:cubicBezTo>
                      <a:pt x="39" y="35"/>
                      <a:pt x="40" y="34"/>
                      <a:pt x="40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3" y="34"/>
                      <a:pt x="46" y="33"/>
                      <a:pt x="47" y="32"/>
                    </a:cubicBezTo>
                    <a:cubicBezTo>
                      <a:pt x="49" y="31"/>
                      <a:pt x="49" y="28"/>
                      <a:pt x="48" y="26"/>
                    </a:cubicBezTo>
                    <a:cubicBezTo>
                      <a:pt x="48" y="27"/>
                      <a:pt x="47" y="27"/>
                      <a:pt x="46" y="27"/>
                    </a:cubicBezTo>
                    <a:cubicBezTo>
                      <a:pt x="44" y="27"/>
                      <a:pt x="41" y="26"/>
                      <a:pt x="40" y="25"/>
                    </a:cubicBezTo>
                    <a:cubicBezTo>
                      <a:pt x="40" y="25"/>
                      <a:pt x="40" y="24"/>
                      <a:pt x="39" y="23"/>
                    </a:cubicBezTo>
                    <a:cubicBezTo>
                      <a:pt x="39" y="23"/>
                      <a:pt x="39" y="22"/>
                      <a:pt x="38" y="22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7" y="20"/>
                      <a:pt x="37" y="20"/>
                      <a:pt x="37" y="19"/>
                    </a:cubicBezTo>
                    <a:cubicBezTo>
                      <a:pt x="36" y="19"/>
                      <a:pt x="36" y="18"/>
                      <a:pt x="36" y="17"/>
                    </a:cubicBezTo>
                    <a:cubicBezTo>
                      <a:pt x="36" y="17"/>
                      <a:pt x="36" y="16"/>
                      <a:pt x="36" y="16"/>
                    </a:cubicBezTo>
                    <a:cubicBezTo>
                      <a:pt x="36" y="16"/>
                      <a:pt x="35" y="15"/>
                      <a:pt x="34" y="15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3" y="13"/>
                      <a:pt x="33" y="13"/>
                    </a:cubicBezTo>
                    <a:cubicBezTo>
                      <a:pt x="33" y="12"/>
                      <a:pt x="32" y="12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0" y="11"/>
                      <a:pt x="30" y="11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8" y="10"/>
                      <a:pt x="28" y="10"/>
                      <a:pt x="27" y="10"/>
                    </a:cubicBezTo>
                    <a:cubicBezTo>
                      <a:pt x="26" y="11"/>
                      <a:pt x="25" y="10"/>
                      <a:pt x="25" y="10"/>
                    </a:cubicBezTo>
                    <a:cubicBezTo>
                      <a:pt x="24" y="10"/>
                      <a:pt x="24" y="10"/>
                      <a:pt x="24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9"/>
                      <a:pt x="21" y="8"/>
                      <a:pt x="21" y="7"/>
                    </a:cubicBezTo>
                    <a:cubicBezTo>
                      <a:pt x="21" y="6"/>
                      <a:pt x="20" y="6"/>
                      <a:pt x="20" y="6"/>
                    </a:cubicBezTo>
                    <a:cubicBezTo>
                      <a:pt x="20" y="6"/>
                      <a:pt x="19" y="5"/>
                      <a:pt x="19" y="5"/>
                    </a:cubicBezTo>
                    <a:cubicBezTo>
                      <a:pt x="18" y="5"/>
                      <a:pt x="17" y="4"/>
                      <a:pt x="16" y="4"/>
                    </a:cubicBezTo>
                    <a:cubicBezTo>
                      <a:pt x="15" y="3"/>
                      <a:pt x="14" y="2"/>
                      <a:pt x="12" y="2"/>
                    </a:cubicBezTo>
                    <a:cubicBezTo>
                      <a:pt x="11" y="2"/>
                      <a:pt x="10" y="2"/>
                      <a:pt x="8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8" y="6"/>
                      <a:pt x="8" y="6"/>
                    </a:cubicBezTo>
                    <a:cubicBezTo>
                      <a:pt x="6" y="8"/>
                      <a:pt x="4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4" y="12"/>
                      <a:pt x="6" y="18"/>
                      <a:pt x="7" y="19"/>
                    </a:cubicBezTo>
                    <a:cubicBezTo>
                      <a:pt x="7" y="20"/>
                      <a:pt x="8" y="21"/>
                      <a:pt x="9" y="22"/>
                    </a:cubicBezTo>
                    <a:cubicBezTo>
                      <a:pt x="10" y="23"/>
                      <a:pt x="11" y="24"/>
                      <a:pt x="11" y="26"/>
                    </a:cubicBezTo>
                    <a:cubicBezTo>
                      <a:pt x="11" y="27"/>
                      <a:pt x="11" y="28"/>
                      <a:pt x="11" y="28"/>
                    </a:cubicBezTo>
                    <a:cubicBezTo>
                      <a:pt x="11" y="29"/>
                      <a:pt x="11" y="30"/>
                      <a:pt x="12" y="30"/>
                    </a:cubicBezTo>
                    <a:cubicBezTo>
                      <a:pt x="12" y="31"/>
                      <a:pt x="13" y="31"/>
                      <a:pt x="14" y="32"/>
                    </a:cubicBezTo>
                    <a:cubicBezTo>
                      <a:pt x="14" y="32"/>
                      <a:pt x="15" y="33"/>
                      <a:pt x="15" y="33"/>
                    </a:cubicBezTo>
                    <a:cubicBezTo>
                      <a:pt x="16" y="34"/>
                      <a:pt x="16" y="34"/>
                      <a:pt x="16" y="35"/>
                    </a:cubicBezTo>
                    <a:cubicBezTo>
                      <a:pt x="17" y="36"/>
                      <a:pt x="17" y="37"/>
                      <a:pt x="17" y="37"/>
                    </a:cubicBezTo>
                    <a:cubicBezTo>
                      <a:pt x="17" y="37"/>
                      <a:pt x="18" y="38"/>
                      <a:pt x="18" y="38"/>
                    </a:cubicBezTo>
                    <a:cubicBezTo>
                      <a:pt x="18" y="39"/>
                      <a:pt x="19" y="39"/>
                      <a:pt x="19" y="40"/>
                    </a:cubicBezTo>
                    <a:cubicBezTo>
                      <a:pt x="20" y="39"/>
                      <a:pt x="22" y="38"/>
                      <a:pt x="23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" name="Freeform 444"/>
              <p:cNvSpPr>
                <a:spLocks/>
              </p:cNvSpPr>
              <p:nvPr/>
            </p:nvSpPr>
            <p:spPr bwMode="auto">
              <a:xfrm>
                <a:off x="3010" y="1583"/>
                <a:ext cx="40" cy="33"/>
              </a:xfrm>
              <a:custGeom>
                <a:avLst/>
                <a:gdLst>
                  <a:gd name="T0" fmla="*/ 249 w 17"/>
                  <a:gd name="T1" fmla="*/ 339 h 14"/>
                  <a:gd name="T2" fmla="*/ 89 w 17"/>
                  <a:gd name="T3" fmla="*/ 405 h 14"/>
                  <a:gd name="T4" fmla="*/ 28 w 17"/>
                  <a:gd name="T5" fmla="*/ 405 h 14"/>
                  <a:gd name="T6" fmla="*/ 66 w 17"/>
                  <a:gd name="T7" fmla="*/ 316 h 14"/>
                  <a:gd name="T8" fmla="*/ 89 w 17"/>
                  <a:gd name="T9" fmla="*/ 222 h 14"/>
                  <a:gd name="T10" fmla="*/ 66 w 17"/>
                  <a:gd name="T11" fmla="*/ 94 h 14"/>
                  <a:gd name="T12" fmla="*/ 66 w 17"/>
                  <a:gd name="T13" fmla="*/ 118 h 14"/>
                  <a:gd name="T14" fmla="*/ 89 w 17"/>
                  <a:gd name="T15" fmla="*/ 94 h 14"/>
                  <a:gd name="T16" fmla="*/ 155 w 17"/>
                  <a:gd name="T17" fmla="*/ 28 h 14"/>
                  <a:gd name="T18" fmla="*/ 271 w 17"/>
                  <a:gd name="T19" fmla="*/ 28 h 14"/>
                  <a:gd name="T20" fmla="*/ 405 w 17"/>
                  <a:gd name="T21" fmla="*/ 0 h 14"/>
                  <a:gd name="T22" fmla="*/ 520 w 17"/>
                  <a:gd name="T23" fmla="*/ 0 h 14"/>
                  <a:gd name="T24" fmla="*/ 433 w 17"/>
                  <a:gd name="T25" fmla="*/ 66 h 14"/>
                  <a:gd name="T26" fmla="*/ 433 w 17"/>
                  <a:gd name="T27" fmla="*/ 184 h 14"/>
                  <a:gd name="T28" fmla="*/ 249 w 17"/>
                  <a:gd name="T29" fmla="*/ 339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" h="14">
                    <a:moveTo>
                      <a:pt x="8" y="11"/>
                    </a:moveTo>
                    <a:cubicBezTo>
                      <a:pt x="6" y="12"/>
                      <a:pt x="5" y="13"/>
                      <a:pt x="3" y="13"/>
                    </a:cubicBezTo>
                    <a:cubicBezTo>
                      <a:pt x="2" y="14"/>
                      <a:pt x="2" y="13"/>
                      <a:pt x="1" y="13"/>
                    </a:cubicBezTo>
                    <a:cubicBezTo>
                      <a:pt x="0" y="11"/>
                      <a:pt x="1" y="10"/>
                      <a:pt x="2" y="10"/>
                    </a:cubicBezTo>
                    <a:cubicBezTo>
                      <a:pt x="3" y="8"/>
                      <a:pt x="3" y="9"/>
                      <a:pt x="3" y="7"/>
                    </a:cubicBezTo>
                    <a:cubicBezTo>
                      <a:pt x="1" y="8"/>
                      <a:pt x="2" y="5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6" y="2"/>
                      <a:pt x="7" y="1"/>
                      <a:pt x="9" y="1"/>
                    </a:cubicBezTo>
                    <a:cubicBezTo>
                      <a:pt x="10" y="2"/>
                      <a:pt x="12" y="0"/>
                      <a:pt x="13" y="0"/>
                    </a:cubicBezTo>
                    <a:cubicBezTo>
                      <a:pt x="14" y="0"/>
                      <a:pt x="16" y="0"/>
                      <a:pt x="17" y="0"/>
                    </a:cubicBezTo>
                    <a:cubicBezTo>
                      <a:pt x="16" y="1"/>
                      <a:pt x="14" y="1"/>
                      <a:pt x="14" y="2"/>
                    </a:cubicBezTo>
                    <a:cubicBezTo>
                      <a:pt x="14" y="3"/>
                      <a:pt x="14" y="5"/>
                      <a:pt x="14" y="6"/>
                    </a:cubicBezTo>
                    <a:cubicBezTo>
                      <a:pt x="14" y="9"/>
                      <a:pt x="10" y="10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" name="Freeform 445"/>
              <p:cNvSpPr>
                <a:spLocks noEditPoints="1"/>
              </p:cNvSpPr>
              <p:nvPr/>
            </p:nvSpPr>
            <p:spPr bwMode="auto">
              <a:xfrm>
                <a:off x="3010" y="1581"/>
                <a:ext cx="42" cy="35"/>
              </a:xfrm>
              <a:custGeom>
                <a:avLst/>
                <a:gdLst>
                  <a:gd name="T0" fmla="*/ 86 w 18"/>
                  <a:gd name="T1" fmla="*/ 446 h 15"/>
                  <a:gd name="T2" fmla="*/ 65 w 18"/>
                  <a:gd name="T3" fmla="*/ 446 h 15"/>
                  <a:gd name="T4" fmla="*/ 28 w 18"/>
                  <a:gd name="T5" fmla="*/ 420 h 15"/>
                  <a:gd name="T6" fmla="*/ 0 w 18"/>
                  <a:gd name="T7" fmla="*/ 420 h 15"/>
                  <a:gd name="T8" fmla="*/ 0 w 18"/>
                  <a:gd name="T9" fmla="*/ 420 h 15"/>
                  <a:gd name="T10" fmla="*/ 28 w 18"/>
                  <a:gd name="T11" fmla="*/ 331 h 15"/>
                  <a:gd name="T12" fmla="*/ 28 w 18"/>
                  <a:gd name="T13" fmla="*/ 294 h 15"/>
                  <a:gd name="T14" fmla="*/ 65 w 18"/>
                  <a:gd name="T15" fmla="*/ 266 h 15"/>
                  <a:gd name="T16" fmla="*/ 65 w 18"/>
                  <a:gd name="T17" fmla="*/ 266 h 15"/>
                  <a:gd name="T18" fmla="*/ 28 w 18"/>
                  <a:gd name="T19" fmla="*/ 240 h 15"/>
                  <a:gd name="T20" fmla="*/ 28 w 18"/>
                  <a:gd name="T21" fmla="*/ 152 h 15"/>
                  <a:gd name="T22" fmla="*/ 28 w 18"/>
                  <a:gd name="T23" fmla="*/ 114 h 15"/>
                  <a:gd name="T24" fmla="*/ 28 w 18"/>
                  <a:gd name="T25" fmla="*/ 86 h 15"/>
                  <a:gd name="T26" fmla="*/ 65 w 18"/>
                  <a:gd name="T27" fmla="*/ 114 h 15"/>
                  <a:gd name="T28" fmla="*/ 86 w 18"/>
                  <a:gd name="T29" fmla="*/ 86 h 15"/>
                  <a:gd name="T30" fmla="*/ 86 w 18"/>
                  <a:gd name="T31" fmla="*/ 65 h 15"/>
                  <a:gd name="T32" fmla="*/ 152 w 18"/>
                  <a:gd name="T33" fmla="*/ 65 h 15"/>
                  <a:gd name="T34" fmla="*/ 201 w 18"/>
                  <a:gd name="T35" fmla="*/ 65 h 15"/>
                  <a:gd name="T36" fmla="*/ 266 w 18"/>
                  <a:gd name="T37" fmla="*/ 65 h 15"/>
                  <a:gd name="T38" fmla="*/ 331 w 18"/>
                  <a:gd name="T39" fmla="*/ 28 h 15"/>
                  <a:gd name="T40" fmla="*/ 380 w 18"/>
                  <a:gd name="T41" fmla="*/ 0 h 15"/>
                  <a:gd name="T42" fmla="*/ 446 w 18"/>
                  <a:gd name="T43" fmla="*/ 0 h 15"/>
                  <a:gd name="T44" fmla="*/ 506 w 18"/>
                  <a:gd name="T45" fmla="*/ 0 h 15"/>
                  <a:gd name="T46" fmla="*/ 534 w 18"/>
                  <a:gd name="T47" fmla="*/ 28 h 15"/>
                  <a:gd name="T48" fmla="*/ 506 w 18"/>
                  <a:gd name="T49" fmla="*/ 28 h 15"/>
                  <a:gd name="T50" fmla="*/ 446 w 18"/>
                  <a:gd name="T51" fmla="*/ 86 h 15"/>
                  <a:gd name="T52" fmla="*/ 446 w 18"/>
                  <a:gd name="T53" fmla="*/ 86 h 15"/>
                  <a:gd name="T54" fmla="*/ 420 w 18"/>
                  <a:gd name="T55" fmla="*/ 180 h 15"/>
                  <a:gd name="T56" fmla="*/ 420 w 18"/>
                  <a:gd name="T57" fmla="*/ 201 h 15"/>
                  <a:gd name="T58" fmla="*/ 294 w 18"/>
                  <a:gd name="T59" fmla="*/ 355 h 15"/>
                  <a:gd name="T60" fmla="*/ 240 w 18"/>
                  <a:gd name="T61" fmla="*/ 355 h 15"/>
                  <a:gd name="T62" fmla="*/ 114 w 18"/>
                  <a:gd name="T63" fmla="*/ 446 h 15"/>
                  <a:gd name="T64" fmla="*/ 86 w 18"/>
                  <a:gd name="T65" fmla="*/ 446 h 15"/>
                  <a:gd name="T66" fmla="*/ 28 w 18"/>
                  <a:gd name="T67" fmla="*/ 380 h 15"/>
                  <a:gd name="T68" fmla="*/ 65 w 18"/>
                  <a:gd name="T69" fmla="*/ 420 h 15"/>
                  <a:gd name="T70" fmla="*/ 86 w 18"/>
                  <a:gd name="T71" fmla="*/ 420 h 15"/>
                  <a:gd name="T72" fmla="*/ 240 w 18"/>
                  <a:gd name="T73" fmla="*/ 331 h 15"/>
                  <a:gd name="T74" fmla="*/ 266 w 18"/>
                  <a:gd name="T75" fmla="*/ 331 h 15"/>
                  <a:gd name="T76" fmla="*/ 380 w 18"/>
                  <a:gd name="T77" fmla="*/ 201 h 15"/>
                  <a:gd name="T78" fmla="*/ 380 w 18"/>
                  <a:gd name="T79" fmla="*/ 180 h 15"/>
                  <a:gd name="T80" fmla="*/ 420 w 18"/>
                  <a:gd name="T81" fmla="*/ 86 h 15"/>
                  <a:gd name="T82" fmla="*/ 446 w 18"/>
                  <a:gd name="T83" fmla="*/ 65 h 15"/>
                  <a:gd name="T84" fmla="*/ 446 w 18"/>
                  <a:gd name="T85" fmla="*/ 28 h 15"/>
                  <a:gd name="T86" fmla="*/ 380 w 18"/>
                  <a:gd name="T87" fmla="*/ 65 h 15"/>
                  <a:gd name="T88" fmla="*/ 355 w 18"/>
                  <a:gd name="T89" fmla="*/ 65 h 15"/>
                  <a:gd name="T90" fmla="*/ 266 w 18"/>
                  <a:gd name="T91" fmla="*/ 86 h 15"/>
                  <a:gd name="T92" fmla="*/ 201 w 18"/>
                  <a:gd name="T93" fmla="*/ 86 h 15"/>
                  <a:gd name="T94" fmla="*/ 152 w 18"/>
                  <a:gd name="T95" fmla="*/ 86 h 15"/>
                  <a:gd name="T96" fmla="*/ 114 w 18"/>
                  <a:gd name="T97" fmla="*/ 86 h 15"/>
                  <a:gd name="T98" fmla="*/ 114 w 18"/>
                  <a:gd name="T99" fmla="*/ 86 h 15"/>
                  <a:gd name="T100" fmla="*/ 114 w 18"/>
                  <a:gd name="T101" fmla="*/ 114 h 15"/>
                  <a:gd name="T102" fmla="*/ 114 w 18"/>
                  <a:gd name="T103" fmla="*/ 114 h 15"/>
                  <a:gd name="T104" fmla="*/ 86 w 18"/>
                  <a:gd name="T105" fmla="*/ 152 h 15"/>
                  <a:gd name="T106" fmla="*/ 65 w 18"/>
                  <a:gd name="T107" fmla="*/ 180 h 15"/>
                  <a:gd name="T108" fmla="*/ 65 w 18"/>
                  <a:gd name="T109" fmla="*/ 180 h 15"/>
                  <a:gd name="T110" fmla="*/ 65 w 18"/>
                  <a:gd name="T111" fmla="*/ 201 h 15"/>
                  <a:gd name="T112" fmla="*/ 86 w 18"/>
                  <a:gd name="T113" fmla="*/ 201 h 15"/>
                  <a:gd name="T114" fmla="*/ 86 w 18"/>
                  <a:gd name="T115" fmla="*/ 201 h 15"/>
                  <a:gd name="T116" fmla="*/ 86 w 18"/>
                  <a:gd name="T117" fmla="*/ 240 h 15"/>
                  <a:gd name="T118" fmla="*/ 86 w 18"/>
                  <a:gd name="T119" fmla="*/ 294 h 15"/>
                  <a:gd name="T120" fmla="*/ 65 w 18"/>
                  <a:gd name="T121" fmla="*/ 331 h 15"/>
                  <a:gd name="T122" fmla="*/ 65 w 18"/>
                  <a:gd name="T123" fmla="*/ 331 h 15"/>
                  <a:gd name="T124" fmla="*/ 28 w 18"/>
                  <a:gd name="T125" fmla="*/ 380 h 1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8" h="15">
                    <a:moveTo>
                      <a:pt x="3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3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8"/>
                      <a:pt x="1" y="8"/>
                    </a:cubicBezTo>
                    <a:cubicBezTo>
                      <a:pt x="1" y="8"/>
                      <a:pt x="1" y="6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2"/>
                      <a:pt x="3" y="1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8" y="1"/>
                      <a:pt x="9" y="2"/>
                    </a:cubicBezTo>
                    <a:cubicBezTo>
                      <a:pt x="10" y="2"/>
                      <a:pt x="10" y="1"/>
                      <a:pt x="11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2"/>
                      <a:pt x="16" y="2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4"/>
                      <a:pt x="14" y="5"/>
                      <a:pt x="14" y="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10"/>
                      <a:pt x="12" y="11"/>
                      <a:pt x="10" y="12"/>
                    </a:cubicBezTo>
                    <a:cubicBezTo>
                      <a:pt x="9" y="12"/>
                      <a:pt x="9" y="12"/>
                      <a:pt x="8" y="12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5"/>
                    </a:cubicBezTo>
                    <a:close/>
                    <a:moveTo>
                      <a:pt x="1" y="13"/>
                    </a:moveTo>
                    <a:cubicBezTo>
                      <a:pt x="1" y="13"/>
                      <a:pt x="2" y="13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9" y="11"/>
                      <a:pt x="9" y="11"/>
                    </a:cubicBezTo>
                    <a:cubicBezTo>
                      <a:pt x="11" y="10"/>
                      <a:pt x="13" y="9"/>
                      <a:pt x="13" y="7"/>
                    </a:cubicBezTo>
                    <a:cubicBezTo>
                      <a:pt x="13" y="7"/>
                      <a:pt x="13" y="7"/>
                      <a:pt x="13" y="6"/>
                    </a:cubicBezTo>
                    <a:cubicBezTo>
                      <a:pt x="13" y="5"/>
                      <a:pt x="13" y="4"/>
                      <a:pt x="14" y="3"/>
                    </a:cubicBezTo>
                    <a:cubicBezTo>
                      <a:pt x="14" y="2"/>
                      <a:pt x="14" y="2"/>
                      <a:pt x="15" y="2"/>
                    </a:cubicBezTo>
                    <a:cubicBezTo>
                      <a:pt x="15" y="2"/>
                      <a:pt x="15" y="1"/>
                      <a:pt x="15" y="1"/>
                    </a:cubicBezTo>
                    <a:cubicBezTo>
                      <a:pt x="15" y="1"/>
                      <a:pt x="13" y="1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3"/>
                      <a:pt x="10" y="3"/>
                      <a:pt x="9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2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9" name="Freeform 446"/>
              <p:cNvSpPr>
                <a:spLocks/>
              </p:cNvSpPr>
              <p:nvPr/>
            </p:nvSpPr>
            <p:spPr bwMode="auto">
              <a:xfrm>
                <a:off x="3097" y="1654"/>
                <a:ext cx="29" cy="21"/>
              </a:xfrm>
              <a:custGeom>
                <a:avLst/>
                <a:gdLst>
                  <a:gd name="T0" fmla="*/ 408 w 12"/>
                  <a:gd name="T1" fmla="*/ 86 h 9"/>
                  <a:gd name="T2" fmla="*/ 379 w 12"/>
                  <a:gd name="T3" fmla="*/ 0 h 9"/>
                  <a:gd name="T4" fmla="*/ 210 w 12"/>
                  <a:gd name="T5" fmla="*/ 152 h 9"/>
                  <a:gd name="T6" fmla="*/ 0 w 12"/>
                  <a:gd name="T7" fmla="*/ 114 h 9"/>
                  <a:gd name="T8" fmla="*/ 0 w 12"/>
                  <a:gd name="T9" fmla="*/ 114 h 9"/>
                  <a:gd name="T10" fmla="*/ 70 w 12"/>
                  <a:gd name="T11" fmla="*/ 240 h 9"/>
                  <a:gd name="T12" fmla="*/ 268 w 12"/>
                  <a:gd name="T13" fmla="*/ 266 h 9"/>
                  <a:gd name="T14" fmla="*/ 338 w 12"/>
                  <a:gd name="T15" fmla="*/ 180 h 9"/>
                  <a:gd name="T16" fmla="*/ 338 w 12"/>
                  <a:gd name="T17" fmla="*/ 86 h 9"/>
                  <a:gd name="T18" fmla="*/ 408 w 12"/>
                  <a:gd name="T19" fmla="*/ 86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cubicBezTo>
                      <a:pt x="12" y="2"/>
                      <a:pt x="11" y="1"/>
                      <a:pt x="11" y="0"/>
                    </a:cubicBezTo>
                    <a:cubicBezTo>
                      <a:pt x="10" y="1"/>
                      <a:pt x="8" y="5"/>
                      <a:pt x="6" y="5"/>
                    </a:cubicBezTo>
                    <a:cubicBezTo>
                      <a:pt x="4" y="5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7"/>
                      <a:pt x="2" y="8"/>
                    </a:cubicBezTo>
                    <a:cubicBezTo>
                      <a:pt x="3" y="9"/>
                      <a:pt x="6" y="9"/>
                      <a:pt x="8" y="9"/>
                    </a:cubicBezTo>
                    <a:cubicBezTo>
                      <a:pt x="10" y="9"/>
                      <a:pt x="9" y="8"/>
                      <a:pt x="10" y="6"/>
                    </a:cubicBezTo>
                    <a:cubicBezTo>
                      <a:pt x="10" y="5"/>
                      <a:pt x="12" y="6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" name="Freeform 447"/>
              <p:cNvSpPr>
                <a:spLocks noEditPoints="1"/>
              </p:cNvSpPr>
              <p:nvPr/>
            </p:nvSpPr>
            <p:spPr bwMode="auto">
              <a:xfrm>
                <a:off x="3095" y="1652"/>
                <a:ext cx="31" cy="26"/>
              </a:xfrm>
              <a:custGeom>
                <a:avLst/>
                <a:gdLst>
                  <a:gd name="T0" fmla="*/ 284 w 13"/>
                  <a:gd name="T1" fmla="*/ 340 h 11"/>
                  <a:gd name="T2" fmla="*/ 284 w 13"/>
                  <a:gd name="T3" fmla="*/ 340 h 11"/>
                  <a:gd name="T4" fmla="*/ 284 w 13"/>
                  <a:gd name="T5" fmla="*/ 340 h 11"/>
                  <a:gd name="T6" fmla="*/ 234 w 13"/>
                  <a:gd name="T7" fmla="*/ 319 h 11"/>
                  <a:gd name="T8" fmla="*/ 69 w 13"/>
                  <a:gd name="T9" fmla="*/ 279 h 11"/>
                  <a:gd name="T10" fmla="*/ 29 w 13"/>
                  <a:gd name="T11" fmla="*/ 225 h 11"/>
                  <a:gd name="T12" fmla="*/ 0 w 13"/>
                  <a:gd name="T13" fmla="*/ 156 h 11"/>
                  <a:gd name="T14" fmla="*/ 0 w 13"/>
                  <a:gd name="T15" fmla="*/ 156 h 11"/>
                  <a:gd name="T16" fmla="*/ 0 w 13"/>
                  <a:gd name="T17" fmla="*/ 118 h 11"/>
                  <a:gd name="T18" fmla="*/ 29 w 13"/>
                  <a:gd name="T19" fmla="*/ 118 h 11"/>
                  <a:gd name="T20" fmla="*/ 69 w 13"/>
                  <a:gd name="T21" fmla="*/ 118 h 11"/>
                  <a:gd name="T22" fmla="*/ 69 w 13"/>
                  <a:gd name="T23" fmla="*/ 156 h 11"/>
                  <a:gd name="T24" fmla="*/ 136 w 13"/>
                  <a:gd name="T25" fmla="*/ 184 h 11"/>
                  <a:gd name="T26" fmla="*/ 165 w 13"/>
                  <a:gd name="T27" fmla="*/ 184 h 11"/>
                  <a:gd name="T28" fmla="*/ 234 w 13"/>
                  <a:gd name="T29" fmla="*/ 184 h 11"/>
                  <a:gd name="T30" fmla="*/ 234 w 13"/>
                  <a:gd name="T31" fmla="*/ 184 h 11"/>
                  <a:gd name="T32" fmla="*/ 353 w 13"/>
                  <a:gd name="T33" fmla="*/ 66 h 11"/>
                  <a:gd name="T34" fmla="*/ 393 w 13"/>
                  <a:gd name="T35" fmla="*/ 28 h 11"/>
                  <a:gd name="T36" fmla="*/ 393 w 13"/>
                  <a:gd name="T37" fmla="*/ 0 h 11"/>
                  <a:gd name="T38" fmla="*/ 420 w 13"/>
                  <a:gd name="T39" fmla="*/ 28 h 11"/>
                  <a:gd name="T40" fmla="*/ 420 w 13"/>
                  <a:gd name="T41" fmla="*/ 66 h 11"/>
                  <a:gd name="T42" fmla="*/ 420 w 13"/>
                  <a:gd name="T43" fmla="*/ 118 h 11"/>
                  <a:gd name="T44" fmla="*/ 420 w 13"/>
                  <a:gd name="T45" fmla="*/ 156 h 11"/>
                  <a:gd name="T46" fmla="*/ 420 w 13"/>
                  <a:gd name="T47" fmla="*/ 156 h 11"/>
                  <a:gd name="T48" fmla="*/ 393 w 13"/>
                  <a:gd name="T49" fmla="*/ 156 h 11"/>
                  <a:gd name="T50" fmla="*/ 393 w 13"/>
                  <a:gd name="T51" fmla="*/ 225 h 11"/>
                  <a:gd name="T52" fmla="*/ 353 w 13"/>
                  <a:gd name="T53" fmla="*/ 251 h 11"/>
                  <a:gd name="T54" fmla="*/ 353 w 13"/>
                  <a:gd name="T55" fmla="*/ 251 h 11"/>
                  <a:gd name="T56" fmla="*/ 284 w 13"/>
                  <a:gd name="T57" fmla="*/ 340 h 11"/>
                  <a:gd name="T58" fmla="*/ 69 w 13"/>
                  <a:gd name="T59" fmla="*/ 225 h 11"/>
                  <a:gd name="T60" fmla="*/ 98 w 13"/>
                  <a:gd name="T61" fmla="*/ 279 h 11"/>
                  <a:gd name="T62" fmla="*/ 234 w 13"/>
                  <a:gd name="T63" fmla="*/ 279 h 11"/>
                  <a:gd name="T64" fmla="*/ 284 w 13"/>
                  <a:gd name="T65" fmla="*/ 279 h 11"/>
                  <a:gd name="T66" fmla="*/ 284 w 13"/>
                  <a:gd name="T67" fmla="*/ 279 h 11"/>
                  <a:gd name="T68" fmla="*/ 284 w 13"/>
                  <a:gd name="T69" fmla="*/ 279 h 11"/>
                  <a:gd name="T70" fmla="*/ 324 w 13"/>
                  <a:gd name="T71" fmla="*/ 251 h 11"/>
                  <a:gd name="T72" fmla="*/ 324 w 13"/>
                  <a:gd name="T73" fmla="*/ 225 h 11"/>
                  <a:gd name="T74" fmla="*/ 353 w 13"/>
                  <a:gd name="T75" fmla="*/ 184 h 11"/>
                  <a:gd name="T76" fmla="*/ 353 w 13"/>
                  <a:gd name="T77" fmla="*/ 156 h 11"/>
                  <a:gd name="T78" fmla="*/ 353 w 13"/>
                  <a:gd name="T79" fmla="*/ 118 h 11"/>
                  <a:gd name="T80" fmla="*/ 234 w 13"/>
                  <a:gd name="T81" fmla="*/ 225 h 11"/>
                  <a:gd name="T82" fmla="*/ 234 w 13"/>
                  <a:gd name="T83" fmla="*/ 225 h 11"/>
                  <a:gd name="T84" fmla="*/ 165 w 13"/>
                  <a:gd name="T85" fmla="*/ 225 h 11"/>
                  <a:gd name="T86" fmla="*/ 69 w 13"/>
                  <a:gd name="T87" fmla="*/ 225 h 11"/>
                  <a:gd name="T88" fmla="*/ 393 w 13"/>
                  <a:gd name="T89" fmla="*/ 66 h 11"/>
                  <a:gd name="T90" fmla="*/ 393 w 13"/>
                  <a:gd name="T91" fmla="*/ 95 h 11"/>
                  <a:gd name="T92" fmla="*/ 353 w 13"/>
                  <a:gd name="T93" fmla="*/ 118 h 11"/>
                  <a:gd name="T94" fmla="*/ 353 w 13"/>
                  <a:gd name="T95" fmla="*/ 118 h 11"/>
                  <a:gd name="T96" fmla="*/ 393 w 13"/>
                  <a:gd name="T97" fmla="*/ 118 h 11"/>
                  <a:gd name="T98" fmla="*/ 393 w 13"/>
                  <a:gd name="T99" fmla="*/ 118 h 11"/>
                  <a:gd name="T100" fmla="*/ 393 w 13"/>
                  <a:gd name="T101" fmla="*/ 66 h 1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3" h="11"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5" y="10"/>
                      <a:pt x="3" y="10"/>
                      <a:pt x="2" y="9"/>
                    </a:cubicBezTo>
                    <a:cubicBezTo>
                      <a:pt x="2" y="9"/>
                      <a:pt x="2" y="8"/>
                      <a:pt x="1" y="7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10" y="3"/>
                      <a:pt x="11" y="2"/>
                    </a:cubicBezTo>
                    <a:cubicBezTo>
                      <a:pt x="11" y="2"/>
                      <a:pt x="11" y="1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3" y="3"/>
                      <a:pt x="13" y="3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6"/>
                      <a:pt x="12" y="6"/>
                      <a:pt x="12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11"/>
                      <a:pt x="9" y="11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3" y="8"/>
                      <a:pt x="3" y="9"/>
                    </a:cubicBezTo>
                    <a:cubicBezTo>
                      <a:pt x="4" y="9"/>
                      <a:pt x="6" y="9"/>
                      <a:pt x="7" y="9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1" y="6"/>
                      <a:pt x="11" y="5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4" y="7"/>
                      <a:pt x="3" y="7"/>
                      <a:pt x="2" y="7"/>
                    </a:cubicBezTo>
                    <a:close/>
                    <a:moveTo>
                      <a:pt x="12" y="2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" name="Freeform 448"/>
              <p:cNvSpPr>
                <a:spLocks/>
              </p:cNvSpPr>
              <p:nvPr/>
            </p:nvSpPr>
            <p:spPr bwMode="auto">
              <a:xfrm>
                <a:off x="2960" y="1548"/>
                <a:ext cx="17" cy="14"/>
              </a:xfrm>
              <a:custGeom>
                <a:avLst/>
                <a:gdLst>
                  <a:gd name="T0" fmla="*/ 141 w 7"/>
                  <a:gd name="T1" fmla="*/ 28 h 6"/>
                  <a:gd name="T2" fmla="*/ 0 w 7"/>
                  <a:gd name="T3" fmla="*/ 28 h 6"/>
                  <a:gd name="T4" fmla="*/ 0 w 7"/>
                  <a:gd name="T5" fmla="*/ 114 h 6"/>
                  <a:gd name="T6" fmla="*/ 29 w 7"/>
                  <a:gd name="T7" fmla="*/ 152 h 6"/>
                  <a:gd name="T8" fmla="*/ 0 w 7"/>
                  <a:gd name="T9" fmla="*/ 180 h 6"/>
                  <a:gd name="T10" fmla="*/ 100 w 7"/>
                  <a:gd name="T11" fmla="*/ 114 h 6"/>
                  <a:gd name="T12" fmla="*/ 243 w 7"/>
                  <a:gd name="T13" fmla="*/ 86 h 6"/>
                  <a:gd name="T14" fmla="*/ 141 w 7"/>
                  <a:gd name="T15" fmla="*/ 28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4" y="1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1" y="5"/>
                      <a:pt x="2" y="4"/>
                      <a:pt x="3" y="4"/>
                    </a:cubicBezTo>
                    <a:cubicBezTo>
                      <a:pt x="5" y="3"/>
                      <a:pt x="6" y="4"/>
                      <a:pt x="7" y="3"/>
                    </a:cubicBezTo>
                    <a:cubicBezTo>
                      <a:pt x="6" y="2"/>
                      <a:pt x="4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" name="Freeform 449"/>
              <p:cNvSpPr>
                <a:spLocks noEditPoints="1"/>
              </p:cNvSpPr>
              <p:nvPr/>
            </p:nvSpPr>
            <p:spPr bwMode="auto">
              <a:xfrm>
                <a:off x="2958" y="1548"/>
                <a:ext cx="21" cy="19"/>
              </a:xfrm>
              <a:custGeom>
                <a:avLst/>
                <a:gdLst>
                  <a:gd name="T0" fmla="*/ 0 w 9"/>
                  <a:gd name="T1" fmla="*/ 254 h 8"/>
                  <a:gd name="T2" fmla="*/ 28 w 9"/>
                  <a:gd name="T3" fmla="*/ 185 h 8"/>
                  <a:gd name="T4" fmla="*/ 28 w 9"/>
                  <a:gd name="T5" fmla="*/ 185 h 8"/>
                  <a:gd name="T6" fmla="*/ 28 w 9"/>
                  <a:gd name="T7" fmla="*/ 164 h 8"/>
                  <a:gd name="T8" fmla="*/ 28 w 9"/>
                  <a:gd name="T9" fmla="*/ 164 h 8"/>
                  <a:gd name="T10" fmla="*/ 0 w 9"/>
                  <a:gd name="T11" fmla="*/ 164 h 8"/>
                  <a:gd name="T12" fmla="*/ 0 w 9"/>
                  <a:gd name="T13" fmla="*/ 135 h 8"/>
                  <a:gd name="T14" fmla="*/ 28 w 9"/>
                  <a:gd name="T15" fmla="*/ 95 h 8"/>
                  <a:gd name="T16" fmla="*/ 28 w 9"/>
                  <a:gd name="T17" fmla="*/ 29 h 8"/>
                  <a:gd name="T18" fmla="*/ 28 w 9"/>
                  <a:gd name="T19" fmla="*/ 29 h 8"/>
                  <a:gd name="T20" fmla="*/ 28 w 9"/>
                  <a:gd name="T21" fmla="*/ 29 h 8"/>
                  <a:gd name="T22" fmla="*/ 180 w 9"/>
                  <a:gd name="T23" fmla="*/ 0 h 8"/>
                  <a:gd name="T24" fmla="*/ 180 w 9"/>
                  <a:gd name="T25" fmla="*/ 0 h 8"/>
                  <a:gd name="T26" fmla="*/ 180 w 9"/>
                  <a:gd name="T27" fmla="*/ 29 h 8"/>
                  <a:gd name="T28" fmla="*/ 240 w 9"/>
                  <a:gd name="T29" fmla="*/ 69 h 8"/>
                  <a:gd name="T30" fmla="*/ 266 w 9"/>
                  <a:gd name="T31" fmla="*/ 69 h 8"/>
                  <a:gd name="T32" fmla="*/ 240 w 9"/>
                  <a:gd name="T33" fmla="*/ 95 h 8"/>
                  <a:gd name="T34" fmla="*/ 180 w 9"/>
                  <a:gd name="T35" fmla="*/ 135 h 8"/>
                  <a:gd name="T36" fmla="*/ 180 w 9"/>
                  <a:gd name="T37" fmla="*/ 135 h 8"/>
                  <a:gd name="T38" fmla="*/ 180 w 9"/>
                  <a:gd name="T39" fmla="*/ 135 h 8"/>
                  <a:gd name="T40" fmla="*/ 152 w 9"/>
                  <a:gd name="T41" fmla="*/ 135 h 8"/>
                  <a:gd name="T42" fmla="*/ 86 w 9"/>
                  <a:gd name="T43" fmla="*/ 185 h 8"/>
                  <a:gd name="T44" fmla="*/ 65 w 9"/>
                  <a:gd name="T45" fmla="*/ 226 h 8"/>
                  <a:gd name="T46" fmla="*/ 0 w 9"/>
                  <a:gd name="T47" fmla="*/ 254 h 8"/>
                  <a:gd name="T48" fmla="*/ 65 w 9"/>
                  <a:gd name="T49" fmla="*/ 135 h 8"/>
                  <a:gd name="T50" fmla="*/ 65 w 9"/>
                  <a:gd name="T51" fmla="*/ 135 h 8"/>
                  <a:gd name="T52" fmla="*/ 65 w 9"/>
                  <a:gd name="T53" fmla="*/ 135 h 8"/>
                  <a:gd name="T54" fmla="*/ 86 w 9"/>
                  <a:gd name="T55" fmla="*/ 135 h 8"/>
                  <a:gd name="T56" fmla="*/ 114 w 9"/>
                  <a:gd name="T57" fmla="*/ 95 h 8"/>
                  <a:gd name="T58" fmla="*/ 180 w 9"/>
                  <a:gd name="T59" fmla="*/ 95 h 8"/>
                  <a:gd name="T60" fmla="*/ 180 w 9"/>
                  <a:gd name="T61" fmla="*/ 95 h 8"/>
                  <a:gd name="T62" fmla="*/ 180 w 9"/>
                  <a:gd name="T63" fmla="*/ 95 h 8"/>
                  <a:gd name="T64" fmla="*/ 180 w 9"/>
                  <a:gd name="T65" fmla="*/ 95 h 8"/>
                  <a:gd name="T66" fmla="*/ 152 w 9"/>
                  <a:gd name="T67" fmla="*/ 29 h 8"/>
                  <a:gd name="T68" fmla="*/ 65 w 9"/>
                  <a:gd name="T69" fmla="*/ 29 h 8"/>
                  <a:gd name="T70" fmla="*/ 65 w 9"/>
                  <a:gd name="T71" fmla="*/ 135 h 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7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2" y="6"/>
                      <a:pt x="2" y="6"/>
                      <a:pt x="2" y="7"/>
                    </a:cubicBezTo>
                    <a:lnTo>
                      <a:pt x="0" y="8"/>
                    </a:lnTo>
                    <a:close/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2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2"/>
                      <a:pt x="2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" name="Freeform 450"/>
              <p:cNvSpPr>
                <a:spLocks/>
              </p:cNvSpPr>
              <p:nvPr/>
            </p:nvSpPr>
            <p:spPr bwMode="auto">
              <a:xfrm>
                <a:off x="2960" y="1546"/>
                <a:ext cx="102" cy="47"/>
              </a:xfrm>
              <a:custGeom>
                <a:avLst/>
                <a:gdLst>
                  <a:gd name="T0" fmla="*/ 28 w 43"/>
                  <a:gd name="T1" fmla="*/ 209 h 20"/>
                  <a:gd name="T2" fmla="*/ 119 w 43"/>
                  <a:gd name="T3" fmla="*/ 183 h 20"/>
                  <a:gd name="T4" fmla="*/ 225 w 43"/>
                  <a:gd name="T5" fmla="*/ 183 h 20"/>
                  <a:gd name="T6" fmla="*/ 185 w 43"/>
                  <a:gd name="T7" fmla="*/ 183 h 20"/>
                  <a:gd name="T8" fmla="*/ 282 w 43"/>
                  <a:gd name="T9" fmla="*/ 155 h 20"/>
                  <a:gd name="T10" fmla="*/ 282 w 43"/>
                  <a:gd name="T11" fmla="*/ 115 h 20"/>
                  <a:gd name="T12" fmla="*/ 439 w 43"/>
                  <a:gd name="T13" fmla="*/ 66 h 20"/>
                  <a:gd name="T14" fmla="*/ 603 w 43"/>
                  <a:gd name="T15" fmla="*/ 28 h 20"/>
                  <a:gd name="T16" fmla="*/ 693 w 43"/>
                  <a:gd name="T17" fmla="*/ 66 h 20"/>
                  <a:gd name="T18" fmla="*/ 731 w 43"/>
                  <a:gd name="T19" fmla="*/ 66 h 20"/>
                  <a:gd name="T20" fmla="*/ 759 w 43"/>
                  <a:gd name="T21" fmla="*/ 115 h 20"/>
                  <a:gd name="T22" fmla="*/ 1108 w 43"/>
                  <a:gd name="T23" fmla="*/ 89 h 20"/>
                  <a:gd name="T24" fmla="*/ 1362 w 43"/>
                  <a:gd name="T25" fmla="*/ 249 h 20"/>
                  <a:gd name="T26" fmla="*/ 1333 w 43"/>
                  <a:gd name="T27" fmla="*/ 336 h 20"/>
                  <a:gd name="T28" fmla="*/ 1333 w 43"/>
                  <a:gd name="T29" fmla="*/ 430 h 20"/>
                  <a:gd name="T30" fmla="*/ 1362 w 43"/>
                  <a:gd name="T31" fmla="*/ 454 h 20"/>
                  <a:gd name="T32" fmla="*/ 1333 w 43"/>
                  <a:gd name="T33" fmla="*/ 454 h 20"/>
                  <a:gd name="T34" fmla="*/ 1243 w 43"/>
                  <a:gd name="T35" fmla="*/ 454 h 20"/>
                  <a:gd name="T36" fmla="*/ 1198 w 43"/>
                  <a:gd name="T37" fmla="*/ 491 h 20"/>
                  <a:gd name="T38" fmla="*/ 1079 w 43"/>
                  <a:gd name="T39" fmla="*/ 491 h 20"/>
                  <a:gd name="T40" fmla="*/ 946 w 43"/>
                  <a:gd name="T41" fmla="*/ 519 h 20"/>
                  <a:gd name="T42" fmla="*/ 828 w 43"/>
                  <a:gd name="T43" fmla="*/ 519 h 20"/>
                  <a:gd name="T44" fmla="*/ 759 w 43"/>
                  <a:gd name="T45" fmla="*/ 585 h 20"/>
                  <a:gd name="T46" fmla="*/ 731 w 43"/>
                  <a:gd name="T47" fmla="*/ 609 h 20"/>
                  <a:gd name="T48" fmla="*/ 731 w 43"/>
                  <a:gd name="T49" fmla="*/ 519 h 20"/>
                  <a:gd name="T50" fmla="*/ 669 w 43"/>
                  <a:gd name="T51" fmla="*/ 519 h 20"/>
                  <a:gd name="T52" fmla="*/ 479 w 43"/>
                  <a:gd name="T53" fmla="*/ 585 h 20"/>
                  <a:gd name="T54" fmla="*/ 349 w 43"/>
                  <a:gd name="T55" fmla="*/ 519 h 20"/>
                  <a:gd name="T56" fmla="*/ 282 w 43"/>
                  <a:gd name="T57" fmla="*/ 585 h 20"/>
                  <a:gd name="T58" fmla="*/ 157 w 43"/>
                  <a:gd name="T59" fmla="*/ 548 h 20"/>
                  <a:gd name="T60" fmla="*/ 95 w 43"/>
                  <a:gd name="T61" fmla="*/ 519 h 20"/>
                  <a:gd name="T62" fmla="*/ 157 w 43"/>
                  <a:gd name="T63" fmla="*/ 491 h 20"/>
                  <a:gd name="T64" fmla="*/ 95 w 43"/>
                  <a:gd name="T65" fmla="*/ 491 h 20"/>
                  <a:gd name="T66" fmla="*/ 95 w 43"/>
                  <a:gd name="T67" fmla="*/ 454 h 20"/>
                  <a:gd name="T68" fmla="*/ 66 w 43"/>
                  <a:gd name="T69" fmla="*/ 404 h 20"/>
                  <a:gd name="T70" fmla="*/ 28 w 43"/>
                  <a:gd name="T71" fmla="*/ 364 h 20"/>
                  <a:gd name="T72" fmla="*/ 66 w 43"/>
                  <a:gd name="T73" fmla="*/ 364 h 20"/>
                  <a:gd name="T74" fmla="*/ 28 w 43"/>
                  <a:gd name="T75" fmla="*/ 364 h 20"/>
                  <a:gd name="T76" fmla="*/ 66 w 43"/>
                  <a:gd name="T77" fmla="*/ 270 h 20"/>
                  <a:gd name="T78" fmla="*/ 0 w 43"/>
                  <a:gd name="T79" fmla="*/ 270 h 20"/>
                  <a:gd name="T80" fmla="*/ 28 w 43"/>
                  <a:gd name="T81" fmla="*/ 209 h 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3" h="20">
                    <a:moveTo>
                      <a:pt x="1" y="7"/>
                    </a:moveTo>
                    <a:cubicBezTo>
                      <a:pt x="1" y="7"/>
                      <a:pt x="4" y="7"/>
                      <a:pt x="4" y="6"/>
                    </a:cubicBezTo>
                    <a:cubicBezTo>
                      <a:pt x="5" y="6"/>
                      <a:pt x="6" y="6"/>
                      <a:pt x="7" y="6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7" y="6"/>
                      <a:pt x="8" y="5"/>
                      <a:pt x="9" y="5"/>
                    </a:cubicBezTo>
                    <a:cubicBezTo>
                      <a:pt x="7" y="5"/>
                      <a:pt x="6" y="4"/>
                      <a:pt x="9" y="4"/>
                    </a:cubicBezTo>
                    <a:cubicBezTo>
                      <a:pt x="12" y="5"/>
                      <a:pt x="12" y="4"/>
                      <a:pt x="14" y="2"/>
                    </a:cubicBezTo>
                    <a:cubicBezTo>
                      <a:pt x="16" y="1"/>
                      <a:pt x="18" y="1"/>
                      <a:pt x="19" y="1"/>
                    </a:cubicBezTo>
                    <a:cubicBezTo>
                      <a:pt x="21" y="1"/>
                      <a:pt x="21" y="1"/>
                      <a:pt x="22" y="2"/>
                    </a:cubicBezTo>
                    <a:cubicBezTo>
                      <a:pt x="22" y="3"/>
                      <a:pt x="23" y="2"/>
                      <a:pt x="23" y="2"/>
                    </a:cubicBezTo>
                    <a:cubicBezTo>
                      <a:pt x="23" y="3"/>
                      <a:pt x="23" y="4"/>
                      <a:pt x="24" y="4"/>
                    </a:cubicBezTo>
                    <a:cubicBezTo>
                      <a:pt x="27" y="5"/>
                      <a:pt x="32" y="5"/>
                      <a:pt x="35" y="3"/>
                    </a:cubicBezTo>
                    <a:cubicBezTo>
                      <a:pt x="39" y="0"/>
                      <a:pt x="40" y="7"/>
                      <a:pt x="43" y="8"/>
                    </a:cubicBezTo>
                    <a:cubicBezTo>
                      <a:pt x="41" y="9"/>
                      <a:pt x="42" y="10"/>
                      <a:pt x="42" y="11"/>
                    </a:cubicBezTo>
                    <a:cubicBezTo>
                      <a:pt x="42" y="12"/>
                      <a:pt x="42" y="13"/>
                      <a:pt x="42" y="14"/>
                    </a:cubicBezTo>
                    <a:cubicBezTo>
                      <a:pt x="42" y="14"/>
                      <a:pt x="43" y="15"/>
                      <a:pt x="43" y="15"/>
                    </a:cubicBezTo>
                    <a:cubicBezTo>
                      <a:pt x="43" y="16"/>
                      <a:pt x="42" y="16"/>
                      <a:pt x="42" y="15"/>
                    </a:cubicBezTo>
                    <a:cubicBezTo>
                      <a:pt x="41" y="15"/>
                      <a:pt x="40" y="15"/>
                      <a:pt x="39" y="15"/>
                    </a:cubicBezTo>
                    <a:cubicBezTo>
                      <a:pt x="38" y="15"/>
                      <a:pt x="38" y="16"/>
                      <a:pt x="38" y="16"/>
                    </a:cubicBezTo>
                    <a:cubicBezTo>
                      <a:pt x="37" y="16"/>
                      <a:pt x="34" y="16"/>
                      <a:pt x="34" y="16"/>
                    </a:cubicBezTo>
                    <a:cubicBezTo>
                      <a:pt x="33" y="16"/>
                      <a:pt x="31" y="18"/>
                      <a:pt x="30" y="17"/>
                    </a:cubicBezTo>
                    <a:cubicBezTo>
                      <a:pt x="28" y="17"/>
                      <a:pt x="28" y="17"/>
                      <a:pt x="26" y="17"/>
                    </a:cubicBezTo>
                    <a:cubicBezTo>
                      <a:pt x="25" y="18"/>
                      <a:pt x="23" y="16"/>
                      <a:pt x="24" y="19"/>
                    </a:cubicBezTo>
                    <a:cubicBezTo>
                      <a:pt x="24" y="19"/>
                      <a:pt x="24" y="19"/>
                      <a:pt x="23" y="20"/>
                    </a:cubicBezTo>
                    <a:cubicBezTo>
                      <a:pt x="22" y="19"/>
                      <a:pt x="24" y="18"/>
                      <a:pt x="23" y="17"/>
                    </a:cubicBezTo>
                    <a:cubicBezTo>
                      <a:pt x="23" y="17"/>
                      <a:pt x="22" y="18"/>
                      <a:pt x="21" y="17"/>
                    </a:cubicBezTo>
                    <a:cubicBezTo>
                      <a:pt x="19" y="16"/>
                      <a:pt x="17" y="20"/>
                      <a:pt x="15" y="19"/>
                    </a:cubicBezTo>
                    <a:cubicBezTo>
                      <a:pt x="14" y="19"/>
                      <a:pt x="12" y="17"/>
                      <a:pt x="11" y="17"/>
                    </a:cubicBezTo>
                    <a:cubicBezTo>
                      <a:pt x="10" y="17"/>
                      <a:pt x="11" y="18"/>
                      <a:pt x="9" y="19"/>
                    </a:cubicBezTo>
                    <a:cubicBezTo>
                      <a:pt x="7" y="20"/>
                      <a:pt x="7" y="16"/>
                      <a:pt x="5" y="18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4" y="17"/>
                      <a:pt x="4" y="17"/>
                      <a:pt x="5" y="16"/>
                    </a:cubicBezTo>
                    <a:cubicBezTo>
                      <a:pt x="4" y="16"/>
                      <a:pt x="4" y="16"/>
                      <a:pt x="3" y="16"/>
                    </a:cubicBezTo>
                    <a:cubicBezTo>
                      <a:pt x="3" y="16"/>
                      <a:pt x="3" y="15"/>
                      <a:pt x="3" y="15"/>
                    </a:cubicBezTo>
                    <a:cubicBezTo>
                      <a:pt x="3" y="15"/>
                      <a:pt x="2" y="13"/>
                      <a:pt x="2" y="13"/>
                    </a:cubicBezTo>
                    <a:cubicBezTo>
                      <a:pt x="1" y="13"/>
                      <a:pt x="0" y="13"/>
                      <a:pt x="1" y="12"/>
                    </a:cubicBezTo>
                    <a:cubicBezTo>
                      <a:pt x="2" y="12"/>
                      <a:pt x="1" y="12"/>
                      <a:pt x="2" y="12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2" y="11"/>
                      <a:pt x="1" y="10"/>
                      <a:pt x="2" y="9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9"/>
                      <a:pt x="0" y="8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4" name="Freeform 451"/>
              <p:cNvSpPr>
                <a:spLocks noEditPoints="1"/>
              </p:cNvSpPr>
              <p:nvPr/>
            </p:nvSpPr>
            <p:spPr bwMode="auto">
              <a:xfrm>
                <a:off x="2956" y="1548"/>
                <a:ext cx="108" cy="47"/>
              </a:xfrm>
              <a:custGeom>
                <a:avLst/>
                <a:gdLst>
                  <a:gd name="T0" fmla="*/ 765 w 46"/>
                  <a:gd name="T1" fmla="*/ 519 h 20"/>
                  <a:gd name="T2" fmla="*/ 634 w 46"/>
                  <a:gd name="T3" fmla="*/ 548 h 20"/>
                  <a:gd name="T4" fmla="*/ 491 w 46"/>
                  <a:gd name="T5" fmla="*/ 548 h 20"/>
                  <a:gd name="T6" fmla="*/ 336 w 46"/>
                  <a:gd name="T7" fmla="*/ 548 h 20"/>
                  <a:gd name="T8" fmla="*/ 209 w 46"/>
                  <a:gd name="T9" fmla="*/ 519 h 20"/>
                  <a:gd name="T10" fmla="*/ 181 w 46"/>
                  <a:gd name="T11" fmla="*/ 519 h 20"/>
                  <a:gd name="T12" fmla="*/ 155 w 46"/>
                  <a:gd name="T13" fmla="*/ 491 h 20"/>
                  <a:gd name="T14" fmla="*/ 115 w 46"/>
                  <a:gd name="T15" fmla="*/ 430 h 20"/>
                  <a:gd name="T16" fmla="*/ 89 w 46"/>
                  <a:gd name="T17" fmla="*/ 404 h 20"/>
                  <a:gd name="T18" fmla="*/ 89 w 46"/>
                  <a:gd name="T19" fmla="*/ 310 h 20"/>
                  <a:gd name="T20" fmla="*/ 89 w 46"/>
                  <a:gd name="T21" fmla="*/ 270 h 20"/>
                  <a:gd name="T22" fmla="*/ 28 w 46"/>
                  <a:gd name="T23" fmla="*/ 249 h 20"/>
                  <a:gd name="T24" fmla="*/ 115 w 46"/>
                  <a:gd name="T25" fmla="*/ 155 h 20"/>
                  <a:gd name="T26" fmla="*/ 181 w 46"/>
                  <a:gd name="T27" fmla="*/ 155 h 20"/>
                  <a:gd name="T28" fmla="*/ 249 w 46"/>
                  <a:gd name="T29" fmla="*/ 115 h 20"/>
                  <a:gd name="T30" fmla="*/ 270 w 46"/>
                  <a:gd name="T31" fmla="*/ 89 h 20"/>
                  <a:gd name="T32" fmla="*/ 491 w 46"/>
                  <a:gd name="T33" fmla="*/ 28 h 20"/>
                  <a:gd name="T34" fmla="*/ 671 w 46"/>
                  <a:gd name="T35" fmla="*/ 0 h 20"/>
                  <a:gd name="T36" fmla="*/ 765 w 46"/>
                  <a:gd name="T37" fmla="*/ 28 h 20"/>
                  <a:gd name="T38" fmla="*/ 941 w 46"/>
                  <a:gd name="T39" fmla="*/ 89 h 20"/>
                  <a:gd name="T40" fmla="*/ 1305 w 46"/>
                  <a:gd name="T41" fmla="*/ 115 h 20"/>
                  <a:gd name="T42" fmla="*/ 1373 w 46"/>
                  <a:gd name="T43" fmla="*/ 249 h 20"/>
                  <a:gd name="T44" fmla="*/ 1373 w 46"/>
                  <a:gd name="T45" fmla="*/ 404 h 20"/>
                  <a:gd name="T46" fmla="*/ 1373 w 46"/>
                  <a:gd name="T47" fmla="*/ 454 h 20"/>
                  <a:gd name="T48" fmla="*/ 1305 w 46"/>
                  <a:gd name="T49" fmla="*/ 454 h 20"/>
                  <a:gd name="T50" fmla="*/ 1190 w 46"/>
                  <a:gd name="T51" fmla="*/ 454 h 20"/>
                  <a:gd name="T52" fmla="*/ 970 w 46"/>
                  <a:gd name="T53" fmla="*/ 519 h 20"/>
                  <a:gd name="T54" fmla="*/ 815 w 46"/>
                  <a:gd name="T55" fmla="*/ 519 h 20"/>
                  <a:gd name="T56" fmla="*/ 815 w 46"/>
                  <a:gd name="T57" fmla="*/ 548 h 20"/>
                  <a:gd name="T58" fmla="*/ 765 w 46"/>
                  <a:gd name="T59" fmla="*/ 609 h 20"/>
                  <a:gd name="T60" fmla="*/ 519 w 46"/>
                  <a:gd name="T61" fmla="*/ 519 h 20"/>
                  <a:gd name="T62" fmla="*/ 700 w 46"/>
                  <a:gd name="T63" fmla="*/ 491 h 20"/>
                  <a:gd name="T64" fmla="*/ 815 w 46"/>
                  <a:gd name="T65" fmla="*/ 491 h 20"/>
                  <a:gd name="T66" fmla="*/ 970 w 46"/>
                  <a:gd name="T67" fmla="*/ 491 h 20"/>
                  <a:gd name="T68" fmla="*/ 1190 w 46"/>
                  <a:gd name="T69" fmla="*/ 430 h 20"/>
                  <a:gd name="T70" fmla="*/ 1240 w 46"/>
                  <a:gd name="T71" fmla="*/ 430 h 20"/>
                  <a:gd name="T72" fmla="*/ 1334 w 46"/>
                  <a:gd name="T73" fmla="*/ 430 h 20"/>
                  <a:gd name="T74" fmla="*/ 1334 w 46"/>
                  <a:gd name="T75" fmla="*/ 430 h 20"/>
                  <a:gd name="T76" fmla="*/ 1305 w 46"/>
                  <a:gd name="T77" fmla="*/ 270 h 20"/>
                  <a:gd name="T78" fmla="*/ 1190 w 46"/>
                  <a:gd name="T79" fmla="*/ 66 h 20"/>
                  <a:gd name="T80" fmla="*/ 765 w 46"/>
                  <a:gd name="T81" fmla="*/ 89 h 20"/>
                  <a:gd name="T82" fmla="*/ 700 w 46"/>
                  <a:gd name="T83" fmla="*/ 66 h 20"/>
                  <a:gd name="T84" fmla="*/ 634 w 46"/>
                  <a:gd name="T85" fmla="*/ 28 h 20"/>
                  <a:gd name="T86" fmla="*/ 298 w 46"/>
                  <a:gd name="T87" fmla="*/ 115 h 20"/>
                  <a:gd name="T88" fmla="*/ 336 w 46"/>
                  <a:gd name="T89" fmla="*/ 115 h 20"/>
                  <a:gd name="T90" fmla="*/ 298 w 46"/>
                  <a:gd name="T91" fmla="*/ 183 h 20"/>
                  <a:gd name="T92" fmla="*/ 115 w 46"/>
                  <a:gd name="T93" fmla="*/ 183 h 20"/>
                  <a:gd name="T94" fmla="*/ 89 w 46"/>
                  <a:gd name="T95" fmla="*/ 209 h 20"/>
                  <a:gd name="T96" fmla="*/ 115 w 46"/>
                  <a:gd name="T97" fmla="*/ 270 h 20"/>
                  <a:gd name="T98" fmla="*/ 209 w 46"/>
                  <a:gd name="T99" fmla="*/ 404 h 20"/>
                  <a:gd name="T100" fmla="*/ 155 w 46"/>
                  <a:gd name="T101" fmla="*/ 404 h 20"/>
                  <a:gd name="T102" fmla="*/ 209 w 46"/>
                  <a:gd name="T103" fmla="*/ 454 h 20"/>
                  <a:gd name="T104" fmla="*/ 270 w 46"/>
                  <a:gd name="T105" fmla="*/ 519 h 20"/>
                  <a:gd name="T106" fmla="*/ 401 w 46"/>
                  <a:gd name="T107" fmla="*/ 454 h 2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6" h="20">
                    <a:moveTo>
                      <a:pt x="25" y="20"/>
                    </a:move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8"/>
                      <a:pt x="24" y="17"/>
                      <a:pt x="25" y="17"/>
                    </a:cubicBezTo>
                    <a:cubicBezTo>
                      <a:pt x="25" y="17"/>
                      <a:pt x="24" y="17"/>
                      <a:pt x="24" y="17"/>
                    </a:cubicBezTo>
                    <a:cubicBezTo>
                      <a:pt x="24" y="17"/>
                      <a:pt x="23" y="17"/>
                      <a:pt x="22" y="17"/>
                    </a:cubicBezTo>
                    <a:cubicBezTo>
                      <a:pt x="22" y="17"/>
                      <a:pt x="21" y="17"/>
                      <a:pt x="21" y="18"/>
                    </a:cubicBezTo>
                    <a:cubicBezTo>
                      <a:pt x="20" y="18"/>
                      <a:pt x="19" y="19"/>
                      <a:pt x="18" y="19"/>
                    </a:cubicBezTo>
                    <a:cubicBezTo>
                      <a:pt x="17" y="19"/>
                      <a:pt x="17" y="19"/>
                      <a:pt x="17" y="18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5" y="17"/>
                      <a:pt x="14" y="16"/>
                      <a:pt x="13" y="16"/>
                    </a:cubicBezTo>
                    <a:cubicBezTo>
                      <a:pt x="13" y="16"/>
                      <a:pt x="13" y="17"/>
                      <a:pt x="13" y="17"/>
                    </a:cubicBezTo>
                    <a:cubicBezTo>
                      <a:pt x="13" y="17"/>
                      <a:pt x="12" y="18"/>
                      <a:pt x="11" y="18"/>
                    </a:cubicBezTo>
                    <a:cubicBezTo>
                      <a:pt x="11" y="19"/>
                      <a:pt x="11" y="19"/>
                      <a:pt x="10" y="19"/>
                    </a:cubicBezTo>
                    <a:cubicBezTo>
                      <a:pt x="10" y="19"/>
                      <a:pt x="9" y="18"/>
                      <a:pt x="9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5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5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3" y="13"/>
                      <a:pt x="3" y="13"/>
                    </a:cubicBezTo>
                    <a:cubicBezTo>
                      <a:pt x="3" y="13"/>
                      <a:pt x="2" y="12"/>
                      <a:pt x="2" y="12"/>
                    </a:cubicBezTo>
                    <a:cubicBezTo>
                      <a:pt x="2" y="11"/>
                      <a:pt x="2" y="11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3"/>
                      <a:pt x="9" y="3"/>
                    </a:cubicBezTo>
                    <a:cubicBezTo>
                      <a:pt x="9" y="3"/>
                      <a:pt x="9" y="2"/>
                      <a:pt x="11" y="2"/>
                    </a:cubicBezTo>
                    <a:cubicBezTo>
                      <a:pt x="12" y="3"/>
                      <a:pt x="12" y="3"/>
                      <a:pt x="13" y="3"/>
                    </a:cubicBezTo>
                    <a:cubicBezTo>
                      <a:pt x="14" y="3"/>
                      <a:pt x="14" y="2"/>
                      <a:pt x="16" y="1"/>
                    </a:cubicBezTo>
                    <a:cubicBezTo>
                      <a:pt x="17" y="0"/>
                      <a:pt x="19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3" y="0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3"/>
                      <a:pt x="29" y="3"/>
                      <a:pt x="31" y="3"/>
                    </a:cubicBezTo>
                    <a:cubicBezTo>
                      <a:pt x="33" y="3"/>
                      <a:pt x="35" y="3"/>
                      <a:pt x="36" y="2"/>
                    </a:cubicBezTo>
                    <a:cubicBezTo>
                      <a:pt x="37" y="1"/>
                      <a:pt x="38" y="1"/>
                      <a:pt x="39" y="1"/>
                    </a:cubicBezTo>
                    <a:cubicBezTo>
                      <a:pt x="41" y="1"/>
                      <a:pt x="42" y="3"/>
                      <a:pt x="43" y="4"/>
                    </a:cubicBezTo>
                    <a:cubicBezTo>
                      <a:pt x="43" y="5"/>
                      <a:pt x="44" y="6"/>
                      <a:pt x="45" y="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8"/>
                      <a:pt x="44" y="8"/>
                      <a:pt x="44" y="9"/>
                    </a:cubicBezTo>
                    <a:cubicBezTo>
                      <a:pt x="44" y="10"/>
                      <a:pt x="45" y="10"/>
                      <a:pt x="45" y="10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6" y="14"/>
                      <a:pt x="46" y="14"/>
                    </a:cubicBezTo>
                    <a:cubicBezTo>
                      <a:pt x="46" y="14"/>
                      <a:pt x="46" y="15"/>
                      <a:pt x="45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4" y="1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2" y="15"/>
                      <a:pt x="41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5"/>
                      <a:pt x="40" y="16"/>
                      <a:pt x="39" y="15"/>
                    </a:cubicBezTo>
                    <a:cubicBezTo>
                      <a:pt x="39" y="15"/>
                      <a:pt x="36" y="15"/>
                      <a:pt x="36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7"/>
                      <a:pt x="33" y="17"/>
                      <a:pt x="32" y="17"/>
                    </a:cubicBezTo>
                    <a:cubicBezTo>
                      <a:pt x="31" y="16"/>
                      <a:pt x="30" y="16"/>
                      <a:pt x="30" y="17"/>
                    </a:cubicBezTo>
                    <a:cubicBezTo>
                      <a:pt x="29" y="17"/>
                      <a:pt x="29" y="17"/>
                      <a:pt x="28" y="17"/>
                    </a:cubicBez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8"/>
                      <a:pt x="26" y="18"/>
                      <a:pt x="26" y="19"/>
                    </a:cubicBezTo>
                    <a:lnTo>
                      <a:pt x="25" y="20"/>
                    </a:lnTo>
                    <a:close/>
                    <a:moveTo>
                      <a:pt x="13" y="15"/>
                    </a:moveTo>
                    <a:cubicBezTo>
                      <a:pt x="14" y="15"/>
                      <a:pt x="15" y="16"/>
                      <a:pt x="16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8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6"/>
                    </a:cubicBezTo>
                    <a:cubicBezTo>
                      <a:pt x="22" y="16"/>
                      <a:pt x="23" y="16"/>
                      <a:pt x="23" y="16"/>
                    </a:cubicBezTo>
                    <a:cubicBezTo>
                      <a:pt x="23" y="16"/>
                      <a:pt x="24" y="16"/>
                      <a:pt x="24" y="16"/>
                    </a:cubicBezTo>
                    <a:cubicBezTo>
                      <a:pt x="25" y="16"/>
                      <a:pt x="25" y="15"/>
                      <a:pt x="26" y="16"/>
                    </a:cubicBezTo>
                    <a:cubicBezTo>
                      <a:pt x="26" y="16"/>
                      <a:pt x="27" y="16"/>
                      <a:pt x="27" y="16"/>
                    </a:cubicBezTo>
                    <a:cubicBezTo>
                      <a:pt x="27" y="16"/>
                      <a:pt x="28" y="16"/>
                      <a:pt x="28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0" y="15"/>
                      <a:pt x="31" y="15"/>
                      <a:pt x="32" y="16"/>
                    </a:cubicBezTo>
                    <a:cubicBezTo>
                      <a:pt x="33" y="16"/>
                      <a:pt x="33" y="15"/>
                      <a:pt x="34" y="15"/>
                    </a:cubicBezTo>
                    <a:cubicBezTo>
                      <a:pt x="35" y="15"/>
                      <a:pt x="35" y="14"/>
                      <a:pt x="36" y="14"/>
                    </a:cubicBezTo>
                    <a:cubicBezTo>
                      <a:pt x="36" y="14"/>
                      <a:pt x="38" y="14"/>
                      <a:pt x="39" y="14"/>
                    </a:cubicBezTo>
                    <a:cubicBezTo>
                      <a:pt x="39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1" y="14"/>
                    </a:cubicBezTo>
                    <a:cubicBezTo>
                      <a:pt x="41" y="13"/>
                      <a:pt x="42" y="14"/>
                      <a:pt x="43" y="14"/>
                    </a:cubicBezTo>
                    <a:cubicBezTo>
                      <a:pt x="43" y="14"/>
                      <a:pt x="43" y="14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4" y="14"/>
                      <a:pt x="44" y="14"/>
                      <a:pt x="45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4" y="14"/>
                      <a:pt x="43" y="13"/>
                      <a:pt x="43" y="13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9"/>
                    </a:cubicBezTo>
                    <a:cubicBezTo>
                      <a:pt x="43" y="9"/>
                      <a:pt x="43" y="8"/>
                      <a:pt x="44" y="7"/>
                    </a:cubicBezTo>
                    <a:cubicBezTo>
                      <a:pt x="43" y="7"/>
                      <a:pt x="42" y="6"/>
                      <a:pt x="42" y="5"/>
                    </a:cubicBezTo>
                    <a:cubicBezTo>
                      <a:pt x="41" y="3"/>
                      <a:pt x="40" y="2"/>
                      <a:pt x="39" y="2"/>
                    </a:cubicBezTo>
                    <a:cubicBezTo>
                      <a:pt x="38" y="2"/>
                      <a:pt x="38" y="2"/>
                      <a:pt x="37" y="3"/>
                    </a:cubicBezTo>
                    <a:cubicBezTo>
                      <a:pt x="36" y="4"/>
                      <a:pt x="33" y="4"/>
                      <a:pt x="31" y="4"/>
                    </a:cubicBezTo>
                    <a:cubicBezTo>
                      <a:pt x="29" y="4"/>
                      <a:pt x="27" y="4"/>
                      <a:pt x="25" y="3"/>
                    </a:cubicBezTo>
                    <a:cubicBezTo>
                      <a:pt x="25" y="3"/>
                      <a:pt x="25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2"/>
                      <a:pt x="24" y="2"/>
                      <a:pt x="23" y="2"/>
                    </a:cubicBezTo>
                    <a:cubicBezTo>
                      <a:pt x="23" y="1"/>
                      <a:pt x="23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9" y="1"/>
                      <a:pt x="18" y="1"/>
                      <a:pt x="17" y="2"/>
                    </a:cubicBezTo>
                    <a:cubicBezTo>
                      <a:pt x="14" y="4"/>
                      <a:pt x="14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7" y="6"/>
                      <a:pt x="6" y="6"/>
                    </a:cubicBezTo>
                    <a:cubicBezTo>
                      <a:pt x="6" y="6"/>
                      <a:pt x="5" y="6"/>
                      <a:pt x="4" y="6"/>
                    </a:cubicBezTo>
                    <a:cubicBezTo>
                      <a:pt x="4" y="6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5"/>
                    </a:cubicBezTo>
                    <a:cubicBezTo>
                      <a:pt x="6" y="15"/>
                      <a:pt x="7" y="15"/>
                      <a:pt x="7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7"/>
                    </a:cubicBezTo>
                    <a:cubicBezTo>
                      <a:pt x="10" y="17"/>
                      <a:pt x="10" y="18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2" y="16"/>
                      <a:pt x="12" y="15"/>
                      <a:pt x="1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5" name="Freeform 452"/>
              <p:cNvSpPr>
                <a:spLocks/>
              </p:cNvSpPr>
              <p:nvPr/>
            </p:nvSpPr>
            <p:spPr bwMode="auto">
              <a:xfrm>
                <a:off x="3109" y="1732"/>
                <a:ext cx="5" cy="3"/>
              </a:xfrm>
              <a:custGeom>
                <a:avLst/>
                <a:gdLst>
                  <a:gd name="T0" fmla="*/ 83 w 2"/>
                  <a:gd name="T1" fmla="*/ 0 h 1"/>
                  <a:gd name="T2" fmla="*/ 0 w 2"/>
                  <a:gd name="T3" fmla="*/ 81 h 1"/>
                  <a:gd name="T4" fmla="*/ 83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" name="Freeform 453"/>
              <p:cNvSpPr>
                <a:spLocks/>
              </p:cNvSpPr>
              <p:nvPr/>
            </p:nvSpPr>
            <p:spPr bwMode="auto">
              <a:xfrm>
                <a:off x="3107" y="1730"/>
                <a:ext cx="9" cy="7"/>
              </a:xfrm>
              <a:custGeom>
                <a:avLst/>
                <a:gdLst>
                  <a:gd name="T0" fmla="*/ 56 w 4"/>
                  <a:gd name="T1" fmla="*/ 86 h 3"/>
                  <a:gd name="T2" fmla="*/ 25 w 4"/>
                  <a:gd name="T3" fmla="*/ 65 h 3"/>
                  <a:gd name="T4" fmla="*/ 0 w 4"/>
                  <a:gd name="T5" fmla="*/ 65 h 3"/>
                  <a:gd name="T6" fmla="*/ 25 w 4"/>
                  <a:gd name="T7" fmla="*/ 28 h 3"/>
                  <a:gd name="T8" fmla="*/ 101 w 4"/>
                  <a:gd name="T9" fmla="*/ 28 h 3"/>
                  <a:gd name="T10" fmla="*/ 101 w 4"/>
                  <a:gd name="T11" fmla="*/ 28 h 3"/>
                  <a:gd name="T12" fmla="*/ 101 w 4"/>
                  <a:gd name="T13" fmla="*/ 28 h 3"/>
                  <a:gd name="T14" fmla="*/ 56 w 4"/>
                  <a:gd name="T15" fmla="*/ 86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3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" name="Freeform 454"/>
              <p:cNvSpPr>
                <a:spLocks/>
              </p:cNvSpPr>
              <p:nvPr/>
            </p:nvSpPr>
            <p:spPr bwMode="auto">
              <a:xfrm>
                <a:off x="3048" y="1694"/>
                <a:ext cx="59" cy="43"/>
              </a:xfrm>
              <a:custGeom>
                <a:avLst/>
                <a:gdLst>
                  <a:gd name="T0" fmla="*/ 319 w 25"/>
                  <a:gd name="T1" fmla="*/ 303 h 18"/>
                  <a:gd name="T2" fmla="*/ 463 w 25"/>
                  <a:gd name="T3" fmla="*/ 98 h 18"/>
                  <a:gd name="T4" fmla="*/ 708 w 25"/>
                  <a:gd name="T5" fmla="*/ 69 h 18"/>
                  <a:gd name="T6" fmla="*/ 774 w 25"/>
                  <a:gd name="T7" fmla="*/ 234 h 18"/>
                  <a:gd name="T8" fmla="*/ 708 w 25"/>
                  <a:gd name="T9" fmla="*/ 303 h 18"/>
                  <a:gd name="T10" fmla="*/ 524 w 25"/>
                  <a:gd name="T11" fmla="*/ 354 h 18"/>
                  <a:gd name="T12" fmla="*/ 463 w 25"/>
                  <a:gd name="T13" fmla="*/ 423 h 18"/>
                  <a:gd name="T14" fmla="*/ 340 w 25"/>
                  <a:gd name="T15" fmla="*/ 452 h 18"/>
                  <a:gd name="T16" fmla="*/ 222 w 25"/>
                  <a:gd name="T17" fmla="*/ 490 h 18"/>
                  <a:gd name="T18" fmla="*/ 66 w 25"/>
                  <a:gd name="T19" fmla="*/ 394 h 18"/>
                  <a:gd name="T20" fmla="*/ 94 w 25"/>
                  <a:gd name="T21" fmla="*/ 165 h 18"/>
                  <a:gd name="T22" fmla="*/ 250 w 25"/>
                  <a:gd name="T23" fmla="*/ 189 h 18"/>
                  <a:gd name="T24" fmla="*/ 319 w 25"/>
                  <a:gd name="T25" fmla="*/ 303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18">
                    <a:moveTo>
                      <a:pt x="10" y="9"/>
                    </a:moveTo>
                    <a:cubicBezTo>
                      <a:pt x="11" y="7"/>
                      <a:pt x="13" y="4"/>
                      <a:pt x="15" y="3"/>
                    </a:cubicBezTo>
                    <a:cubicBezTo>
                      <a:pt x="17" y="2"/>
                      <a:pt x="22" y="0"/>
                      <a:pt x="23" y="2"/>
                    </a:cubicBezTo>
                    <a:cubicBezTo>
                      <a:pt x="24" y="3"/>
                      <a:pt x="25" y="5"/>
                      <a:pt x="25" y="7"/>
                    </a:cubicBezTo>
                    <a:cubicBezTo>
                      <a:pt x="25" y="7"/>
                      <a:pt x="23" y="9"/>
                      <a:pt x="23" y="9"/>
                    </a:cubicBezTo>
                    <a:cubicBezTo>
                      <a:pt x="21" y="10"/>
                      <a:pt x="19" y="11"/>
                      <a:pt x="17" y="11"/>
                    </a:cubicBezTo>
                    <a:cubicBezTo>
                      <a:pt x="16" y="11"/>
                      <a:pt x="16" y="13"/>
                      <a:pt x="15" y="13"/>
                    </a:cubicBezTo>
                    <a:cubicBezTo>
                      <a:pt x="13" y="13"/>
                      <a:pt x="12" y="13"/>
                      <a:pt x="11" y="14"/>
                    </a:cubicBezTo>
                    <a:cubicBezTo>
                      <a:pt x="10" y="15"/>
                      <a:pt x="8" y="14"/>
                      <a:pt x="7" y="15"/>
                    </a:cubicBezTo>
                    <a:cubicBezTo>
                      <a:pt x="3" y="18"/>
                      <a:pt x="2" y="15"/>
                      <a:pt x="2" y="12"/>
                    </a:cubicBezTo>
                    <a:cubicBezTo>
                      <a:pt x="1" y="10"/>
                      <a:pt x="0" y="6"/>
                      <a:pt x="3" y="5"/>
                    </a:cubicBezTo>
                    <a:cubicBezTo>
                      <a:pt x="5" y="5"/>
                      <a:pt x="6" y="5"/>
                      <a:pt x="8" y="6"/>
                    </a:cubicBezTo>
                    <a:cubicBezTo>
                      <a:pt x="10" y="7"/>
                      <a:pt x="10" y="7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" name="Freeform 455"/>
              <p:cNvSpPr>
                <a:spLocks noEditPoints="1"/>
              </p:cNvSpPr>
              <p:nvPr/>
            </p:nvSpPr>
            <p:spPr bwMode="auto">
              <a:xfrm>
                <a:off x="3050" y="1694"/>
                <a:ext cx="59" cy="41"/>
              </a:xfrm>
              <a:custGeom>
                <a:avLst/>
                <a:gdLst>
                  <a:gd name="T0" fmla="*/ 118 w 25"/>
                  <a:gd name="T1" fmla="*/ 576 h 17"/>
                  <a:gd name="T2" fmla="*/ 0 w 25"/>
                  <a:gd name="T3" fmla="*/ 408 h 17"/>
                  <a:gd name="T4" fmla="*/ 0 w 25"/>
                  <a:gd name="T5" fmla="*/ 379 h 17"/>
                  <a:gd name="T6" fmla="*/ 0 w 25"/>
                  <a:gd name="T7" fmla="*/ 268 h 17"/>
                  <a:gd name="T8" fmla="*/ 66 w 25"/>
                  <a:gd name="T9" fmla="*/ 169 h 17"/>
                  <a:gd name="T10" fmla="*/ 222 w 25"/>
                  <a:gd name="T11" fmla="*/ 169 h 17"/>
                  <a:gd name="T12" fmla="*/ 222 w 25"/>
                  <a:gd name="T13" fmla="*/ 169 h 17"/>
                  <a:gd name="T14" fmla="*/ 278 w 25"/>
                  <a:gd name="T15" fmla="*/ 239 h 17"/>
                  <a:gd name="T16" fmla="*/ 319 w 25"/>
                  <a:gd name="T17" fmla="*/ 239 h 17"/>
                  <a:gd name="T18" fmla="*/ 434 w 25"/>
                  <a:gd name="T19" fmla="*/ 70 h 17"/>
                  <a:gd name="T20" fmla="*/ 618 w 25"/>
                  <a:gd name="T21" fmla="*/ 0 h 17"/>
                  <a:gd name="T22" fmla="*/ 708 w 25"/>
                  <a:gd name="T23" fmla="*/ 70 h 17"/>
                  <a:gd name="T24" fmla="*/ 708 w 25"/>
                  <a:gd name="T25" fmla="*/ 99 h 17"/>
                  <a:gd name="T26" fmla="*/ 774 w 25"/>
                  <a:gd name="T27" fmla="*/ 239 h 17"/>
                  <a:gd name="T28" fmla="*/ 684 w 25"/>
                  <a:gd name="T29" fmla="*/ 338 h 17"/>
                  <a:gd name="T30" fmla="*/ 656 w 25"/>
                  <a:gd name="T31" fmla="*/ 338 h 17"/>
                  <a:gd name="T32" fmla="*/ 524 w 25"/>
                  <a:gd name="T33" fmla="*/ 408 h 17"/>
                  <a:gd name="T34" fmla="*/ 463 w 25"/>
                  <a:gd name="T35" fmla="*/ 408 h 17"/>
                  <a:gd name="T36" fmla="*/ 434 w 25"/>
                  <a:gd name="T37" fmla="*/ 437 h 17"/>
                  <a:gd name="T38" fmla="*/ 319 w 25"/>
                  <a:gd name="T39" fmla="*/ 506 h 17"/>
                  <a:gd name="T40" fmla="*/ 250 w 25"/>
                  <a:gd name="T41" fmla="*/ 506 h 17"/>
                  <a:gd name="T42" fmla="*/ 184 w 25"/>
                  <a:gd name="T43" fmla="*/ 547 h 17"/>
                  <a:gd name="T44" fmla="*/ 118 w 25"/>
                  <a:gd name="T45" fmla="*/ 576 h 17"/>
                  <a:gd name="T46" fmla="*/ 118 w 25"/>
                  <a:gd name="T47" fmla="*/ 198 h 17"/>
                  <a:gd name="T48" fmla="*/ 66 w 25"/>
                  <a:gd name="T49" fmla="*/ 198 h 17"/>
                  <a:gd name="T50" fmla="*/ 28 w 25"/>
                  <a:gd name="T51" fmla="*/ 268 h 17"/>
                  <a:gd name="T52" fmla="*/ 28 w 25"/>
                  <a:gd name="T53" fmla="*/ 379 h 17"/>
                  <a:gd name="T54" fmla="*/ 28 w 25"/>
                  <a:gd name="T55" fmla="*/ 408 h 17"/>
                  <a:gd name="T56" fmla="*/ 118 w 25"/>
                  <a:gd name="T57" fmla="*/ 547 h 17"/>
                  <a:gd name="T58" fmla="*/ 184 w 25"/>
                  <a:gd name="T59" fmla="*/ 506 h 17"/>
                  <a:gd name="T60" fmla="*/ 250 w 25"/>
                  <a:gd name="T61" fmla="*/ 478 h 17"/>
                  <a:gd name="T62" fmla="*/ 319 w 25"/>
                  <a:gd name="T63" fmla="*/ 478 h 17"/>
                  <a:gd name="T64" fmla="*/ 434 w 25"/>
                  <a:gd name="T65" fmla="*/ 408 h 17"/>
                  <a:gd name="T66" fmla="*/ 463 w 25"/>
                  <a:gd name="T67" fmla="*/ 408 h 17"/>
                  <a:gd name="T68" fmla="*/ 500 w 25"/>
                  <a:gd name="T69" fmla="*/ 379 h 17"/>
                  <a:gd name="T70" fmla="*/ 618 w 25"/>
                  <a:gd name="T71" fmla="*/ 309 h 17"/>
                  <a:gd name="T72" fmla="*/ 656 w 25"/>
                  <a:gd name="T73" fmla="*/ 309 h 17"/>
                  <a:gd name="T74" fmla="*/ 708 w 25"/>
                  <a:gd name="T75" fmla="*/ 198 h 17"/>
                  <a:gd name="T76" fmla="*/ 684 w 25"/>
                  <a:gd name="T77" fmla="*/ 99 h 17"/>
                  <a:gd name="T78" fmla="*/ 684 w 25"/>
                  <a:gd name="T79" fmla="*/ 70 h 17"/>
                  <a:gd name="T80" fmla="*/ 618 w 25"/>
                  <a:gd name="T81" fmla="*/ 70 h 17"/>
                  <a:gd name="T82" fmla="*/ 463 w 25"/>
                  <a:gd name="T83" fmla="*/ 99 h 17"/>
                  <a:gd name="T84" fmla="*/ 340 w 25"/>
                  <a:gd name="T85" fmla="*/ 239 h 17"/>
                  <a:gd name="T86" fmla="*/ 278 w 25"/>
                  <a:gd name="T87" fmla="*/ 309 h 17"/>
                  <a:gd name="T88" fmla="*/ 250 w 25"/>
                  <a:gd name="T89" fmla="*/ 379 h 17"/>
                  <a:gd name="T90" fmla="*/ 250 w 25"/>
                  <a:gd name="T91" fmla="*/ 309 h 17"/>
                  <a:gd name="T92" fmla="*/ 250 w 25"/>
                  <a:gd name="T93" fmla="*/ 268 h 17"/>
                  <a:gd name="T94" fmla="*/ 222 w 25"/>
                  <a:gd name="T95" fmla="*/ 239 h 17"/>
                  <a:gd name="T96" fmla="*/ 222 w 25"/>
                  <a:gd name="T97" fmla="*/ 198 h 17"/>
                  <a:gd name="T98" fmla="*/ 118 w 25"/>
                  <a:gd name="T99" fmla="*/ 198 h 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5" h="17">
                    <a:moveTo>
                      <a:pt x="4" y="17"/>
                    </a:moveTo>
                    <a:cubicBezTo>
                      <a:pt x="1" y="17"/>
                      <a:pt x="1" y="14"/>
                      <a:pt x="0" y="12"/>
                    </a:cubicBezTo>
                    <a:cubicBezTo>
                      <a:pt x="0" y="12"/>
                      <a:pt x="0" y="11"/>
                      <a:pt x="0" y="11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6"/>
                      <a:pt x="1" y="5"/>
                      <a:pt x="2" y="5"/>
                    </a:cubicBezTo>
                    <a:cubicBezTo>
                      <a:pt x="4" y="4"/>
                      <a:pt x="5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7"/>
                      <a:pt x="10" y="7"/>
                      <a:pt x="10" y="7"/>
                    </a:cubicBezTo>
                    <a:cubicBezTo>
                      <a:pt x="11" y="5"/>
                      <a:pt x="13" y="3"/>
                      <a:pt x="14" y="2"/>
                    </a:cubicBezTo>
                    <a:cubicBezTo>
                      <a:pt x="15" y="1"/>
                      <a:pt x="18" y="0"/>
                      <a:pt x="20" y="0"/>
                    </a:cubicBezTo>
                    <a:cubicBezTo>
                      <a:pt x="21" y="0"/>
                      <a:pt x="22" y="1"/>
                      <a:pt x="23" y="2"/>
                    </a:cubicBezTo>
                    <a:cubicBezTo>
                      <a:pt x="23" y="2"/>
                      <a:pt x="23" y="2"/>
                      <a:pt x="23" y="3"/>
                    </a:cubicBezTo>
                    <a:cubicBezTo>
                      <a:pt x="24" y="4"/>
                      <a:pt x="25" y="6"/>
                      <a:pt x="25" y="7"/>
                    </a:cubicBezTo>
                    <a:cubicBezTo>
                      <a:pt x="25" y="7"/>
                      <a:pt x="22" y="10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19" y="11"/>
                      <a:pt x="18" y="11"/>
                      <a:pt x="17" y="12"/>
                    </a:cubicBezTo>
                    <a:cubicBezTo>
                      <a:pt x="16" y="12"/>
                      <a:pt x="16" y="12"/>
                      <a:pt x="15" y="12"/>
                    </a:cubicBezTo>
                    <a:cubicBezTo>
                      <a:pt x="15" y="13"/>
                      <a:pt x="15" y="13"/>
                      <a:pt x="14" y="13"/>
                    </a:cubicBezTo>
                    <a:cubicBezTo>
                      <a:pt x="13" y="14"/>
                      <a:pt x="12" y="14"/>
                      <a:pt x="10" y="15"/>
                    </a:cubicBezTo>
                    <a:cubicBezTo>
                      <a:pt x="10" y="15"/>
                      <a:pt x="9" y="15"/>
                      <a:pt x="8" y="15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5" y="17"/>
                      <a:pt x="5" y="17"/>
                      <a:pt x="4" y="17"/>
                    </a:cubicBezTo>
                    <a:close/>
                    <a:moveTo>
                      <a:pt x="4" y="6"/>
                    </a:move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2" y="14"/>
                      <a:pt x="2" y="16"/>
                      <a:pt x="4" y="16"/>
                    </a:cubicBezTo>
                    <a:cubicBezTo>
                      <a:pt x="4" y="16"/>
                      <a:pt x="5" y="15"/>
                      <a:pt x="6" y="15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11" y="13"/>
                      <a:pt x="12" y="12"/>
                      <a:pt x="14" y="12"/>
                    </a:cubicBezTo>
                    <a:cubicBezTo>
                      <a:pt x="14" y="12"/>
                      <a:pt x="14" y="12"/>
                      <a:pt x="15" y="12"/>
                    </a:cubicBezTo>
                    <a:cubicBezTo>
                      <a:pt x="15" y="11"/>
                      <a:pt x="16" y="11"/>
                      <a:pt x="16" y="11"/>
                    </a:cubicBezTo>
                    <a:cubicBezTo>
                      <a:pt x="17" y="10"/>
                      <a:pt x="19" y="10"/>
                      <a:pt x="20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8"/>
                      <a:pt x="23" y="7"/>
                      <a:pt x="23" y="6"/>
                    </a:cubicBezTo>
                    <a:cubicBezTo>
                      <a:pt x="23" y="6"/>
                      <a:pt x="23" y="4"/>
                      <a:pt x="22" y="3"/>
                    </a:cubicBezTo>
                    <a:cubicBezTo>
                      <a:pt x="22" y="3"/>
                      <a:pt x="22" y="2"/>
                      <a:pt x="22" y="2"/>
                    </a:cubicBezTo>
                    <a:cubicBezTo>
                      <a:pt x="21" y="2"/>
                      <a:pt x="21" y="2"/>
                      <a:pt x="20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3" y="4"/>
                      <a:pt x="12" y="6"/>
                      <a:pt x="11" y="7"/>
                    </a:cubicBezTo>
                    <a:cubicBezTo>
                      <a:pt x="10" y="8"/>
                      <a:pt x="10" y="9"/>
                      <a:pt x="9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8"/>
                      <a:pt x="8" y="8"/>
                    </a:cubicBezTo>
                    <a:cubicBezTo>
                      <a:pt x="8" y="7"/>
                      <a:pt x="8" y="7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5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9" name="Freeform 456"/>
              <p:cNvSpPr>
                <a:spLocks/>
              </p:cNvSpPr>
              <p:nvPr/>
            </p:nvSpPr>
            <p:spPr bwMode="auto">
              <a:xfrm>
                <a:off x="3119" y="1649"/>
                <a:ext cx="7" cy="3"/>
              </a:xfrm>
              <a:custGeom>
                <a:avLst/>
                <a:gdLst>
                  <a:gd name="T0" fmla="*/ 86 w 3"/>
                  <a:gd name="T1" fmla="*/ 0 h 1"/>
                  <a:gd name="T2" fmla="*/ 0 w 3"/>
                  <a:gd name="T3" fmla="*/ 81 h 1"/>
                  <a:gd name="T4" fmla="*/ 86 w 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0" name="Freeform 457"/>
              <p:cNvSpPr>
                <a:spLocks/>
              </p:cNvSpPr>
              <p:nvPr/>
            </p:nvSpPr>
            <p:spPr bwMode="auto">
              <a:xfrm>
                <a:off x="3116" y="1647"/>
                <a:ext cx="14" cy="10"/>
              </a:xfrm>
              <a:custGeom>
                <a:avLst/>
                <a:gdLst>
                  <a:gd name="T0" fmla="*/ 0 w 6"/>
                  <a:gd name="T1" fmla="*/ 158 h 4"/>
                  <a:gd name="T2" fmla="*/ 28 w 6"/>
                  <a:gd name="T3" fmla="*/ 83 h 4"/>
                  <a:gd name="T4" fmla="*/ 114 w 6"/>
                  <a:gd name="T5" fmla="*/ 50 h 4"/>
                  <a:gd name="T6" fmla="*/ 180 w 6"/>
                  <a:gd name="T7" fmla="*/ 50 h 4"/>
                  <a:gd name="T8" fmla="*/ 0 w 6"/>
                  <a:gd name="T9" fmla="*/ 15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1" name="Freeform 458"/>
              <p:cNvSpPr>
                <a:spLocks/>
              </p:cNvSpPr>
              <p:nvPr/>
            </p:nvSpPr>
            <p:spPr bwMode="auto">
              <a:xfrm>
                <a:off x="3057" y="1564"/>
                <a:ext cx="106" cy="97"/>
              </a:xfrm>
              <a:custGeom>
                <a:avLst/>
                <a:gdLst>
                  <a:gd name="T0" fmla="*/ 676 w 45"/>
                  <a:gd name="T1" fmla="*/ 279 h 41"/>
                  <a:gd name="T2" fmla="*/ 744 w 45"/>
                  <a:gd name="T3" fmla="*/ 279 h 41"/>
                  <a:gd name="T4" fmla="*/ 839 w 45"/>
                  <a:gd name="T5" fmla="*/ 156 h 41"/>
                  <a:gd name="T6" fmla="*/ 954 w 45"/>
                  <a:gd name="T7" fmla="*/ 118 h 41"/>
                  <a:gd name="T8" fmla="*/ 954 w 45"/>
                  <a:gd name="T9" fmla="*/ 156 h 41"/>
                  <a:gd name="T10" fmla="*/ 1044 w 45"/>
                  <a:gd name="T11" fmla="*/ 185 h 41"/>
                  <a:gd name="T12" fmla="*/ 1204 w 45"/>
                  <a:gd name="T13" fmla="*/ 319 h 41"/>
                  <a:gd name="T14" fmla="*/ 1227 w 45"/>
                  <a:gd name="T15" fmla="*/ 369 h 41"/>
                  <a:gd name="T16" fmla="*/ 1204 w 45"/>
                  <a:gd name="T17" fmla="*/ 504 h 41"/>
                  <a:gd name="T18" fmla="*/ 1175 w 45"/>
                  <a:gd name="T19" fmla="*/ 532 h 41"/>
                  <a:gd name="T20" fmla="*/ 1204 w 45"/>
                  <a:gd name="T21" fmla="*/ 570 h 41"/>
                  <a:gd name="T22" fmla="*/ 1204 w 45"/>
                  <a:gd name="T23" fmla="*/ 622 h 41"/>
                  <a:gd name="T24" fmla="*/ 1204 w 45"/>
                  <a:gd name="T25" fmla="*/ 717 h 41"/>
                  <a:gd name="T26" fmla="*/ 1265 w 45"/>
                  <a:gd name="T27" fmla="*/ 783 h 41"/>
                  <a:gd name="T28" fmla="*/ 1227 w 45"/>
                  <a:gd name="T29" fmla="*/ 873 h 41"/>
                  <a:gd name="T30" fmla="*/ 1265 w 45"/>
                  <a:gd name="T31" fmla="*/ 968 h 41"/>
                  <a:gd name="T32" fmla="*/ 1359 w 45"/>
                  <a:gd name="T33" fmla="*/ 1036 h 41"/>
                  <a:gd name="T34" fmla="*/ 1387 w 45"/>
                  <a:gd name="T35" fmla="*/ 1098 h 41"/>
                  <a:gd name="T36" fmla="*/ 1293 w 45"/>
                  <a:gd name="T37" fmla="*/ 1192 h 41"/>
                  <a:gd name="T38" fmla="*/ 1204 w 45"/>
                  <a:gd name="T39" fmla="*/ 1259 h 41"/>
                  <a:gd name="T40" fmla="*/ 954 w 45"/>
                  <a:gd name="T41" fmla="*/ 1221 h 41"/>
                  <a:gd name="T42" fmla="*/ 888 w 45"/>
                  <a:gd name="T43" fmla="*/ 1098 h 41"/>
                  <a:gd name="T44" fmla="*/ 704 w 45"/>
                  <a:gd name="T45" fmla="*/ 1164 h 41"/>
                  <a:gd name="T46" fmla="*/ 589 w 45"/>
                  <a:gd name="T47" fmla="*/ 1058 h 41"/>
                  <a:gd name="T48" fmla="*/ 455 w 45"/>
                  <a:gd name="T49" fmla="*/ 939 h 41"/>
                  <a:gd name="T50" fmla="*/ 365 w 45"/>
                  <a:gd name="T51" fmla="*/ 823 h 41"/>
                  <a:gd name="T52" fmla="*/ 339 w 45"/>
                  <a:gd name="T53" fmla="*/ 873 h 41"/>
                  <a:gd name="T54" fmla="*/ 184 w 45"/>
                  <a:gd name="T55" fmla="*/ 622 h 41"/>
                  <a:gd name="T56" fmla="*/ 115 w 45"/>
                  <a:gd name="T57" fmla="*/ 532 h 41"/>
                  <a:gd name="T58" fmla="*/ 184 w 45"/>
                  <a:gd name="T59" fmla="*/ 369 h 41"/>
                  <a:gd name="T60" fmla="*/ 66 w 45"/>
                  <a:gd name="T61" fmla="*/ 225 h 41"/>
                  <a:gd name="T62" fmla="*/ 28 w 45"/>
                  <a:gd name="T63" fmla="*/ 185 h 41"/>
                  <a:gd name="T64" fmla="*/ 28 w 45"/>
                  <a:gd name="T65" fmla="*/ 95 h 41"/>
                  <a:gd name="T66" fmla="*/ 66 w 45"/>
                  <a:gd name="T67" fmla="*/ 0 h 41"/>
                  <a:gd name="T68" fmla="*/ 184 w 45"/>
                  <a:gd name="T69" fmla="*/ 95 h 41"/>
                  <a:gd name="T70" fmla="*/ 271 w 45"/>
                  <a:gd name="T71" fmla="*/ 28 h 41"/>
                  <a:gd name="T72" fmla="*/ 316 w 45"/>
                  <a:gd name="T73" fmla="*/ 95 h 41"/>
                  <a:gd name="T74" fmla="*/ 365 w 45"/>
                  <a:gd name="T75" fmla="*/ 185 h 41"/>
                  <a:gd name="T76" fmla="*/ 455 w 45"/>
                  <a:gd name="T77" fmla="*/ 225 h 41"/>
                  <a:gd name="T78" fmla="*/ 676 w 45"/>
                  <a:gd name="T79" fmla="*/ 279 h 4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5" h="41">
                    <a:moveTo>
                      <a:pt x="22" y="9"/>
                    </a:moveTo>
                    <a:cubicBezTo>
                      <a:pt x="22" y="9"/>
                      <a:pt x="23" y="9"/>
                      <a:pt x="24" y="9"/>
                    </a:cubicBezTo>
                    <a:cubicBezTo>
                      <a:pt x="23" y="7"/>
                      <a:pt x="25" y="6"/>
                      <a:pt x="27" y="5"/>
                    </a:cubicBezTo>
                    <a:cubicBezTo>
                      <a:pt x="28" y="5"/>
                      <a:pt x="30" y="4"/>
                      <a:pt x="31" y="4"/>
                    </a:cubicBezTo>
                    <a:cubicBezTo>
                      <a:pt x="31" y="4"/>
                      <a:pt x="31" y="5"/>
                      <a:pt x="31" y="5"/>
                    </a:cubicBezTo>
                    <a:cubicBezTo>
                      <a:pt x="32" y="6"/>
                      <a:pt x="33" y="6"/>
                      <a:pt x="34" y="6"/>
                    </a:cubicBezTo>
                    <a:cubicBezTo>
                      <a:pt x="36" y="7"/>
                      <a:pt x="37" y="8"/>
                      <a:pt x="39" y="10"/>
                    </a:cubicBezTo>
                    <a:cubicBezTo>
                      <a:pt x="40" y="10"/>
                      <a:pt x="40" y="10"/>
                      <a:pt x="40" y="12"/>
                    </a:cubicBezTo>
                    <a:cubicBezTo>
                      <a:pt x="40" y="13"/>
                      <a:pt x="40" y="14"/>
                      <a:pt x="39" y="16"/>
                    </a:cubicBezTo>
                    <a:cubicBezTo>
                      <a:pt x="39" y="17"/>
                      <a:pt x="38" y="16"/>
                      <a:pt x="38" y="17"/>
                    </a:cubicBezTo>
                    <a:cubicBezTo>
                      <a:pt x="38" y="18"/>
                      <a:pt x="39" y="18"/>
                      <a:pt x="39" y="18"/>
                    </a:cubicBezTo>
                    <a:cubicBezTo>
                      <a:pt x="39" y="19"/>
                      <a:pt x="38" y="19"/>
                      <a:pt x="39" y="20"/>
                    </a:cubicBezTo>
                    <a:cubicBezTo>
                      <a:pt x="39" y="21"/>
                      <a:pt x="39" y="22"/>
                      <a:pt x="39" y="23"/>
                    </a:cubicBezTo>
                    <a:cubicBezTo>
                      <a:pt x="39" y="24"/>
                      <a:pt x="42" y="24"/>
                      <a:pt x="41" y="25"/>
                    </a:cubicBezTo>
                    <a:cubicBezTo>
                      <a:pt x="41" y="26"/>
                      <a:pt x="40" y="27"/>
                      <a:pt x="40" y="28"/>
                    </a:cubicBezTo>
                    <a:cubicBezTo>
                      <a:pt x="39" y="29"/>
                      <a:pt x="41" y="31"/>
                      <a:pt x="41" y="31"/>
                    </a:cubicBezTo>
                    <a:cubicBezTo>
                      <a:pt x="41" y="32"/>
                      <a:pt x="43" y="32"/>
                      <a:pt x="44" y="33"/>
                    </a:cubicBezTo>
                    <a:cubicBezTo>
                      <a:pt x="45" y="33"/>
                      <a:pt x="43" y="35"/>
                      <a:pt x="45" y="35"/>
                    </a:cubicBezTo>
                    <a:cubicBezTo>
                      <a:pt x="45" y="37"/>
                      <a:pt x="43" y="37"/>
                      <a:pt x="42" y="38"/>
                    </a:cubicBezTo>
                    <a:cubicBezTo>
                      <a:pt x="40" y="40"/>
                      <a:pt x="42" y="41"/>
                      <a:pt x="39" y="40"/>
                    </a:cubicBezTo>
                    <a:cubicBezTo>
                      <a:pt x="36" y="40"/>
                      <a:pt x="34" y="40"/>
                      <a:pt x="31" y="39"/>
                    </a:cubicBezTo>
                    <a:cubicBezTo>
                      <a:pt x="31" y="39"/>
                      <a:pt x="31" y="35"/>
                      <a:pt x="29" y="35"/>
                    </a:cubicBezTo>
                    <a:cubicBezTo>
                      <a:pt x="27" y="36"/>
                      <a:pt x="25" y="37"/>
                      <a:pt x="23" y="37"/>
                    </a:cubicBezTo>
                    <a:cubicBezTo>
                      <a:pt x="22" y="36"/>
                      <a:pt x="20" y="35"/>
                      <a:pt x="19" y="34"/>
                    </a:cubicBezTo>
                    <a:cubicBezTo>
                      <a:pt x="17" y="33"/>
                      <a:pt x="16" y="31"/>
                      <a:pt x="15" y="30"/>
                    </a:cubicBezTo>
                    <a:cubicBezTo>
                      <a:pt x="14" y="27"/>
                      <a:pt x="13" y="29"/>
                      <a:pt x="12" y="26"/>
                    </a:cubicBezTo>
                    <a:cubicBezTo>
                      <a:pt x="11" y="27"/>
                      <a:pt x="11" y="27"/>
                      <a:pt x="11" y="28"/>
                    </a:cubicBezTo>
                    <a:cubicBezTo>
                      <a:pt x="8" y="26"/>
                      <a:pt x="10" y="22"/>
                      <a:pt x="6" y="20"/>
                    </a:cubicBezTo>
                    <a:cubicBezTo>
                      <a:pt x="5" y="20"/>
                      <a:pt x="3" y="18"/>
                      <a:pt x="4" y="17"/>
                    </a:cubicBezTo>
                    <a:cubicBezTo>
                      <a:pt x="4" y="15"/>
                      <a:pt x="5" y="13"/>
                      <a:pt x="6" y="12"/>
                    </a:cubicBezTo>
                    <a:cubicBezTo>
                      <a:pt x="3" y="11"/>
                      <a:pt x="3" y="9"/>
                      <a:pt x="2" y="7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2"/>
                      <a:pt x="4" y="4"/>
                      <a:pt x="6" y="3"/>
                    </a:cubicBezTo>
                    <a:cubicBezTo>
                      <a:pt x="7" y="2"/>
                      <a:pt x="8" y="0"/>
                      <a:pt x="9" y="1"/>
                    </a:cubicBezTo>
                    <a:cubicBezTo>
                      <a:pt x="10" y="1"/>
                      <a:pt x="11" y="2"/>
                      <a:pt x="10" y="3"/>
                    </a:cubicBezTo>
                    <a:cubicBezTo>
                      <a:pt x="11" y="4"/>
                      <a:pt x="11" y="4"/>
                      <a:pt x="12" y="6"/>
                    </a:cubicBezTo>
                    <a:cubicBezTo>
                      <a:pt x="12" y="7"/>
                      <a:pt x="14" y="6"/>
                      <a:pt x="15" y="7"/>
                    </a:cubicBezTo>
                    <a:cubicBezTo>
                      <a:pt x="17" y="10"/>
                      <a:pt x="19" y="9"/>
                      <a:pt x="2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2" name="Freeform 459"/>
              <p:cNvSpPr>
                <a:spLocks noEditPoints="1"/>
              </p:cNvSpPr>
              <p:nvPr/>
            </p:nvSpPr>
            <p:spPr bwMode="auto">
              <a:xfrm>
                <a:off x="3057" y="1562"/>
                <a:ext cx="109" cy="99"/>
              </a:xfrm>
              <a:custGeom>
                <a:avLst/>
                <a:gdLst>
                  <a:gd name="T0" fmla="*/ 972 w 46"/>
                  <a:gd name="T1" fmla="*/ 1273 h 42"/>
                  <a:gd name="T2" fmla="*/ 922 w 46"/>
                  <a:gd name="T3" fmla="*/ 1139 h 42"/>
                  <a:gd name="T4" fmla="*/ 623 w 46"/>
                  <a:gd name="T5" fmla="*/ 1139 h 42"/>
                  <a:gd name="T6" fmla="*/ 476 w 46"/>
                  <a:gd name="T7" fmla="*/ 955 h 42"/>
                  <a:gd name="T8" fmla="*/ 370 w 46"/>
                  <a:gd name="T9" fmla="*/ 889 h 42"/>
                  <a:gd name="T10" fmla="*/ 254 w 46"/>
                  <a:gd name="T11" fmla="*/ 773 h 42"/>
                  <a:gd name="T12" fmla="*/ 118 w 46"/>
                  <a:gd name="T13" fmla="*/ 462 h 42"/>
                  <a:gd name="T14" fmla="*/ 66 w 46"/>
                  <a:gd name="T15" fmla="*/ 250 h 42"/>
                  <a:gd name="T16" fmla="*/ 0 w 46"/>
                  <a:gd name="T17" fmla="*/ 156 h 42"/>
                  <a:gd name="T18" fmla="*/ 28 w 46"/>
                  <a:gd name="T19" fmla="*/ 28 h 42"/>
                  <a:gd name="T20" fmla="*/ 185 w 46"/>
                  <a:gd name="T21" fmla="*/ 94 h 42"/>
                  <a:gd name="T22" fmla="*/ 280 w 46"/>
                  <a:gd name="T23" fmla="*/ 28 h 42"/>
                  <a:gd name="T24" fmla="*/ 370 w 46"/>
                  <a:gd name="T25" fmla="*/ 222 h 42"/>
                  <a:gd name="T26" fmla="*/ 602 w 46"/>
                  <a:gd name="T27" fmla="*/ 316 h 42"/>
                  <a:gd name="T28" fmla="*/ 690 w 46"/>
                  <a:gd name="T29" fmla="*/ 278 h 42"/>
                  <a:gd name="T30" fmla="*/ 730 w 46"/>
                  <a:gd name="T31" fmla="*/ 250 h 42"/>
                  <a:gd name="T32" fmla="*/ 972 w 46"/>
                  <a:gd name="T33" fmla="*/ 156 h 42"/>
                  <a:gd name="T34" fmla="*/ 1038 w 46"/>
                  <a:gd name="T35" fmla="*/ 184 h 42"/>
                  <a:gd name="T36" fmla="*/ 1225 w 46"/>
                  <a:gd name="T37" fmla="*/ 316 h 42"/>
                  <a:gd name="T38" fmla="*/ 1263 w 46"/>
                  <a:gd name="T39" fmla="*/ 523 h 42"/>
                  <a:gd name="T40" fmla="*/ 1225 w 46"/>
                  <a:gd name="T41" fmla="*/ 549 h 42"/>
                  <a:gd name="T42" fmla="*/ 1225 w 46"/>
                  <a:gd name="T43" fmla="*/ 655 h 42"/>
                  <a:gd name="T44" fmla="*/ 1263 w 46"/>
                  <a:gd name="T45" fmla="*/ 745 h 42"/>
                  <a:gd name="T46" fmla="*/ 1263 w 46"/>
                  <a:gd name="T47" fmla="*/ 889 h 42"/>
                  <a:gd name="T48" fmla="*/ 1358 w 46"/>
                  <a:gd name="T49" fmla="*/ 1023 h 42"/>
                  <a:gd name="T50" fmla="*/ 1426 w 46"/>
                  <a:gd name="T51" fmla="*/ 1110 h 42"/>
                  <a:gd name="T52" fmla="*/ 1358 w 46"/>
                  <a:gd name="T53" fmla="*/ 1207 h 42"/>
                  <a:gd name="T54" fmla="*/ 1263 w 46"/>
                  <a:gd name="T55" fmla="*/ 1294 h 42"/>
                  <a:gd name="T56" fmla="*/ 1012 w 46"/>
                  <a:gd name="T57" fmla="*/ 1233 h 42"/>
                  <a:gd name="T58" fmla="*/ 1263 w 46"/>
                  <a:gd name="T59" fmla="*/ 1273 h 42"/>
                  <a:gd name="T60" fmla="*/ 1381 w 46"/>
                  <a:gd name="T61" fmla="*/ 1139 h 42"/>
                  <a:gd name="T62" fmla="*/ 1358 w 46"/>
                  <a:gd name="T63" fmla="*/ 1051 h 42"/>
                  <a:gd name="T64" fmla="*/ 1225 w 46"/>
                  <a:gd name="T65" fmla="*/ 889 h 42"/>
                  <a:gd name="T66" fmla="*/ 1263 w 46"/>
                  <a:gd name="T67" fmla="*/ 773 h 42"/>
                  <a:gd name="T68" fmla="*/ 1197 w 46"/>
                  <a:gd name="T69" fmla="*/ 655 h 42"/>
                  <a:gd name="T70" fmla="*/ 1197 w 46"/>
                  <a:gd name="T71" fmla="*/ 589 h 42"/>
                  <a:gd name="T72" fmla="*/ 1225 w 46"/>
                  <a:gd name="T73" fmla="*/ 500 h 42"/>
                  <a:gd name="T74" fmla="*/ 1263 w 46"/>
                  <a:gd name="T75" fmla="*/ 368 h 42"/>
                  <a:gd name="T76" fmla="*/ 1173 w 46"/>
                  <a:gd name="T77" fmla="*/ 316 h 42"/>
                  <a:gd name="T78" fmla="*/ 972 w 46"/>
                  <a:gd name="T79" fmla="*/ 222 h 42"/>
                  <a:gd name="T80" fmla="*/ 877 w 46"/>
                  <a:gd name="T81" fmla="*/ 184 h 42"/>
                  <a:gd name="T82" fmla="*/ 758 w 46"/>
                  <a:gd name="T83" fmla="*/ 278 h 42"/>
                  <a:gd name="T84" fmla="*/ 730 w 46"/>
                  <a:gd name="T85" fmla="*/ 316 h 42"/>
                  <a:gd name="T86" fmla="*/ 602 w 46"/>
                  <a:gd name="T87" fmla="*/ 339 h 42"/>
                  <a:gd name="T88" fmla="*/ 410 w 46"/>
                  <a:gd name="T89" fmla="*/ 250 h 42"/>
                  <a:gd name="T90" fmla="*/ 254 w 46"/>
                  <a:gd name="T91" fmla="*/ 118 h 42"/>
                  <a:gd name="T92" fmla="*/ 280 w 46"/>
                  <a:gd name="T93" fmla="*/ 66 h 42"/>
                  <a:gd name="T94" fmla="*/ 156 w 46"/>
                  <a:gd name="T95" fmla="*/ 156 h 42"/>
                  <a:gd name="T96" fmla="*/ 66 w 46"/>
                  <a:gd name="T97" fmla="*/ 118 h 42"/>
                  <a:gd name="T98" fmla="*/ 66 w 46"/>
                  <a:gd name="T99" fmla="*/ 222 h 42"/>
                  <a:gd name="T100" fmla="*/ 185 w 46"/>
                  <a:gd name="T101" fmla="*/ 368 h 42"/>
                  <a:gd name="T102" fmla="*/ 156 w 46"/>
                  <a:gd name="T103" fmla="*/ 500 h 42"/>
                  <a:gd name="T104" fmla="*/ 280 w 46"/>
                  <a:gd name="T105" fmla="*/ 773 h 42"/>
                  <a:gd name="T106" fmla="*/ 348 w 46"/>
                  <a:gd name="T107" fmla="*/ 839 h 42"/>
                  <a:gd name="T108" fmla="*/ 438 w 46"/>
                  <a:gd name="T109" fmla="*/ 867 h 42"/>
                  <a:gd name="T110" fmla="*/ 602 w 46"/>
                  <a:gd name="T111" fmla="*/ 1051 h 42"/>
                  <a:gd name="T112" fmla="*/ 877 w 46"/>
                  <a:gd name="T113" fmla="*/ 1110 h 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6" h="42">
                    <a:moveTo>
                      <a:pt x="40" y="42"/>
                    </a:moveTo>
                    <a:cubicBezTo>
                      <a:pt x="40" y="42"/>
                      <a:pt x="40" y="42"/>
                      <a:pt x="39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0" y="40"/>
                      <a:pt x="30" y="39"/>
                    </a:cubicBezTo>
                    <a:cubicBezTo>
                      <a:pt x="30" y="38"/>
                      <a:pt x="30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8" y="37"/>
                      <a:pt x="28" y="37"/>
                    </a:cubicBezTo>
                    <a:cubicBezTo>
                      <a:pt x="26" y="38"/>
                      <a:pt x="25" y="39"/>
                      <a:pt x="23" y="38"/>
                    </a:cubicBezTo>
                    <a:cubicBezTo>
                      <a:pt x="22" y="38"/>
                      <a:pt x="21" y="37"/>
                      <a:pt x="20" y="37"/>
                    </a:cubicBezTo>
                    <a:cubicBezTo>
                      <a:pt x="20" y="36"/>
                      <a:pt x="19" y="36"/>
                      <a:pt x="18" y="36"/>
                    </a:cubicBezTo>
                    <a:cubicBezTo>
                      <a:pt x="17" y="35"/>
                      <a:pt x="16" y="33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4" y="30"/>
                      <a:pt x="14" y="30"/>
                      <a:pt x="13" y="29"/>
                    </a:cubicBezTo>
                    <a:cubicBezTo>
                      <a:pt x="13" y="29"/>
                      <a:pt x="12" y="29"/>
                      <a:pt x="12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9" y="28"/>
                      <a:pt x="8" y="27"/>
                      <a:pt x="8" y="25"/>
                    </a:cubicBezTo>
                    <a:cubicBezTo>
                      <a:pt x="8" y="24"/>
                      <a:pt x="7" y="23"/>
                      <a:pt x="6" y="22"/>
                    </a:cubicBezTo>
                    <a:cubicBezTo>
                      <a:pt x="5" y="21"/>
                      <a:pt x="2" y="19"/>
                      <a:pt x="3" y="17"/>
                    </a:cubicBezTo>
                    <a:cubicBezTo>
                      <a:pt x="3" y="17"/>
                      <a:pt x="4" y="16"/>
                      <a:pt x="4" y="15"/>
                    </a:cubicBezTo>
                    <a:cubicBezTo>
                      <a:pt x="4" y="14"/>
                      <a:pt x="5" y="14"/>
                      <a:pt x="5" y="13"/>
                    </a:cubicBezTo>
                    <a:cubicBezTo>
                      <a:pt x="3" y="12"/>
                      <a:pt x="2" y="11"/>
                      <a:pt x="2" y="10"/>
                    </a:cubicBezTo>
                    <a:cubicBezTo>
                      <a:pt x="2" y="9"/>
                      <a:pt x="2" y="9"/>
                      <a:pt x="2" y="8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5" y="4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7" y="2"/>
                      <a:pt x="8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1" y="2"/>
                      <a:pt x="11" y="3"/>
                    </a:cubicBezTo>
                    <a:cubicBezTo>
                      <a:pt x="11" y="3"/>
                      <a:pt x="11" y="3"/>
                      <a:pt x="10" y="4"/>
                    </a:cubicBezTo>
                    <a:cubicBezTo>
                      <a:pt x="12" y="5"/>
                      <a:pt x="12" y="5"/>
                      <a:pt x="12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7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20" y="10"/>
                      <a:pt x="21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3" y="9"/>
                      <a:pt x="23" y="9"/>
                    </a:cubicBezTo>
                    <a:cubicBezTo>
                      <a:pt x="23" y="9"/>
                      <a:pt x="23" y="9"/>
                      <a:pt x="23" y="8"/>
                    </a:cubicBezTo>
                    <a:cubicBezTo>
                      <a:pt x="24" y="7"/>
                      <a:pt x="25" y="6"/>
                      <a:pt x="27" y="6"/>
                    </a:cubicBezTo>
                    <a:cubicBezTo>
                      <a:pt x="27" y="6"/>
                      <a:pt x="27" y="5"/>
                      <a:pt x="28" y="5"/>
                    </a:cubicBezTo>
                    <a:cubicBezTo>
                      <a:pt x="29" y="5"/>
                      <a:pt x="30" y="5"/>
                      <a:pt x="31" y="5"/>
                    </a:cubicBezTo>
                    <a:cubicBezTo>
                      <a:pt x="31" y="5"/>
                      <a:pt x="31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3" y="6"/>
                      <a:pt x="33" y="6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6" y="7"/>
                      <a:pt x="37" y="8"/>
                      <a:pt x="38" y="9"/>
                    </a:cubicBezTo>
                    <a:cubicBezTo>
                      <a:pt x="38" y="9"/>
                      <a:pt x="39" y="10"/>
                      <a:pt x="39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1"/>
                      <a:pt x="41" y="11"/>
                      <a:pt x="41" y="13"/>
                    </a:cubicBezTo>
                    <a:cubicBezTo>
                      <a:pt x="41" y="14"/>
                      <a:pt x="40" y="16"/>
                      <a:pt x="40" y="17"/>
                    </a:cubicBezTo>
                    <a:cubicBezTo>
                      <a:pt x="40" y="17"/>
                      <a:pt x="39" y="18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9"/>
                      <a:pt x="40" y="19"/>
                      <a:pt x="40" y="19"/>
                    </a:cubicBezTo>
                    <a:cubicBezTo>
                      <a:pt x="40" y="20"/>
                      <a:pt x="40" y="20"/>
                      <a:pt x="39" y="20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1"/>
                      <a:pt x="39" y="21"/>
                      <a:pt x="39" y="22"/>
                    </a:cubicBezTo>
                    <a:cubicBezTo>
                      <a:pt x="39" y="22"/>
                      <a:pt x="39" y="23"/>
                      <a:pt x="40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1" y="24"/>
                      <a:pt x="42" y="25"/>
                      <a:pt x="42" y="26"/>
                    </a:cubicBezTo>
                    <a:cubicBezTo>
                      <a:pt x="41" y="28"/>
                      <a:pt x="41" y="28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30"/>
                      <a:pt x="41" y="31"/>
                      <a:pt x="41" y="31"/>
                    </a:cubicBezTo>
                    <a:cubicBezTo>
                      <a:pt x="41" y="31"/>
                      <a:pt x="41" y="32"/>
                      <a:pt x="41" y="32"/>
                    </a:cubicBezTo>
                    <a:cubicBezTo>
                      <a:pt x="42" y="32"/>
                      <a:pt x="42" y="33"/>
                      <a:pt x="43" y="33"/>
                    </a:cubicBezTo>
                    <a:cubicBezTo>
                      <a:pt x="43" y="33"/>
                      <a:pt x="44" y="33"/>
                      <a:pt x="44" y="33"/>
                    </a:cubicBezTo>
                    <a:cubicBezTo>
                      <a:pt x="45" y="34"/>
                      <a:pt x="45" y="34"/>
                      <a:pt x="44" y="35"/>
                    </a:cubicBezTo>
                    <a:cubicBezTo>
                      <a:pt x="44" y="36"/>
                      <a:pt x="44" y="36"/>
                      <a:pt x="45" y="36"/>
                    </a:cubicBezTo>
                    <a:cubicBezTo>
                      <a:pt x="46" y="36"/>
                      <a:pt x="46" y="36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8"/>
                      <a:pt x="44" y="38"/>
                      <a:pt x="43" y="39"/>
                    </a:cubicBezTo>
                    <a:cubicBezTo>
                      <a:pt x="43" y="39"/>
                      <a:pt x="42" y="39"/>
                      <a:pt x="42" y="39"/>
                    </a:cubicBezTo>
                    <a:cubicBezTo>
                      <a:pt x="42" y="40"/>
                      <a:pt x="42" y="41"/>
                      <a:pt x="41" y="41"/>
                    </a:cubicBezTo>
                    <a:cubicBezTo>
                      <a:pt x="41" y="41"/>
                      <a:pt x="41" y="42"/>
                      <a:pt x="40" y="42"/>
                    </a:cubicBezTo>
                    <a:close/>
                    <a:moveTo>
                      <a:pt x="29" y="36"/>
                    </a:moveTo>
                    <a:cubicBezTo>
                      <a:pt x="31" y="36"/>
                      <a:pt x="31" y="37"/>
                      <a:pt x="31" y="39"/>
                    </a:cubicBezTo>
                    <a:cubicBezTo>
                      <a:pt x="31" y="39"/>
                      <a:pt x="32" y="40"/>
                      <a:pt x="32" y="40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0" y="40"/>
                      <a:pt x="40" y="40"/>
                      <a:pt x="41" y="39"/>
                    </a:cubicBezTo>
                    <a:cubicBezTo>
                      <a:pt x="42" y="38"/>
                      <a:pt x="42" y="38"/>
                      <a:pt x="43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3" y="36"/>
                      <a:pt x="43" y="35"/>
                      <a:pt x="43" y="35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2" y="34"/>
                      <a:pt x="41" y="33"/>
                      <a:pt x="40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1"/>
                      <a:pt x="39" y="30"/>
                      <a:pt x="39" y="29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40" y="28"/>
                      <a:pt x="40" y="27"/>
                      <a:pt x="41" y="26"/>
                    </a:cubicBezTo>
                    <a:cubicBezTo>
                      <a:pt x="41" y="26"/>
                      <a:pt x="41" y="26"/>
                      <a:pt x="40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38" y="24"/>
                      <a:pt x="38" y="23"/>
                      <a:pt x="38" y="22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1"/>
                      <a:pt x="38" y="20"/>
                      <a:pt x="38" y="20"/>
                    </a:cubicBezTo>
                    <a:cubicBezTo>
                      <a:pt x="38" y="20"/>
                      <a:pt x="38" y="20"/>
                      <a:pt x="39" y="19"/>
                    </a:cubicBezTo>
                    <a:cubicBezTo>
                      <a:pt x="39" y="19"/>
                      <a:pt x="38" y="19"/>
                      <a:pt x="38" y="19"/>
                    </a:cubicBezTo>
                    <a:cubicBezTo>
                      <a:pt x="38" y="19"/>
                      <a:pt x="38" y="19"/>
                      <a:pt x="38" y="18"/>
                    </a:cubicBezTo>
                    <a:cubicBezTo>
                      <a:pt x="38" y="17"/>
                      <a:pt x="38" y="17"/>
                      <a:pt x="39" y="17"/>
                    </a:cubicBezTo>
                    <a:cubicBezTo>
                      <a:pt x="39" y="17"/>
                      <a:pt x="39" y="17"/>
                      <a:pt x="39" y="16"/>
                    </a:cubicBezTo>
                    <a:cubicBezTo>
                      <a:pt x="39" y="15"/>
                      <a:pt x="40" y="14"/>
                      <a:pt x="40" y="13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39" y="12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8" y="11"/>
                      <a:pt x="38" y="10"/>
                      <a:pt x="37" y="10"/>
                    </a:cubicBezTo>
                    <a:cubicBezTo>
                      <a:pt x="36" y="9"/>
                      <a:pt x="35" y="8"/>
                      <a:pt x="34" y="8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2" y="7"/>
                      <a:pt x="32" y="7"/>
                      <a:pt x="31" y="7"/>
                    </a:cubicBezTo>
                    <a:cubicBezTo>
                      <a:pt x="31" y="7"/>
                      <a:pt x="31" y="7"/>
                      <a:pt x="31" y="6"/>
                    </a:cubicBezTo>
                    <a:cubicBezTo>
                      <a:pt x="31" y="6"/>
                      <a:pt x="30" y="6"/>
                      <a:pt x="30" y="6"/>
                    </a:cubicBezTo>
                    <a:cubicBezTo>
                      <a:pt x="30" y="6"/>
                      <a:pt x="29" y="6"/>
                      <a:pt x="28" y="6"/>
                    </a:cubicBezTo>
                    <a:cubicBezTo>
                      <a:pt x="28" y="7"/>
                      <a:pt x="27" y="7"/>
                      <a:pt x="27" y="7"/>
                    </a:cubicBezTo>
                    <a:cubicBezTo>
                      <a:pt x="26" y="7"/>
                      <a:pt x="25" y="8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2" y="11"/>
                      <a:pt x="22" y="1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11"/>
                      <a:pt x="16" y="10"/>
                      <a:pt x="14" y="9"/>
                    </a:cubicBezTo>
                    <a:cubicBezTo>
                      <a:pt x="14" y="9"/>
                      <a:pt x="14" y="8"/>
                      <a:pt x="13" y="8"/>
                    </a:cubicBezTo>
                    <a:cubicBezTo>
                      <a:pt x="13" y="8"/>
                      <a:pt x="12" y="8"/>
                      <a:pt x="11" y="7"/>
                    </a:cubicBezTo>
                    <a:cubicBezTo>
                      <a:pt x="11" y="5"/>
                      <a:pt x="11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4" y="5"/>
                      <a:pt x="2" y="3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1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3" y="11"/>
                      <a:pt x="4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4"/>
                      <a:pt x="5" y="15"/>
                      <a:pt x="5" y="16"/>
                    </a:cubicBezTo>
                    <a:cubicBezTo>
                      <a:pt x="5" y="16"/>
                      <a:pt x="4" y="17"/>
                      <a:pt x="4" y="18"/>
                    </a:cubicBezTo>
                    <a:cubicBezTo>
                      <a:pt x="4" y="19"/>
                      <a:pt x="5" y="20"/>
                      <a:pt x="7" y="21"/>
                    </a:cubicBezTo>
                    <a:cubicBezTo>
                      <a:pt x="9" y="22"/>
                      <a:pt x="9" y="24"/>
                      <a:pt x="9" y="25"/>
                    </a:cubicBezTo>
                    <a:cubicBezTo>
                      <a:pt x="9" y="26"/>
                      <a:pt x="10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3" y="28"/>
                      <a:pt x="13" y="28"/>
                      <a:pt x="14" y="28"/>
                    </a:cubicBezTo>
                    <a:cubicBezTo>
                      <a:pt x="14" y="29"/>
                      <a:pt x="15" y="29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2"/>
                      <a:pt x="18" y="34"/>
                      <a:pt x="19" y="34"/>
                    </a:cubicBezTo>
                    <a:cubicBezTo>
                      <a:pt x="20" y="35"/>
                      <a:pt x="20" y="35"/>
                      <a:pt x="21" y="36"/>
                    </a:cubicBezTo>
                    <a:cubicBezTo>
                      <a:pt x="22" y="36"/>
                      <a:pt x="23" y="37"/>
                      <a:pt x="23" y="37"/>
                    </a:cubicBezTo>
                    <a:cubicBezTo>
                      <a:pt x="25" y="37"/>
                      <a:pt x="26" y="37"/>
                      <a:pt x="28" y="36"/>
                    </a:cubicBezTo>
                    <a:cubicBezTo>
                      <a:pt x="28" y="36"/>
                      <a:pt x="28" y="36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3" name="Freeform 460"/>
              <p:cNvSpPr>
                <a:spLocks/>
              </p:cNvSpPr>
              <p:nvPr/>
            </p:nvSpPr>
            <p:spPr bwMode="auto">
              <a:xfrm>
                <a:off x="2930" y="1258"/>
                <a:ext cx="61" cy="136"/>
              </a:xfrm>
              <a:custGeom>
                <a:avLst/>
                <a:gdLst>
                  <a:gd name="T0" fmla="*/ 0 w 26"/>
                  <a:gd name="T1" fmla="*/ 209 h 58"/>
                  <a:gd name="T2" fmla="*/ 155 w 26"/>
                  <a:gd name="T3" fmla="*/ 363 h 58"/>
                  <a:gd name="T4" fmla="*/ 209 w 26"/>
                  <a:gd name="T5" fmla="*/ 539 h 58"/>
                  <a:gd name="T6" fmla="*/ 249 w 26"/>
                  <a:gd name="T7" fmla="*/ 605 h 58"/>
                  <a:gd name="T8" fmla="*/ 209 w 26"/>
                  <a:gd name="T9" fmla="*/ 720 h 58"/>
                  <a:gd name="T10" fmla="*/ 336 w 26"/>
                  <a:gd name="T11" fmla="*/ 875 h 58"/>
                  <a:gd name="T12" fmla="*/ 336 w 26"/>
                  <a:gd name="T13" fmla="*/ 940 h 58"/>
                  <a:gd name="T14" fmla="*/ 270 w 26"/>
                  <a:gd name="T15" fmla="*/ 1034 h 58"/>
                  <a:gd name="T16" fmla="*/ 155 w 26"/>
                  <a:gd name="T17" fmla="*/ 1170 h 58"/>
                  <a:gd name="T18" fmla="*/ 28 w 26"/>
                  <a:gd name="T19" fmla="*/ 1304 h 58"/>
                  <a:gd name="T20" fmla="*/ 66 w 26"/>
                  <a:gd name="T21" fmla="*/ 1484 h 58"/>
                  <a:gd name="T22" fmla="*/ 155 w 26"/>
                  <a:gd name="T23" fmla="*/ 1639 h 58"/>
                  <a:gd name="T24" fmla="*/ 181 w 26"/>
                  <a:gd name="T25" fmla="*/ 1688 h 58"/>
                  <a:gd name="T26" fmla="*/ 181 w 26"/>
                  <a:gd name="T27" fmla="*/ 1688 h 58"/>
                  <a:gd name="T28" fmla="*/ 364 w 26"/>
                  <a:gd name="T29" fmla="*/ 1639 h 58"/>
                  <a:gd name="T30" fmla="*/ 605 w 26"/>
                  <a:gd name="T31" fmla="*/ 1505 h 58"/>
                  <a:gd name="T32" fmla="*/ 760 w 26"/>
                  <a:gd name="T33" fmla="*/ 1304 h 58"/>
                  <a:gd name="T34" fmla="*/ 720 w 26"/>
                  <a:gd name="T35" fmla="*/ 1210 h 58"/>
                  <a:gd name="T36" fmla="*/ 699 w 26"/>
                  <a:gd name="T37" fmla="*/ 1083 h 58"/>
                  <a:gd name="T38" fmla="*/ 633 w 26"/>
                  <a:gd name="T39" fmla="*/ 903 h 58"/>
                  <a:gd name="T40" fmla="*/ 671 w 26"/>
                  <a:gd name="T41" fmla="*/ 814 h 58"/>
                  <a:gd name="T42" fmla="*/ 605 w 26"/>
                  <a:gd name="T43" fmla="*/ 633 h 58"/>
                  <a:gd name="T44" fmla="*/ 633 w 26"/>
                  <a:gd name="T45" fmla="*/ 450 h 58"/>
                  <a:gd name="T46" fmla="*/ 584 w 26"/>
                  <a:gd name="T47" fmla="*/ 363 h 58"/>
                  <a:gd name="T48" fmla="*/ 584 w 26"/>
                  <a:gd name="T49" fmla="*/ 249 h 58"/>
                  <a:gd name="T50" fmla="*/ 605 w 26"/>
                  <a:gd name="T51" fmla="*/ 209 h 58"/>
                  <a:gd name="T52" fmla="*/ 605 w 26"/>
                  <a:gd name="T53" fmla="*/ 155 h 58"/>
                  <a:gd name="T54" fmla="*/ 544 w 26"/>
                  <a:gd name="T55" fmla="*/ 28 h 58"/>
                  <a:gd name="T56" fmla="*/ 401 w 26"/>
                  <a:gd name="T57" fmla="*/ 66 h 58"/>
                  <a:gd name="T58" fmla="*/ 364 w 26"/>
                  <a:gd name="T59" fmla="*/ 181 h 58"/>
                  <a:gd name="T60" fmla="*/ 298 w 26"/>
                  <a:gd name="T61" fmla="*/ 270 h 58"/>
                  <a:gd name="T62" fmla="*/ 249 w 26"/>
                  <a:gd name="T63" fmla="*/ 270 h 58"/>
                  <a:gd name="T64" fmla="*/ 181 w 26"/>
                  <a:gd name="T65" fmla="*/ 270 h 58"/>
                  <a:gd name="T66" fmla="*/ 66 w 26"/>
                  <a:gd name="T67" fmla="*/ 181 h 58"/>
                  <a:gd name="T68" fmla="*/ 0 w 26"/>
                  <a:gd name="T69" fmla="*/ 209 h 5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6" h="58">
                    <a:moveTo>
                      <a:pt x="0" y="7"/>
                    </a:moveTo>
                    <a:cubicBezTo>
                      <a:pt x="2" y="8"/>
                      <a:pt x="4" y="10"/>
                      <a:pt x="5" y="12"/>
                    </a:cubicBezTo>
                    <a:cubicBezTo>
                      <a:pt x="7" y="13"/>
                      <a:pt x="7" y="15"/>
                      <a:pt x="7" y="18"/>
                    </a:cubicBezTo>
                    <a:cubicBezTo>
                      <a:pt x="7" y="19"/>
                      <a:pt x="7" y="19"/>
                      <a:pt x="8" y="20"/>
                    </a:cubicBezTo>
                    <a:cubicBezTo>
                      <a:pt x="8" y="22"/>
                      <a:pt x="7" y="22"/>
                      <a:pt x="7" y="24"/>
                    </a:cubicBezTo>
                    <a:cubicBezTo>
                      <a:pt x="7" y="26"/>
                      <a:pt x="11" y="27"/>
                      <a:pt x="11" y="29"/>
                    </a:cubicBezTo>
                    <a:cubicBezTo>
                      <a:pt x="11" y="30"/>
                      <a:pt x="12" y="31"/>
                      <a:pt x="11" y="31"/>
                    </a:cubicBezTo>
                    <a:cubicBezTo>
                      <a:pt x="9" y="32"/>
                      <a:pt x="10" y="32"/>
                      <a:pt x="9" y="34"/>
                    </a:cubicBezTo>
                    <a:cubicBezTo>
                      <a:pt x="8" y="35"/>
                      <a:pt x="7" y="38"/>
                      <a:pt x="5" y="39"/>
                    </a:cubicBezTo>
                    <a:cubicBezTo>
                      <a:pt x="3" y="41"/>
                      <a:pt x="2" y="41"/>
                      <a:pt x="1" y="43"/>
                    </a:cubicBezTo>
                    <a:cubicBezTo>
                      <a:pt x="0" y="44"/>
                      <a:pt x="2" y="48"/>
                      <a:pt x="2" y="49"/>
                    </a:cubicBezTo>
                    <a:cubicBezTo>
                      <a:pt x="0" y="50"/>
                      <a:pt x="3" y="57"/>
                      <a:pt x="5" y="54"/>
                    </a:cubicBezTo>
                    <a:cubicBezTo>
                      <a:pt x="5" y="55"/>
                      <a:pt x="6" y="56"/>
                      <a:pt x="6" y="56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7" y="58"/>
                      <a:pt x="11" y="54"/>
                      <a:pt x="12" y="54"/>
                    </a:cubicBezTo>
                    <a:cubicBezTo>
                      <a:pt x="16" y="53"/>
                      <a:pt x="17" y="53"/>
                      <a:pt x="20" y="50"/>
                    </a:cubicBezTo>
                    <a:cubicBezTo>
                      <a:pt x="22" y="48"/>
                      <a:pt x="24" y="46"/>
                      <a:pt x="25" y="43"/>
                    </a:cubicBezTo>
                    <a:cubicBezTo>
                      <a:pt x="26" y="42"/>
                      <a:pt x="25" y="41"/>
                      <a:pt x="24" y="40"/>
                    </a:cubicBezTo>
                    <a:cubicBezTo>
                      <a:pt x="23" y="38"/>
                      <a:pt x="23" y="38"/>
                      <a:pt x="23" y="36"/>
                    </a:cubicBezTo>
                    <a:cubicBezTo>
                      <a:pt x="24" y="34"/>
                      <a:pt x="21" y="32"/>
                      <a:pt x="21" y="30"/>
                    </a:cubicBezTo>
                    <a:cubicBezTo>
                      <a:pt x="21" y="29"/>
                      <a:pt x="22" y="28"/>
                      <a:pt x="22" y="27"/>
                    </a:cubicBezTo>
                    <a:cubicBezTo>
                      <a:pt x="22" y="25"/>
                      <a:pt x="21" y="23"/>
                      <a:pt x="20" y="21"/>
                    </a:cubicBezTo>
                    <a:cubicBezTo>
                      <a:pt x="20" y="19"/>
                      <a:pt x="23" y="17"/>
                      <a:pt x="21" y="15"/>
                    </a:cubicBezTo>
                    <a:cubicBezTo>
                      <a:pt x="21" y="13"/>
                      <a:pt x="20" y="13"/>
                      <a:pt x="19" y="12"/>
                    </a:cubicBezTo>
                    <a:cubicBezTo>
                      <a:pt x="18" y="11"/>
                      <a:pt x="19" y="9"/>
                      <a:pt x="19" y="8"/>
                    </a:cubicBezTo>
                    <a:cubicBezTo>
                      <a:pt x="19" y="8"/>
                      <a:pt x="20" y="7"/>
                      <a:pt x="20" y="7"/>
                    </a:cubicBezTo>
                    <a:cubicBezTo>
                      <a:pt x="19" y="6"/>
                      <a:pt x="20" y="6"/>
                      <a:pt x="20" y="5"/>
                    </a:cubicBezTo>
                    <a:cubicBezTo>
                      <a:pt x="21" y="3"/>
                      <a:pt x="19" y="2"/>
                      <a:pt x="18" y="1"/>
                    </a:cubicBezTo>
                    <a:cubicBezTo>
                      <a:pt x="17" y="0"/>
                      <a:pt x="14" y="2"/>
                      <a:pt x="13" y="2"/>
                    </a:cubicBezTo>
                    <a:cubicBezTo>
                      <a:pt x="12" y="2"/>
                      <a:pt x="12" y="5"/>
                      <a:pt x="12" y="6"/>
                    </a:cubicBezTo>
                    <a:cubicBezTo>
                      <a:pt x="12" y="8"/>
                      <a:pt x="11" y="8"/>
                      <a:pt x="10" y="9"/>
                    </a:cubicBezTo>
                    <a:cubicBezTo>
                      <a:pt x="9" y="10"/>
                      <a:pt x="9" y="9"/>
                      <a:pt x="8" y="9"/>
                    </a:cubicBezTo>
                    <a:cubicBezTo>
                      <a:pt x="8" y="8"/>
                      <a:pt x="7" y="10"/>
                      <a:pt x="6" y="9"/>
                    </a:cubicBezTo>
                    <a:cubicBezTo>
                      <a:pt x="4" y="9"/>
                      <a:pt x="4" y="8"/>
                      <a:pt x="2" y="6"/>
                    </a:cubicBezTo>
                    <a:cubicBezTo>
                      <a:pt x="1" y="5"/>
                      <a:pt x="1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4" name="Freeform 461"/>
              <p:cNvSpPr>
                <a:spLocks noEditPoints="1"/>
              </p:cNvSpPr>
              <p:nvPr/>
            </p:nvSpPr>
            <p:spPr bwMode="auto">
              <a:xfrm>
                <a:off x="2927" y="1258"/>
                <a:ext cx="66" cy="134"/>
              </a:xfrm>
              <a:custGeom>
                <a:avLst/>
                <a:gdLst>
                  <a:gd name="T0" fmla="*/ 184 w 28"/>
                  <a:gd name="T1" fmla="*/ 1714 h 57"/>
                  <a:gd name="T2" fmla="*/ 94 w 28"/>
                  <a:gd name="T3" fmla="*/ 1493 h 57"/>
                  <a:gd name="T4" fmla="*/ 118 w 28"/>
                  <a:gd name="T5" fmla="*/ 1222 h 57"/>
                  <a:gd name="T6" fmla="*/ 316 w 28"/>
                  <a:gd name="T7" fmla="*/ 1011 h 57"/>
                  <a:gd name="T8" fmla="*/ 368 w 28"/>
                  <a:gd name="T9" fmla="*/ 924 h 57"/>
                  <a:gd name="T10" fmla="*/ 250 w 28"/>
                  <a:gd name="T11" fmla="*/ 729 h 57"/>
                  <a:gd name="T12" fmla="*/ 222 w 28"/>
                  <a:gd name="T13" fmla="*/ 548 h 57"/>
                  <a:gd name="T14" fmla="*/ 28 w 28"/>
                  <a:gd name="T15" fmla="*/ 209 h 57"/>
                  <a:gd name="T16" fmla="*/ 66 w 28"/>
                  <a:gd name="T17" fmla="*/ 183 h 57"/>
                  <a:gd name="T18" fmla="*/ 118 w 28"/>
                  <a:gd name="T19" fmla="*/ 183 h 57"/>
                  <a:gd name="T20" fmla="*/ 278 w 28"/>
                  <a:gd name="T21" fmla="*/ 249 h 57"/>
                  <a:gd name="T22" fmla="*/ 316 w 28"/>
                  <a:gd name="T23" fmla="*/ 270 h 57"/>
                  <a:gd name="T24" fmla="*/ 405 w 28"/>
                  <a:gd name="T25" fmla="*/ 155 h 57"/>
                  <a:gd name="T26" fmla="*/ 589 w 28"/>
                  <a:gd name="T27" fmla="*/ 0 h 57"/>
                  <a:gd name="T28" fmla="*/ 655 w 28"/>
                  <a:gd name="T29" fmla="*/ 183 h 57"/>
                  <a:gd name="T30" fmla="*/ 618 w 28"/>
                  <a:gd name="T31" fmla="*/ 270 h 57"/>
                  <a:gd name="T32" fmla="*/ 705 w 28"/>
                  <a:gd name="T33" fmla="*/ 430 h 57"/>
                  <a:gd name="T34" fmla="*/ 705 w 28"/>
                  <a:gd name="T35" fmla="*/ 729 h 57"/>
                  <a:gd name="T36" fmla="*/ 705 w 28"/>
                  <a:gd name="T37" fmla="*/ 924 h 57"/>
                  <a:gd name="T38" fmla="*/ 773 w 28"/>
                  <a:gd name="T39" fmla="*/ 1222 h 57"/>
                  <a:gd name="T40" fmla="*/ 799 w 28"/>
                  <a:gd name="T41" fmla="*/ 1375 h 57"/>
                  <a:gd name="T42" fmla="*/ 368 w 28"/>
                  <a:gd name="T43" fmla="*/ 1674 h 57"/>
                  <a:gd name="T44" fmla="*/ 222 w 28"/>
                  <a:gd name="T45" fmla="*/ 1742 h 57"/>
                  <a:gd name="T46" fmla="*/ 250 w 28"/>
                  <a:gd name="T47" fmla="*/ 1714 h 57"/>
                  <a:gd name="T48" fmla="*/ 655 w 28"/>
                  <a:gd name="T49" fmla="*/ 1493 h 57"/>
                  <a:gd name="T50" fmla="*/ 773 w 28"/>
                  <a:gd name="T51" fmla="*/ 1248 h 57"/>
                  <a:gd name="T52" fmla="*/ 705 w 28"/>
                  <a:gd name="T53" fmla="*/ 1011 h 57"/>
                  <a:gd name="T54" fmla="*/ 705 w 28"/>
                  <a:gd name="T55" fmla="*/ 818 h 57"/>
                  <a:gd name="T56" fmla="*/ 655 w 28"/>
                  <a:gd name="T57" fmla="*/ 548 h 57"/>
                  <a:gd name="T58" fmla="*/ 589 w 28"/>
                  <a:gd name="T59" fmla="*/ 310 h 57"/>
                  <a:gd name="T60" fmla="*/ 589 w 28"/>
                  <a:gd name="T61" fmla="*/ 249 h 57"/>
                  <a:gd name="T62" fmla="*/ 655 w 28"/>
                  <a:gd name="T63" fmla="*/ 155 h 57"/>
                  <a:gd name="T64" fmla="*/ 462 w 28"/>
                  <a:gd name="T65" fmla="*/ 66 h 57"/>
                  <a:gd name="T66" fmla="*/ 434 w 28"/>
                  <a:gd name="T67" fmla="*/ 183 h 57"/>
                  <a:gd name="T68" fmla="*/ 339 w 28"/>
                  <a:gd name="T69" fmla="*/ 310 h 57"/>
                  <a:gd name="T70" fmla="*/ 278 w 28"/>
                  <a:gd name="T71" fmla="*/ 270 h 57"/>
                  <a:gd name="T72" fmla="*/ 94 w 28"/>
                  <a:gd name="T73" fmla="*/ 209 h 57"/>
                  <a:gd name="T74" fmla="*/ 222 w 28"/>
                  <a:gd name="T75" fmla="*/ 336 h 57"/>
                  <a:gd name="T76" fmla="*/ 278 w 28"/>
                  <a:gd name="T77" fmla="*/ 609 h 57"/>
                  <a:gd name="T78" fmla="*/ 339 w 28"/>
                  <a:gd name="T79" fmla="*/ 790 h 57"/>
                  <a:gd name="T80" fmla="*/ 368 w 28"/>
                  <a:gd name="T81" fmla="*/ 973 h 57"/>
                  <a:gd name="T82" fmla="*/ 316 w 28"/>
                  <a:gd name="T83" fmla="*/ 1105 h 57"/>
                  <a:gd name="T84" fmla="*/ 94 w 28"/>
                  <a:gd name="T85" fmla="*/ 1309 h 57"/>
                  <a:gd name="T86" fmla="*/ 118 w 28"/>
                  <a:gd name="T87" fmla="*/ 1530 h 57"/>
                  <a:gd name="T88" fmla="*/ 184 w 28"/>
                  <a:gd name="T89" fmla="*/ 1653 h 57"/>
                  <a:gd name="T90" fmla="*/ 222 w 28"/>
                  <a:gd name="T91" fmla="*/ 1674 h 5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8" h="57">
                    <a:moveTo>
                      <a:pt x="6" y="57"/>
                    </a:move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4" y="56"/>
                      <a:pt x="3" y="55"/>
                      <a:pt x="2" y="53"/>
                    </a:cubicBezTo>
                    <a:cubicBezTo>
                      <a:pt x="2" y="51"/>
                      <a:pt x="2" y="50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7"/>
                      <a:pt x="1" y="44"/>
                      <a:pt x="2" y="43"/>
                    </a:cubicBezTo>
                    <a:cubicBezTo>
                      <a:pt x="2" y="41"/>
                      <a:pt x="3" y="41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8"/>
                      <a:pt x="8" y="36"/>
                      <a:pt x="9" y="35"/>
                    </a:cubicBezTo>
                    <a:cubicBezTo>
                      <a:pt x="9" y="34"/>
                      <a:pt x="9" y="34"/>
                      <a:pt x="10" y="33"/>
                    </a:cubicBezTo>
                    <a:cubicBezTo>
                      <a:pt x="10" y="33"/>
                      <a:pt x="10" y="33"/>
                      <a:pt x="10" y="32"/>
                    </a:cubicBezTo>
                    <a:cubicBezTo>
                      <a:pt x="10" y="32"/>
                      <a:pt x="11" y="31"/>
                      <a:pt x="12" y="31"/>
                    </a:cubicBezTo>
                    <a:cubicBezTo>
                      <a:pt x="12" y="31"/>
                      <a:pt x="12" y="30"/>
                      <a:pt x="12" y="30"/>
                    </a:cubicBezTo>
                    <a:cubicBezTo>
                      <a:pt x="12" y="29"/>
                      <a:pt x="11" y="29"/>
                      <a:pt x="11" y="29"/>
                    </a:cubicBezTo>
                    <a:cubicBezTo>
                      <a:pt x="11" y="28"/>
                      <a:pt x="11" y="28"/>
                      <a:pt x="10" y="27"/>
                    </a:cubicBezTo>
                    <a:cubicBezTo>
                      <a:pt x="9" y="26"/>
                      <a:pt x="8" y="25"/>
                      <a:pt x="8" y="24"/>
                    </a:cubicBezTo>
                    <a:cubicBezTo>
                      <a:pt x="8" y="23"/>
                      <a:pt x="8" y="23"/>
                      <a:pt x="8" y="22"/>
                    </a:cubicBezTo>
                    <a:cubicBezTo>
                      <a:pt x="8" y="22"/>
                      <a:pt x="8" y="21"/>
                      <a:pt x="8" y="21"/>
                    </a:cubicBezTo>
                    <a:cubicBezTo>
                      <a:pt x="7" y="20"/>
                      <a:pt x="7" y="19"/>
                      <a:pt x="7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5"/>
                      <a:pt x="7" y="13"/>
                      <a:pt x="6" y="12"/>
                    </a:cubicBezTo>
                    <a:cubicBezTo>
                      <a:pt x="4" y="10"/>
                      <a:pt x="3" y="9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8"/>
                      <a:pt x="6" y="8"/>
                      <a:pt x="7" y="9"/>
                    </a:cubicBezTo>
                    <a:cubicBezTo>
                      <a:pt x="8" y="9"/>
                      <a:pt x="8" y="9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1" y="9"/>
                      <a:pt x="11" y="9"/>
                      <a:pt x="11" y="8"/>
                    </a:cubicBezTo>
                    <a:cubicBezTo>
                      <a:pt x="12" y="8"/>
                      <a:pt x="12" y="7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4"/>
                      <a:pt x="13" y="2"/>
                      <a:pt x="14" y="1"/>
                    </a:cubicBezTo>
                    <a:cubicBezTo>
                      <a:pt x="14" y="1"/>
                      <a:pt x="15" y="1"/>
                      <a:pt x="15" y="1"/>
                    </a:cubicBezTo>
                    <a:cubicBezTo>
                      <a:pt x="17" y="0"/>
                      <a:pt x="18" y="0"/>
                      <a:pt x="19" y="0"/>
                    </a:cubicBezTo>
                    <a:cubicBezTo>
                      <a:pt x="19" y="0"/>
                      <a:pt x="19" y="1"/>
                      <a:pt x="20" y="1"/>
                    </a:cubicBezTo>
                    <a:cubicBezTo>
                      <a:pt x="21" y="2"/>
                      <a:pt x="22" y="3"/>
                      <a:pt x="22" y="5"/>
                    </a:cubicBezTo>
                    <a:cubicBezTo>
                      <a:pt x="22" y="5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7"/>
                      <a:pt x="21" y="8"/>
                      <a:pt x="20" y="9"/>
                    </a:cubicBezTo>
                    <a:cubicBezTo>
                      <a:pt x="20" y="9"/>
                      <a:pt x="20" y="10"/>
                      <a:pt x="20" y="1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1" y="12"/>
                      <a:pt x="22" y="13"/>
                      <a:pt x="23" y="14"/>
                    </a:cubicBezTo>
                    <a:cubicBezTo>
                      <a:pt x="24" y="16"/>
                      <a:pt x="23" y="17"/>
                      <a:pt x="22" y="18"/>
                    </a:cubicBezTo>
                    <a:cubicBezTo>
                      <a:pt x="22" y="19"/>
                      <a:pt x="22" y="20"/>
                      <a:pt x="22" y="21"/>
                    </a:cubicBezTo>
                    <a:cubicBezTo>
                      <a:pt x="22" y="22"/>
                      <a:pt x="23" y="23"/>
                      <a:pt x="23" y="24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7"/>
                      <a:pt x="24" y="28"/>
                      <a:pt x="23" y="29"/>
                    </a:cubicBezTo>
                    <a:cubicBezTo>
                      <a:pt x="23" y="29"/>
                      <a:pt x="23" y="30"/>
                      <a:pt x="23" y="30"/>
                    </a:cubicBezTo>
                    <a:cubicBezTo>
                      <a:pt x="23" y="31"/>
                      <a:pt x="23" y="32"/>
                      <a:pt x="24" y="33"/>
                    </a:cubicBezTo>
                    <a:cubicBezTo>
                      <a:pt x="24" y="34"/>
                      <a:pt x="25" y="35"/>
                      <a:pt x="25" y="36"/>
                    </a:cubicBezTo>
                    <a:cubicBezTo>
                      <a:pt x="24" y="38"/>
                      <a:pt x="24" y="38"/>
                      <a:pt x="25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1"/>
                      <a:pt x="28" y="42"/>
                      <a:pt x="27" y="44"/>
                    </a:cubicBezTo>
                    <a:cubicBezTo>
                      <a:pt x="26" y="44"/>
                      <a:pt x="26" y="44"/>
                      <a:pt x="26" y="45"/>
                    </a:cubicBezTo>
                    <a:cubicBezTo>
                      <a:pt x="25" y="47"/>
                      <a:pt x="23" y="49"/>
                      <a:pt x="22" y="50"/>
                    </a:cubicBezTo>
                    <a:cubicBezTo>
                      <a:pt x="19" y="53"/>
                      <a:pt x="18" y="54"/>
                      <a:pt x="14" y="55"/>
                    </a:cubicBezTo>
                    <a:cubicBezTo>
                      <a:pt x="13" y="55"/>
                      <a:pt x="13" y="55"/>
                      <a:pt x="12" y="55"/>
                    </a:cubicBezTo>
                    <a:cubicBezTo>
                      <a:pt x="11" y="56"/>
                      <a:pt x="9" y="57"/>
                      <a:pt x="8" y="57"/>
                    </a:cubicBezTo>
                    <a:cubicBezTo>
                      <a:pt x="8" y="57"/>
                      <a:pt x="8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lnTo>
                      <a:pt x="6" y="57"/>
                    </a:lnTo>
                    <a:close/>
                    <a:moveTo>
                      <a:pt x="8" y="55"/>
                    </a:moveTo>
                    <a:cubicBezTo>
                      <a:pt x="8" y="56"/>
                      <a:pt x="8" y="56"/>
                      <a:pt x="8" y="56"/>
                    </a:cubicBezTo>
                    <a:cubicBezTo>
                      <a:pt x="8" y="56"/>
                      <a:pt x="10" y="55"/>
                      <a:pt x="11" y="54"/>
                    </a:cubicBezTo>
                    <a:cubicBezTo>
                      <a:pt x="12" y="54"/>
                      <a:pt x="13" y="54"/>
                      <a:pt x="13" y="53"/>
                    </a:cubicBezTo>
                    <a:cubicBezTo>
                      <a:pt x="17" y="53"/>
                      <a:pt x="18" y="52"/>
                      <a:pt x="21" y="49"/>
                    </a:cubicBezTo>
                    <a:cubicBezTo>
                      <a:pt x="22" y="48"/>
                      <a:pt x="24" y="46"/>
                      <a:pt x="25" y="44"/>
                    </a:cubicBezTo>
                    <a:cubicBezTo>
                      <a:pt x="25" y="44"/>
                      <a:pt x="25" y="43"/>
                      <a:pt x="26" y="43"/>
                    </a:cubicBezTo>
                    <a:cubicBezTo>
                      <a:pt x="26" y="42"/>
                      <a:pt x="25" y="41"/>
                      <a:pt x="25" y="41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3" y="39"/>
                      <a:pt x="23" y="38"/>
                      <a:pt x="23" y="36"/>
                    </a:cubicBezTo>
                    <a:cubicBezTo>
                      <a:pt x="24" y="35"/>
                      <a:pt x="23" y="34"/>
                      <a:pt x="23" y="33"/>
                    </a:cubicBezTo>
                    <a:cubicBezTo>
                      <a:pt x="22" y="32"/>
                      <a:pt x="22" y="31"/>
                      <a:pt x="22" y="30"/>
                    </a:cubicBezTo>
                    <a:cubicBezTo>
                      <a:pt x="22" y="29"/>
                      <a:pt x="22" y="29"/>
                      <a:pt x="22" y="28"/>
                    </a:cubicBezTo>
                    <a:cubicBezTo>
                      <a:pt x="22" y="28"/>
                      <a:pt x="23" y="27"/>
                      <a:pt x="23" y="27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1" y="23"/>
                      <a:pt x="21" y="22"/>
                      <a:pt x="21" y="21"/>
                    </a:cubicBezTo>
                    <a:cubicBezTo>
                      <a:pt x="20" y="20"/>
                      <a:pt x="21" y="19"/>
                      <a:pt x="21" y="18"/>
                    </a:cubicBezTo>
                    <a:cubicBezTo>
                      <a:pt x="22" y="17"/>
                      <a:pt x="22" y="16"/>
                      <a:pt x="22" y="15"/>
                    </a:cubicBezTo>
                    <a:cubicBezTo>
                      <a:pt x="21" y="14"/>
                      <a:pt x="20" y="13"/>
                      <a:pt x="19" y="12"/>
                    </a:cubicBezTo>
                    <a:cubicBezTo>
                      <a:pt x="19" y="11"/>
                      <a:pt x="19" y="11"/>
                      <a:pt x="19" y="10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8"/>
                      <a:pt x="20" y="7"/>
                      <a:pt x="20" y="7"/>
                    </a:cubicBezTo>
                    <a:cubicBezTo>
                      <a:pt x="20" y="6"/>
                      <a:pt x="20" y="5"/>
                      <a:pt x="20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3"/>
                      <a:pt x="20" y="3"/>
                      <a:pt x="19" y="2"/>
                    </a:cubicBezTo>
                    <a:cubicBezTo>
                      <a:pt x="19" y="1"/>
                      <a:pt x="18" y="1"/>
                      <a:pt x="18" y="1"/>
                    </a:cubicBezTo>
                    <a:cubicBezTo>
                      <a:pt x="18" y="1"/>
                      <a:pt x="16" y="2"/>
                      <a:pt x="15" y="2"/>
                    </a:cubicBezTo>
                    <a:cubicBezTo>
                      <a:pt x="15" y="2"/>
                      <a:pt x="15" y="2"/>
                      <a:pt x="15" y="3"/>
                    </a:cubicBezTo>
                    <a:cubicBezTo>
                      <a:pt x="14" y="3"/>
                      <a:pt x="14" y="4"/>
                      <a:pt x="14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9" y="10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0"/>
                      <a:pt x="4" y="9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6"/>
                      <a:pt x="2" y="7"/>
                      <a:pt x="2" y="7"/>
                    </a:cubicBezTo>
                    <a:cubicBezTo>
                      <a:pt x="4" y="8"/>
                      <a:pt x="5" y="10"/>
                      <a:pt x="7" y="11"/>
                    </a:cubicBezTo>
                    <a:cubicBezTo>
                      <a:pt x="9" y="13"/>
                      <a:pt x="9" y="15"/>
                      <a:pt x="8" y="17"/>
                    </a:cubicBezTo>
                    <a:cubicBezTo>
                      <a:pt x="8" y="17"/>
                      <a:pt x="8" y="17"/>
                      <a:pt x="8" y="18"/>
                    </a:cubicBezTo>
                    <a:cubicBezTo>
                      <a:pt x="8" y="19"/>
                      <a:pt x="9" y="19"/>
                      <a:pt x="9" y="20"/>
                    </a:cubicBezTo>
                    <a:cubicBezTo>
                      <a:pt x="9" y="21"/>
                      <a:pt x="9" y="22"/>
                      <a:pt x="9" y="22"/>
                    </a:cubicBezTo>
                    <a:cubicBezTo>
                      <a:pt x="9" y="23"/>
                      <a:pt x="9" y="23"/>
                      <a:pt x="9" y="24"/>
                    </a:cubicBezTo>
                    <a:cubicBezTo>
                      <a:pt x="9" y="25"/>
                      <a:pt x="10" y="26"/>
                      <a:pt x="11" y="26"/>
                    </a:cubicBezTo>
                    <a:cubicBezTo>
                      <a:pt x="11" y="27"/>
                      <a:pt x="12" y="28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2"/>
                      <a:pt x="12" y="32"/>
                    </a:cubicBezTo>
                    <a:cubicBezTo>
                      <a:pt x="11" y="32"/>
                      <a:pt x="11" y="33"/>
                      <a:pt x="11" y="33"/>
                    </a:cubicBezTo>
                    <a:cubicBezTo>
                      <a:pt x="11" y="33"/>
                      <a:pt x="11" y="33"/>
                      <a:pt x="11" y="34"/>
                    </a:cubicBezTo>
                    <a:cubicBezTo>
                      <a:pt x="10" y="35"/>
                      <a:pt x="10" y="35"/>
                      <a:pt x="10" y="36"/>
                    </a:cubicBezTo>
                    <a:cubicBezTo>
                      <a:pt x="9" y="37"/>
                      <a:pt x="8" y="38"/>
                      <a:pt x="6" y="39"/>
                    </a:cubicBezTo>
                    <a:cubicBezTo>
                      <a:pt x="6" y="40"/>
                      <a:pt x="5" y="41"/>
                      <a:pt x="5" y="41"/>
                    </a:cubicBezTo>
                    <a:cubicBezTo>
                      <a:pt x="4" y="42"/>
                      <a:pt x="3" y="42"/>
                      <a:pt x="3" y="43"/>
                    </a:cubicBezTo>
                    <a:cubicBezTo>
                      <a:pt x="2" y="44"/>
                      <a:pt x="3" y="47"/>
                      <a:pt x="4" y="48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3" y="50"/>
                      <a:pt x="3" y="51"/>
                      <a:pt x="3" y="52"/>
                    </a:cubicBezTo>
                    <a:cubicBezTo>
                      <a:pt x="4" y="53"/>
                      <a:pt x="5" y="54"/>
                      <a:pt x="5" y="54"/>
                    </a:cubicBezTo>
                    <a:cubicBezTo>
                      <a:pt x="5" y="54"/>
                      <a:pt x="6" y="54"/>
                      <a:pt x="6" y="54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7" y="55"/>
                      <a:pt x="7" y="55"/>
                      <a:pt x="7" y="55"/>
                    </a:cubicBezTo>
                    <a:lnTo>
                      <a:pt x="8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5" name="Freeform 462"/>
              <p:cNvSpPr>
                <a:spLocks/>
              </p:cNvSpPr>
              <p:nvPr/>
            </p:nvSpPr>
            <p:spPr bwMode="auto">
              <a:xfrm>
                <a:off x="2826" y="154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6" name="Freeform 463"/>
              <p:cNvSpPr>
                <a:spLocks/>
              </p:cNvSpPr>
              <p:nvPr/>
            </p:nvSpPr>
            <p:spPr bwMode="auto">
              <a:xfrm>
                <a:off x="2821" y="1541"/>
                <a:ext cx="7" cy="7"/>
              </a:xfrm>
              <a:custGeom>
                <a:avLst/>
                <a:gdLst>
                  <a:gd name="T0" fmla="*/ 65 w 3"/>
                  <a:gd name="T1" fmla="*/ 86 h 3"/>
                  <a:gd name="T2" fmla="*/ 65 w 3"/>
                  <a:gd name="T3" fmla="*/ 86 h 3"/>
                  <a:gd name="T4" fmla="*/ 28 w 3"/>
                  <a:gd name="T5" fmla="*/ 65 h 3"/>
                  <a:gd name="T6" fmla="*/ 0 w 3"/>
                  <a:gd name="T7" fmla="*/ 0 h 3"/>
                  <a:gd name="T8" fmla="*/ 86 w 3"/>
                  <a:gd name="T9" fmla="*/ 65 h 3"/>
                  <a:gd name="T10" fmla="*/ 86 w 3"/>
                  <a:gd name="T11" fmla="*/ 65 h 3"/>
                  <a:gd name="T12" fmla="*/ 86 w 3"/>
                  <a:gd name="T13" fmla="*/ 86 h 3"/>
                  <a:gd name="T14" fmla="*/ 65 w 3"/>
                  <a:gd name="T15" fmla="*/ 86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7" name="Freeform 464"/>
              <p:cNvSpPr>
                <a:spLocks/>
              </p:cNvSpPr>
              <p:nvPr/>
            </p:nvSpPr>
            <p:spPr bwMode="auto">
              <a:xfrm>
                <a:off x="2759" y="1439"/>
                <a:ext cx="26" cy="33"/>
              </a:xfrm>
              <a:custGeom>
                <a:avLst/>
                <a:gdLst>
                  <a:gd name="T0" fmla="*/ 225 w 11"/>
                  <a:gd name="T1" fmla="*/ 28 h 14"/>
                  <a:gd name="T2" fmla="*/ 225 w 11"/>
                  <a:gd name="T3" fmla="*/ 0 h 14"/>
                  <a:gd name="T4" fmla="*/ 118 w 11"/>
                  <a:gd name="T5" fmla="*/ 66 h 14"/>
                  <a:gd name="T6" fmla="*/ 184 w 11"/>
                  <a:gd name="T7" fmla="*/ 66 h 14"/>
                  <a:gd name="T8" fmla="*/ 66 w 11"/>
                  <a:gd name="T9" fmla="*/ 156 h 14"/>
                  <a:gd name="T10" fmla="*/ 28 w 11"/>
                  <a:gd name="T11" fmla="*/ 156 h 14"/>
                  <a:gd name="T12" fmla="*/ 95 w 11"/>
                  <a:gd name="T13" fmla="*/ 184 h 14"/>
                  <a:gd name="T14" fmla="*/ 118 w 11"/>
                  <a:gd name="T15" fmla="*/ 250 h 14"/>
                  <a:gd name="T16" fmla="*/ 66 w 11"/>
                  <a:gd name="T17" fmla="*/ 316 h 14"/>
                  <a:gd name="T18" fmla="*/ 156 w 11"/>
                  <a:gd name="T19" fmla="*/ 316 h 14"/>
                  <a:gd name="T20" fmla="*/ 28 w 11"/>
                  <a:gd name="T21" fmla="*/ 368 h 14"/>
                  <a:gd name="T22" fmla="*/ 66 w 11"/>
                  <a:gd name="T23" fmla="*/ 368 h 14"/>
                  <a:gd name="T24" fmla="*/ 28 w 11"/>
                  <a:gd name="T25" fmla="*/ 405 h 14"/>
                  <a:gd name="T26" fmla="*/ 66 w 11"/>
                  <a:gd name="T27" fmla="*/ 405 h 14"/>
                  <a:gd name="T28" fmla="*/ 28 w 11"/>
                  <a:gd name="T29" fmla="*/ 434 h 14"/>
                  <a:gd name="T30" fmla="*/ 95 w 11"/>
                  <a:gd name="T31" fmla="*/ 434 h 14"/>
                  <a:gd name="T32" fmla="*/ 66 w 11"/>
                  <a:gd name="T33" fmla="*/ 434 h 14"/>
                  <a:gd name="T34" fmla="*/ 225 w 11"/>
                  <a:gd name="T35" fmla="*/ 368 h 14"/>
                  <a:gd name="T36" fmla="*/ 340 w 11"/>
                  <a:gd name="T37" fmla="*/ 250 h 14"/>
                  <a:gd name="T38" fmla="*/ 319 w 11"/>
                  <a:gd name="T39" fmla="*/ 94 h 14"/>
                  <a:gd name="T40" fmla="*/ 225 w 11"/>
                  <a:gd name="T41" fmla="*/ 118 h 14"/>
                  <a:gd name="T42" fmla="*/ 225 w 11"/>
                  <a:gd name="T43" fmla="*/ 28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4"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5" y="5"/>
                      <a:pt x="1" y="2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2" y="5"/>
                      <a:pt x="2" y="5"/>
                      <a:pt x="3" y="6"/>
                    </a:cubicBezTo>
                    <a:cubicBezTo>
                      <a:pt x="0" y="7"/>
                      <a:pt x="3" y="8"/>
                      <a:pt x="4" y="8"/>
                    </a:cubicBezTo>
                    <a:cubicBezTo>
                      <a:pt x="3" y="9"/>
                      <a:pt x="3" y="10"/>
                      <a:pt x="2" y="10"/>
                    </a:cubicBezTo>
                    <a:cubicBezTo>
                      <a:pt x="3" y="10"/>
                      <a:pt x="4" y="9"/>
                      <a:pt x="5" y="10"/>
                    </a:cubicBezTo>
                    <a:cubicBezTo>
                      <a:pt x="2" y="10"/>
                      <a:pt x="2" y="12"/>
                      <a:pt x="1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4" y="14"/>
                      <a:pt x="6" y="12"/>
                      <a:pt x="7" y="12"/>
                    </a:cubicBezTo>
                    <a:cubicBezTo>
                      <a:pt x="10" y="12"/>
                      <a:pt x="11" y="11"/>
                      <a:pt x="11" y="8"/>
                    </a:cubicBezTo>
                    <a:cubicBezTo>
                      <a:pt x="11" y="7"/>
                      <a:pt x="10" y="3"/>
                      <a:pt x="10" y="3"/>
                    </a:cubicBezTo>
                    <a:cubicBezTo>
                      <a:pt x="9" y="3"/>
                      <a:pt x="7" y="5"/>
                      <a:pt x="7" y="4"/>
                    </a:cubicBezTo>
                    <a:cubicBezTo>
                      <a:pt x="6" y="3"/>
                      <a:pt x="6" y="2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" name="Freeform 465"/>
              <p:cNvSpPr>
                <a:spLocks noEditPoints="1"/>
              </p:cNvSpPr>
              <p:nvPr/>
            </p:nvSpPr>
            <p:spPr bwMode="auto">
              <a:xfrm>
                <a:off x="2752" y="1437"/>
                <a:ext cx="33" cy="38"/>
              </a:xfrm>
              <a:custGeom>
                <a:avLst/>
                <a:gdLst>
                  <a:gd name="T0" fmla="*/ 156 w 14"/>
                  <a:gd name="T1" fmla="*/ 485 h 16"/>
                  <a:gd name="T2" fmla="*/ 118 w 14"/>
                  <a:gd name="T3" fmla="*/ 485 h 16"/>
                  <a:gd name="T4" fmla="*/ 118 w 14"/>
                  <a:gd name="T5" fmla="*/ 439 h 16"/>
                  <a:gd name="T6" fmla="*/ 28 w 14"/>
                  <a:gd name="T7" fmla="*/ 390 h 16"/>
                  <a:gd name="T8" fmla="*/ 184 w 14"/>
                  <a:gd name="T9" fmla="*/ 283 h 16"/>
                  <a:gd name="T10" fmla="*/ 118 w 14"/>
                  <a:gd name="T11" fmla="*/ 226 h 16"/>
                  <a:gd name="T12" fmla="*/ 0 w 14"/>
                  <a:gd name="T13" fmla="*/ 164 h 16"/>
                  <a:gd name="T14" fmla="*/ 156 w 14"/>
                  <a:gd name="T15" fmla="*/ 164 h 16"/>
                  <a:gd name="T16" fmla="*/ 222 w 14"/>
                  <a:gd name="T17" fmla="*/ 135 h 16"/>
                  <a:gd name="T18" fmla="*/ 250 w 14"/>
                  <a:gd name="T19" fmla="*/ 135 h 16"/>
                  <a:gd name="T20" fmla="*/ 184 w 14"/>
                  <a:gd name="T21" fmla="*/ 135 h 16"/>
                  <a:gd name="T22" fmla="*/ 222 w 14"/>
                  <a:gd name="T23" fmla="*/ 69 h 16"/>
                  <a:gd name="T24" fmla="*/ 339 w 14"/>
                  <a:gd name="T25" fmla="*/ 0 h 16"/>
                  <a:gd name="T26" fmla="*/ 339 w 14"/>
                  <a:gd name="T27" fmla="*/ 69 h 16"/>
                  <a:gd name="T28" fmla="*/ 316 w 14"/>
                  <a:gd name="T29" fmla="*/ 135 h 16"/>
                  <a:gd name="T30" fmla="*/ 405 w 14"/>
                  <a:gd name="T31" fmla="*/ 135 h 16"/>
                  <a:gd name="T32" fmla="*/ 339 w 14"/>
                  <a:gd name="T33" fmla="*/ 439 h 16"/>
                  <a:gd name="T34" fmla="*/ 156 w 14"/>
                  <a:gd name="T35" fmla="*/ 508 h 16"/>
                  <a:gd name="T36" fmla="*/ 222 w 14"/>
                  <a:gd name="T37" fmla="*/ 439 h 16"/>
                  <a:gd name="T38" fmla="*/ 250 w 14"/>
                  <a:gd name="T39" fmla="*/ 439 h 16"/>
                  <a:gd name="T40" fmla="*/ 405 w 14"/>
                  <a:gd name="T41" fmla="*/ 283 h 16"/>
                  <a:gd name="T42" fmla="*/ 368 w 14"/>
                  <a:gd name="T43" fmla="*/ 164 h 16"/>
                  <a:gd name="T44" fmla="*/ 278 w 14"/>
                  <a:gd name="T45" fmla="*/ 164 h 16"/>
                  <a:gd name="T46" fmla="*/ 222 w 14"/>
                  <a:gd name="T47" fmla="*/ 164 h 16"/>
                  <a:gd name="T48" fmla="*/ 156 w 14"/>
                  <a:gd name="T49" fmla="*/ 164 h 16"/>
                  <a:gd name="T50" fmla="*/ 184 w 14"/>
                  <a:gd name="T51" fmla="*/ 185 h 16"/>
                  <a:gd name="T52" fmla="*/ 222 w 14"/>
                  <a:gd name="T53" fmla="*/ 226 h 16"/>
                  <a:gd name="T54" fmla="*/ 156 w 14"/>
                  <a:gd name="T55" fmla="*/ 254 h 16"/>
                  <a:gd name="T56" fmla="*/ 250 w 14"/>
                  <a:gd name="T57" fmla="*/ 254 h 16"/>
                  <a:gd name="T58" fmla="*/ 250 w 14"/>
                  <a:gd name="T59" fmla="*/ 349 h 16"/>
                  <a:gd name="T60" fmla="*/ 222 w 14"/>
                  <a:gd name="T61" fmla="*/ 390 h 16"/>
                  <a:gd name="T62" fmla="*/ 184 w 14"/>
                  <a:gd name="T63" fmla="*/ 390 h 16"/>
                  <a:gd name="T64" fmla="*/ 184 w 14"/>
                  <a:gd name="T65" fmla="*/ 418 h 16"/>
                  <a:gd name="T66" fmla="*/ 250 w 14"/>
                  <a:gd name="T67" fmla="*/ 418 h 16"/>
                  <a:gd name="T68" fmla="*/ 250 w 14"/>
                  <a:gd name="T69" fmla="*/ 95 h 16"/>
                  <a:gd name="T70" fmla="*/ 278 w 14"/>
                  <a:gd name="T71" fmla="*/ 95 h 16"/>
                  <a:gd name="T72" fmla="*/ 316 w 14"/>
                  <a:gd name="T73" fmla="*/ 69 h 16"/>
                  <a:gd name="T74" fmla="*/ 250 w 14"/>
                  <a:gd name="T75" fmla="*/ 95 h 1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" h="16">
                    <a:moveTo>
                      <a:pt x="4" y="16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4" y="9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8" y="1"/>
                      <a:pt x="9" y="1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1" y="4"/>
                      <a:pt x="11" y="4"/>
                    </a:cubicBezTo>
                    <a:cubicBezTo>
                      <a:pt x="12" y="4"/>
                      <a:pt x="12" y="3"/>
                      <a:pt x="13" y="4"/>
                    </a:cubicBezTo>
                    <a:cubicBezTo>
                      <a:pt x="14" y="4"/>
                      <a:pt x="14" y="8"/>
                      <a:pt x="14" y="9"/>
                    </a:cubicBezTo>
                    <a:cubicBezTo>
                      <a:pt x="14" y="12"/>
                      <a:pt x="14" y="14"/>
                      <a:pt x="11" y="14"/>
                    </a:cubicBezTo>
                    <a:cubicBezTo>
                      <a:pt x="10" y="14"/>
                      <a:pt x="9" y="14"/>
                      <a:pt x="8" y="15"/>
                    </a:cubicBezTo>
                    <a:cubicBezTo>
                      <a:pt x="7" y="15"/>
                      <a:pt x="6" y="16"/>
                      <a:pt x="5" y="16"/>
                    </a:cubicBezTo>
                    <a:lnTo>
                      <a:pt x="4" y="16"/>
                    </a:lnTo>
                    <a:close/>
                    <a:moveTo>
                      <a:pt x="7" y="14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3"/>
                      <a:pt x="9" y="13"/>
                      <a:pt x="10" y="13"/>
                    </a:cubicBezTo>
                    <a:cubicBezTo>
                      <a:pt x="13" y="12"/>
                      <a:pt x="13" y="12"/>
                      <a:pt x="13" y="9"/>
                    </a:cubicBezTo>
                    <a:cubicBezTo>
                      <a:pt x="13" y="7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10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5" y="8"/>
                      <a:pt x="6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8" y="10"/>
                      <a:pt x="8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6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7" y="14"/>
                    </a:lnTo>
                    <a:close/>
                    <a:moveTo>
                      <a:pt x="8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9" name="Freeform 466"/>
              <p:cNvSpPr>
                <a:spLocks/>
              </p:cNvSpPr>
              <p:nvPr/>
            </p:nvSpPr>
            <p:spPr bwMode="auto">
              <a:xfrm>
                <a:off x="2788" y="143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6 w 1"/>
                  <a:gd name="T3" fmla="*/ 16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0" name="Freeform 467"/>
              <p:cNvSpPr>
                <a:spLocks/>
              </p:cNvSpPr>
              <p:nvPr/>
            </p:nvSpPr>
            <p:spPr bwMode="auto">
              <a:xfrm>
                <a:off x="2788" y="1435"/>
                <a:ext cx="2" cy="7"/>
              </a:xfrm>
              <a:custGeom>
                <a:avLst/>
                <a:gdLst>
                  <a:gd name="T0" fmla="*/ 0 w 1"/>
                  <a:gd name="T1" fmla="*/ 86 h 3"/>
                  <a:gd name="T2" fmla="*/ 0 w 1"/>
                  <a:gd name="T3" fmla="*/ 0 h 3"/>
                  <a:gd name="T4" fmla="*/ 16 w 1"/>
                  <a:gd name="T5" fmla="*/ 0 h 3"/>
                  <a:gd name="T6" fmla="*/ 16 w 1"/>
                  <a:gd name="T7" fmla="*/ 28 h 3"/>
                  <a:gd name="T8" fmla="*/ 0 w 1"/>
                  <a:gd name="T9" fmla="*/ 8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1" name="Freeform 468"/>
              <p:cNvSpPr>
                <a:spLocks/>
              </p:cNvSpPr>
              <p:nvPr/>
            </p:nvSpPr>
            <p:spPr bwMode="auto">
              <a:xfrm>
                <a:off x="2771" y="1439"/>
                <a:ext cx="17" cy="12"/>
              </a:xfrm>
              <a:custGeom>
                <a:avLst/>
                <a:gdLst>
                  <a:gd name="T0" fmla="*/ 70 w 7"/>
                  <a:gd name="T1" fmla="*/ 29 h 5"/>
                  <a:gd name="T2" fmla="*/ 70 w 7"/>
                  <a:gd name="T3" fmla="*/ 139 h 5"/>
                  <a:gd name="T4" fmla="*/ 170 w 7"/>
                  <a:gd name="T5" fmla="*/ 168 h 5"/>
                  <a:gd name="T6" fmla="*/ 211 w 7"/>
                  <a:gd name="T7" fmla="*/ 98 h 5"/>
                  <a:gd name="T8" fmla="*/ 243 w 7"/>
                  <a:gd name="T9" fmla="*/ 98 h 5"/>
                  <a:gd name="T10" fmla="*/ 100 w 7"/>
                  <a:gd name="T11" fmla="*/ 29 h 5"/>
                  <a:gd name="T12" fmla="*/ 100 w 7"/>
                  <a:gd name="T13" fmla="*/ 0 h 5"/>
                  <a:gd name="T14" fmla="*/ 100 w 7"/>
                  <a:gd name="T15" fmla="*/ 0 h 5"/>
                  <a:gd name="T16" fmla="*/ 70 w 7"/>
                  <a:gd name="T17" fmla="*/ 29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2" y="1"/>
                    </a:moveTo>
                    <a:cubicBezTo>
                      <a:pt x="2" y="1"/>
                      <a:pt x="0" y="5"/>
                      <a:pt x="2" y="4"/>
                    </a:cubicBezTo>
                    <a:cubicBezTo>
                      <a:pt x="4" y="3"/>
                      <a:pt x="5" y="2"/>
                      <a:pt x="5" y="5"/>
                    </a:cubicBezTo>
                    <a:cubicBezTo>
                      <a:pt x="6" y="4"/>
                      <a:pt x="7" y="4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1"/>
                      <a:pt x="6" y="0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2" name="Freeform 469"/>
              <p:cNvSpPr>
                <a:spLocks noEditPoints="1"/>
              </p:cNvSpPr>
              <p:nvPr/>
            </p:nvSpPr>
            <p:spPr bwMode="auto">
              <a:xfrm>
                <a:off x="2771" y="1437"/>
                <a:ext cx="17" cy="17"/>
              </a:xfrm>
              <a:custGeom>
                <a:avLst/>
                <a:gdLst>
                  <a:gd name="T0" fmla="*/ 170 w 7"/>
                  <a:gd name="T1" fmla="*/ 243 h 7"/>
                  <a:gd name="T2" fmla="*/ 170 w 7"/>
                  <a:gd name="T3" fmla="*/ 211 h 7"/>
                  <a:gd name="T4" fmla="*/ 141 w 7"/>
                  <a:gd name="T5" fmla="*/ 170 h 7"/>
                  <a:gd name="T6" fmla="*/ 100 w 7"/>
                  <a:gd name="T7" fmla="*/ 170 h 7"/>
                  <a:gd name="T8" fmla="*/ 70 w 7"/>
                  <a:gd name="T9" fmla="*/ 211 h 7"/>
                  <a:gd name="T10" fmla="*/ 70 w 7"/>
                  <a:gd name="T11" fmla="*/ 211 h 7"/>
                  <a:gd name="T12" fmla="*/ 70 w 7"/>
                  <a:gd name="T13" fmla="*/ 211 h 7"/>
                  <a:gd name="T14" fmla="*/ 29 w 7"/>
                  <a:gd name="T15" fmla="*/ 170 h 7"/>
                  <a:gd name="T16" fmla="*/ 70 w 7"/>
                  <a:gd name="T17" fmla="*/ 70 h 7"/>
                  <a:gd name="T18" fmla="*/ 70 w 7"/>
                  <a:gd name="T19" fmla="*/ 29 h 7"/>
                  <a:gd name="T20" fmla="*/ 70 w 7"/>
                  <a:gd name="T21" fmla="*/ 0 h 7"/>
                  <a:gd name="T22" fmla="*/ 70 w 7"/>
                  <a:gd name="T23" fmla="*/ 0 h 7"/>
                  <a:gd name="T24" fmla="*/ 100 w 7"/>
                  <a:gd name="T25" fmla="*/ 0 h 7"/>
                  <a:gd name="T26" fmla="*/ 141 w 7"/>
                  <a:gd name="T27" fmla="*/ 0 h 7"/>
                  <a:gd name="T28" fmla="*/ 141 w 7"/>
                  <a:gd name="T29" fmla="*/ 29 h 7"/>
                  <a:gd name="T30" fmla="*/ 141 w 7"/>
                  <a:gd name="T31" fmla="*/ 29 h 7"/>
                  <a:gd name="T32" fmla="*/ 243 w 7"/>
                  <a:gd name="T33" fmla="*/ 100 h 7"/>
                  <a:gd name="T34" fmla="*/ 243 w 7"/>
                  <a:gd name="T35" fmla="*/ 100 h 7"/>
                  <a:gd name="T36" fmla="*/ 243 w 7"/>
                  <a:gd name="T37" fmla="*/ 100 h 7"/>
                  <a:gd name="T38" fmla="*/ 243 w 7"/>
                  <a:gd name="T39" fmla="*/ 100 h 7"/>
                  <a:gd name="T40" fmla="*/ 243 w 7"/>
                  <a:gd name="T41" fmla="*/ 100 h 7"/>
                  <a:gd name="T42" fmla="*/ 243 w 7"/>
                  <a:gd name="T43" fmla="*/ 100 h 7"/>
                  <a:gd name="T44" fmla="*/ 243 w 7"/>
                  <a:gd name="T45" fmla="*/ 100 h 7"/>
                  <a:gd name="T46" fmla="*/ 243 w 7"/>
                  <a:gd name="T47" fmla="*/ 100 h 7"/>
                  <a:gd name="T48" fmla="*/ 243 w 7"/>
                  <a:gd name="T49" fmla="*/ 100 h 7"/>
                  <a:gd name="T50" fmla="*/ 243 w 7"/>
                  <a:gd name="T51" fmla="*/ 141 h 7"/>
                  <a:gd name="T52" fmla="*/ 243 w 7"/>
                  <a:gd name="T53" fmla="*/ 141 h 7"/>
                  <a:gd name="T54" fmla="*/ 211 w 7"/>
                  <a:gd name="T55" fmla="*/ 211 h 7"/>
                  <a:gd name="T56" fmla="*/ 170 w 7"/>
                  <a:gd name="T57" fmla="*/ 243 h 7"/>
                  <a:gd name="T58" fmla="*/ 141 w 7"/>
                  <a:gd name="T59" fmla="*/ 141 h 7"/>
                  <a:gd name="T60" fmla="*/ 211 w 7"/>
                  <a:gd name="T61" fmla="*/ 170 h 7"/>
                  <a:gd name="T62" fmla="*/ 211 w 7"/>
                  <a:gd name="T63" fmla="*/ 141 h 7"/>
                  <a:gd name="T64" fmla="*/ 170 w 7"/>
                  <a:gd name="T65" fmla="*/ 100 h 7"/>
                  <a:gd name="T66" fmla="*/ 170 w 7"/>
                  <a:gd name="T67" fmla="*/ 70 h 7"/>
                  <a:gd name="T68" fmla="*/ 100 w 7"/>
                  <a:gd name="T69" fmla="*/ 70 h 7"/>
                  <a:gd name="T70" fmla="*/ 100 w 7"/>
                  <a:gd name="T71" fmla="*/ 70 h 7"/>
                  <a:gd name="T72" fmla="*/ 70 w 7"/>
                  <a:gd name="T73" fmla="*/ 141 h 7"/>
                  <a:gd name="T74" fmla="*/ 70 w 7"/>
                  <a:gd name="T75" fmla="*/ 141 h 7"/>
                  <a:gd name="T76" fmla="*/ 100 w 7"/>
                  <a:gd name="T77" fmla="*/ 141 h 7"/>
                  <a:gd name="T78" fmla="*/ 141 w 7"/>
                  <a:gd name="T79" fmla="*/ 141 h 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" h="7">
                    <a:moveTo>
                      <a:pt x="5" y="7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0" y="4"/>
                      <a:pt x="1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6" y="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6"/>
                      <a:pt x="6" y="6"/>
                    </a:cubicBezTo>
                    <a:lnTo>
                      <a:pt x="5" y="7"/>
                    </a:lnTo>
                    <a:close/>
                    <a:moveTo>
                      <a:pt x="4" y="4"/>
                    </a:moveTo>
                    <a:cubicBezTo>
                      <a:pt x="5" y="4"/>
                      <a:pt x="5" y="4"/>
                      <a:pt x="6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3" name="Freeform 470"/>
              <p:cNvSpPr>
                <a:spLocks/>
              </p:cNvSpPr>
              <p:nvPr/>
            </p:nvSpPr>
            <p:spPr bwMode="auto">
              <a:xfrm>
                <a:off x="2785" y="1430"/>
                <a:ext cx="3" cy="5"/>
              </a:xfrm>
              <a:custGeom>
                <a:avLst/>
                <a:gdLst>
                  <a:gd name="T0" fmla="*/ 81 w 1"/>
                  <a:gd name="T1" fmla="*/ 0 h 2"/>
                  <a:gd name="T2" fmla="*/ 0 w 1"/>
                  <a:gd name="T3" fmla="*/ 83 h 2"/>
                  <a:gd name="T4" fmla="*/ 8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4" name="Freeform 471"/>
              <p:cNvSpPr>
                <a:spLocks/>
              </p:cNvSpPr>
              <p:nvPr/>
            </p:nvSpPr>
            <p:spPr bwMode="auto">
              <a:xfrm>
                <a:off x="2783" y="1428"/>
                <a:ext cx="10" cy="9"/>
              </a:xfrm>
              <a:custGeom>
                <a:avLst/>
                <a:gdLst>
                  <a:gd name="T0" fmla="*/ 0 w 4"/>
                  <a:gd name="T1" fmla="*/ 101 h 4"/>
                  <a:gd name="T2" fmla="*/ 0 w 4"/>
                  <a:gd name="T3" fmla="*/ 56 h 4"/>
                  <a:gd name="T4" fmla="*/ 50 w 4"/>
                  <a:gd name="T5" fmla="*/ 25 h 4"/>
                  <a:gd name="T6" fmla="*/ 83 w 4"/>
                  <a:gd name="T7" fmla="*/ 25 h 4"/>
                  <a:gd name="T8" fmla="*/ 158 w 4"/>
                  <a:gd name="T9" fmla="*/ 0 h 4"/>
                  <a:gd name="T10" fmla="*/ 83 w 4"/>
                  <a:gd name="T11" fmla="*/ 56 h 4"/>
                  <a:gd name="T12" fmla="*/ 83 w 4"/>
                  <a:gd name="T13" fmla="*/ 81 h 4"/>
                  <a:gd name="T14" fmla="*/ 0 w 4"/>
                  <a:gd name="T15" fmla="*/ 10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5" name="Freeform 472"/>
              <p:cNvSpPr>
                <a:spLocks/>
              </p:cNvSpPr>
              <p:nvPr/>
            </p:nvSpPr>
            <p:spPr bwMode="auto">
              <a:xfrm>
                <a:off x="2793" y="1456"/>
                <a:ext cx="2" cy="2"/>
              </a:xfrm>
              <a:custGeom>
                <a:avLst/>
                <a:gdLst>
                  <a:gd name="T0" fmla="*/ 16 w 1"/>
                  <a:gd name="T1" fmla="*/ 16 h 1"/>
                  <a:gd name="T2" fmla="*/ 0 w 1"/>
                  <a:gd name="T3" fmla="*/ 0 h 1"/>
                  <a:gd name="T4" fmla="*/ 16 w 1"/>
                  <a:gd name="T5" fmla="*/ 16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" name="Freeform 473"/>
              <p:cNvSpPr>
                <a:spLocks/>
              </p:cNvSpPr>
              <p:nvPr/>
            </p:nvSpPr>
            <p:spPr bwMode="auto">
              <a:xfrm>
                <a:off x="2790" y="1451"/>
                <a:ext cx="17" cy="14"/>
              </a:xfrm>
              <a:custGeom>
                <a:avLst/>
                <a:gdLst>
                  <a:gd name="T0" fmla="*/ 243 w 7"/>
                  <a:gd name="T1" fmla="*/ 180 h 6"/>
                  <a:gd name="T2" fmla="*/ 70 w 7"/>
                  <a:gd name="T3" fmla="*/ 86 h 6"/>
                  <a:gd name="T4" fmla="*/ 70 w 7"/>
                  <a:gd name="T5" fmla="*/ 86 h 6"/>
                  <a:gd name="T6" fmla="*/ 29 w 7"/>
                  <a:gd name="T7" fmla="*/ 65 h 6"/>
                  <a:gd name="T8" fmla="*/ 0 w 7"/>
                  <a:gd name="T9" fmla="*/ 0 h 6"/>
                  <a:gd name="T10" fmla="*/ 70 w 7"/>
                  <a:gd name="T11" fmla="*/ 65 h 6"/>
                  <a:gd name="T12" fmla="*/ 100 w 7"/>
                  <a:gd name="T13" fmla="*/ 65 h 6"/>
                  <a:gd name="T14" fmla="*/ 243 w 7"/>
                  <a:gd name="T15" fmla="*/ 18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lnTo>
                      <a:pt x="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7" name="Freeform 474"/>
              <p:cNvSpPr>
                <a:spLocks/>
              </p:cNvSpPr>
              <p:nvPr/>
            </p:nvSpPr>
            <p:spPr bwMode="auto">
              <a:xfrm>
                <a:off x="2781" y="1404"/>
                <a:ext cx="49" cy="83"/>
              </a:xfrm>
              <a:custGeom>
                <a:avLst/>
                <a:gdLst>
                  <a:gd name="T0" fmla="*/ 294 w 21"/>
                  <a:gd name="T1" fmla="*/ 1041 h 35"/>
                  <a:gd name="T2" fmla="*/ 355 w 21"/>
                  <a:gd name="T3" fmla="*/ 1013 h 35"/>
                  <a:gd name="T4" fmla="*/ 355 w 21"/>
                  <a:gd name="T5" fmla="*/ 1013 h 35"/>
                  <a:gd name="T6" fmla="*/ 420 w 21"/>
                  <a:gd name="T7" fmla="*/ 1013 h 35"/>
                  <a:gd name="T8" fmla="*/ 560 w 21"/>
                  <a:gd name="T9" fmla="*/ 944 h 35"/>
                  <a:gd name="T10" fmla="*/ 560 w 21"/>
                  <a:gd name="T11" fmla="*/ 854 h 35"/>
                  <a:gd name="T12" fmla="*/ 469 w 21"/>
                  <a:gd name="T13" fmla="*/ 759 h 35"/>
                  <a:gd name="T14" fmla="*/ 446 w 21"/>
                  <a:gd name="T15" fmla="*/ 669 h 35"/>
                  <a:gd name="T16" fmla="*/ 469 w 21"/>
                  <a:gd name="T17" fmla="*/ 669 h 35"/>
                  <a:gd name="T18" fmla="*/ 380 w 21"/>
                  <a:gd name="T19" fmla="*/ 534 h 35"/>
                  <a:gd name="T20" fmla="*/ 240 w 21"/>
                  <a:gd name="T21" fmla="*/ 372 h 35"/>
                  <a:gd name="T22" fmla="*/ 266 w 21"/>
                  <a:gd name="T23" fmla="*/ 349 h 35"/>
                  <a:gd name="T24" fmla="*/ 266 w 21"/>
                  <a:gd name="T25" fmla="*/ 320 h 35"/>
                  <a:gd name="T26" fmla="*/ 331 w 21"/>
                  <a:gd name="T27" fmla="*/ 157 h 35"/>
                  <a:gd name="T28" fmla="*/ 201 w 21"/>
                  <a:gd name="T29" fmla="*/ 119 h 35"/>
                  <a:gd name="T30" fmla="*/ 180 w 21"/>
                  <a:gd name="T31" fmla="*/ 119 h 35"/>
                  <a:gd name="T32" fmla="*/ 180 w 21"/>
                  <a:gd name="T33" fmla="*/ 28 h 35"/>
                  <a:gd name="T34" fmla="*/ 86 w 21"/>
                  <a:gd name="T35" fmla="*/ 95 h 35"/>
                  <a:gd name="T36" fmla="*/ 28 w 21"/>
                  <a:gd name="T37" fmla="*/ 282 h 35"/>
                  <a:gd name="T38" fmla="*/ 86 w 21"/>
                  <a:gd name="T39" fmla="*/ 282 h 35"/>
                  <a:gd name="T40" fmla="*/ 65 w 21"/>
                  <a:gd name="T41" fmla="*/ 479 h 35"/>
                  <a:gd name="T42" fmla="*/ 114 w 21"/>
                  <a:gd name="T43" fmla="*/ 349 h 35"/>
                  <a:gd name="T44" fmla="*/ 86 w 21"/>
                  <a:gd name="T45" fmla="*/ 372 h 35"/>
                  <a:gd name="T46" fmla="*/ 114 w 21"/>
                  <a:gd name="T47" fmla="*/ 505 h 35"/>
                  <a:gd name="T48" fmla="*/ 114 w 21"/>
                  <a:gd name="T49" fmla="*/ 534 h 35"/>
                  <a:gd name="T50" fmla="*/ 114 w 21"/>
                  <a:gd name="T51" fmla="*/ 505 h 35"/>
                  <a:gd name="T52" fmla="*/ 152 w 21"/>
                  <a:gd name="T53" fmla="*/ 534 h 35"/>
                  <a:gd name="T54" fmla="*/ 240 w 21"/>
                  <a:gd name="T55" fmla="*/ 505 h 35"/>
                  <a:gd name="T56" fmla="*/ 201 w 21"/>
                  <a:gd name="T57" fmla="*/ 574 h 35"/>
                  <a:gd name="T58" fmla="*/ 266 w 21"/>
                  <a:gd name="T59" fmla="*/ 602 h 35"/>
                  <a:gd name="T60" fmla="*/ 266 w 21"/>
                  <a:gd name="T61" fmla="*/ 692 h 35"/>
                  <a:gd name="T62" fmla="*/ 152 w 21"/>
                  <a:gd name="T63" fmla="*/ 759 h 35"/>
                  <a:gd name="T64" fmla="*/ 201 w 21"/>
                  <a:gd name="T65" fmla="*/ 787 h 35"/>
                  <a:gd name="T66" fmla="*/ 86 w 21"/>
                  <a:gd name="T67" fmla="*/ 882 h 35"/>
                  <a:gd name="T68" fmla="*/ 152 w 21"/>
                  <a:gd name="T69" fmla="*/ 882 h 35"/>
                  <a:gd name="T70" fmla="*/ 180 w 21"/>
                  <a:gd name="T71" fmla="*/ 922 h 35"/>
                  <a:gd name="T72" fmla="*/ 240 w 21"/>
                  <a:gd name="T73" fmla="*/ 944 h 35"/>
                  <a:gd name="T74" fmla="*/ 294 w 21"/>
                  <a:gd name="T75" fmla="*/ 922 h 35"/>
                  <a:gd name="T76" fmla="*/ 180 w 21"/>
                  <a:gd name="T77" fmla="*/ 984 h 35"/>
                  <a:gd name="T78" fmla="*/ 86 w 21"/>
                  <a:gd name="T79" fmla="*/ 1107 h 35"/>
                  <a:gd name="T80" fmla="*/ 201 w 21"/>
                  <a:gd name="T81" fmla="*/ 1079 h 35"/>
                  <a:gd name="T82" fmla="*/ 294 w 21"/>
                  <a:gd name="T83" fmla="*/ 1041 h 3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1" h="35">
                    <a:moveTo>
                      <a:pt x="10" y="33"/>
                    </a:moveTo>
                    <a:cubicBezTo>
                      <a:pt x="11" y="33"/>
                      <a:pt x="11" y="32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1"/>
                      <a:pt x="13" y="32"/>
                      <a:pt x="14" y="32"/>
                    </a:cubicBezTo>
                    <a:cubicBezTo>
                      <a:pt x="16" y="32"/>
                      <a:pt x="18" y="32"/>
                      <a:pt x="19" y="30"/>
                    </a:cubicBezTo>
                    <a:cubicBezTo>
                      <a:pt x="15" y="31"/>
                      <a:pt x="19" y="28"/>
                      <a:pt x="19" y="27"/>
                    </a:cubicBezTo>
                    <a:cubicBezTo>
                      <a:pt x="21" y="24"/>
                      <a:pt x="18" y="24"/>
                      <a:pt x="16" y="24"/>
                    </a:cubicBezTo>
                    <a:cubicBezTo>
                      <a:pt x="17" y="23"/>
                      <a:pt x="16" y="22"/>
                      <a:pt x="15" y="21"/>
                    </a:cubicBezTo>
                    <a:cubicBezTo>
                      <a:pt x="15" y="21"/>
                      <a:pt x="16" y="21"/>
                      <a:pt x="16" y="21"/>
                    </a:cubicBezTo>
                    <a:cubicBezTo>
                      <a:pt x="16" y="19"/>
                      <a:pt x="13" y="18"/>
                      <a:pt x="13" y="17"/>
                    </a:cubicBezTo>
                    <a:cubicBezTo>
                      <a:pt x="12" y="14"/>
                      <a:pt x="11" y="11"/>
                      <a:pt x="8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10" y="10"/>
                      <a:pt x="12" y="6"/>
                      <a:pt x="11" y="5"/>
                    </a:cubicBezTo>
                    <a:cubicBezTo>
                      <a:pt x="11" y="4"/>
                      <a:pt x="3" y="6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8" y="2"/>
                      <a:pt x="10" y="0"/>
                      <a:pt x="6" y="1"/>
                    </a:cubicBezTo>
                    <a:cubicBezTo>
                      <a:pt x="5" y="1"/>
                      <a:pt x="2" y="2"/>
                      <a:pt x="3" y="3"/>
                    </a:cubicBezTo>
                    <a:cubicBezTo>
                      <a:pt x="0" y="4"/>
                      <a:pt x="5" y="8"/>
                      <a:pt x="1" y="9"/>
                    </a:cubicBezTo>
                    <a:cubicBezTo>
                      <a:pt x="2" y="10"/>
                      <a:pt x="3" y="10"/>
                      <a:pt x="3" y="9"/>
                    </a:cubicBezTo>
                    <a:cubicBezTo>
                      <a:pt x="3" y="11"/>
                      <a:pt x="3" y="13"/>
                      <a:pt x="2" y="15"/>
                    </a:cubicBezTo>
                    <a:cubicBezTo>
                      <a:pt x="4" y="13"/>
                      <a:pt x="3" y="12"/>
                      <a:pt x="4" y="11"/>
                    </a:cubicBezTo>
                    <a:cubicBezTo>
                      <a:pt x="4" y="11"/>
                      <a:pt x="4" y="12"/>
                      <a:pt x="3" y="12"/>
                    </a:cubicBezTo>
                    <a:cubicBezTo>
                      <a:pt x="5" y="10"/>
                      <a:pt x="5" y="16"/>
                      <a:pt x="4" y="16"/>
                    </a:cubicBezTo>
                    <a:cubicBezTo>
                      <a:pt x="4" y="16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6"/>
                      <a:pt x="7" y="16"/>
                      <a:pt x="8" y="16"/>
                    </a:cubicBezTo>
                    <a:cubicBezTo>
                      <a:pt x="8" y="17"/>
                      <a:pt x="7" y="18"/>
                      <a:pt x="7" y="18"/>
                    </a:cubicBezTo>
                    <a:cubicBezTo>
                      <a:pt x="8" y="19"/>
                      <a:pt x="8" y="20"/>
                      <a:pt x="9" y="19"/>
                    </a:cubicBezTo>
                    <a:cubicBezTo>
                      <a:pt x="8" y="20"/>
                      <a:pt x="9" y="21"/>
                      <a:pt x="9" y="22"/>
                    </a:cubicBezTo>
                    <a:cubicBezTo>
                      <a:pt x="7" y="22"/>
                      <a:pt x="6" y="23"/>
                      <a:pt x="5" y="24"/>
                    </a:cubicBezTo>
                    <a:cubicBezTo>
                      <a:pt x="6" y="24"/>
                      <a:pt x="7" y="24"/>
                      <a:pt x="7" y="25"/>
                    </a:cubicBezTo>
                    <a:cubicBezTo>
                      <a:pt x="6" y="27"/>
                      <a:pt x="4" y="27"/>
                      <a:pt x="3" y="28"/>
                    </a:cubicBezTo>
                    <a:cubicBezTo>
                      <a:pt x="4" y="29"/>
                      <a:pt x="4" y="29"/>
                      <a:pt x="5" y="28"/>
                    </a:cubicBezTo>
                    <a:cubicBezTo>
                      <a:pt x="6" y="28"/>
                      <a:pt x="5" y="29"/>
                      <a:pt x="6" y="29"/>
                    </a:cubicBezTo>
                    <a:cubicBezTo>
                      <a:pt x="7" y="29"/>
                      <a:pt x="7" y="30"/>
                      <a:pt x="8" y="30"/>
                    </a:cubicBezTo>
                    <a:cubicBezTo>
                      <a:pt x="8" y="30"/>
                      <a:pt x="9" y="29"/>
                      <a:pt x="10" y="29"/>
                    </a:cubicBezTo>
                    <a:cubicBezTo>
                      <a:pt x="9" y="31"/>
                      <a:pt x="8" y="30"/>
                      <a:pt x="6" y="31"/>
                    </a:cubicBezTo>
                    <a:cubicBezTo>
                      <a:pt x="5" y="31"/>
                      <a:pt x="4" y="34"/>
                      <a:pt x="3" y="35"/>
                    </a:cubicBezTo>
                    <a:cubicBezTo>
                      <a:pt x="4" y="35"/>
                      <a:pt x="5" y="34"/>
                      <a:pt x="7" y="34"/>
                    </a:cubicBezTo>
                    <a:cubicBezTo>
                      <a:pt x="8" y="34"/>
                      <a:pt x="8" y="31"/>
                      <a:pt x="1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8" name="Freeform 475"/>
              <p:cNvSpPr>
                <a:spLocks noEditPoints="1"/>
              </p:cNvSpPr>
              <p:nvPr/>
            </p:nvSpPr>
            <p:spPr bwMode="auto">
              <a:xfrm>
                <a:off x="2783" y="1404"/>
                <a:ext cx="45" cy="83"/>
              </a:xfrm>
              <a:custGeom>
                <a:avLst/>
                <a:gdLst>
                  <a:gd name="T0" fmla="*/ 28 w 19"/>
                  <a:gd name="T1" fmla="*/ 1079 h 35"/>
                  <a:gd name="T2" fmla="*/ 185 w 19"/>
                  <a:gd name="T3" fmla="*/ 944 h 35"/>
                  <a:gd name="T4" fmla="*/ 95 w 19"/>
                  <a:gd name="T5" fmla="*/ 922 h 35"/>
                  <a:gd name="T6" fmla="*/ 95 w 19"/>
                  <a:gd name="T7" fmla="*/ 854 h 35"/>
                  <a:gd name="T8" fmla="*/ 95 w 19"/>
                  <a:gd name="T9" fmla="*/ 759 h 35"/>
                  <a:gd name="T10" fmla="*/ 225 w 19"/>
                  <a:gd name="T11" fmla="*/ 624 h 35"/>
                  <a:gd name="T12" fmla="*/ 156 w 19"/>
                  <a:gd name="T13" fmla="*/ 534 h 35"/>
                  <a:gd name="T14" fmla="*/ 95 w 19"/>
                  <a:gd name="T15" fmla="*/ 534 h 35"/>
                  <a:gd name="T16" fmla="*/ 95 w 19"/>
                  <a:gd name="T17" fmla="*/ 479 h 35"/>
                  <a:gd name="T18" fmla="*/ 66 w 19"/>
                  <a:gd name="T19" fmla="*/ 479 h 35"/>
                  <a:gd name="T20" fmla="*/ 66 w 19"/>
                  <a:gd name="T21" fmla="*/ 320 h 35"/>
                  <a:gd name="T22" fmla="*/ 28 w 19"/>
                  <a:gd name="T23" fmla="*/ 185 h 35"/>
                  <a:gd name="T24" fmla="*/ 156 w 19"/>
                  <a:gd name="T25" fmla="*/ 0 h 35"/>
                  <a:gd name="T26" fmla="*/ 185 w 19"/>
                  <a:gd name="T27" fmla="*/ 119 h 35"/>
                  <a:gd name="T28" fmla="*/ 320 w 19"/>
                  <a:gd name="T29" fmla="*/ 119 h 35"/>
                  <a:gd name="T30" fmla="*/ 279 w 19"/>
                  <a:gd name="T31" fmla="*/ 320 h 35"/>
                  <a:gd name="T32" fmla="*/ 369 w 19"/>
                  <a:gd name="T33" fmla="*/ 505 h 35"/>
                  <a:gd name="T34" fmla="*/ 504 w 19"/>
                  <a:gd name="T35" fmla="*/ 759 h 35"/>
                  <a:gd name="T36" fmla="*/ 573 w 19"/>
                  <a:gd name="T37" fmla="*/ 882 h 35"/>
                  <a:gd name="T38" fmla="*/ 573 w 19"/>
                  <a:gd name="T39" fmla="*/ 944 h 35"/>
                  <a:gd name="T40" fmla="*/ 369 w 19"/>
                  <a:gd name="T41" fmla="*/ 1013 h 35"/>
                  <a:gd name="T42" fmla="*/ 279 w 19"/>
                  <a:gd name="T43" fmla="*/ 1041 h 35"/>
                  <a:gd name="T44" fmla="*/ 225 w 19"/>
                  <a:gd name="T45" fmla="*/ 1041 h 35"/>
                  <a:gd name="T46" fmla="*/ 118 w 19"/>
                  <a:gd name="T47" fmla="*/ 1107 h 35"/>
                  <a:gd name="T48" fmla="*/ 225 w 19"/>
                  <a:gd name="T49" fmla="*/ 984 h 35"/>
                  <a:gd name="T50" fmla="*/ 95 w 19"/>
                  <a:gd name="T51" fmla="*/ 1079 h 35"/>
                  <a:gd name="T52" fmla="*/ 279 w 19"/>
                  <a:gd name="T53" fmla="*/ 1013 h 35"/>
                  <a:gd name="T54" fmla="*/ 348 w 19"/>
                  <a:gd name="T55" fmla="*/ 984 h 35"/>
                  <a:gd name="T56" fmla="*/ 504 w 19"/>
                  <a:gd name="T57" fmla="*/ 984 h 35"/>
                  <a:gd name="T58" fmla="*/ 573 w 19"/>
                  <a:gd name="T59" fmla="*/ 787 h 35"/>
                  <a:gd name="T60" fmla="*/ 438 w 19"/>
                  <a:gd name="T61" fmla="*/ 759 h 35"/>
                  <a:gd name="T62" fmla="*/ 438 w 19"/>
                  <a:gd name="T63" fmla="*/ 669 h 35"/>
                  <a:gd name="T64" fmla="*/ 225 w 19"/>
                  <a:gd name="T65" fmla="*/ 372 h 35"/>
                  <a:gd name="T66" fmla="*/ 253 w 19"/>
                  <a:gd name="T67" fmla="*/ 349 h 35"/>
                  <a:gd name="T68" fmla="*/ 320 w 19"/>
                  <a:gd name="T69" fmla="*/ 185 h 35"/>
                  <a:gd name="T70" fmla="*/ 185 w 19"/>
                  <a:gd name="T71" fmla="*/ 185 h 35"/>
                  <a:gd name="T72" fmla="*/ 156 w 19"/>
                  <a:gd name="T73" fmla="*/ 95 h 35"/>
                  <a:gd name="T74" fmla="*/ 95 w 19"/>
                  <a:gd name="T75" fmla="*/ 95 h 35"/>
                  <a:gd name="T76" fmla="*/ 66 w 19"/>
                  <a:gd name="T77" fmla="*/ 185 h 35"/>
                  <a:gd name="T78" fmla="*/ 95 w 19"/>
                  <a:gd name="T79" fmla="*/ 320 h 35"/>
                  <a:gd name="T80" fmla="*/ 118 w 19"/>
                  <a:gd name="T81" fmla="*/ 415 h 35"/>
                  <a:gd name="T82" fmla="*/ 225 w 19"/>
                  <a:gd name="T83" fmla="*/ 479 h 35"/>
                  <a:gd name="T84" fmla="*/ 225 w 19"/>
                  <a:gd name="T85" fmla="*/ 574 h 35"/>
                  <a:gd name="T86" fmla="*/ 279 w 19"/>
                  <a:gd name="T87" fmla="*/ 602 h 35"/>
                  <a:gd name="T88" fmla="*/ 253 w 19"/>
                  <a:gd name="T89" fmla="*/ 730 h 35"/>
                  <a:gd name="T90" fmla="*/ 185 w 19"/>
                  <a:gd name="T91" fmla="*/ 787 h 35"/>
                  <a:gd name="T92" fmla="*/ 225 w 19"/>
                  <a:gd name="T93" fmla="*/ 922 h 35"/>
                  <a:gd name="T94" fmla="*/ 320 w 19"/>
                  <a:gd name="T95" fmla="*/ 854 h 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9" h="35">
                    <a:moveTo>
                      <a:pt x="2" y="35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34"/>
                      <a:pt x="2" y="34"/>
                      <a:pt x="2" y="33"/>
                    </a:cubicBezTo>
                    <a:cubicBezTo>
                      <a:pt x="3" y="32"/>
                      <a:pt x="4" y="31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29"/>
                      <a:pt x="6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4" y="29"/>
                      <a:pt x="4" y="29"/>
                    </a:cubicBezTo>
                    <a:cubicBezTo>
                      <a:pt x="4" y="29"/>
                      <a:pt x="3" y="29"/>
                      <a:pt x="3" y="29"/>
                    </a:cubicBezTo>
                    <a:cubicBezTo>
                      <a:pt x="2" y="29"/>
                      <a:pt x="2" y="29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7"/>
                      <a:pt x="3" y="27"/>
                      <a:pt x="3" y="27"/>
                    </a:cubicBezTo>
                    <a:cubicBezTo>
                      <a:pt x="4" y="27"/>
                      <a:pt x="5" y="26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2"/>
                      <a:pt x="6" y="22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0"/>
                      <a:pt x="7" y="20"/>
                    </a:cubicBezTo>
                    <a:cubicBezTo>
                      <a:pt x="7" y="20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8"/>
                      <a:pt x="6" y="17"/>
                      <a:pt x="6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2" y="14"/>
                      <a:pt x="2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2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5"/>
                      <a:pt x="11" y="6"/>
                    </a:cubicBezTo>
                    <a:cubicBezTo>
                      <a:pt x="11" y="7"/>
                      <a:pt x="10" y="9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1" y="12"/>
                      <a:pt x="12" y="15"/>
                      <a:pt x="12" y="16"/>
                    </a:cubicBezTo>
                    <a:cubicBezTo>
                      <a:pt x="13" y="17"/>
                      <a:pt x="13" y="17"/>
                      <a:pt x="14" y="18"/>
                    </a:cubicBezTo>
                    <a:cubicBezTo>
                      <a:pt x="14" y="19"/>
                      <a:pt x="16" y="20"/>
                      <a:pt x="16" y="2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6" y="22"/>
                      <a:pt x="16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8" y="24"/>
                      <a:pt x="19" y="24"/>
                      <a:pt x="19" y="25"/>
                    </a:cubicBezTo>
                    <a:cubicBezTo>
                      <a:pt x="19" y="25"/>
                      <a:pt x="19" y="26"/>
                      <a:pt x="19" y="27"/>
                    </a:cubicBezTo>
                    <a:cubicBezTo>
                      <a:pt x="19" y="27"/>
                      <a:pt x="18" y="28"/>
                      <a:pt x="18" y="28"/>
                    </a:cubicBezTo>
                    <a:cubicBezTo>
                      <a:pt x="18" y="29"/>
                      <a:pt x="17" y="29"/>
                      <a:pt x="17" y="30"/>
                    </a:cubicBezTo>
                    <a:cubicBezTo>
                      <a:pt x="17" y="30"/>
                      <a:pt x="17" y="30"/>
                      <a:pt x="18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2"/>
                      <a:pt x="15" y="32"/>
                      <a:pt x="14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2" y="33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1" y="33"/>
                      <a:pt x="10" y="33"/>
                    </a:cubicBezTo>
                    <a:cubicBezTo>
                      <a:pt x="10" y="33"/>
                      <a:pt x="9" y="33"/>
                      <a:pt x="9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7" y="33"/>
                      <a:pt x="7" y="33"/>
                    </a:cubicBezTo>
                    <a:cubicBezTo>
                      <a:pt x="7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4" y="35"/>
                      <a:pt x="4" y="35"/>
                    </a:cubicBezTo>
                    <a:cubicBezTo>
                      <a:pt x="3" y="35"/>
                      <a:pt x="3" y="35"/>
                      <a:pt x="2" y="35"/>
                    </a:cubicBezTo>
                    <a:close/>
                    <a:moveTo>
                      <a:pt x="10" y="27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9" y="31"/>
                      <a:pt x="8" y="31"/>
                      <a:pt x="7" y="31"/>
                    </a:cubicBezTo>
                    <a:cubicBezTo>
                      <a:pt x="6" y="31"/>
                      <a:pt x="6" y="31"/>
                      <a:pt x="5" y="31"/>
                    </a:cubicBezTo>
                    <a:cubicBezTo>
                      <a:pt x="5" y="31"/>
                      <a:pt x="4" y="33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3"/>
                      <a:pt x="5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7" y="32"/>
                      <a:pt x="7" y="32"/>
                      <a:pt x="8" y="32"/>
                    </a:cubicBezTo>
                    <a:cubicBezTo>
                      <a:pt x="8" y="32"/>
                      <a:pt x="9" y="32"/>
                      <a:pt x="9" y="32"/>
                    </a:cubicBezTo>
                    <a:cubicBezTo>
                      <a:pt x="9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3" y="31"/>
                      <a:pt x="13" y="32"/>
                      <a:pt x="13" y="32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4" y="31"/>
                      <a:pt x="16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5" y="29"/>
                      <a:pt x="16" y="28"/>
                      <a:pt x="17" y="28"/>
                    </a:cubicBezTo>
                    <a:cubicBezTo>
                      <a:pt x="17" y="27"/>
                      <a:pt x="18" y="27"/>
                      <a:pt x="18" y="27"/>
                    </a:cubicBezTo>
                    <a:cubicBezTo>
                      <a:pt x="18" y="26"/>
                      <a:pt x="18" y="25"/>
                      <a:pt x="18" y="25"/>
                    </a:cubicBezTo>
                    <a:cubicBezTo>
                      <a:pt x="18" y="25"/>
                      <a:pt x="17" y="25"/>
                      <a:pt x="16" y="25"/>
                    </a:cubicBezTo>
                    <a:cubicBezTo>
                      <a:pt x="16" y="25"/>
                      <a:pt x="15" y="25"/>
                      <a:pt x="15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3"/>
                      <a:pt x="15" y="23"/>
                      <a:pt x="14" y="22"/>
                    </a:cubicBezTo>
                    <a:cubicBezTo>
                      <a:pt x="14" y="22"/>
                      <a:pt x="14" y="22"/>
                      <a:pt x="13" y="2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0"/>
                      <a:pt x="13" y="19"/>
                      <a:pt x="13" y="19"/>
                    </a:cubicBezTo>
                    <a:cubicBezTo>
                      <a:pt x="12" y="18"/>
                      <a:pt x="11" y="18"/>
                      <a:pt x="11" y="17"/>
                    </a:cubicBezTo>
                    <a:cubicBezTo>
                      <a:pt x="11" y="14"/>
                      <a:pt x="9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10" y="7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9" y="5"/>
                      <a:pt x="8" y="5"/>
                    </a:cubicBezTo>
                    <a:cubicBezTo>
                      <a:pt x="7" y="5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2"/>
                      <a:pt x="4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6" y="16"/>
                      <a:pt x="7" y="16"/>
                    </a:cubicBezTo>
                    <a:cubicBezTo>
                      <a:pt x="7" y="16"/>
                      <a:pt x="7" y="16"/>
                      <a:pt x="7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8" y="19"/>
                      <a:pt x="8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20"/>
                      <a:pt x="8" y="20"/>
                      <a:pt x="8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7" y="23"/>
                      <a:pt x="6" y="23"/>
                      <a:pt x="5" y="24"/>
                    </a:cubicBezTo>
                    <a:cubicBezTo>
                      <a:pt x="5" y="24"/>
                      <a:pt x="6" y="24"/>
                      <a:pt x="6" y="24"/>
                    </a:cubicBezTo>
                    <a:cubicBezTo>
                      <a:pt x="6" y="24"/>
                      <a:pt x="6" y="25"/>
                      <a:pt x="6" y="25"/>
                    </a:cubicBezTo>
                    <a:cubicBezTo>
                      <a:pt x="6" y="27"/>
                      <a:pt x="5" y="27"/>
                      <a:pt x="4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6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8" y="29"/>
                    </a:cubicBezTo>
                    <a:cubicBezTo>
                      <a:pt x="8" y="28"/>
                      <a:pt x="8" y="28"/>
                      <a:pt x="9" y="28"/>
                    </a:cubicBez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9" name="Freeform 476"/>
              <p:cNvSpPr>
                <a:spLocks/>
              </p:cNvSpPr>
              <p:nvPr/>
            </p:nvSpPr>
            <p:spPr bwMode="auto">
              <a:xfrm>
                <a:off x="3222" y="120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83 w 2"/>
                  <a:gd name="T3" fmla="*/ 0 h 1"/>
                  <a:gd name="T4" fmla="*/ 50 w 2"/>
                  <a:gd name="T5" fmla="*/ 16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0" name="Freeform 477"/>
              <p:cNvSpPr>
                <a:spLocks/>
              </p:cNvSpPr>
              <p:nvPr/>
            </p:nvSpPr>
            <p:spPr bwMode="auto">
              <a:xfrm>
                <a:off x="3220" y="1206"/>
                <a:ext cx="7" cy="7"/>
              </a:xfrm>
              <a:custGeom>
                <a:avLst/>
                <a:gdLst>
                  <a:gd name="T0" fmla="*/ 65 w 3"/>
                  <a:gd name="T1" fmla="*/ 86 h 3"/>
                  <a:gd name="T2" fmla="*/ 65 w 3"/>
                  <a:gd name="T3" fmla="*/ 86 h 3"/>
                  <a:gd name="T4" fmla="*/ 28 w 3"/>
                  <a:gd name="T5" fmla="*/ 65 h 3"/>
                  <a:gd name="T6" fmla="*/ 28 w 3"/>
                  <a:gd name="T7" fmla="*/ 28 h 3"/>
                  <a:gd name="T8" fmla="*/ 0 w 3"/>
                  <a:gd name="T9" fmla="*/ 28 h 3"/>
                  <a:gd name="T10" fmla="*/ 28 w 3"/>
                  <a:gd name="T11" fmla="*/ 0 h 3"/>
                  <a:gd name="T12" fmla="*/ 65 w 3"/>
                  <a:gd name="T13" fmla="*/ 0 h 3"/>
                  <a:gd name="T14" fmla="*/ 86 w 3"/>
                  <a:gd name="T15" fmla="*/ 0 h 3"/>
                  <a:gd name="T16" fmla="*/ 86 w 3"/>
                  <a:gd name="T17" fmla="*/ 0 h 3"/>
                  <a:gd name="T18" fmla="*/ 86 w 3"/>
                  <a:gd name="T19" fmla="*/ 28 h 3"/>
                  <a:gd name="T20" fmla="*/ 86 w 3"/>
                  <a:gd name="T21" fmla="*/ 86 h 3"/>
                  <a:gd name="T22" fmla="*/ 65 w 3"/>
                  <a:gd name="T23" fmla="*/ 86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1" name="Freeform 478"/>
              <p:cNvSpPr>
                <a:spLocks/>
              </p:cNvSpPr>
              <p:nvPr/>
            </p:nvSpPr>
            <p:spPr bwMode="auto">
              <a:xfrm>
                <a:off x="3612" y="1531"/>
                <a:ext cx="5" cy="5"/>
              </a:xfrm>
              <a:custGeom>
                <a:avLst/>
                <a:gdLst>
                  <a:gd name="T0" fmla="*/ 83 w 2"/>
                  <a:gd name="T1" fmla="*/ 0 h 2"/>
                  <a:gd name="T2" fmla="*/ 83 w 2"/>
                  <a:gd name="T3" fmla="*/ 0 h 2"/>
                  <a:gd name="T4" fmla="*/ 0 w 2"/>
                  <a:gd name="T5" fmla="*/ 83 h 2"/>
                  <a:gd name="T6" fmla="*/ 83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1" y="1"/>
                      <a:pt x="1" y="1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2" name="Freeform 479"/>
              <p:cNvSpPr>
                <a:spLocks/>
              </p:cNvSpPr>
              <p:nvPr/>
            </p:nvSpPr>
            <p:spPr bwMode="auto">
              <a:xfrm>
                <a:off x="3612" y="1529"/>
                <a:ext cx="7" cy="12"/>
              </a:xfrm>
              <a:custGeom>
                <a:avLst/>
                <a:gdLst>
                  <a:gd name="T0" fmla="*/ 0 w 3"/>
                  <a:gd name="T1" fmla="*/ 168 h 5"/>
                  <a:gd name="T2" fmla="*/ 0 w 3"/>
                  <a:gd name="T3" fmla="*/ 98 h 5"/>
                  <a:gd name="T4" fmla="*/ 28 w 3"/>
                  <a:gd name="T5" fmla="*/ 29 h 5"/>
                  <a:gd name="T6" fmla="*/ 65 w 3"/>
                  <a:gd name="T7" fmla="*/ 0 h 5"/>
                  <a:gd name="T8" fmla="*/ 65 w 3"/>
                  <a:gd name="T9" fmla="*/ 0 h 5"/>
                  <a:gd name="T10" fmla="*/ 86 w 3"/>
                  <a:gd name="T11" fmla="*/ 29 h 5"/>
                  <a:gd name="T12" fmla="*/ 0 w 3"/>
                  <a:gd name="T13" fmla="*/ 168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3" name="Freeform 480"/>
              <p:cNvSpPr>
                <a:spLocks/>
              </p:cNvSpPr>
              <p:nvPr/>
            </p:nvSpPr>
            <p:spPr bwMode="auto">
              <a:xfrm>
                <a:off x="3267" y="1250"/>
                <a:ext cx="5" cy="5"/>
              </a:xfrm>
              <a:custGeom>
                <a:avLst/>
                <a:gdLst>
                  <a:gd name="T0" fmla="*/ 0 w 2"/>
                  <a:gd name="T1" fmla="*/ 50 h 2"/>
                  <a:gd name="T2" fmla="*/ 50 w 2"/>
                  <a:gd name="T3" fmla="*/ 0 h 2"/>
                  <a:gd name="T4" fmla="*/ 83 w 2"/>
                  <a:gd name="T5" fmla="*/ 83 h 2"/>
                  <a:gd name="T6" fmla="*/ 50 w 2"/>
                  <a:gd name="T7" fmla="*/ 83 h 2"/>
                  <a:gd name="T8" fmla="*/ 0 w 2"/>
                  <a:gd name="T9" fmla="*/ 5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4" name="Freeform 481"/>
              <p:cNvSpPr>
                <a:spLocks/>
              </p:cNvSpPr>
              <p:nvPr/>
            </p:nvSpPr>
            <p:spPr bwMode="auto">
              <a:xfrm>
                <a:off x="3267" y="1248"/>
                <a:ext cx="5" cy="10"/>
              </a:xfrm>
              <a:custGeom>
                <a:avLst/>
                <a:gdLst>
                  <a:gd name="T0" fmla="*/ 0 w 2"/>
                  <a:gd name="T1" fmla="*/ 158 h 4"/>
                  <a:gd name="T2" fmla="*/ 0 w 2"/>
                  <a:gd name="T3" fmla="*/ 125 h 4"/>
                  <a:gd name="T4" fmla="*/ 0 w 2"/>
                  <a:gd name="T5" fmla="*/ 83 h 4"/>
                  <a:gd name="T6" fmla="*/ 0 w 2"/>
                  <a:gd name="T7" fmla="*/ 83 h 4"/>
                  <a:gd name="T8" fmla="*/ 0 w 2"/>
                  <a:gd name="T9" fmla="*/ 83 h 4"/>
                  <a:gd name="T10" fmla="*/ 0 w 2"/>
                  <a:gd name="T11" fmla="*/ 50 h 4"/>
                  <a:gd name="T12" fmla="*/ 50 w 2"/>
                  <a:gd name="T13" fmla="*/ 0 h 4"/>
                  <a:gd name="T14" fmla="*/ 50 w 2"/>
                  <a:gd name="T15" fmla="*/ 50 h 4"/>
                  <a:gd name="T16" fmla="*/ 83 w 2"/>
                  <a:gd name="T17" fmla="*/ 125 h 4"/>
                  <a:gd name="T18" fmla="*/ 83 w 2"/>
                  <a:gd name="T19" fmla="*/ 158 h 4"/>
                  <a:gd name="T20" fmla="*/ 0 w 2"/>
                  <a:gd name="T21" fmla="*/ 158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5" name="Freeform 482"/>
              <p:cNvSpPr>
                <a:spLocks/>
              </p:cNvSpPr>
              <p:nvPr/>
            </p:nvSpPr>
            <p:spPr bwMode="auto">
              <a:xfrm>
                <a:off x="3201" y="1307"/>
                <a:ext cx="10" cy="7"/>
              </a:xfrm>
              <a:custGeom>
                <a:avLst/>
                <a:gdLst>
                  <a:gd name="T0" fmla="*/ 0 w 4"/>
                  <a:gd name="T1" fmla="*/ 28 h 3"/>
                  <a:gd name="T2" fmla="*/ 125 w 4"/>
                  <a:gd name="T3" fmla="*/ 0 h 3"/>
                  <a:gd name="T4" fmla="*/ 0 w 4"/>
                  <a:gd name="T5" fmla="*/ 28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2"/>
                      <a:pt x="1" y="3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6" name="Freeform 483"/>
              <p:cNvSpPr>
                <a:spLocks/>
              </p:cNvSpPr>
              <p:nvPr/>
            </p:nvSpPr>
            <p:spPr bwMode="auto">
              <a:xfrm>
                <a:off x="3199" y="1305"/>
                <a:ext cx="12" cy="7"/>
              </a:xfrm>
              <a:custGeom>
                <a:avLst/>
                <a:gdLst>
                  <a:gd name="T0" fmla="*/ 98 w 5"/>
                  <a:gd name="T1" fmla="*/ 86 h 3"/>
                  <a:gd name="T2" fmla="*/ 29 w 5"/>
                  <a:gd name="T3" fmla="*/ 65 h 3"/>
                  <a:gd name="T4" fmla="*/ 0 w 5"/>
                  <a:gd name="T5" fmla="*/ 65 h 3"/>
                  <a:gd name="T6" fmla="*/ 139 w 5"/>
                  <a:gd name="T7" fmla="*/ 0 h 3"/>
                  <a:gd name="T8" fmla="*/ 139 w 5"/>
                  <a:gd name="T9" fmla="*/ 28 h 3"/>
                  <a:gd name="T10" fmla="*/ 168 w 5"/>
                  <a:gd name="T11" fmla="*/ 65 h 3"/>
                  <a:gd name="T12" fmla="*/ 98 w 5"/>
                  <a:gd name="T13" fmla="*/ 86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7" name="Freeform 484"/>
              <p:cNvSpPr>
                <a:spLocks/>
              </p:cNvSpPr>
              <p:nvPr/>
            </p:nvSpPr>
            <p:spPr bwMode="auto">
              <a:xfrm>
                <a:off x="3263" y="1158"/>
                <a:ext cx="4" cy="7"/>
              </a:xfrm>
              <a:custGeom>
                <a:avLst/>
                <a:gdLst>
                  <a:gd name="T0" fmla="*/ 32 w 2"/>
                  <a:gd name="T1" fmla="*/ 28 h 3"/>
                  <a:gd name="T2" fmla="*/ 16 w 2"/>
                  <a:gd name="T3" fmla="*/ 86 h 3"/>
                  <a:gd name="T4" fmla="*/ 16 w 2"/>
                  <a:gd name="T5" fmla="*/ 0 h 3"/>
                  <a:gd name="T6" fmla="*/ 32 w 2"/>
                  <a:gd name="T7" fmla="*/ 28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8" name="Freeform 485"/>
              <p:cNvSpPr>
                <a:spLocks/>
              </p:cNvSpPr>
              <p:nvPr/>
            </p:nvSpPr>
            <p:spPr bwMode="auto">
              <a:xfrm>
                <a:off x="3263" y="1156"/>
                <a:ext cx="4" cy="12"/>
              </a:xfrm>
              <a:custGeom>
                <a:avLst/>
                <a:gdLst>
                  <a:gd name="T0" fmla="*/ 32 w 2"/>
                  <a:gd name="T1" fmla="*/ 168 h 5"/>
                  <a:gd name="T2" fmla="*/ 16 w 2"/>
                  <a:gd name="T3" fmla="*/ 139 h 5"/>
                  <a:gd name="T4" fmla="*/ 0 w 2"/>
                  <a:gd name="T5" fmla="*/ 70 h 5"/>
                  <a:gd name="T6" fmla="*/ 0 w 2"/>
                  <a:gd name="T7" fmla="*/ 0 h 5"/>
                  <a:gd name="T8" fmla="*/ 16 w 2"/>
                  <a:gd name="T9" fmla="*/ 0 h 5"/>
                  <a:gd name="T10" fmla="*/ 16 w 2"/>
                  <a:gd name="T11" fmla="*/ 0 h 5"/>
                  <a:gd name="T12" fmla="*/ 32 w 2"/>
                  <a:gd name="T13" fmla="*/ 0 h 5"/>
                  <a:gd name="T14" fmla="*/ 32 w 2"/>
                  <a:gd name="T15" fmla="*/ 29 h 5"/>
                  <a:gd name="T16" fmla="*/ 32 w 2"/>
                  <a:gd name="T17" fmla="*/ 29 h 5"/>
                  <a:gd name="T18" fmla="*/ 32 w 2"/>
                  <a:gd name="T19" fmla="*/ 70 h 5"/>
                  <a:gd name="T20" fmla="*/ 32 w 2"/>
                  <a:gd name="T21" fmla="*/ 98 h 5"/>
                  <a:gd name="T22" fmla="*/ 32 w 2"/>
                  <a:gd name="T23" fmla="*/ 139 h 5"/>
                  <a:gd name="T24" fmla="*/ 32 w 2"/>
                  <a:gd name="T25" fmla="*/ 168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9" name="Freeform 486"/>
              <p:cNvSpPr>
                <a:spLocks/>
              </p:cNvSpPr>
              <p:nvPr/>
            </p:nvSpPr>
            <p:spPr bwMode="auto">
              <a:xfrm>
                <a:off x="3239" y="1217"/>
                <a:ext cx="7" cy="5"/>
              </a:xfrm>
              <a:custGeom>
                <a:avLst/>
                <a:gdLst>
                  <a:gd name="T0" fmla="*/ 28 w 3"/>
                  <a:gd name="T1" fmla="*/ 0 h 2"/>
                  <a:gd name="T2" fmla="*/ 86 w 3"/>
                  <a:gd name="T3" fmla="*/ 0 h 2"/>
                  <a:gd name="T4" fmla="*/ 0 w 3"/>
                  <a:gd name="T5" fmla="*/ 83 h 2"/>
                  <a:gd name="T6" fmla="*/ 28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0" name="Freeform 487"/>
              <p:cNvSpPr>
                <a:spLocks/>
              </p:cNvSpPr>
              <p:nvPr/>
            </p:nvSpPr>
            <p:spPr bwMode="auto">
              <a:xfrm>
                <a:off x="3234" y="1215"/>
                <a:ext cx="14" cy="9"/>
              </a:xfrm>
              <a:custGeom>
                <a:avLst/>
                <a:gdLst>
                  <a:gd name="T0" fmla="*/ 0 w 6"/>
                  <a:gd name="T1" fmla="*/ 101 h 4"/>
                  <a:gd name="T2" fmla="*/ 28 w 6"/>
                  <a:gd name="T3" fmla="*/ 81 h 4"/>
                  <a:gd name="T4" fmla="*/ 65 w 6"/>
                  <a:gd name="T5" fmla="*/ 25 h 4"/>
                  <a:gd name="T6" fmla="*/ 65 w 6"/>
                  <a:gd name="T7" fmla="*/ 0 h 4"/>
                  <a:gd name="T8" fmla="*/ 86 w 6"/>
                  <a:gd name="T9" fmla="*/ 0 h 4"/>
                  <a:gd name="T10" fmla="*/ 114 w 6"/>
                  <a:gd name="T11" fmla="*/ 0 h 4"/>
                  <a:gd name="T12" fmla="*/ 152 w 6"/>
                  <a:gd name="T13" fmla="*/ 25 h 4"/>
                  <a:gd name="T14" fmla="*/ 180 w 6"/>
                  <a:gd name="T15" fmla="*/ 25 h 4"/>
                  <a:gd name="T16" fmla="*/ 152 w 6"/>
                  <a:gd name="T17" fmla="*/ 56 h 4"/>
                  <a:gd name="T18" fmla="*/ 65 w 6"/>
                  <a:gd name="T19" fmla="*/ 81 h 4"/>
                  <a:gd name="T20" fmla="*/ 0 w 6"/>
                  <a:gd name="T21" fmla="*/ 101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3" y="3"/>
                      <a:pt x="2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1" name="Freeform 488"/>
              <p:cNvSpPr>
                <a:spLocks/>
              </p:cNvSpPr>
              <p:nvPr/>
            </p:nvSpPr>
            <p:spPr bwMode="auto">
              <a:xfrm>
                <a:off x="3248" y="1208"/>
                <a:ext cx="5" cy="5"/>
              </a:xfrm>
              <a:custGeom>
                <a:avLst/>
                <a:gdLst>
                  <a:gd name="T0" fmla="*/ 50 w 2"/>
                  <a:gd name="T1" fmla="*/ 0 h 2"/>
                  <a:gd name="T2" fmla="*/ 83 w 2"/>
                  <a:gd name="T3" fmla="*/ 83 h 2"/>
                  <a:gd name="T4" fmla="*/ 0 w 2"/>
                  <a:gd name="T5" fmla="*/ 50 h 2"/>
                  <a:gd name="T6" fmla="*/ 50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2" name="Freeform 489"/>
              <p:cNvSpPr>
                <a:spLocks/>
              </p:cNvSpPr>
              <p:nvPr/>
            </p:nvSpPr>
            <p:spPr bwMode="auto">
              <a:xfrm>
                <a:off x="3246" y="1206"/>
                <a:ext cx="7" cy="9"/>
              </a:xfrm>
              <a:custGeom>
                <a:avLst/>
                <a:gdLst>
                  <a:gd name="T0" fmla="*/ 86 w 3"/>
                  <a:gd name="T1" fmla="*/ 101 h 4"/>
                  <a:gd name="T2" fmla="*/ 65 w 3"/>
                  <a:gd name="T3" fmla="*/ 101 h 4"/>
                  <a:gd name="T4" fmla="*/ 0 w 3"/>
                  <a:gd name="T5" fmla="*/ 81 h 4"/>
                  <a:gd name="T6" fmla="*/ 0 w 3"/>
                  <a:gd name="T7" fmla="*/ 81 h 4"/>
                  <a:gd name="T8" fmla="*/ 0 w 3"/>
                  <a:gd name="T9" fmla="*/ 56 h 4"/>
                  <a:gd name="T10" fmla="*/ 28 w 3"/>
                  <a:gd name="T11" fmla="*/ 56 h 4"/>
                  <a:gd name="T12" fmla="*/ 65 w 3"/>
                  <a:gd name="T13" fmla="*/ 25 h 4"/>
                  <a:gd name="T14" fmla="*/ 65 w 3"/>
                  <a:gd name="T15" fmla="*/ 0 h 4"/>
                  <a:gd name="T16" fmla="*/ 86 w 3"/>
                  <a:gd name="T17" fmla="*/ 56 h 4"/>
                  <a:gd name="T18" fmla="*/ 86 w 3"/>
                  <a:gd name="T19" fmla="*/ 81 h 4"/>
                  <a:gd name="T20" fmla="*/ 86 w 3"/>
                  <a:gd name="T21" fmla="*/ 101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3" name="Freeform 490"/>
              <p:cNvSpPr>
                <a:spLocks/>
              </p:cNvSpPr>
              <p:nvPr/>
            </p:nvSpPr>
            <p:spPr bwMode="auto">
              <a:xfrm>
                <a:off x="3201" y="1201"/>
                <a:ext cx="7" cy="7"/>
              </a:xfrm>
              <a:custGeom>
                <a:avLst/>
                <a:gdLst>
                  <a:gd name="T0" fmla="*/ 0 w 3"/>
                  <a:gd name="T1" fmla="*/ 86 h 3"/>
                  <a:gd name="T2" fmla="*/ 28 w 3"/>
                  <a:gd name="T3" fmla="*/ 0 h 3"/>
                  <a:gd name="T4" fmla="*/ 86 w 3"/>
                  <a:gd name="T5" fmla="*/ 65 h 3"/>
                  <a:gd name="T6" fmla="*/ 0 w 3"/>
                  <a:gd name="T7" fmla="*/ 86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3" y="0"/>
                      <a:pt x="1" y="1"/>
                      <a:pt x="3" y="2"/>
                    </a:cubicBezTo>
                    <a:cubicBezTo>
                      <a:pt x="2" y="2"/>
                      <a:pt x="1" y="2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4" name="Freeform 491"/>
              <p:cNvSpPr>
                <a:spLocks noEditPoints="1"/>
              </p:cNvSpPr>
              <p:nvPr/>
            </p:nvSpPr>
            <p:spPr bwMode="auto">
              <a:xfrm>
                <a:off x="3199" y="1198"/>
                <a:ext cx="14" cy="12"/>
              </a:xfrm>
              <a:custGeom>
                <a:avLst/>
                <a:gdLst>
                  <a:gd name="T0" fmla="*/ 0 w 6"/>
                  <a:gd name="T1" fmla="*/ 168 h 5"/>
                  <a:gd name="T2" fmla="*/ 0 w 6"/>
                  <a:gd name="T3" fmla="*/ 139 h 5"/>
                  <a:gd name="T4" fmla="*/ 28 w 6"/>
                  <a:gd name="T5" fmla="*/ 0 h 5"/>
                  <a:gd name="T6" fmla="*/ 65 w 6"/>
                  <a:gd name="T7" fmla="*/ 0 h 5"/>
                  <a:gd name="T8" fmla="*/ 86 w 6"/>
                  <a:gd name="T9" fmla="*/ 0 h 5"/>
                  <a:gd name="T10" fmla="*/ 114 w 6"/>
                  <a:gd name="T11" fmla="*/ 29 h 5"/>
                  <a:gd name="T12" fmla="*/ 114 w 6"/>
                  <a:gd name="T13" fmla="*/ 70 h 5"/>
                  <a:gd name="T14" fmla="*/ 114 w 6"/>
                  <a:gd name="T15" fmla="*/ 70 h 5"/>
                  <a:gd name="T16" fmla="*/ 180 w 6"/>
                  <a:gd name="T17" fmla="*/ 70 h 5"/>
                  <a:gd name="T18" fmla="*/ 0 w 6"/>
                  <a:gd name="T19" fmla="*/ 168 h 5"/>
                  <a:gd name="T20" fmla="*/ 65 w 6"/>
                  <a:gd name="T21" fmla="*/ 29 h 5"/>
                  <a:gd name="T22" fmla="*/ 28 w 6"/>
                  <a:gd name="T23" fmla="*/ 98 h 5"/>
                  <a:gd name="T24" fmla="*/ 86 w 6"/>
                  <a:gd name="T25" fmla="*/ 98 h 5"/>
                  <a:gd name="T26" fmla="*/ 65 w 6"/>
                  <a:gd name="T27" fmla="*/ 29 h 5"/>
                  <a:gd name="T28" fmla="*/ 86 w 6"/>
                  <a:gd name="T29" fmla="*/ 29 h 5"/>
                  <a:gd name="T30" fmla="*/ 65 w 6"/>
                  <a:gd name="T31" fmla="*/ 29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6" y="2"/>
                      <a:pt x="6" y="2"/>
                    </a:cubicBezTo>
                    <a:lnTo>
                      <a:pt x="0" y="5"/>
                    </a:lnTo>
                    <a:close/>
                    <a:moveTo>
                      <a:pt x="2" y="1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5" name="Freeform 492"/>
              <p:cNvSpPr>
                <a:spLocks/>
              </p:cNvSpPr>
              <p:nvPr/>
            </p:nvSpPr>
            <p:spPr bwMode="auto">
              <a:xfrm>
                <a:off x="3137" y="1253"/>
                <a:ext cx="12" cy="14"/>
              </a:xfrm>
              <a:custGeom>
                <a:avLst/>
                <a:gdLst>
                  <a:gd name="T0" fmla="*/ 29 w 5"/>
                  <a:gd name="T1" fmla="*/ 86 h 6"/>
                  <a:gd name="T2" fmla="*/ 0 w 5"/>
                  <a:gd name="T3" fmla="*/ 65 h 6"/>
                  <a:gd name="T4" fmla="*/ 29 w 5"/>
                  <a:gd name="T5" fmla="*/ 65 h 6"/>
                  <a:gd name="T6" fmla="*/ 29 w 5"/>
                  <a:gd name="T7" fmla="*/ 0 h 6"/>
                  <a:gd name="T8" fmla="*/ 168 w 5"/>
                  <a:gd name="T9" fmla="*/ 152 h 6"/>
                  <a:gd name="T10" fmla="*/ 29 w 5"/>
                  <a:gd name="T11" fmla="*/ 114 h 6"/>
                  <a:gd name="T12" fmla="*/ 29 w 5"/>
                  <a:gd name="T13" fmla="*/ 114 h 6"/>
                  <a:gd name="T14" fmla="*/ 29 w 5"/>
                  <a:gd name="T15" fmla="*/ 8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2"/>
                      <a:pt x="3" y="3"/>
                      <a:pt x="5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" name="Freeform 493"/>
              <p:cNvSpPr>
                <a:spLocks noEditPoints="1"/>
              </p:cNvSpPr>
              <p:nvPr/>
            </p:nvSpPr>
            <p:spPr bwMode="auto">
              <a:xfrm>
                <a:off x="3135" y="1250"/>
                <a:ext cx="17" cy="22"/>
              </a:xfrm>
              <a:custGeom>
                <a:avLst/>
                <a:gdLst>
                  <a:gd name="T0" fmla="*/ 100 w 7"/>
                  <a:gd name="T1" fmla="*/ 323 h 9"/>
                  <a:gd name="T2" fmla="*/ 29 w 7"/>
                  <a:gd name="T3" fmla="*/ 174 h 9"/>
                  <a:gd name="T4" fmla="*/ 29 w 7"/>
                  <a:gd name="T5" fmla="*/ 174 h 9"/>
                  <a:gd name="T6" fmla="*/ 0 w 7"/>
                  <a:gd name="T7" fmla="*/ 103 h 9"/>
                  <a:gd name="T8" fmla="*/ 0 w 7"/>
                  <a:gd name="T9" fmla="*/ 103 h 9"/>
                  <a:gd name="T10" fmla="*/ 0 w 7"/>
                  <a:gd name="T11" fmla="*/ 71 h 9"/>
                  <a:gd name="T12" fmla="*/ 29 w 7"/>
                  <a:gd name="T13" fmla="*/ 71 h 9"/>
                  <a:gd name="T14" fmla="*/ 29 w 7"/>
                  <a:gd name="T15" fmla="*/ 29 h 9"/>
                  <a:gd name="T16" fmla="*/ 70 w 7"/>
                  <a:gd name="T17" fmla="*/ 29 h 9"/>
                  <a:gd name="T18" fmla="*/ 70 w 7"/>
                  <a:gd name="T19" fmla="*/ 0 h 9"/>
                  <a:gd name="T20" fmla="*/ 70 w 7"/>
                  <a:gd name="T21" fmla="*/ 29 h 9"/>
                  <a:gd name="T22" fmla="*/ 211 w 7"/>
                  <a:gd name="T23" fmla="*/ 174 h 9"/>
                  <a:gd name="T24" fmla="*/ 243 w 7"/>
                  <a:gd name="T25" fmla="*/ 220 h 9"/>
                  <a:gd name="T26" fmla="*/ 211 w 7"/>
                  <a:gd name="T27" fmla="*/ 220 h 9"/>
                  <a:gd name="T28" fmla="*/ 100 w 7"/>
                  <a:gd name="T29" fmla="*/ 220 h 9"/>
                  <a:gd name="T30" fmla="*/ 100 w 7"/>
                  <a:gd name="T31" fmla="*/ 323 h 9"/>
                  <a:gd name="T32" fmla="*/ 70 w 7"/>
                  <a:gd name="T33" fmla="*/ 144 h 9"/>
                  <a:gd name="T34" fmla="*/ 70 w 7"/>
                  <a:gd name="T35" fmla="*/ 144 h 9"/>
                  <a:gd name="T36" fmla="*/ 100 w 7"/>
                  <a:gd name="T37" fmla="*/ 174 h 9"/>
                  <a:gd name="T38" fmla="*/ 170 w 7"/>
                  <a:gd name="T39" fmla="*/ 174 h 9"/>
                  <a:gd name="T40" fmla="*/ 70 w 7"/>
                  <a:gd name="T41" fmla="*/ 71 h 9"/>
                  <a:gd name="T42" fmla="*/ 70 w 7"/>
                  <a:gd name="T43" fmla="*/ 71 h 9"/>
                  <a:gd name="T44" fmla="*/ 70 w 7"/>
                  <a:gd name="T45" fmla="*/ 71 h 9"/>
                  <a:gd name="T46" fmla="*/ 100 w 7"/>
                  <a:gd name="T47" fmla="*/ 103 h 9"/>
                  <a:gd name="T48" fmla="*/ 70 w 7"/>
                  <a:gd name="T49" fmla="*/ 103 h 9"/>
                  <a:gd name="T50" fmla="*/ 70 w 7"/>
                  <a:gd name="T51" fmla="*/ 144 h 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" h="9">
                    <a:moveTo>
                      <a:pt x="3" y="9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2"/>
                      <a:pt x="5" y="4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4" y="7"/>
                      <a:pt x="3" y="6"/>
                    </a:cubicBezTo>
                    <a:lnTo>
                      <a:pt x="3" y="9"/>
                    </a:lnTo>
                    <a:close/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4" y="5"/>
                      <a:pt x="4" y="6"/>
                      <a:pt x="5" y="5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" name="Freeform 494"/>
              <p:cNvSpPr>
                <a:spLocks/>
              </p:cNvSpPr>
              <p:nvPr/>
            </p:nvSpPr>
            <p:spPr bwMode="auto">
              <a:xfrm>
                <a:off x="3102" y="1236"/>
                <a:ext cx="7" cy="10"/>
              </a:xfrm>
              <a:custGeom>
                <a:avLst/>
                <a:gdLst>
                  <a:gd name="T0" fmla="*/ 0 w 3"/>
                  <a:gd name="T1" fmla="*/ 50 h 4"/>
                  <a:gd name="T2" fmla="*/ 86 w 3"/>
                  <a:gd name="T3" fmla="*/ 158 h 4"/>
                  <a:gd name="T4" fmla="*/ 0 w 3"/>
                  <a:gd name="T5" fmla="*/ 5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2" y="0"/>
                      <a:pt x="3" y="2"/>
                      <a:pt x="3" y="4"/>
                    </a:cubicBezTo>
                    <a:cubicBezTo>
                      <a:pt x="2" y="3"/>
                      <a:pt x="1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" name="Freeform 495"/>
              <p:cNvSpPr>
                <a:spLocks/>
              </p:cNvSpPr>
              <p:nvPr/>
            </p:nvSpPr>
            <p:spPr bwMode="auto">
              <a:xfrm>
                <a:off x="3100" y="1236"/>
                <a:ext cx="9" cy="12"/>
              </a:xfrm>
              <a:custGeom>
                <a:avLst/>
                <a:gdLst>
                  <a:gd name="T0" fmla="*/ 101 w 4"/>
                  <a:gd name="T1" fmla="*/ 168 h 5"/>
                  <a:gd name="T2" fmla="*/ 81 w 4"/>
                  <a:gd name="T3" fmla="*/ 139 h 5"/>
                  <a:gd name="T4" fmla="*/ 25 w 4"/>
                  <a:gd name="T5" fmla="*/ 29 h 5"/>
                  <a:gd name="T6" fmla="*/ 0 w 4"/>
                  <a:gd name="T7" fmla="*/ 29 h 5"/>
                  <a:gd name="T8" fmla="*/ 25 w 4"/>
                  <a:gd name="T9" fmla="*/ 0 h 5"/>
                  <a:gd name="T10" fmla="*/ 101 w 4"/>
                  <a:gd name="T11" fmla="*/ 29 h 5"/>
                  <a:gd name="T12" fmla="*/ 101 w 4"/>
                  <a:gd name="T13" fmla="*/ 139 h 5"/>
                  <a:gd name="T14" fmla="*/ 101 w 4"/>
                  <a:gd name="T15" fmla="*/ 168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4" y="4"/>
                    </a:cubicBez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" name="Freeform 496"/>
              <p:cNvSpPr>
                <a:spLocks/>
              </p:cNvSpPr>
              <p:nvPr/>
            </p:nvSpPr>
            <p:spPr bwMode="auto">
              <a:xfrm>
                <a:off x="3111" y="1125"/>
                <a:ext cx="86" cy="81"/>
              </a:xfrm>
              <a:custGeom>
                <a:avLst/>
                <a:gdLst>
                  <a:gd name="T0" fmla="*/ 0 w 36"/>
                  <a:gd name="T1" fmla="*/ 932 h 34"/>
                  <a:gd name="T2" fmla="*/ 165 w 36"/>
                  <a:gd name="T3" fmla="*/ 862 h 34"/>
                  <a:gd name="T4" fmla="*/ 98 w 36"/>
                  <a:gd name="T5" fmla="*/ 812 h 34"/>
                  <a:gd name="T6" fmla="*/ 136 w 36"/>
                  <a:gd name="T7" fmla="*/ 812 h 34"/>
                  <a:gd name="T8" fmla="*/ 98 w 36"/>
                  <a:gd name="T9" fmla="*/ 772 h 34"/>
                  <a:gd name="T10" fmla="*/ 165 w 36"/>
                  <a:gd name="T11" fmla="*/ 743 h 34"/>
                  <a:gd name="T12" fmla="*/ 136 w 36"/>
                  <a:gd name="T13" fmla="*/ 703 h 34"/>
                  <a:gd name="T14" fmla="*/ 234 w 36"/>
                  <a:gd name="T15" fmla="*/ 677 h 34"/>
                  <a:gd name="T16" fmla="*/ 136 w 36"/>
                  <a:gd name="T17" fmla="*/ 677 h 34"/>
                  <a:gd name="T18" fmla="*/ 165 w 36"/>
                  <a:gd name="T19" fmla="*/ 608 h 34"/>
                  <a:gd name="T20" fmla="*/ 136 w 36"/>
                  <a:gd name="T21" fmla="*/ 555 h 34"/>
                  <a:gd name="T22" fmla="*/ 518 w 36"/>
                  <a:gd name="T23" fmla="*/ 255 h 34"/>
                  <a:gd name="T24" fmla="*/ 490 w 36"/>
                  <a:gd name="T25" fmla="*/ 284 h 34"/>
                  <a:gd name="T26" fmla="*/ 559 w 36"/>
                  <a:gd name="T27" fmla="*/ 188 h 34"/>
                  <a:gd name="T28" fmla="*/ 724 w 36"/>
                  <a:gd name="T29" fmla="*/ 233 h 34"/>
                  <a:gd name="T30" fmla="*/ 884 w 36"/>
                  <a:gd name="T31" fmla="*/ 136 h 34"/>
                  <a:gd name="T32" fmla="*/ 1039 w 36"/>
                  <a:gd name="T33" fmla="*/ 0 h 34"/>
                  <a:gd name="T34" fmla="*/ 1147 w 36"/>
                  <a:gd name="T35" fmla="*/ 136 h 34"/>
                  <a:gd name="T36" fmla="*/ 1147 w 36"/>
                  <a:gd name="T37" fmla="*/ 136 h 34"/>
                  <a:gd name="T38" fmla="*/ 982 w 36"/>
                  <a:gd name="T39" fmla="*/ 284 h 34"/>
                  <a:gd name="T40" fmla="*/ 748 w 36"/>
                  <a:gd name="T41" fmla="*/ 391 h 34"/>
                  <a:gd name="T42" fmla="*/ 559 w 36"/>
                  <a:gd name="T43" fmla="*/ 579 h 34"/>
                  <a:gd name="T44" fmla="*/ 490 w 36"/>
                  <a:gd name="T45" fmla="*/ 579 h 34"/>
                  <a:gd name="T46" fmla="*/ 518 w 36"/>
                  <a:gd name="T47" fmla="*/ 608 h 34"/>
                  <a:gd name="T48" fmla="*/ 423 w 36"/>
                  <a:gd name="T49" fmla="*/ 677 h 34"/>
                  <a:gd name="T50" fmla="*/ 452 w 36"/>
                  <a:gd name="T51" fmla="*/ 743 h 34"/>
                  <a:gd name="T52" fmla="*/ 394 w 36"/>
                  <a:gd name="T53" fmla="*/ 703 h 34"/>
                  <a:gd name="T54" fmla="*/ 394 w 36"/>
                  <a:gd name="T55" fmla="*/ 772 h 34"/>
                  <a:gd name="T56" fmla="*/ 325 w 36"/>
                  <a:gd name="T57" fmla="*/ 703 h 34"/>
                  <a:gd name="T58" fmla="*/ 325 w 36"/>
                  <a:gd name="T59" fmla="*/ 862 h 34"/>
                  <a:gd name="T60" fmla="*/ 303 w 36"/>
                  <a:gd name="T61" fmla="*/ 812 h 34"/>
                  <a:gd name="T62" fmla="*/ 303 w 36"/>
                  <a:gd name="T63" fmla="*/ 932 h 34"/>
                  <a:gd name="T64" fmla="*/ 234 w 36"/>
                  <a:gd name="T65" fmla="*/ 908 h 34"/>
                  <a:gd name="T66" fmla="*/ 258 w 36"/>
                  <a:gd name="T67" fmla="*/ 960 h 34"/>
                  <a:gd name="T68" fmla="*/ 234 w 36"/>
                  <a:gd name="T69" fmla="*/ 960 h 34"/>
                  <a:gd name="T70" fmla="*/ 234 w 36"/>
                  <a:gd name="T71" fmla="*/ 1067 h 34"/>
                  <a:gd name="T72" fmla="*/ 29 w 36"/>
                  <a:gd name="T73" fmla="*/ 1027 h 34"/>
                  <a:gd name="T74" fmla="*/ 98 w 36"/>
                  <a:gd name="T75" fmla="*/ 960 h 34"/>
                  <a:gd name="T76" fmla="*/ 0 w 36"/>
                  <a:gd name="T77" fmla="*/ 932 h 3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6" h="34">
                    <a:moveTo>
                      <a:pt x="0" y="29"/>
                    </a:moveTo>
                    <a:cubicBezTo>
                      <a:pt x="2" y="27"/>
                      <a:pt x="2" y="25"/>
                      <a:pt x="5" y="27"/>
                    </a:cubicBezTo>
                    <a:cubicBezTo>
                      <a:pt x="5" y="26"/>
                      <a:pt x="4" y="26"/>
                      <a:pt x="3" y="25"/>
                    </a:cubicBezTo>
                    <a:cubicBezTo>
                      <a:pt x="3" y="25"/>
                      <a:pt x="4" y="25"/>
                      <a:pt x="4" y="25"/>
                    </a:cubicBezTo>
                    <a:cubicBezTo>
                      <a:pt x="4" y="24"/>
                      <a:pt x="4" y="24"/>
                      <a:pt x="3" y="24"/>
                    </a:cubicBezTo>
                    <a:cubicBezTo>
                      <a:pt x="4" y="24"/>
                      <a:pt x="4" y="23"/>
                      <a:pt x="5" y="23"/>
                    </a:cubicBezTo>
                    <a:cubicBezTo>
                      <a:pt x="5" y="23"/>
                      <a:pt x="4" y="22"/>
                      <a:pt x="4" y="22"/>
                    </a:cubicBezTo>
                    <a:cubicBezTo>
                      <a:pt x="5" y="21"/>
                      <a:pt x="6" y="21"/>
                      <a:pt x="7" y="21"/>
                    </a:cubicBezTo>
                    <a:cubicBezTo>
                      <a:pt x="6" y="21"/>
                      <a:pt x="5" y="21"/>
                      <a:pt x="4" y="21"/>
                    </a:cubicBezTo>
                    <a:cubicBezTo>
                      <a:pt x="5" y="20"/>
                      <a:pt x="5" y="19"/>
                      <a:pt x="5" y="19"/>
                    </a:cubicBezTo>
                    <a:cubicBezTo>
                      <a:pt x="4" y="19"/>
                      <a:pt x="4" y="18"/>
                      <a:pt x="4" y="17"/>
                    </a:cubicBezTo>
                    <a:cubicBezTo>
                      <a:pt x="7" y="21"/>
                      <a:pt x="13" y="7"/>
                      <a:pt x="16" y="8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7" y="9"/>
                      <a:pt x="17" y="8"/>
                      <a:pt x="17" y="6"/>
                    </a:cubicBezTo>
                    <a:cubicBezTo>
                      <a:pt x="19" y="7"/>
                      <a:pt x="20" y="8"/>
                      <a:pt x="22" y="7"/>
                    </a:cubicBezTo>
                    <a:cubicBezTo>
                      <a:pt x="24" y="6"/>
                      <a:pt x="25" y="5"/>
                      <a:pt x="27" y="4"/>
                    </a:cubicBezTo>
                    <a:cubicBezTo>
                      <a:pt x="29" y="2"/>
                      <a:pt x="30" y="0"/>
                      <a:pt x="32" y="0"/>
                    </a:cubicBezTo>
                    <a:cubicBezTo>
                      <a:pt x="34" y="0"/>
                      <a:pt x="36" y="2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4" y="8"/>
                      <a:pt x="33" y="8"/>
                      <a:pt x="30" y="9"/>
                    </a:cubicBezTo>
                    <a:cubicBezTo>
                      <a:pt x="29" y="10"/>
                      <a:pt x="23" y="14"/>
                      <a:pt x="23" y="12"/>
                    </a:cubicBezTo>
                    <a:cubicBezTo>
                      <a:pt x="22" y="13"/>
                      <a:pt x="19" y="18"/>
                      <a:pt x="17" y="18"/>
                    </a:cubicBezTo>
                    <a:cubicBezTo>
                      <a:pt x="17" y="18"/>
                      <a:pt x="16" y="18"/>
                      <a:pt x="15" y="18"/>
                    </a:cubicBezTo>
                    <a:cubicBezTo>
                      <a:pt x="15" y="19"/>
                      <a:pt x="16" y="19"/>
                      <a:pt x="16" y="19"/>
                    </a:cubicBezTo>
                    <a:cubicBezTo>
                      <a:pt x="16" y="21"/>
                      <a:pt x="15" y="22"/>
                      <a:pt x="13" y="21"/>
                    </a:cubicBezTo>
                    <a:cubicBezTo>
                      <a:pt x="13" y="21"/>
                      <a:pt x="14" y="22"/>
                      <a:pt x="14" y="23"/>
                    </a:cubicBezTo>
                    <a:cubicBezTo>
                      <a:pt x="13" y="22"/>
                      <a:pt x="13" y="22"/>
                      <a:pt x="12" y="22"/>
                    </a:cubicBezTo>
                    <a:cubicBezTo>
                      <a:pt x="13" y="22"/>
                      <a:pt x="13" y="23"/>
                      <a:pt x="12" y="24"/>
                    </a:cubicBezTo>
                    <a:cubicBezTo>
                      <a:pt x="11" y="23"/>
                      <a:pt x="11" y="23"/>
                      <a:pt x="10" y="22"/>
                    </a:cubicBezTo>
                    <a:cubicBezTo>
                      <a:pt x="11" y="25"/>
                      <a:pt x="12" y="25"/>
                      <a:pt x="10" y="27"/>
                    </a:cubicBezTo>
                    <a:cubicBezTo>
                      <a:pt x="10" y="27"/>
                      <a:pt x="9" y="26"/>
                      <a:pt x="9" y="25"/>
                    </a:cubicBezTo>
                    <a:cubicBezTo>
                      <a:pt x="7" y="27"/>
                      <a:pt x="10" y="27"/>
                      <a:pt x="9" y="29"/>
                    </a:cubicBezTo>
                    <a:cubicBezTo>
                      <a:pt x="8" y="29"/>
                      <a:pt x="8" y="29"/>
                      <a:pt x="7" y="28"/>
                    </a:cubicBezTo>
                    <a:cubicBezTo>
                      <a:pt x="7" y="29"/>
                      <a:pt x="8" y="30"/>
                      <a:pt x="8" y="30"/>
                    </a:cubicBezTo>
                    <a:cubicBezTo>
                      <a:pt x="8" y="30"/>
                      <a:pt x="7" y="30"/>
                      <a:pt x="7" y="30"/>
                    </a:cubicBezTo>
                    <a:cubicBezTo>
                      <a:pt x="7" y="30"/>
                      <a:pt x="8" y="34"/>
                      <a:pt x="7" y="33"/>
                    </a:cubicBezTo>
                    <a:cubicBezTo>
                      <a:pt x="4" y="32"/>
                      <a:pt x="3" y="32"/>
                      <a:pt x="1" y="32"/>
                    </a:cubicBezTo>
                    <a:cubicBezTo>
                      <a:pt x="1" y="31"/>
                      <a:pt x="2" y="31"/>
                      <a:pt x="3" y="30"/>
                    </a:cubicBezTo>
                    <a:cubicBezTo>
                      <a:pt x="2" y="30"/>
                      <a:pt x="0" y="31"/>
                      <a:pt x="0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0" name="Freeform 497"/>
              <p:cNvSpPr>
                <a:spLocks noEditPoints="1"/>
              </p:cNvSpPr>
              <p:nvPr/>
            </p:nvSpPr>
            <p:spPr bwMode="auto">
              <a:xfrm>
                <a:off x="3109" y="1123"/>
                <a:ext cx="88" cy="83"/>
              </a:xfrm>
              <a:custGeom>
                <a:avLst/>
                <a:gdLst>
                  <a:gd name="T0" fmla="*/ 226 w 37"/>
                  <a:gd name="T1" fmla="*/ 1107 h 35"/>
                  <a:gd name="T2" fmla="*/ 69 w 37"/>
                  <a:gd name="T3" fmla="*/ 1013 h 35"/>
                  <a:gd name="T4" fmla="*/ 0 w 37"/>
                  <a:gd name="T5" fmla="*/ 944 h 35"/>
                  <a:gd name="T6" fmla="*/ 136 w 37"/>
                  <a:gd name="T7" fmla="*/ 854 h 35"/>
                  <a:gd name="T8" fmla="*/ 136 w 37"/>
                  <a:gd name="T9" fmla="*/ 787 h 35"/>
                  <a:gd name="T10" fmla="*/ 136 w 37"/>
                  <a:gd name="T11" fmla="*/ 759 h 35"/>
                  <a:gd name="T12" fmla="*/ 164 w 37"/>
                  <a:gd name="T13" fmla="*/ 759 h 35"/>
                  <a:gd name="T14" fmla="*/ 136 w 37"/>
                  <a:gd name="T15" fmla="*/ 692 h 35"/>
                  <a:gd name="T16" fmla="*/ 164 w 37"/>
                  <a:gd name="T17" fmla="*/ 669 h 35"/>
                  <a:gd name="T18" fmla="*/ 164 w 37"/>
                  <a:gd name="T19" fmla="*/ 574 h 35"/>
                  <a:gd name="T20" fmla="*/ 186 w 37"/>
                  <a:gd name="T21" fmla="*/ 574 h 35"/>
                  <a:gd name="T22" fmla="*/ 538 w 37"/>
                  <a:gd name="T23" fmla="*/ 282 h 35"/>
                  <a:gd name="T24" fmla="*/ 538 w 37"/>
                  <a:gd name="T25" fmla="*/ 185 h 35"/>
                  <a:gd name="T26" fmla="*/ 899 w 37"/>
                  <a:gd name="T27" fmla="*/ 119 h 35"/>
                  <a:gd name="T28" fmla="*/ 1051 w 37"/>
                  <a:gd name="T29" fmla="*/ 0 h 35"/>
                  <a:gd name="T30" fmla="*/ 1182 w 37"/>
                  <a:gd name="T31" fmla="*/ 157 h 35"/>
                  <a:gd name="T32" fmla="*/ 997 w 37"/>
                  <a:gd name="T33" fmla="*/ 349 h 35"/>
                  <a:gd name="T34" fmla="*/ 768 w 37"/>
                  <a:gd name="T35" fmla="*/ 439 h 35"/>
                  <a:gd name="T36" fmla="*/ 578 w 37"/>
                  <a:gd name="T37" fmla="*/ 602 h 35"/>
                  <a:gd name="T38" fmla="*/ 578 w 37"/>
                  <a:gd name="T39" fmla="*/ 624 h 35"/>
                  <a:gd name="T40" fmla="*/ 538 w 37"/>
                  <a:gd name="T41" fmla="*/ 787 h 35"/>
                  <a:gd name="T42" fmla="*/ 442 w 37"/>
                  <a:gd name="T43" fmla="*/ 759 h 35"/>
                  <a:gd name="T44" fmla="*/ 350 w 37"/>
                  <a:gd name="T45" fmla="*/ 922 h 35"/>
                  <a:gd name="T46" fmla="*/ 350 w 37"/>
                  <a:gd name="T47" fmla="*/ 944 h 35"/>
                  <a:gd name="T48" fmla="*/ 350 w 37"/>
                  <a:gd name="T49" fmla="*/ 944 h 35"/>
                  <a:gd name="T50" fmla="*/ 390 w 37"/>
                  <a:gd name="T51" fmla="*/ 1041 h 35"/>
                  <a:gd name="T52" fmla="*/ 283 w 37"/>
                  <a:gd name="T53" fmla="*/ 1079 h 35"/>
                  <a:gd name="T54" fmla="*/ 226 w 37"/>
                  <a:gd name="T55" fmla="*/ 1041 h 35"/>
                  <a:gd name="T56" fmla="*/ 254 w 37"/>
                  <a:gd name="T57" fmla="*/ 1079 h 35"/>
                  <a:gd name="T58" fmla="*/ 226 w 37"/>
                  <a:gd name="T59" fmla="*/ 944 h 35"/>
                  <a:gd name="T60" fmla="*/ 186 w 37"/>
                  <a:gd name="T61" fmla="*/ 882 h 35"/>
                  <a:gd name="T62" fmla="*/ 29 w 37"/>
                  <a:gd name="T63" fmla="*/ 944 h 35"/>
                  <a:gd name="T64" fmla="*/ 136 w 37"/>
                  <a:gd name="T65" fmla="*/ 944 h 35"/>
                  <a:gd name="T66" fmla="*/ 136 w 37"/>
                  <a:gd name="T67" fmla="*/ 1041 h 35"/>
                  <a:gd name="T68" fmla="*/ 323 w 37"/>
                  <a:gd name="T69" fmla="*/ 922 h 35"/>
                  <a:gd name="T70" fmla="*/ 323 w 37"/>
                  <a:gd name="T71" fmla="*/ 787 h 35"/>
                  <a:gd name="T72" fmla="*/ 350 w 37"/>
                  <a:gd name="T73" fmla="*/ 759 h 35"/>
                  <a:gd name="T74" fmla="*/ 186 w 37"/>
                  <a:gd name="T75" fmla="*/ 730 h 35"/>
                  <a:gd name="T76" fmla="*/ 226 w 37"/>
                  <a:gd name="T77" fmla="*/ 787 h 35"/>
                  <a:gd name="T78" fmla="*/ 186 w 37"/>
                  <a:gd name="T79" fmla="*/ 787 h 35"/>
                  <a:gd name="T80" fmla="*/ 164 w 37"/>
                  <a:gd name="T81" fmla="*/ 828 h 35"/>
                  <a:gd name="T82" fmla="*/ 283 w 37"/>
                  <a:gd name="T83" fmla="*/ 574 h 35"/>
                  <a:gd name="T84" fmla="*/ 419 w 37"/>
                  <a:gd name="T85" fmla="*/ 759 h 35"/>
                  <a:gd name="T86" fmla="*/ 350 w 37"/>
                  <a:gd name="T87" fmla="*/ 669 h 35"/>
                  <a:gd name="T88" fmla="*/ 442 w 37"/>
                  <a:gd name="T89" fmla="*/ 692 h 35"/>
                  <a:gd name="T90" fmla="*/ 509 w 37"/>
                  <a:gd name="T91" fmla="*/ 624 h 35"/>
                  <a:gd name="T92" fmla="*/ 509 w 37"/>
                  <a:gd name="T93" fmla="*/ 574 h 35"/>
                  <a:gd name="T94" fmla="*/ 702 w 37"/>
                  <a:gd name="T95" fmla="*/ 439 h 35"/>
                  <a:gd name="T96" fmla="*/ 768 w 37"/>
                  <a:gd name="T97" fmla="*/ 415 h 35"/>
                  <a:gd name="T98" fmla="*/ 997 w 37"/>
                  <a:gd name="T99" fmla="*/ 320 h 35"/>
                  <a:gd name="T100" fmla="*/ 1115 w 37"/>
                  <a:gd name="T101" fmla="*/ 185 h 35"/>
                  <a:gd name="T102" fmla="*/ 1051 w 37"/>
                  <a:gd name="T103" fmla="*/ 28 h 35"/>
                  <a:gd name="T104" fmla="*/ 899 w 37"/>
                  <a:gd name="T105" fmla="*/ 157 h 35"/>
                  <a:gd name="T106" fmla="*/ 509 w 37"/>
                  <a:gd name="T107" fmla="*/ 349 h 35"/>
                  <a:gd name="T108" fmla="*/ 390 w 37"/>
                  <a:gd name="T109" fmla="*/ 439 h 35"/>
                  <a:gd name="T110" fmla="*/ 164 w 37"/>
                  <a:gd name="T111" fmla="*/ 602 h 35"/>
                  <a:gd name="T112" fmla="*/ 186 w 37"/>
                  <a:gd name="T113" fmla="*/ 624 h 35"/>
                  <a:gd name="T114" fmla="*/ 323 w 37"/>
                  <a:gd name="T115" fmla="*/ 692 h 3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7" h="35">
                    <a:moveTo>
                      <a:pt x="8" y="35"/>
                    </a:moveTo>
                    <a:cubicBezTo>
                      <a:pt x="8" y="35"/>
                      <a:pt x="8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5" y="34"/>
                      <a:pt x="4" y="33"/>
                      <a:pt x="2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9"/>
                      <a:pt x="1" y="29"/>
                      <a:pt x="1" y="28"/>
                    </a:cubicBezTo>
                    <a:cubicBezTo>
                      <a:pt x="2" y="28"/>
                      <a:pt x="3" y="27"/>
                      <a:pt x="4" y="27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3"/>
                      <a:pt x="5" y="23"/>
                      <a:pt x="4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4" y="20"/>
                      <a:pt x="4" y="20"/>
                    </a:cubicBezTo>
                    <a:cubicBezTo>
                      <a:pt x="4" y="19"/>
                      <a:pt x="4" y="18"/>
                      <a:pt x="5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9" y="16"/>
                      <a:pt x="11" y="14"/>
                    </a:cubicBezTo>
                    <a:cubicBezTo>
                      <a:pt x="13" y="11"/>
                      <a:pt x="15" y="8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0" y="8"/>
                      <a:pt x="21" y="8"/>
                      <a:pt x="23" y="7"/>
                    </a:cubicBezTo>
                    <a:cubicBezTo>
                      <a:pt x="25" y="7"/>
                      <a:pt x="26" y="6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3"/>
                      <a:pt x="29" y="3"/>
                    </a:cubicBezTo>
                    <a:cubicBezTo>
                      <a:pt x="30" y="2"/>
                      <a:pt x="32" y="0"/>
                      <a:pt x="33" y="0"/>
                    </a:cubicBezTo>
                    <a:cubicBezTo>
                      <a:pt x="35" y="0"/>
                      <a:pt x="36" y="1"/>
                      <a:pt x="36" y="2"/>
                    </a:cubicBezTo>
                    <a:cubicBezTo>
                      <a:pt x="37" y="3"/>
                      <a:pt x="37" y="4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5" y="9"/>
                      <a:pt x="35" y="9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0" y="12"/>
                    </a:cubicBezTo>
                    <a:cubicBezTo>
                      <a:pt x="29" y="13"/>
                      <a:pt x="26" y="14"/>
                      <a:pt x="25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4"/>
                      <a:pt x="23" y="14"/>
                      <a:pt x="23" y="15"/>
                    </a:cubicBezTo>
                    <a:cubicBezTo>
                      <a:pt x="21" y="17"/>
                      <a:pt x="19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8" y="20"/>
                      <a:pt x="18" y="20"/>
                    </a:cubicBezTo>
                    <a:cubicBezTo>
                      <a:pt x="17" y="22"/>
                      <a:pt x="16" y="23"/>
                      <a:pt x="15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6"/>
                      <a:pt x="13" y="27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3"/>
                      <a:pt x="9" y="34"/>
                      <a:pt x="9" y="34"/>
                    </a:cubicBezTo>
                    <a:cubicBezTo>
                      <a:pt x="9" y="35"/>
                      <a:pt x="8" y="35"/>
                      <a:pt x="8" y="35"/>
                    </a:cubicBezTo>
                    <a:close/>
                    <a:moveTo>
                      <a:pt x="4" y="33"/>
                    </a:moveTo>
                    <a:cubicBezTo>
                      <a:pt x="5" y="33"/>
                      <a:pt x="6" y="33"/>
                      <a:pt x="7" y="33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3"/>
                      <a:pt x="8" y="32"/>
                      <a:pt x="7" y="31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7" y="30"/>
                      <a:pt x="7" y="30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4" y="27"/>
                      <a:pt x="4" y="28"/>
                      <a:pt x="2" y="29"/>
                    </a:cubicBezTo>
                    <a:cubicBezTo>
                      <a:pt x="2" y="29"/>
                      <a:pt x="2" y="30"/>
                      <a:pt x="1" y="30"/>
                    </a:cubicBezTo>
                    <a:cubicBezTo>
                      <a:pt x="1" y="31"/>
                      <a:pt x="2" y="31"/>
                      <a:pt x="2" y="31"/>
                    </a:cubicBezTo>
                    <a:cubicBezTo>
                      <a:pt x="2" y="31"/>
                      <a:pt x="3" y="30"/>
                      <a:pt x="3" y="30"/>
                    </a:cubicBezTo>
                    <a:cubicBezTo>
                      <a:pt x="3" y="30"/>
                      <a:pt x="4" y="30"/>
                      <a:pt x="4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4" y="33"/>
                      <a:pt x="4" y="33"/>
                    </a:cubicBezTo>
                    <a:close/>
                    <a:moveTo>
                      <a:pt x="9" y="29"/>
                    </a:moveTo>
                    <a:cubicBezTo>
                      <a:pt x="9" y="29"/>
                      <a:pt x="9" y="29"/>
                      <a:pt x="1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9" y="29"/>
                      <a:pt x="9" y="29"/>
                    </a:cubicBezTo>
                    <a:cubicBezTo>
                      <a:pt x="9" y="28"/>
                      <a:pt x="8" y="27"/>
                      <a:pt x="9" y="2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6"/>
                      <a:pt x="11" y="27"/>
                      <a:pt x="11" y="27"/>
                    </a:cubicBezTo>
                    <a:cubicBezTo>
                      <a:pt x="12" y="26"/>
                      <a:pt x="12" y="26"/>
                      <a:pt x="11" y="2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7" y="23"/>
                      <a:pt x="7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6" y="24"/>
                      <a:pt x="7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lnTo>
                      <a:pt x="9" y="29"/>
                    </a:lnTo>
                    <a:close/>
                    <a:moveTo>
                      <a:pt x="9" y="18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2"/>
                      <a:pt x="16" y="22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19"/>
                    </a:cubicBezTo>
                    <a:cubicBezTo>
                      <a:pt x="16" y="19"/>
                      <a:pt x="16" y="19"/>
                      <a:pt x="16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21" y="15"/>
                      <a:pt x="22" y="14"/>
                    </a:cubicBezTo>
                    <a:cubicBezTo>
                      <a:pt x="22" y="13"/>
                      <a:pt x="23" y="13"/>
                      <a:pt x="23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5" y="13"/>
                    </a:cubicBezTo>
                    <a:cubicBezTo>
                      <a:pt x="26" y="13"/>
                      <a:pt x="28" y="11"/>
                      <a:pt x="30" y="11"/>
                    </a:cubicBezTo>
                    <a:cubicBezTo>
                      <a:pt x="30" y="10"/>
                      <a:pt x="30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4" y="9"/>
                      <a:pt x="34" y="8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6" y="4"/>
                      <a:pt x="36" y="3"/>
                      <a:pt x="35" y="3"/>
                    </a:cubicBezTo>
                    <a:cubicBezTo>
                      <a:pt x="35" y="2"/>
                      <a:pt x="34" y="2"/>
                      <a:pt x="33" y="1"/>
                    </a:cubicBezTo>
                    <a:cubicBezTo>
                      <a:pt x="32" y="1"/>
                      <a:pt x="31" y="3"/>
                      <a:pt x="30" y="4"/>
                    </a:cubicBezTo>
                    <a:cubicBezTo>
                      <a:pt x="29" y="4"/>
                      <a:pt x="29" y="5"/>
                      <a:pt x="29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7"/>
                      <a:pt x="26" y="8"/>
                      <a:pt x="23" y="8"/>
                    </a:cubicBezTo>
                    <a:cubicBezTo>
                      <a:pt x="21" y="9"/>
                      <a:pt x="20" y="9"/>
                      <a:pt x="18" y="8"/>
                    </a:cubicBezTo>
                    <a:cubicBezTo>
                      <a:pt x="18" y="9"/>
                      <a:pt x="18" y="11"/>
                      <a:pt x="16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3" y="13"/>
                      <a:pt x="12" y="14"/>
                    </a:cubicBezTo>
                    <a:cubicBezTo>
                      <a:pt x="10" y="17"/>
                      <a:pt x="8" y="19"/>
                      <a:pt x="6" y="19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10" y="22"/>
                      <a:pt x="10" y="22"/>
                      <a:pt x="10" y="22"/>
                    </a:cubicBezTo>
                    <a:lnTo>
                      <a:pt x="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1" name="Freeform 498"/>
              <p:cNvSpPr>
                <a:spLocks/>
              </p:cNvSpPr>
              <p:nvPr/>
            </p:nvSpPr>
            <p:spPr bwMode="auto">
              <a:xfrm>
                <a:off x="3097" y="1201"/>
                <a:ext cx="36" cy="52"/>
              </a:xfrm>
              <a:custGeom>
                <a:avLst/>
                <a:gdLst>
                  <a:gd name="T0" fmla="*/ 197 w 15"/>
                  <a:gd name="T1" fmla="*/ 28 h 22"/>
                  <a:gd name="T2" fmla="*/ 403 w 15"/>
                  <a:gd name="T3" fmla="*/ 66 h 22"/>
                  <a:gd name="T4" fmla="*/ 334 w 15"/>
                  <a:gd name="T5" fmla="*/ 118 h 22"/>
                  <a:gd name="T6" fmla="*/ 403 w 15"/>
                  <a:gd name="T7" fmla="*/ 95 h 22"/>
                  <a:gd name="T8" fmla="*/ 334 w 15"/>
                  <a:gd name="T9" fmla="*/ 156 h 22"/>
                  <a:gd name="T10" fmla="*/ 358 w 15"/>
                  <a:gd name="T11" fmla="*/ 184 h 22"/>
                  <a:gd name="T12" fmla="*/ 334 w 15"/>
                  <a:gd name="T13" fmla="*/ 409 h 22"/>
                  <a:gd name="T14" fmla="*/ 494 w 15"/>
                  <a:gd name="T15" fmla="*/ 619 h 22"/>
                  <a:gd name="T16" fmla="*/ 427 w 15"/>
                  <a:gd name="T17" fmla="*/ 659 h 22"/>
                  <a:gd name="T18" fmla="*/ 473 w 15"/>
                  <a:gd name="T19" fmla="*/ 659 h 22"/>
                  <a:gd name="T20" fmla="*/ 473 w 15"/>
                  <a:gd name="T21" fmla="*/ 688 h 22"/>
                  <a:gd name="T22" fmla="*/ 403 w 15"/>
                  <a:gd name="T23" fmla="*/ 619 h 22"/>
                  <a:gd name="T24" fmla="*/ 403 w 15"/>
                  <a:gd name="T25" fmla="*/ 659 h 22"/>
                  <a:gd name="T26" fmla="*/ 305 w 15"/>
                  <a:gd name="T27" fmla="*/ 659 h 22"/>
                  <a:gd name="T28" fmla="*/ 264 w 15"/>
                  <a:gd name="T29" fmla="*/ 619 h 22"/>
                  <a:gd name="T30" fmla="*/ 305 w 15"/>
                  <a:gd name="T31" fmla="*/ 619 h 22"/>
                  <a:gd name="T32" fmla="*/ 197 w 15"/>
                  <a:gd name="T33" fmla="*/ 619 h 22"/>
                  <a:gd name="T34" fmla="*/ 235 w 15"/>
                  <a:gd name="T35" fmla="*/ 570 h 22"/>
                  <a:gd name="T36" fmla="*/ 197 w 15"/>
                  <a:gd name="T37" fmla="*/ 463 h 22"/>
                  <a:gd name="T38" fmla="*/ 168 w 15"/>
                  <a:gd name="T39" fmla="*/ 503 h 22"/>
                  <a:gd name="T40" fmla="*/ 29 w 15"/>
                  <a:gd name="T41" fmla="*/ 369 h 22"/>
                  <a:gd name="T42" fmla="*/ 98 w 15"/>
                  <a:gd name="T43" fmla="*/ 340 h 22"/>
                  <a:gd name="T44" fmla="*/ 139 w 15"/>
                  <a:gd name="T45" fmla="*/ 184 h 22"/>
                  <a:gd name="T46" fmla="*/ 139 w 15"/>
                  <a:gd name="T47" fmla="*/ 225 h 22"/>
                  <a:gd name="T48" fmla="*/ 168 w 15"/>
                  <a:gd name="T49" fmla="*/ 118 h 22"/>
                  <a:gd name="T50" fmla="*/ 139 w 15"/>
                  <a:gd name="T51" fmla="*/ 95 h 22"/>
                  <a:gd name="T52" fmla="*/ 197 w 15"/>
                  <a:gd name="T53" fmla="*/ 28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" h="22">
                    <a:moveTo>
                      <a:pt x="6" y="1"/>
                    </a:moveTo>
                    <a:cubicBezTo>
                      <a:pt x="9" y="0"/>
                      <a:pt x="9" y="0"/>
                      <a:pt x="12" y="2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11" y="4"/>
                      <a:pt x="11" y="4"/>
                      <a:pt x="12" y="3"/>
                    </a:cubicBezTo>
                    <a:cubicBezTo>
                      <a:pt x="12" y="4"/>
                      <a:pt x="11" y="5"/>
                      <a:pt x="10" y="5"/>
                    </a:cubicBezTo>
                    <a:cubicBezTo>
                      <a:pt x="10" y="5"/>
                      <a:pt x="11" y="5"/>
                      <a:pt x="11" y="6"/>
                    </a:cubicBezTo>
                    <a:cubicBezTo>
                      <a:pt x="10" y="8"/>
                      <a:pt x="9" y="10"/>
                      <a:pt x="10" y="13"/>
                    </a:cubicBezTo>
                    <a:cubicBezTo>
                      <a:pt x="11" y="16"/>
                      <a:pt x="12" y="17"/>
                      <a:pt x="15" y="20"/>
                    </a:cubicBezTo>
                    <a:cubicBezTo>
                      <a:pt x="14" y="20"/>
                      <a:pt x="14" y="21"/>
                      <a:pt x="13" y="21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2"/>
                    </a:cubicBezTo>
                    <a:cubicBezTo>
                      <a:pt x="13" y="20"/>
                      <a:pt x="13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1" y="21"/>
                      <a:pt x="10" y="20"/>
                      <a:pt x="9" y="21"/>
                    </a:cubicBezTo>
                    <a:cubicBezTo>
                      <a:pt x="9" y="21"/>
                      <a:pt x="8" y="20"/>
                      <a:pt x="8" y="20"/>
                    </a:cubicBezTo>
                    <a:cubicBezTo>
                      <a:pt x="8" y="20"/>
                      <a:pt x="8" y="20"/>
                      <a:pt x="9" y="20"/>
                    </a:cubicBezTo>
                    <a:cubicBezTo>
                      <a:pt x="8" y="20"/>
                      <a:pt x="6" y="20"/>
                      <a:pt x="6" y="20"/>
                    </a:cubicBezTo>
                    <a:cubicBezTo>
                      <a:pt x="5" y="19"/>
                      <a:pt x="6" y="18"/>
                      <a:pt x="7" y="18"/>
                    </a:cubicBezTo>
                    <a:cubicBezTo>
                      <a:pt x="6" y="17"/>
                      <a:pt x="5" y="16"/>
                      <a:pt x="6" y="15"/>
                    </a:cubicBezTo>
                    <a:cubicBezTo>
                      <a:pt x="6" y="15"/>
                      <a:pt x="6" y="16"/>
                      <a:pt x="5" y="16"/>
                    </a:cubicBezTo>
                    <a:cubicBezTo>
                      <a:pt x="6" y="12"/>
                      <a:pt x="0" y="16"/>
                      <a:pt x="1" y="12"/>
                    </a:cubicBezTo>
                    <a:cubicBezTo>
                      <a:pt x="1" y="10"/>
                      <a:pt x="2" y="12"/>
                      <a:pt x="3" y="11"/>
                    </a:cubicBezTo>
                    <a:cubicBezTo>
                      <a:pt x="3" y="9"/>
                      <a:pt x="4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5"/>
                      <a:pt x="3" y="5"/>
                      <a:pt x="5" y="4"/>
                    </a:cubicBezTo>
                    <a:cubicBezTo>
                      <a:pt x="5" y="4"/>
                      <a:pt x="5" y="4"/>
                      <a:pt x="4" y="3"/>
                    </a:cubicBezTo>
                    <a:cubicBezTo>
                      <a:pt x="4" y="3"/>
                      <a:pt x="5" y="2"/>
                      <a:pt x="6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2" name="Freeform 499"/>
              <p:cNvSpPr>
                <a:spLocks noEditPoints="1"/>
              </p:cNvSpPr>
              <p:nvPr/>
            </p:nvSpPr>
            <p:spPr bwMode="auto">
              <a:xfrm>
                <a:off x="3097" y="1201"/>
                <a:ext cx="38" cy="54"/>
              </a:xfrm>
              <a:custGeom>
                <a:avLst/>
                <a:gdLst>
                  <a:gd name="T0" fmla="*/ 418 w 16"/>
                  <a:gd name="T1" fmla="*/ 671 h 23"/>
                  <a:gd name="T2" fmla="*/ 349 w 16"/>
                  <a:gd name="T3" fmla="*/ 634 h 23"/>
                  <a:gd name="T4" fmla="*/ 321 w 16"/>
                  <a:gd name="T5" fmla="*/ 634 h 23"/>
                  <a:gd name="T6" fmla="*/ 283 w 16"/>
                  <a:gd name="T7" fmla="*/ 671 h 23"/>
                  <a:gd name="T8" fmla="*/ 226 w 16"/>
                  <a:gd name="T9" fmla="*/ 606 h 23"/>
                  <a:gd name="T10" fmla="*/ 164 w 16"/>
                  <a:gd name="T11" fmla="*/ 545 h 23"/>
                  <a:gd name="T12" fmla="*/ 164 w 16"/>
                  <a:gd name="T13" fmla="*/ 519 h 23"/>
                  <a:gd name="T14" fmla="*/ 164 w 16"/>
                  <a:gd name="T15" fmla="*/ 491 h 23"/>
                  <a:gd name="T16" fmla="*/ 95 w 16"/>
                  <a:gd name="T17" fmla="*/ 453 h 23"/>
                  <a:gd name="T18" fmla="*/ 0 w 16"/>
                  <a:gd name="T19" fmla="*/ 364 h 23"/>
                  <a:gd name="T20" fmla="*/ 69 w 16"/>
                  <a:gd name="T21" fmla="*/ 298 h 23"/>
                  <a:gd name="T22" fmla="*/ 95 w 16"/>
                  <a:gd name="T23" fmla="*/ 249 h 23"/>
                  <a:gd name="T24" fmla="*/ 95 w 16"/>
                  <a:gd name="T25" fmla="*/ 209 h 23"/>
                  <a:gd name="T26" fmla="*/ 135 w 16"/>
                  <a:gd name="T27" fmla="*/ 115 h 23"/>
                  <a:gd name="T28" fmla="*/ 185 w 16"/>
                  <a:gd name="T29" fmla="*/ 0 h 23"/>
                  <a:gd name="T30" fmla="*/ 390 w 16"/>
                  <a:gd name="T31" fmla="*/ 66 h 23"/>
                  <a:gd name="T32" fmla="*/ 390 w 16"/>
                  <a:gd name="T33" fmla="*/ 89 h 23"/>
                  <a:gd name="T34" fmla="*/ 390 w 16"/>
                  <a:gd name="T35" fmla="*/ 155 h 23"/>
                  <a:gd name="T36" fmla="*/ 349 w 16"/>
                  <a:gd name="T37" fmla="*/ 181 h 23"/>
                  <a:gd name="T38" fmla="*/ 485 w 16"/>
                  <a:gd name="T39" fmla="*/ 606 h 23"/>
                  <a:gd name="T40" fmla="*/ 485 w 16"/>
                  <a:gd name="T41" fmla="*/ 634 h 23"/>
                  <a:gd name="T42" fmla="*/ 439 w 16"/>
                  <a:gd name="T43" fmla="*/ 671 h 23"/>
                  <a:gd name="T44" fmla="*/ 439 w 16"/>
                  <a:gd name="T45" fmla="*/ 671 h 23"/>
                  <a:gd name="T46" fmla="*/ 439 w 16"/>
                  <a:gd name="T47" fmla="*/ 671 h 23"/>
                  <a:gd name="T48" fmla="*/ 418 w 16"/>
                  <a:gd name="T49" fmla="*/ 700 h 23"/>
                  <a:gd name="T50" fmla="*/ 283 w 16"/>
                  <a:gd name="T51" fmla="*/ 606 h 23"/>
                  <a:gd name="T52" fmla="*/ 349 w 16"/>
                  <a:gd name="T53" fmla="*/ 606 h 23"/>
                  <a:gd name="T54" fmla="*/ 439 w 16"/>
                  <a:gd name="T55" fmla="*/ 606 h 23"/>
                  <a:gd name="T56" fmla="*/ 439 w 16"/>
                  <a:gd name="T57" fmla="*/ 606 h 23"/>
                  <a:gd name="T58" fmla="*/ 283 w 16"/>
                  <a:gd name="T59" fmla="*/ 364 h 23"/>
                  <a:gd name="T60" fmla="*/ 185 w 16"/>
                  <a:gd name="T61" fmla="*/ 491 h 23"/>
                  <a:gd name="T62" fmla="*/ 226 w 16"/>
                  <a:gd name="T63" fmla="*/ 519 h 23"/>
                  <a:gd name="T64" fmla="*/ 226 w 16"/>
                  <a:gd name="T65" fmla="*/ 545 h 23"/>
                  <a:gd name="T66" fmla="*/ 185 w 16"/>
                  <a:gd name="T67" fmla="*/ 585 h 23"/>
                  <a:gd name="T68" fmla="*/ 254 w 16"/>
                  <a:gd name="T69" fmla="*/ 585 h 23"/>
                  <a:gd name="T70" fmla="*/ 349 w 16"/>
                  <a:gd name="T71" fmla="*/ 585 h 23"/>
                  <a:gd name="T72" fmla="*/ 69 w 16"/>
                  <a:gd name="T73" fmla="*/ 336 h 23"/>
                  <a:gd name="T74" fmla="*/ 29 w 16"/>
                  <a:gd name="T75" fmla="*/ 401 h 23"/>
                  <a:gd name="T76" fmla="*/ 185 w 16"/>
                  <a:gd name="T77" fmla="*/ 425 h 23"/>
                  <a:gd name="T78" fmla="*/ 185 w 16"/>
                  <a:gd name="T79" fmla="*/ 425 h 23"/>
                  <a:gd name="T80" fmla="*/ 321 w 16"/>
                  <a:gd name="T81" fmla="*/ 181 h 23"/>
                  <a:gd name="T82" fmla="*/ 226 w 16"/>
                  <a:gd name="T83" fmla="*/ 181 h 23"/>
                  <a:gd name="T84" fmla="*/ 254 w 16"/>
                  <a:gd name="T85" fmla="*/ 155 h 23"/>
                  <a:gd name="T86" fmla="*/ 349 w 16"/>
                  <a:gd name="T87" fmla="*/ 66 h 23"/>
                  <a:gd name="T88" fmla="*/ 185 w 16"/>
                  <a:gd name="T89" fmla="*/ 66 h 23"/>
                  <a:gd name="T90" fmla="*/ 185 w 16"/>
                  <a:gd name="T91" fmla="*/ 115 h 23"/>
                  <a:gd name="T92" fmla="*/ 135 w 16"/>
                  <a:gd name="T93" fmla="*/ 155 h 23"/>
                  <a:gd name="T94" fmla="*/ 135 w 16"/>
                  <a:gd name="T95" fmla="*/ 181 h 23"/>
                  <a:gd name="T96" fmla="*/ 135 w 16"/>
                  <a:gd name="T97" fmla="*/ 249 h 23"/>
                  <a:gd name="T98" fmla="*/ 69 w 16"/>
                  <a:gd name="T99" fmla="*/ 336 h 2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6" h="23">
                    <a:moveTo>
                      <a:pt x="13" y="23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1"/>
                      <a:pt x="11" y="21"/>
                      <a:pt x="11" y="21"/>
                    </a:cubicBezTo>
                    <a:cubicBezTo>
                      <a:pt x="11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22"/>
                      <a:pt x="8" y="21"/>
                      <a:pt x="8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5" y="20"/>
                      <a:pt x="5" y="19"/>
                      <a:pt x="5" y="18"/>
                    </a:cubicBezTo>
                    <a:cubicBezTo>
                      <a:pt x="5" y="18"/>
                      <a:pt x="5" y="18"/>
                      <a:pt x="6" y="17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3" y="15"/>
                    </a:cubicBezTo>
                    <a:cubicBezTo>
                      <a:pt x="2" y="15"/>
                      <a:pt x="1" y="15"/>
                      <a:pt x="0" y="14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9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6"/>
                      <a:pt x="3" y="5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1"/>
                      <a:pt x="6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10" y="0"/>
                      <a:pt x="11" y="0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8"/>
                      <a:pt x="10" y="10"/>
                      <a:pt x="11" y="13"/>
                    </a:cubicBezTo>
                    <a:cubicBezTo>
                      <a:pt x="12" y="16"/>
                      <a:pt x="12" y="17"/>
                      <a:pt x="15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lnTo>
                      <a:pt x="13" y="23"/>
                    </a:lnTo>
                    <a:close/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10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2" y="19"/>
                      <a:pt x="12" y="19"/>
                    </a:cubicBezTo>
                    <a:cubicBezTo>
                      <a:pt x="13" y="19"/>
                      <a:pt x="13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1" y="18"/>
                      <a:pt x="11" y="16"/>
                      <a:pt x="10" y="13"/>
                    </a:cubicBezTo>
                    <a:cubicBezTo>
                      <a:pt x="10" y="13"/>
                      <a:pt x="9" y="12"/>
                      <a:pt x="9" y="12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7"/>
                      <a:pt x="7" y="17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6" y="18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7" y="19"/>
                    </a:cubicBezTo>
                    <a:cubicBezTo>
                      <a:pt x="7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1" y="19"/>
                      <a:pt x="11" y="19"/>
                      <a:pt x="11" y="19"/>
                    </a:cubicBezTo>
                    <a:lnTo>
                      <a:pt x="9" y="20"/>
                    </a:lnTo>
                    <a:close/>
                    <a:moveTo>
                      <a:pt x="2" y="11"/>
                    </a:moveTo>
                    <a:cubicBezTo>
                      <a:pt x="1" y="11"/>
                      <a:pt x="1" y="12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4" y="14"/>
                      <a:pt x="5" y="14"/>
                      <a:pt x="6" y="14"/>
                    </a:cubicBezTo>
                    <a:cubicBezTo>
                      <a:pt x="6" y="14"/>
                      <a:pt x="6" y="15"/>
                      <a:pt x="6" y="15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0"/>
                      <a:pt x="9" y="8"/>
                      <a:pt x="10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8" y="1"/>
                      <a:pt x="7" y="1"/>
                      <a:pt x="6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0"/>
                      <a:pt x="3" y="11"/>
                    </a:cubicBezTo>
                    <a:cubicBezTo>
                      <a:pt x="3" y="11"/>
                      <a:pt x="3" y="12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3" name="Freeform 500"/>
              <p:cNvSpPr>
                <a:spLocks/>
              </p:cNvSpPr>
              <p:nvPr/>
            </p:nvSpPr>
            <p:spPr bwMode="auto">
              <a:xfrm>
                <a:off x="3078" y="1267"/>
                <a:ext cx="15" cy="16"/>
              </a:xfrm>
              <a:custGeom>
                <a:avLst/>
                <a:gdLst>
                  <a:gd name="T0" fmla="*/ 83 w 6"/>
                  <a:gd name="T1" fmla="*/ 25 h 7"/>
                  <a:gd name="T2" fmla="*/ 238 w 6"/>
                  <a:gd name="T3" fmla="*/ 85 h 7"/>
                  <a:gd name="T4" fmla="*/ 50 w 6"/>
                  <a:gd name="T5" fmla="*/ 130 h 7"/>
                  <a:gd name="T6" fmla="*/ 50 w 6"/>
                  <a:gd name="T7" fmla="*/ 167 h 7"/>
                  <a:gd name="T8" fmla="*/ 83 w 6"/>
                  <a:gd name="T9" fmla="*/ 2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1"/>
                    </a:moveTo>
                    <a:cubicBezTo>
                      <a:pt x="4" y="0"/>
                      <a:pt x="5" y="2"/>
                      <a:pt x="6" y="3"/>
                    </a:cubicBezTo>
                    <a:cubicBezTo>
                      <a:pt x="4" y="4"/>
                      <a:pt x="3" y="7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4" name="Freeform 501"/>
              <p:cNvSpPr>
                <a:spLocks noEditPoints="1"/>
              </p:cNvSpPr>
              <p:nvPr/>
            </p:nvSpPr>
            <p:spPr bwMode="auto">
              <a:xfrm>
                <a:off x="3078" y="1267"/>
                <a:ext cx="17" cy="19"/>
              </a:xfrm>
              <a:custGeom>
                <a:avLst/>
                <a:gdLst>
                  <a:gd name="T0" fmla="*/ 70 w 7"/>
                  <a:gd name="T1" fmla="*/ 254 h 8"/>
                  <a:gd name="T2" fmla="*/ 29 w 7"/>
                  <a:gd name="T3" fmla="*/ 185 h 8"/>
                  <a:gd name="T4" fmla="*/ 70 w 7"/>
                  <a:gd name="T5" fmla="*/ 0 h 8"/>
                  <a:gd name="T6" fmla="*/ 70 w 7"/>
                  <a:gd name="T7" fmla="*/ 0 h 8"/>
                  <a:gd name="T8" fmla="*/ 100 w 7"/>
                  <a:gd name="T9" fmla="*/ 0 h 8"/>
                  <a:gd name="T10" fmla="*/ 211 w 7"/>
                  <a:gd name="T11" fmla="*/ 69 h 8"/>
                  <a:gd name="T12" fmla="*/ 211 w 7"/>
                  <a:gd name="T13" fmla="*/ 95 h 8"/>
                  <a:gd name="T14" fmla="*/ 243 w 7"/>
                  <a:gd name="T15" fmla="*/ 95 h 8"/>
                  <a:gd name="T16" fmla="*/ 211 w 7"/>
                  <a:gd name="T17" fmla="*/ 135 h 8"/>
                  <a:gd name="T18" fmla="*/ 170 w 7"/>
                  <a:gd name="T19" fmla="*/ 135 h 8"/>
                  <a:gd name="T20" fmla="*/ 100 w 7"/>
                  <a:gd name="T21" fmla="*/ 185 h 8"/>
                  <a:gd name="T22" fmla="*/ 70 w 7"/>
                  <a:gd name="T23" fmla="*/ 185 h 8"/>
                  <a:gd name="T24" fmla="*/ 70 w 7"/>
                  <a:gd name="T25" fmla="*/ 254 h 8"/>
                  <a:gd name="T26" fmla="*/ 29 w 7"/>
                  <a:gd name="T27" fmla="*/ 135 h 8"/>
                  <a:gd name="T28" fmla="*/ 70 w 7"/>
                  <a:gd name="T29" fmla="*/ 135 h 8"/>
                  <a:gd name="T30" fmla="*/ 100 w 7"/>
                  <a:gd name="T31" fmla="*/ 164 h 8"/>
                  <a:gd name="T32" fmla="*/ 170 w 7"/>
                  <a:gd name="T33" fmla="*/ 95 h 8"/>
                  <a:gd name="T34" fmla="*/ 170 w 7"/>
                  <a:gd name="T35" fmla="*/ 95 h 8"/>
                  <a:gd name="T36" fmla="*/ 170 w 7"/>
                  <a:gd name="T37" fmla="*/ 95 h 8"/>
                  <a:gd name="T38" fmla="*/ 70 w 7"/>
                  <a:gd name="T39" fmla="*/ 29 h 8"/>
                  <a:gd name="T40" fmla="*/ 29 w 7"/>
                  <a:gd name="T41" fmla="*/ 135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" h="8">
                    <a:moveTo>
                      <a:pt x="2" y="8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5" y="5"/>
                      <a:pt x="4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lnTo>
                      <a:pt x="2" y="8"/>
                    </a:lnTo>
                    <a:close/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2" y="2"/>
                      <a:pt x="1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5" name="Freeform 502"/>
              <p:cNvSpPr>
                <a:spLocks/>
              </p:cNvSpPr>
              <p:nvPr/>
            </p:nvSpPr>
            <p:spPr bwMode="auto">
              <a:xfrm>
                <a:off x="3537" y="1283"/>
                <a:ext cx="21" cy="12"/>
              </a:xfrm>
              <a:custGeom>
                <a:avLst/>
                <a:gdLst>
                  <a:gd name="T0" fmla="*/ 86 w 9"/>
                  <a:gd name="T1" fmla="*/ 0 h 5"/>
                  <a:gd name="T2" fmla="*/ 240 w 9"/>
                  <a:gd name="T3" fmla="*/ 70 h 5"/>
                  <a:gd name="T4" fmla="*/ 152 w 9"/>
                  <a:gd name="T5" fmla="*/ 139 h 5"/>
                  <a:gd name="T6" fmla="*/ 0 w 9"/>
                  <a:gd name="T7" fmla="*/ 139 h 5"/>
                  <a:gd name="T8" fmla="*/ 86 w 9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3" y="0"/>
                    </a:moveTo>
                    <a:cubicBezTo>
                      <a:pt x="5" y="0"/>
                      <a:pt x="6" y="1"/>
                      <a:pt x="8" y="2"/>
                    </a:cubicBezTo>
                    <a:cubicBezTo>
                      <a:pt x="9" y="3"/>
                      <a:pt x="5" y="4"/>
                      <a:pt x="5" y="4"/>
                    </a:cubicBezTo>
                    <a:cubicBezTo>
                      <a:pt x="3" y="4"/>
                      <a:pt x="1" y="5"/>
                      <a:pt x="0" y="4"/>
                    </a:cubicBezTo>
                    <a:cubicBezTo>
                      <a:pt x="0" y="3"/>
                      <a:pt x="2" y="1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6" name="Freeform 503"/>
              <p:cNvSpPr>
                <a:spLocks noEditPoints="1"/>
              </p:cNvSpPr>
              <p:nvPr/>
            </p:nvSpPr>
            <p:spPr bwMode="auto">
              <a:xfrm>
                <a:off x="3537" y="1283"/>
                <a:ext cx="21" cy="12"/>
              </a:xfrm>
              <a:custGeom>
                <a:avLst/>
                <a:gdLst>
                  <a:gd name="T0" fmla="*/ 65 w 9"/>
                  <a:gd name="T1" fmla="*/ 168 h 5"/>
                  <a:gd name="T2" fmla="*/ 0 w 9"/>
                  <a:gd name="T3" fmla="*/ 139 h 5"/>
                  <a:gd name="T4" fmla="*/ 0 w 9"/>
                  <a:gd name="T5" fmla="*/ 98 h 5"/>
                  <a:gd name="T6" fmla="*/ 86 w 9"/>
                  <a:gd name="T7" fmla="*/ 0 h 5"/>
                  <a:gd name="T8" fmla="*/ 114 w 9"/>
                  <a:gd name="T9" fmla="*/ 0 h 5"/>
                  <a:gd name="T10" fmla="*/ 201 w 9"/>
                  <a:gd name="T11" fmla="*/ 29 h 5"/>
                  <a:gd name="T12" fmla="*/ 240 w 9"/>
                  <a:gd name="T13" fmla="*/ 70 h 5"/>
                  <a:gd name="T14" fmla="*/ 240 w 9"/>
                  <a:gd name="T15" fmla="*/ 98 h 5"/>
                  <a:gd name="T16" fmla="*/ 152 w 9"/>
                  <a:gd name="T17" fmla="*/ 168 h 5"/>
                  <a:gd name="T18" fmla="*/ 152 w 9"/>
                  <a:gd name="T19" fmla="*/ 168 h 5"/>
                  <a:gd name="T20" fmla="*/ 86 w 9"/>
                  <a:gd name="T21" fmla="*/ 168 h 5"/>
                  <a:gd name="T22" fmla="*/ 65 w 9"/>
                  <a:gd name="T23" fmla="*/ 168 h 5"/>
                  <a:gd name="T24" fmla="*/ 114 w 9"/>
                  <a:gd name="T25" fmla="*/ 29 h 5"/>
                  <a:gd name="T26" fmla="*/ 86 w 9"/>
                  <a:gd name="T27" fmla="*/ 29 h 5"/>
                  <a:gd name="T28" fmla="*/ 28 w 9"/>
                  <a:gd name="T29" fmla="*/ 139 h 5"/>
                  <a:gd name="T30" fmla="*/ 65 w 9"/>
                  <a:gd name="T31" fmla="*/ 139 h 5"/>
                  <a:gd name="T32" fmla="*/ 86 w 9"/>
                  <a:gd name="T33" fmla="*/ 139 h 5"/>
                  <a:gd name="T34" fmla="*/ 152 w 9"/>
                  <a:gd name="T35" fmla="*/ 139 h 5"/>
                  <a:gd name="T36" fmla="*/ 240 w 9"/>
                  <a:gd name="T37" fmla="*/ 70 h 5"/>
                  <a:gd name="T38" fmla="*/ 201 w 9"/>
                  <a:gd name="T39" fmla="*/ 70 h 5"/>
                  <a:gd name="T40" fmla="*/ 114 w 9"/>
                  <a:gd name="T41" fmla="*/ 29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" h="5">
                    <a:moveTo>
                      <a:pt x="2" y="5"/>
                    </a:moveTo>
                    <a:cubicBezTo>
                      <a:pt x="1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9" y="2"/>
                      <a:pt x="8" y="3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5" y="4"/>
                      <a:pt x="7" y="3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5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7" name="Freeform 504"/>
              <p:cNvSpPr>
                <a:spLocks/>
              </p:cNvSpPr>
              <p:nvPr/>
            </p:nvSpPr>
            <p:spPr bwMode="auto">
              <a:xfrm>
                <a:off x="3733" y="1260"/>
                <a:ext cx="14" cy="9"/>
              </a:xfrm>
              <a:custGeom>
                <a:avLst/>
                <a:gdLst>
                  <a:gd name="T0" fmla="*/ 65 w 6"/>
                  <a:gd name="T1" fmla="*/ 0 h 4"/>
                  <a:gd name="T2" fmla="*/ 114 w 6"/>
                  <a:gd name="T3" fmla="*/ 81 h 4"/>
                  <a:gd name="T4" fmla="*/ 65 w 6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cubicBezTo>
                      <a:pt x="2" y="0"/>
                      <a:pt x="6" y="2"/>
                      <a:pt x="4" y="3"/>
                    </a:cubicBezTo>
                    <a:cubicBezTo>
                      <a:pt x="3" y="4"/>
                      <a:pt x="0" y="1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8" name="Freeform 505"/>
              <p:cNvSpPr>
                <a:spLocks noEditPoints="1"/>
              </p:cNvSpPr>
              <p:nvPr/>
            </p:nvSpPr>
            <p:spPr bwMode="auto">
              <a:xfrm>
                <a:off x="3735" y="1258"/>
                <a:ext cx="10" cy="11"/>
              </a:xfrm>
              <a:custGeom>
                <a:avLst/>
                <a:gdLst>
                  <a:gd name="T0" fmla="*/ 125 w 4"/>
                  <a:gd name="T1" fmla="*/ 117 h 5"/>
                  <a:gd name="T2" fmla="*/ 0 w 4"/>
                  <a:gd name="T3" fmla="*/ 44 h 5"/>
                  <a:gd name="T4" fmla="*/ 0 w 4"/>
                  <a:gd name="T5" fmla="*/ 20 h 5"/>
                  <a:gd name="T6" fmla="*/ 0 w 4"/>
                  <a:gd name="T7" fmla="*/ 0 h 5"/>
                  <a:gd name="T8" fmla="*/ 50 w 4"/>
                  <a:gd name="T9" fmla="*/ 20 h 5"/>
                  <a:gd name="T10" fmla="*/ 50 w 4"/>
                  <a:gd name="T11" fmla="*/ 20 h 5"/>
                  <a:gd name="T12" fmla="*/ 158 w 4"/>
                  <a:gd name="T13" fmla="*/ 73 h 5"/>
                  <a:gd name="T14" fmla="*/ 158 w 4"/>
                  <a:gd name="T15" fmla="*/ 97 h 5"/>
                  <a:gd name="T16" fmla="*/ 125 w 4"/>
                  <a:gd name="T17" fmla="*/ 117 h 5"/>
                  <a:gd name="T18" fmla="*/ 50 w 4"/>
                  <a:gd name="T19" fmla="*/ 44 h 5"/>
                  <a:gd name="T20" fmla="*/ 50 w 4"/>
                  <a:gd name="T21" fmla="*/ 44 h 5"/>
                  <a:gd name="T22" fmla="*/ 125 w 4"/>
                  <a:gd name="T23" fmla="*/ 97 h 5"/>
                  <a:gd name="T24" fmla="*/ 125 w 4"/>
                  <a:gd name="T25" fmla="*/ 97 h 5"/>
                  <a:gd name="T26" fmla="*/ 125 w 4"/>
                  <a:gd name="T27" fmla="*/ 73 h 5"/>
                  <a:gd name="T28" fmla="*/ 50 w 4"/>
                  <a:gd name="T29" fmla="*/ 44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2" y="5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lose/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9" name="Freeform 506"/>
              <p:cNvSpPr>
                <a:spLocks/>
              </p:cNvSpPr>
              <p:nvPr/>
            </p:nvSpPr>
            <p:spPr bwMode="auto">
              <a:xfrm>
                <a:off x="3577" y="1217"/>
                <a:ext cx="9" cy="5"/>
              </a:xfrm>
              <a:custGeom>
                <a:avLst/>
                <a:gdLst>
                  <a:gd name="T0" fmla="*/ 56 w 4"/>
                  <a:gd name="T1" fmla="*/ 0 h 2"/>
                  <a:gd name="T2" fmla="*/ 101 w 4"/>
                  <a:gd name="T3" fmla="*/ 0 h 2"/>
                  <a:gd name="T4" fmla="*/ 0 w 4"/>
                  <a:gd name="T5" fmla="*/ 83 h 2"/>
                  <a:gd name="T6" fmla="*/ 56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0" name="Freeform 507"/>
              <p:cNvSpPr>
                <a:spLocks noEditPoints="1"/>
              </p:cNvSpPr>
              <p:nvPr/>
            </p:nvSpPr>
            <p:spPr bwMode="auto">
              <a:xfrm>
                <a:off x="3574" y="1215"/>
                <a:ext cx="12" cy="7"/>
              </a:xfrm>
              <a:custGeom>
                <a:avLst/>
                <a:gdLst>
                  <a:gd name="T0" fmla="*/ 98 w 5"/>
                  <a:gd name="T1" fmla="*/ 86 h 3"/>
                  <a:gd name="T2" fmla="*/ 70 w 5"/>
                  <a:gd name="T3" fmla="*/ 86 h 3"/>
                  <a:gd name="T4" fmla="*/ 29 w 5"/>
                  <a:gd name="T5" fmla="*/ 86 h 3"/>
                  <a:gd name="T6" fmla="*/ 0 w 5"/>
                  <a:gd name="T7" fmla="*/ 86 h 3"/>
                  <a:gd name="T8" fmla="*/ 0 w 5"/>
                  <a:gd name="T9" fmla="*/ 86 h 3"/>
                  <a:gd name="T10" fmla="*/ 70 w 5"/>
                  <a:gd name="T11" fmla="*/ 0 h 3"/>
                  <a:gd name="T12" fmla="*/ 98 w 5"/>
                  <a:gd name="T13" fmla="*/ 0 h 3"/>
                  <a:gd name="T14" fmla="*/ 168 w 5"/>
                  <a:gd name="T15" fmla="*/ 0 h 3"/>
                  <a:gd name="T16" fmla="*/ 168 w 5"/>
                  <a:gd name="T17" fmla="*/ 0 h 3"/>
                  <a:gd name="T18" fmla="*/ 168 w 5"/>
                  <a:gd name="T19" fmla="*/ 28 h 3"/>
                  <a:gd name="T20" fmla="*/ 98 w 5"/>
                  <a:gd name="T21" fmla="*/ 86 h 3"/>
                  <a:gd name="T22" fmla="*/ 70 w 5"/>
                  <a:gd name="T23" fmla="*/ 65 h 3"/>
                  <a:gd name="T24" fmla="*/ 70 w 5"/>
                  <a:gd name="T25" fmla="*/ 65 h 3"/>
                  <a:gd name="T26" fmla="*/ 139 w 5"/>
                  <a:gd name="T27" fmla="*/ 28 h 3"/>
                  <a:gd name="T28" fmla="*/ 98 w 5"/>
                  <a:gd name="T29" fmla="*/ 65 h 3"/>
                  <a:gd name="T30" fmla="*/ 98 w 5"/>
                  <a:gd name="T31" fmla="*/ 65 h 3"/>
                  <a:gd name="T32" fmla="*/ 98 w 5"/>
                  <a:gd name="T33" fmla="*/ 65 h 3"/>
                  <a:gd name="T34" fmla="*/ 70 w 5"/>
                  <a:gd name="T35" fmla="*/ 28 h 3"/>
                  <a:gd name="T36" fmla="*/ 70 w 5"/>
                  <a:gd name="T37" fmla="*/ 65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4" y="3"/>
                      <a:pt x="3" y="3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1" name="Freeform 508"/>
              <p:cNvSpPr>
                <a:spLocks/>
              </p:cNvSpPr>
              <p:nvPr/>
            </p:nvSpPr>
            <p:spPr bwMode="auto">
              <a:xfrm>
                <a:off x="3572" y="1232"/>
                <a:ext cx="7" cy="7"/>
              </a:xfrm>
              <a:custGeom>
                <a:avLst/>
                <a:gdLst>
                  <a:gd name="T0" fmla="*/ 0 w 3"/>
                  <a:gd name="T1" fmla="*/ 28 h 3"/>
                  <a:gd name="T2" fmla="*/ 28 w 3"/>
                  <a:gd name="T3" fmla="*/ 0 h 3"/>
                  <a:gd name="T4" fmla="*/ 0 w 3"/>
                  <a:gd name="T5" fmla="*/ 86 h 3"/>
                  <a:gd name="T6" fmla="*/ 0 w 3"/>
                  <a:gd name="T7" fmla="*/ 28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3" y="2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2" name="Freeform 509"/>
              <p:cNvSpPr>
                <a:spLocks noEditPoints="1"/>
              </p:cNvSpPr>
              <p:nvPr/>
            </p:nvSpPr>
            <p:spPr bwMode="auto">
              <a:xfrm>
                <a:off x="3570" y="1232"/>
                <a:ext cx="9" cy="7"/>
              </a:xfrm>
              <a:custGeom>
                <a:avLst/>
                <a:gdLst>
                  <a:gd name="T0" fmla="*/ 25 w 4"/>
                  <a:gd name="T1" fmla="*/ 86 h 3"/>
                  <a:gd name="T2" fmla="*/ 25 w 4"/>
                  <a:gd name="T3" fmla="*/ 86 h 3"/>
                  <a:gd name="T4" fmla="*/ 0 w 4"/>
                  <a:gd name="T5" fmla="*/ 86 h 3"/>
                  <a:gd name="T6" fmla="*/ 0 w 4"/>
                  <a:gd name="T7" fmla="*/ 65 h 3"/>
                  <a:gd name="T8" fmla="*/ 0 w 4"/>
                  <a:gd name="T9" fmla="*/ 65 h 3"/>
                  <a:gd name="T10" fmla="*/ 25 w 4"/>
                  <a:gd name="T11" fmla="*/ 28 h 3"/>
                  <a:gd name="T12" fmla="*/ 56 w 4"/>
                  <a:gd name="T13" fmla="*/ 0 h 3"/>
                  <a:gd name="T14" fmla="*/ 56 w 4"/>
                  <a:gd name="T15" fmla="*/ 0 h 3"/>
                  <a:gd name="T16" fmla="*/ 56 w 4"/>
                  <a:gd name="T17" fmla="*/ 0 h 3"/>
                  <a:gd name="T18" fmla="*/ 81 w 4"/>
                  <a:gd name="T19" fmla="*/ 0 h 3"/>
                  <a:gd name="T20" fmla="*/ 81 w 4"/>
                  <a:gd name="T21" fmla="*/ 65 h 3"/>
                  <a:gd name="T22" fmla="*/ 25 w 4"/>
                  <a:gd name="T23" fmla="*/ 86 h 3"/>
                  <a:gd name="T24" fmla="*/ 56 w 4"/>
                  <a:gd name="T25" fmla="*/ 28 h 3"/>
                  <a:gd name="T26" fmla="*/ 56 w 4"/>
                  <a:gd name="T27" fmla="*/ 65 h 3"/>
                  <a:gd name="T28" fmla="*/ 25 w 4"/>
                  <a:gd name="T29" fmla="*/ 65 h 3"/>
                  <a:gd name="T30" fmla="*/ 56 w 4"/>
                  <a:gd name="T31" fmla="*/ 28 h 3"/>
                  <a:gd name="T32" fmla="*/ 56 w 4"/>
                  <a:gd name="T33" fmla="*/ 28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3" y="3"/>
                      <a:pt x="2" y="3"/>
                      <a:pt x="1" y="3"/>
                    </a:cubicBezTo>
                    <a:close/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3" name="Freeform 510"/>
              <p:cNvSpPr>
                <a:spLocks/>
              </p:cNvSpPr>
              <p:nvPr/>
            </p:nvSpPr>
            <p:spPr bwMode="auto">
              <a:xfrm>
                <a:off x="3565" y="1234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86 w 3"/>
                  <a:gd name="T3" fmla="*/ 0 h 1"/>
                  <a:gd name="T4" fmla="*/ 0 w 3"/>
                  <a:gd name="T5" fmla="*/ 0 h 1"/>
                  <a:gd name="T6" fmla="*/ 0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4" name="Freeform 511"/>
              <p:cNvSpPr>
                <a:spLocks/>
              </p:cNvSpPr>
              <p:nvPr/>
            </p:nvSpPr>
            <p:spPr bwMode="auto">
              <a:xfrm>
                <a:off x="3563" y="1232"/>
                <a:ext cx="11" cy="4"/>
              </a:xfrm>
              <a:custGeom>
                <a:avLst/>
                <a:gdLst>
                  <a:gd name="T0" fmla="*/ 44 w 5"/>
                  <a:gd name="T1" fmla="*/ 32 h 2"/>
                  <a:gd name="T2" fmla="*/ 0 w 5"/>
                  <a:gd name="T3" fmla="*/ 16 h 2"/>
                  <a:gd name="T4" fmla="*/ 0 w 5"/>
                  <a:gd name="T5" fmla="*/ 16 h 2"/>
                  <a:gd name="T6" fmla="*/ 20 w 5"/>
                  <a:gd name="T7" fmla="*/ 16 h 2"/>
                  <a:gd name="T8" fmla="*/ 20 w 5"/>
                  <a:gd name="T9" fmla="*/ 0 h 2"/>
                  <a:gd name="T10" fmla="*/ 20 w 5"/>
                  <a:gd name="T11" fmla="*/ 0 h 2"/>
                  <a:gd name="T12" fmla="*/ 44 w 5"/>
                  <a:gd name="T13" fmla="*/ 0 h 2"/>
                  <a:gd name="T14" fmla="*/ 97 w 5"/>
                  <a:gd name="T15" fmla="*/ 0 h 2"/>
                  <a:gd name="T16" fmla="*/ 117 w 5"/>
                  <a:gd name="T17" fmla="*/ 16 h 2"/>
                  <a:gd name="T18" fmla="*/ 97 w 5"/>
                  <a:gd name="T19" fmla="*/ 16 h 2"/>
                  <a:gd name="T20" fmla="*/ 44 w 5"/>
                  <a:gd name="T21" fmla="*/ 3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cubicBezTo>
                      <a:pt x="2" y="2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3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5" name="Freeform 512"/>
              <p:cNvSpPr>
                <a:spLocks/>
              </p:cNvSpPr>
              <p:nvPr/>
            </p:nvSpPr>
            <p:spPr bwMode="auto">
              <a:xfrm>
                <a:off x="3582" y="1189"/>
                <a:ext cx="21" cy="14"/>
              </a:xfrm>
              <a:custGeom>
                <a:avLst/>
                <a:gdLst>
                  <a:gd name="T0" fmla="*/ 114 w 9"/>
                  <a:gd name="T1" fmla="*/ 28 h 6"/>
                  <a:gd name="T2" fmla="*/ 266 w 9"/>
                  <a:gd name="T3" fmla="*/ 180 h 6"/>
                  <a:gd name="T4" fmla="*/ 0 w 9"/>
                  <a:gd name="T5" fmla="*/ 152 h 6"/>
                  <a:gd name="T6" fmla="*/ 114 w 9"/>
                  <a:gd name="T7" fmla="*/ 28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4" y="1"/>
                    </a:moveTo>
                    <a:cubicBezTo>
                      <a:pt x="7" y="1"/>
                      <a:pt x="8" y="3"/>
                      <a:pt x="9" y="6"/>
                    </a:cubicBezTo>
                    <a:cubicBezTo>
                      <a:pt x="6" y="6"/>
                      <a:pt x="1" y="6"/>
                      <a:pt x="0" y="5"/>
                    </a:cubicBezTo>
                    <a:cubicBezTo>
                      <a:pt x="3" y="5"/>
                      <a:pt x="1" y="0"/>
                      <a:pt x="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6" name="Freeform 513"/>
              <p:cNvSpPr>
                <a:spLocks noEditPoints="1"/>
              </p:cNvSpPr>
              <p:nvPr/>
            </p:nvSpPr>
            <p:spPr bwMode="auto">
              <a:xfrm>
                <a:off x="3579" y="1189"/>
                <a:ext cx="24" cy="17"/>
              </a:xfrm>
              <a:custGeom>
                <a:avLst/>
                <a:gdLst>
                  <a:gd name="T0" fmla="*/ 334 w 10"/>
                  <a:gd name="T1" fmla="*/ 243 h 7"/>
                  <a:gd name="T2" fmla="*/ 334 w 10"/>
                  <a:gd name="T3" fmla="*/ 243 h 7"/>
                  <a:gd name="T4" fmla="*/ 235 w 10"/>
                  <a:gd name="T5" fmla="*/ 243 h 7"/>
                  <a:gd name="T6" fmla="*/ 0 w 10"/>
                  <a:gd name="T7" fmla="*/ 170 h 7"/>
                  <a:gd name="T8" fmla="*/ 0 w 10"/>
                  <a:gd name="T9" fmla="*/ 141 h 7"/>
                  <a:gd name="T10" fmla="*/ 29 w 10"/>
                  <a:gd name="T11" fmla="*/ 141 h 7"/>
                  <a:gd name="T12" fmla="*/ 29 w 10"/>
                  <a:gd name="T13" fmla="*/ 141 h 7"/>
                  <a:gd name="T14" fmla="*/ 70 w 10"/>
                  <a:gd name="T15" fmla="*/ 70 h 7"/>
                  <a:gd name="T16" fmla="*/ 168 w 10"/>
                  <a:gd name="T17" fmla="*/ 0 h 7"/>
                  <a:gd name="T18" fmla="*/ 334 w 10"/>
                  <a:gd name="T19" fmla="*/ 211 h 7"/>
                  <a:gd name="T20" fmla="*/ 334 w 10"/>
                  <a:gd name="T21" fmla="*/ 243 h 7"/>
                  <a:gd name="T22" fmla="*/ 70 w 10"/>
                  <a:gd name="T23" fmla="*/ 170 h 7"/>
                  <a:gd name="T24" fmla="*/ 264 w 10"/>
                  <a:gd name="T25" fmla="*/ 211 h 7"/>
                  <a:gd name="T26" fmla="*/ 305 w 10"/>
                  <a:gd name="T27" fmla="*/ 211 h 7"/>
                  <a:gd name="T28" fmla="*/ 168 w 10"/>
                  <a:gd name="T29" fmla="*/ 29 h 7"/>
                  <a:gd name="T30" fmla="*/ 139 w 10"/>
                  <a:gd name="T31" fmla="*/ 29 h 7"/>
                  <a:gd name="T32" fmla="*/ 98 w 10"/>
                  <a:gd name="T33" fmla="*/ 100 h 7"/>
                  <a:gd name="T34" fmla="*/ 70 w 10"/>
                  <a:gd name="T35" fmla="*/ 17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8" y="7"/>
                      <a:pt x="7" y="7"/>
                    </a:cubicBezTo>
                    <a:cubicBezTo>
                      <a:pt x="5" y="7"/>
                      <a:pt x="1" y="6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3" y="1"/>
                      <a:pt x="3" y="0"/>
                      <a:pt x="5" y="0"/>
                    </a:cubicBezTo>
                    <a:cubicBezTo>
                      <a:pt x="8" y="1"/>
                      <a:pt x="10" y="2"/>
                      <a:pt x="10" y="6"/>
                    </a:cubicBezTo>
                    <a:lnTo>
                      <a:pt x="10" y="7"/>
                    </a:lnTo>
                    <a:close/>
                    <a:moveTo>
                      <a:pt x="2" y="5"/>
                    </a:moveTo>
                    <a:cubicBezTo>
                      <a:pt x="3" y="5"/>
                      <a:pt x="6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3"/>
                      <a:pt x="7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" name="Freeform 514"/>
              <p:cNvSpPr>
                <a:spLocks/>
              </p:cNvSpPr>
              <p:nvPr/>
            </p:nvSpPr>
            <p:spPr bwMode="auto">
              <a:xfrm>
                <a:off x="3582" y="1182"/>
                <a:ext cx="7" cy="9"/>
              </a:xfrm>
              <a:custGeom>
                <a:avLst/>
                <a:gdLst>
                  <a:gd name="T0" fmla="*/ 86 w 3"/>
                  <a:gd name="T1" fmla="*/ 56 h 4"/>
                  <a:gd name="T2" fmla="*/ 65 w 3"/>
                  <a:gd name="T3" fmla="*/ 0 h 4"/>
                  <a:gd name="T4" fmla="*/ 65 w 3"/>
                  <a:gd name="T5" fmla="*/ 101 h 4"/>
                  <a:gd name="T6" fmla="*/ 86 w 3"/>
                  <a:gd name="T7" fmla="*/ 56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1" y="1"/>
                      <a:pt x="0" y="3"/>
                      <a:pt x="2" y="4"/>
                    </a:cubicBezTo>
                    <a:cubicBezTo>
                      <a:pt x="2" y="3"/>
                      <a:pt x="2" y="2"/>
                      <a:pt x="3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" name="Freeform 515"/>
              <p:cNvSpPr>
                <a:spLocks noEditPoints="1"/>
              </p:cNvSpPr>
              <p:nvPr/>
            </p:nvSpPr>
            <p:spPr bwMode="auto">
              <a:xfrm>
                <a:off x="3582" y="1182"/>
                <a:ext cx="7" cy="12"/>
              </a:xfrm>
              <a:custGeom>
                <a:avLst/>
                <a:gdLst>
                  <a:gd name="T0" fmla="*/ 65 w 3"/>
                  <a:gd name="T1" fmla="*/ 168 h 5"/>
                  <a:gd name="T2" fmla="*/ 28 w 3"/>
                  <a:gd name="T3" fmla="*/ 139 h 5"/>
                  <a:gd name="T4" fmla="*/ 0 w 3"/>
                  <a:gd name="T5" fmla="*/ 70 h 5"/>
                  <a:gd name="T6" fmla="*/ 28 w 3"/>
                  <a:gd name="T7" fmla="*/ 0 h 5"/>
                  <a:gd name="T8" fmla="*/ 65 w 3"/>
                  <a:gd name="T9" fmla="*/ 0 h 5"/>
                  <a:gd name="T10" fmla="*/ 65 w 3"/>
                  <a:gd name="T11" fmla="*/ 0 h 5"/>
                  <a:gd name="T12" fmla="*/ 65 w 3"/>
                  <a:gd name="T13" fmla="*/ 0 h 5"/>
                  <a:gd name="T14" fmla="*/ 86 w 3"/>
                  <a:gd name="T15" fmla="*/ 29 h 5"/>
                  <a:gd name="T16" fmla="*/ 86 w 3"/>
                  <a:gd name="T17" fmla="*/ 70 h 5"/>
                  <a:gd name="T18" fmla="*/ 65 w 3"/>
                  <a:gd name="T19" fmla="*/ 168 h 5"/>
                  <a:gd name="T20" fmla="*/ 65 w 3"/>
                  <a:gd name="T21" fmla="*/ 29 h 5"/>
                  <a:gd name="T22" fmla="*/ 28 w 3"/>
                  <a:gd name="T23" fmla="*/ 70 h 5"/>
                  <a:gd name="T24" fmla="*/ 28 w 3"/>
                  <a:gd name="T25" fmla="*/ 98 h 5"/>
                  <a:gd name="T26" fmla="*/ 65 w 3"/>
                  <a:gd name="T27" fmla="*/ 70 h 5"/>
                  <a:gd name="T28" fmla="*/ 65 w 3"/>
                  <a:gd name="T29" fmla="*/ 29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2" y="5"/>
                    </a:lnTo>
                    <a:close/>
                    <a:moveTo>
                      <a:pt x="2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" name="Freeform 516"/>
              <p:cNvSpPr>
                <a:spLocks/>
              </p:cNvSpPr>
              <p:nvPr/>
            </p:nvSpPr>
            <p:spPr bwMode="auto">
              <a:xfrm>
                <a:off x="3617" y="1156"/>
                <a:ext cx="26" cy="19"/>
              </a:xfrm>
              <a:custGeom>
                <a:avLst/>
                <a:gdLst>
                  <a:gd name="T0" fmla="*/ 0 w 11"/>
                  <a:gd name="T1" fmla="*/ 0 h 8"/>
                  <a:gd name="T2" fmla="*/ 156 w 11"/>
                  <a:gd name="T3" fmla="*/ 69 h 8"/>
                  <a:gd name="T4" fmla="*/ 156 w 11"/>
                  <a:gd name="T5" fmla="*/ 95 h 8"/>
                  <a:gd name="T6" fmla="*/ 340 w 11"/>
                  <a:gd name="T7" fmla="*/ 135 h 8"/>
                  <a:gd name="T8" fmla="*/ 184 w 11"/>
                  <a:gd name="T9" fmla="*/ 226 h 8"/>
                  <a:gd name="T10" fmla="*/ 0 w 11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cubicBezTo>
                      <a:pt x="2" y="1"/>
                      <a:pt x="4" y="1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7" y="3"/>
                      <a:pt x="9" y="4"/>
                      <a:pt x="11" y="4"/>
                    </a:cubicBezTo>
                    <a:cubicBezTo>
                      <a:pt x="10" y="7"/>
                      <a:pt x="8" y="8"/>
                      <a:pt x="6" y="7"/>
                    </a:cubicBezTo>
                    <a:cubicBezTo>
                      <a:pt x="2" y="5"/>
                      <a:pt x="2" y="4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" name="Freeform 517"/>
              <p:cNvSpPr>
                <a:spLocks noEditPoints="1"/>
              </p:cNvSpPr>
              <p:nvPr/>
            </p:nvSpPr>
            <p:spPr bwMode="auto">
              <a:xfrm>
                <a:off x="3615" y="1154"/>
                <a:ext cx="30" cy="21"/>
              </a:xfrm>
              <a:custGeom>
                <a:avLst/>
                <a:gdLst>
                  <a:gd name="T0" fmla="*/ 256 w 13"/>
                  <a:gd name="T1" fmla="*/ 266 h 9"/>
                  <a:gd name="T2" fmla="*/ 171 w 13"/>
                  <a:gd name="T3" fmla="*/ 240 h 9"/>
                  <a:gd name="T4" fmla="*/ 28 w 13"/>
                  <a:gd name="T5" fmla="*/ 28 h 9"/>
                  <a:gd name="T6" fmla="*/ 0 w 13"/>
                  <a:gd name="T7" fmla="*/ 0 h 9"/>
                  <a:gd name="T8" fmla="*/ 28 w 13"/>
                  <a:gd name="T9" fmla="*/ 28 h 9"/>
                  <a:gd name="T10" fmla="*/ 196 w 13"/>
                  <a:gd name="T11" fmla="*/ 65 h 9"/>
                  <a:gd name="T12" fmla="*/ 224 w 13"/>
                  <a:gd name="T13" fmla="*/ 86 h 9"/>
                  <a:gd name="T14" fmla="*/ 196 w 13"/>
                  <a:gd name="T15" fmla="*/ 86 h 9"/>
                  <a:gd name="T16" fmla="*/ 196 w 13"/>
                  <a:gd name="T17" fmla="*/ 114 h 9"/>
                  <a:gd name="T18" fmla="*/ 367 w 13"/>
                  <a:gd name="T19" fmla="*/ 152 h 9"/>
                  <a:gd name="T20" fmla="*/ 367 w 13"/>
                  <a:gd name="T21" fmla="*/ 180 h 9"/>
                  <a:gd name="T22" fmla="*/ 256 w 13"/>
                  <a:gd name="T23" fmla="*/ 266 h 9"/>
                  <a:gd name="T24" fmla="*/ 65 w 13"/>
                  <a:gd name="T25" fmla="*/ 65 h 9"/>
                  <a:gd name="T26" fmla="*/ 196 w 13"/>
                  <a:gd name="T27" fmla="*/ 201 h 9"/>
                  <a:gd name="T28" fmla="*/ 256 w 13"/>
                  <a:gd name="T29" fmla="*/ 240 h 9"/>
                  <a:gd name="T30" fmla="*/ 309 w 13"/>
                  <a:gd name="T31" fmla="*/ 180 h 9"/>
                  <a:gd name="T32" fmla="*/ 111 w 13"/>
                  <a:gd name="T33" fmla="*/ 114 h 9"/>
                  <a:gd name="T34" fmla="*/ 150 w 13"/>
                  <a:gd name="T35" fmla="*/ 114 h 9"/>
                  <a:gd name="T36" fmla="*/ 150 w 13"/>
                  <a:gd name="T37" fmla="*/ 86 h 9"/>
                  <a:gd name="T38" fmla="*/ 65 w 13"/>
                  <a:gd name="T39" fmla="*/ 65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" h="9">
                    <a:moveTo>
                      <a:pt x="9" y="9"/>
                    </a:moveTo>
                    <a:cubicBezTo>
                      <a:pt x="8" y="9"/>
                      <a:pt x="7" y="9"/>
                      <a:pt x="6" y="8"/>
                    </a:cubicBezTo>
                    <a:cubicBezTo>
                      <a:pt x="3" y="6"/>
                      <a:pt x="2" y="5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5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0" y="9"/>
                      <a:pt x="9" y="9"/>
                    </a:cubicBezTo>
                    <a:close/>
                    <a:moveTo>
                      <a:pt x="2" y="2"/>
                    </a:moveTo>
                    <a:cubicBezTo>
                      <a:pt x="3" y="5"/>
                      <a:pt x="4" y="6"/>
                      <a:pt x="7" y="7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10" y="8"/>
                      <a:pt x="11" y="7"/>
                      <a:pt x="11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" name="Freeform 518"/>
              <p:cNvSpPr>
                <a:spLocks/>
              </p:cNvSpPr>
              <p:nvPr/>
            </p:nvSpPr>
            <p:spPr bwMode="auto">
              <a:xfrm>
                <a:off x="3591" y="1144"/>
                <a:ext cx="21" cy="24"/>
              </a:xfrm>
              <a:custGeom>
                <a:avLst/>
                <a:gdLst>
                  <a:gd name="T0" fmla="*/ 0 w 9"/>
                  <a:gd name="T1" fmla="*/ 0 h 10"/>
                  <a:gd name="T2" fmla="*/ 266 w 9"/>
                  <a:gd name="T3" fmla="*/ 197 h 10"/>
                  <a:gd name="T4" fmla="*/ 201 w 9"/>
                  <a:gd name="T5" fmla="*/ 305 h 10"/>
                  <a:gd name="T6" fmla="*/ 86 w 9"/>
                  <a:gd name="T7" fmla="*/ 305 h 10"/>
                  <a:gd name="T8" fmla="*/ 86 w 9"/>
                  <a:gd name="T9" fmla="*/ 98 h 10"/>
                  <a:gd name="T10" fmla="*/ 0 w 9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cubicBezTo>
                      <a:pt x="3" y="2"/>
                      <a:pt x="6" y="4"/>
                      <a:pt x="9" y="6"/>
                    </a:cubicBezTo>
                    <a:cubicBezTo>
                      <a:pt x="7" y="6"/>
                      <a:pt x="8" y="7"/>
                      <a:pt x="7" y="9"/>
                    </a:cubicBezTo>
                    <a:cubicBezTo>
                      <a:pt x="6" y="10"/>
                      <a:pt x="4" y="10"/>
                      <a:pt x="3" y="9"/>
                    </a:cubicBezTo>
                    <a:cubicBezTo>
                      <a:pt x="2" y="6"/>
                      <a:pt x="2" y="6"/>
                      <a:pt x="3" y="3"/>
                    </a:cubicBezTo>
                    <a:cubicBezTo>
                      <a:pt x="3" y="3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" name="Freeform 519"/>
              <p:cNvSpPr>
                <a:spLocks noEditPoints="1"/>
              </p:cNvSpPr>
              <p:nvPr/>
            </p:nvSpPr>
            <p:spPr bwMode="auto">
              <a:xfrm>
                <a:off x="3582" y="1137"/>
                <a:ext cx="35" cy="31"/>
              </a:xfrm>
              <a:custGeom>
                <a:avLst/>
                <a:gdLst>
                  <a:gd name="T0" fmla="*/ 266 w 15"/>
                  <a:gd name="T1" fmla="*/ 420 h 13"/>
                  <a:gd name="T2" fmla="*/ 201 w 15"/>
                  <a:gd name="T3" fmla="*/ 393 h 13"/>
                  <a:gd name="T4" fmla="*/ 180 w 15"/>
                  <a:gd name="T5" fmla="*/ 234 h 13"/>
                  <a:gd name="T6" fmla="*/ 180 w 15"/>
                  <a:gd name="T7" fmla="*/ 188 h 13"/>
                  <a:gd name="T8" fmla="*/ 114 w 15"/>
                  <a:gd name="T9" fmla="*/ 136 h 13"/>
                  <a:gd name="T10" fmla="*/ 86 w 15"/>
                  <a:gd name="T11" fmla="*/ 98 h 13"/>
                  <a:gd name="T12" fmla="*/ 0 w 15"/>
                  <a:gd name="T13" fmla="*/ 0 h 13"/>
                  <a:gd name="T14" fmla="*/ 446 w 15"/>
                  <a:gd name="T15" fmla="*/ 324 h 13"/>
                  <a:gd name="T16" fmla="*/ 380 w 15"/>
                  <a:gd name="T17" fmla="*/ 284 h 13"/>
                  <a:gd name="T18" fmla="*/ 355 w 15"/>
                  <a:gd name="T19" fmla="*/ 324 h 13"/>
                  <a:gd name="T20" fmla="*/ 355 w 15"/>
                  <a:gd name="T21" fmla="*/ 393 h 13"/>
                  <a:gd name="T22" fmla="*/ 266 w 15"/>
                  <a:gd name="T23" fmla="*/ 420 h 13"/>
                  <a:gd name="T24" fmla="*/ 201 w 15"/>
                  <a:gd name="T25" fmla="*/ 188 h 13"/>
                  <a:gd name="T26" fmla="*/ 201 w 15"/>
                  <a:gd name="T27" fmla="*/ 234 h 13"/>
                  <a:gd name="T28" fmla="*/ 201 w 15"/>
                  <a:gd name="T29" fmla="*/ 234 h 13"/>
                  <a:gd name="T30" fmla="*/ 240 w 15"/>
                  <a:gd name="T31" fmla="*/ 353 h 13"/>
                  <a:gd name="T32" fmla="*/ 266 w 15"/>
                  <a:gd name="T33" fmla="*/ 393 h 13"/>
                  <a:gd name="T34" fmla="*/ 331 w 15"/>
                  <a:gd name="T35" fmla="*/ 353 h 13"/>
                  <a:gd name="T36" fmla="*/ 331 w 15"/>
                  <a:gd name="T37" fmla="*/ 324 h 13"/>
                  <a:gd name="T38" fmla="*/ 355 w 15"/>
                  <a:gd name="T39" fmla="*/ 284 h 13"/>
                  <a:gd name="T40" fmla="*/ 201 w 15"/>
                  <a:gd name="T41" fmla="*/ 188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" h="13">
                    <a:moveTo>
                      <a:pt x="9" y="13"/>
                    </a:moveTo>
                    <a:cubicBezTo>
                      <a:pt x="8" y="13"/>
                      <a:pt x="7" y="13"/>
                      <a:pt x="7" y="12"/>
                    </a:cubicBezTo>
                    <a:cubicBezTo>
                      <a:pt x="5" y="10"/>
                      <a:pt x="5" y="9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4"/>
                      <a:pt x="4" y="4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2" y="9"/>
                      <a:pt x="12" y="10"/>
                    </a:cubicBezTo>
                    <a:cubicBezTo>
                      <a:pt x="12" y="11"/>
                      <a:pt x="12" y="11"/>
                      <a:pt x="12" y="12"/>
                    </a:cubicBezTo>
                    <a:cubicBezTo>
                      <a:pt x="11" y="13"/>
                      <a:pt x="10" y="13"/>
                      <a:pt x="9" y="13"/>
                    </a:cubicBezTo>
                    <a:close/>
                    <a:moveTo>
                      <a:pt x="7" y="6"/>
                    </a:moveTo>
                    <a:cubicBezTo>
                      <a:pt x="7" y="6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9"/>
                      <a:pt x="6" y="9"/>
                      <a:pt x="8" y="11"/>
                    </a:cubicBezTo>
                    <a:cubicBezTo>
                      <a:pt x="8" y="12"/>
                      <a:pt x="8" y="12"/>
                      <a:pt x="9" y="12"/>
                    </a:cubicBezTo>
                    <a:cubicBezTo>
                      <a:pt x="10" y="12"/>
                      <a:pt x="10" y="12"/>
                      <a:pt x="11" y="11"/>
                    </a:cubicBezTo>
                    <a:cubicBezTo>
                      <a:pt x="11" y="11"/>
                      <a:pt x="11" y="11"/>
                      <a:pt x="11" y="10"/>
                    </a:cubicBezTo>
                    <a:cubicBezTo>
                      <a:pt x="11" y="10"/>
                      <a:pt x="11" y="9"/>
                      <a:pt x="12" y="9"/>
                    </a:cubicBezTo>
                    <a:lnTo>
                      <a:pt x="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" name="Freeform 520"/>
              <p:cNvSpPr>
                <a:spLocks/>
              </p:cNvSpPr>
              <p:nvPr/>
            </p:nvSpPr>
            <p:spPr bwMode="auto">
              <a:xfrm>
                <a:off x="3565" y="1142"/>
                <a:ext cx="35" cy="33"/>
              </a:xfrm>
              <a:custGeom>
                <a:avLst/>
                <a:gdLst>
                  <a:gd name="T0" fmla="*/ 201 w 15"/>
                  <a:gd name="T1" fmla="*/ 118 h 14"/>
                  <a:gd name="T2" fmla="*/ 240 w 15"/>
                  <a:gd name="T3" fmla="*/ 184 h 14"/>
                  <a:gd name="T4" fmla="*/ 266 w 15"/>
                  <a:gd name="T5" fmla="*/ 66 h 14"/>
                  <a:gd name="T6" fmla="*/ 380 w 15"/>
                  <a:gd name="T7" fmla="*/ 222 h 14"/>
                  <a:gd name="T8" fmla="*/ 446 w 15"/>
                  <a:gd name="T9" fmla="*/ 368 h 14"/>
                  <a:gd name="T10" fmla="*/ 355 w 15"/>
                  <a:gd name="T11" fmla="*/ 339 h 14"/>
                  <a:gd name="T12" fmla="*/ 201 w 15"/>
                  <a:gd name="T13" fmla="*/ 405 h 14"/>
                  <a:gd name="T14" fmla="*/ 201 w 15"/>
                  <a:gd name="T15" fmla="*/ 339 h 14"/>
                  <a:gd name="T16" fmla="*/ 180 w 15"/>
                  <a:gd name="T17" fmla="*/ 368 h 14"/>
                  <a:gd name="T18" fmla="*/ 180 w 15"/>
                  <a:gd name="T19" fmla="*/ 368 h 14"/>
                  <a:gd name="T20" fmla="*/ 180 w 15"/>
                  <a:gd name="T21" fmla="*/ 434 h 14"/>
                  <a:gd name="T22" fmla="*/ 0 w 15"/>
                  <a:gd name="T23" fmla="*/ 250 h 14"/>
                  <a:gd name="T24" fmla="*/ 28 w 15"/>
                  <a:gd name="T25" fmla="*/ 250 h 14"/>
                  <a:gd name="T26" fmla="*/ 0 w 15"/>
                  <a:gd name="T27" fmla="*/ 184 h 14"/>
                  <a:gd name="T28" fmla="*/ 28 w 15"/>
                  <a:gd name="T29" fmla="*/ 118 h 14"/>
                  <a:gd name="T30" fmla="*/ 152 w 15"/>
                  <a:gd name="T31" fmla="*/ 0 h 14"/>
                  <a:gd name="T32" fmla="*/ 201 w 15"/>
                  <a:gd name="T33" fmla="*/ 118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14">
                    <a:moveTo>
                      <a:pt x="7" y="4"/>
                    </a:moveTo>
                    <a:cubicBezTo>
                      <a:pt x="9" y="4"/>
                      <a:pt x="9" y="5"/>
                      <a:pt x="8" y="6"/>
                    </a:cubicBezTo>
                    <a:cubicBezTo>
                      <a:pt x="10" y="6"/>
                      <a:pt x="9" y="3"/>
                      <a:pt x="9" y="2"/>
                    </a:cubicBezTo>
                    <a:cubicBezTo>
                      <a:pt x="12" y="1"/>
                      <a:pt x="13" y="5"/>
                      <a:pt x="13" y="7"/>
                    </a:cubicBezTo>
                    <a:cubicBezTo>
                      <a:pt x="12" y="9"/>
                      <a:pt x="13" y="10"/>
                      <a:pt x="15" y="12"/>
                    </a:cubicBezTo>
                    <a:cubicBezTo>
                      <a:pt x="13" y="13"/>
                      <a:pt x="13" y="13"/>
                      <a:pt x="12" y="11"/>
                    </a:cubicBezTo>
                    <a:cubicBezTo>
                      <a:pt x="10" y="11"/>
                      <a:pt x="8" y="13"/>
                      <a:pt x="7" y="13"/>
                    </a:cubicBezTo>
                    <a:cubicBezTo>
                      <a:pt x="8" y="12"/>
                      <a:pt x="7" y="11"/>
                      <a:pt x="7" y="11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4"/>
                    </a:cubicBezTo>
                    <a:cubicBezTo>
                      <a:pt x="2" y="13"/>
                      <a:pt x="2" y="11"/>
                      <a:pt x="0" y="8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5"/>
                      <a:pt x="2" y="5"/>
                      <a:pt x="1" y="4"/>
                    </a:cubicBezTo>
                    <a:cubicBezTo>
                      <a:pt x="1" y="2"/>
                      <a:pt x="3" y="1"/>
                      <a:pt x="5" y="0"/>
                    </a:cubicBezTo>
                    <a:cubicBezTo>
                      <a:pt x="6" y="1"/>
                      <a:pt x="7" y="2"/>
                      <a:pt x="7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" name="Freeform 521"/>
              <p:cNvSpPr>
                <a:spLocks noEditPoints="1"/>
              </p:cNvSpPr>
              <p:nvPr/>
            </p:nvSpPr>
            <p:spPr bwMode="auto">
              <a:xfrm>
                <a:off x="3563" y="1139"/>
                <a:ext cx="40" cy="38"/>
              </a:xfrm>
              <a:custGeom>
                <a:avLst/>
                <a:gdLst>
                  <a:gd name="T0" fmla="*/ 209 w 17"/>
                  <a:gd name="T1" fmla="*/ 485 h 16"/>
                  <a:gd name="T2" fmla="*/ 0 w 17"/>
                  <a:gd name="T3" fmla="*/ 283 h 16"/>
                  <a:gd name="T4" fmla="*/ 28 w 17"/>
                  <a:gd name="T5" fmla="*/ 283 h 16"/>
                  <a:gd name="T6" fmla="*/ 28 w 17"/>
                  <a:gd name="T7" fmla="*/ 164 h 16"/>
                  <a:gd name="T8" fmla="*/ 115 w 17"/>
                  <a:gd name="T9" fmla="*/ 29 h 16"/>
                  <a:gd name="T10" fmla="*/ 184 w 17"/>
                  <a:gd name="T11" fmla="*/ 0 h 16"/>
                  <a:gd name="T12" fmla="*/ 271 w 17"/>
                  <a:gd name="T13" fmla="*/ 135 h 16"/>
                  <a:gd name="T14" fmla="*/ 311 w 17"/>
                  <a:gd name="T15" fmla="*/ 185 h 16"/>
                  <a:gd name="T16" fmla="*/ 311 w 17"/>
                  <a:gd name="T17" fmla="*/ 69 h 16"/>
                  <a:gd name="T18" fmla="*/ 405 w 17"/>
                  <a:gd name="T19" fmla="*/ 95 h 16"/>
                  <a:gd name="T20" fmla="*/ 492 w 17"/>
                  <a:gd name="T21" fmla="*/ 390 h 16"/>
                  <a:gd name="T22" fmla="*/ 492 w 17"/>
                  <a:gd name="T23" fmla="*/ 439 h 16"/>
                  <a:gd name="T24" fmla="*/ 365 w 17"/>
                  <a:gd name="T25" fmla="*/ 418 h 16"/>
                  <a:gd name="T26" fmla="*/ 209 w 17"/>
                  <a:gd name="T27" fmla="*/ 485 h 16"/>
                  <a:gd name="T28" fmla="*/ 66 w 17"/>
                  <a:gd name="T29" fmla="*/ 321 h 16"/>
                  <a:gd name="T30" fmla="*/ 184 w 17"/>
                  <a:gd name="T31" fmla="*/ 439 h 16"/>
                  <a:gd name="T32" fmla="*/ 184 w 17"/>
                  <a:gd name="T33" fmla="*/ 439 h 16"/>
                  <a:gd name="T34" fmla="*/ 209 w 17"/>
                  <a:gd name="T35" fmla="*/ 349 h 16"/>
                  <a:gd name="T36" fmla="*/ 249 w 17"/>
                  <a:gd name="T37" fmla="*/ 349 h 16"/>
                  <a:gd name="T38" fmla="*/ 339 w 17"/>
                  <a:gd name="T39" fmla="*/ 390 h 16"/>
                  <a:gd name="T40" fmla="*/ 405 w 17"/>
                  <a:gd name="T41" fmla="*/ 349 h 16"/>
                  <a:gd name="T42" fmla="*/ 433 w 17"/>
                  <a:gd name="T43" fmla="*/ 418 h 16"/>
                  <a:gd name="T44" fmla="*/ 405 w 17"/>
                  <a:gd name="T45" fmla="*/ 226 h 16"/>
                  <a:gd name="T46" fmla="*/ 339 w 17"/>
                  <a:gd name="T47" fmla="*/ 95 h 16"/>
                  <a:gd name="T48" fmla="*/ 311 w 17"/>
                  <a:gd name="T49" fmla="*/ 226 h 16"/>
                  <a:gd name="T50" fmla="*/ 271 w 17"/>
                  <a:gd name="T51" fmla="*/ 226 h 16"/>
                  <a:gd name="T52" fmla="*/ 271 w 17"/>
                  <a:gd name="T53" fmla="*/ 185 h 16"/>
                  <a:gd name="T54" fmla="*/ 249 w 17"/>
                  <a:gd name="T55" fmla="*/ 164 h 16"/>
                  <a:gd name="T56" fmla="*/ 249 w 17"/>
                  <a:gd name="T57" fmla="*/ 164 h 16"/>
                  <a:gd name="T58" fmla="*/ 184 w 17"/>
                  <a:gd name="T59" fmla="*/ 69 h 16"/>
                  <a:gd name="T60" fmla="*/ 89 w 17"/>
                  <a:gd name="T61" fmla="*/ 135 h 16"/>
                  <a:gd name="T62" fmla="*/ 66 w 17"/>
                  <a:gd name="T63" fmla="*/ 226 h 16"/>
                  <a:gd name="T64" fmla="*/ 89 w 17"/>
                  <a:gd name="T65" fmla="*/ 283 h 16"/>
                  <a:gd name="T66" fmla="*/ 66 w 17"/>
                  <a:gd name="T67" fmla="*/ 321 h 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" h="16">
                    <a:moveTo>
                      <a:pt x="7" y="16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3" y="14"/>
                      <a:pt x="2" y="13"/>
                      <a:pt x="1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3" y="2"/>
                      <a:pt x="4" y="1"/>
                    </a:cubicBezTo>
                    <a:cubicBezTo>
                      <a:pt x="5" y="1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9" y="4"/>
                    </a:cubicBezTo>
                    <a:cubicBezTo>
                      <a:pt x="9" y="4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10" y="6"/>
                      <a:pt x="10" y="4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3" y="2"/>
                      <a:pt x="13" y="3"/>
                    </a:cubicBezTo>
                    <a:cubicBezTo>
                      <a:pt x="14" y="4"/>
                      <a:pt x="15" y="6"/>
                      <a:pt x="14" y="8"/>
                    </a:cubicBezTo>
                    <a:cubicBezTo>
                      <a:pt x="14" y="10"/>
                      <a:pt x="15" y="11"/>
                      <a:pt x="16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4"/>
                      <a:pt x="13" y="14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0" y="14"/>
                      <a:pt x="9" y="15"/>
                      <a:pt x="8" y="14"/>
                    </a:cubicBezTo>
                    <a:cubicBezTo>
                      <a:pt x="8" y="15"/>
                      <a:pt x="7" y="15"/>
                      <a:pt x="7" y="15"/>
                    </a:cubicBezTo>
                    <a:lnTo>
                      <a:pt x="7" y="16"/>
                    </a:lnTo>
                    <a:close/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4" y="13"/>
                      <a:pt x="6" y="14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2"/>
                      <a:pt x="7" y="12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10" y="13"/>
                      <a:pt x="11" y="12"/>
                      <a:pt x="11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2"/>
                      <a:pt x="14" y="13"/>
                      <a:pt x="14" y="13"/>
                    </a:cubicBezTo>
                    <a:cubicBezTo>
                      <a:pt x="14" y="13"/>
                      <a:pt x="15" y="13"/>
                      <a:pt x="15" y="13"/>
                    </a:cubicBezTo>
                    <a:cubicBezTo>
                      <a:pt x="14" y="11"/>
                      <a:pt x="13" y="10"/>
                      <a:pt x="13" y="7"/>
                    </a:cubicBezTo>
                    <a:cubicBezTo>
                      <a:pt x="13" y="6"/>
                      <a:pt x="13" y="5"/>
                      <a:pt x="12" y="4"/>
                    </a:cubicBezTo>
                    <a:cubicBezTo>
                      <a:pt x="12" y="4"/>
                      <a:pt x="12" y="3"/>
                      <a:pt x="11" y="3"/>
                    </a:cubicBezTo>
                    <a:cubicBezTo>
                      <a:pt x="11" y="5"/>
                      <a:pt x="11" y="6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7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" name="Freeform 522"/>
              <p:cNvSpPr>
                <a:spLocks/>
              </p:cNvSpPr>
              <p:nvPr/>
            </p:nvSpPr>
            <p:spPr bwMode="auto">
              <a:xfrm>
                <a:off x="3556" y="1149"/>
                <a:ext cx="4" cy="12"/>
              </a:xfrm>
              <a:custGeom>
                <a:avLst/>
                <a:gdLst>
                  <a:gd name="T0" fmla="*/ 32 w 2"/>
                  <a:gd name="T1" fmla="*/ 98 h 5"/>
                  <a:gd name="T2" fmla="*/ 32 w 2"/>
                  <a:gd name="T3" fmla="*/ 168 h 5"/>
                  <a:gd name="T4" fmla="*/ 16 w 2"/>
                  <a:gd name="T5" fmla="*/ 0 h 5"/>
                  <a:gd name="T6" fmla="*/ 32 w 2"/>
                  <a:gd name="T7" fmla="*/ 98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2" y="4"/>
                      <a:pt x="2" y="4"/>
                      <a:pt x="2" y="5"/>
                    </a:cubicBezTo>
                    <a:cubicBezTo>
                      <a:pt x="0" y="4"/>
                      <a:pt x="1" y="2"/>
                      <a:pt x="1" y="0"/>
                    </a:cubicBezTo>
                    <a:cubicBezTo>
                      <a:pt x="2" y="1"/>
                      <a:pt x="2" y="2"/>
                      <a:pt x="2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" name="Freeform 523"/>
              <p:cNvSpPr>
                <a:spLocks/>
              </p:cNvSpPr>
              <p:nvPr/>
            </p:nvSpPr>
            <p:spPr bwMode="auto">
              <a:xfrm>
                <a:off x="3556" y="1144"/>
                <a:ext cx="7" cy="19"/>
              </a:xfrm>
              <a:custGeom>
                <a:avLst/>
                <a:gdLst>
                  <a:gd name="T0" fmla="*/ 65 w 3"/>
                  <a:gd name="T1" fmla="*/ 254 h 8"/>
                  <a:gd name="T2" fmla="*/ 28 w 3"/>
                  <a:gd name="T3" fmla="*/ 254 h 8"/>
                  <a:gd name="T4" fmla="*/ 0 w 3"/>
                  <a:gd name="T5" fmla="*/ 95 h 8"/>
                  <a:gd name="T6" fmla="*/ 28 w 3"/>
                  <a:gd name="T7" fmla="*/ 69 h 8"/>
                  <a:gd name="T8" fmla="*/ 28 w 3"/>
                  <a:gd name="T9" fmla="*/ 0 h 8"/>
                  <a:gd name="T10" fmla="*/ 65 w 3"/>
                  <a:gd name="T11" fmla="*/ 69 h 8"/>
                  <a:gd name="T12" fmla="*/ 65 w 3"/>
                  <a:gd name="T13" fmla="*/ 95 h 8"/>
                  <a:gd name="T14" fmla="*/ 65 w 3"/>
                  <a:gd name="T15" fmla="*/ 164 h 8"/>
                  <a:gd name="T16" fmla="*/ 65 w 3"/>
                  <a:gd name="T17" fmla="*/ 226 h 8"/>
                  <a:gd name="T18" fmla="*/ 65 w 3"/>
                  <a:gd name="T19" fmla="*/ 226 h 8"/>
                  <a:gd name="T20" fmla="*/ 65 w 3"/>
                  <a:gd name="T21" fmla="*/ 254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0" y="6"/>
                      <a:pt x="0" y="5"/>
                      <a:pt x="0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3" y="4"/>
                      <a:pt x="2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" name="Freeform 524"/>
              <p:cNvSpPr>
                <a:spLocks/>
              </p:cNvSpPr>
              <p:nvPr/>
            </p:nvSpPr>
            <p:spPr bwMode="auto">
              <a:xfrm>
                <a:off x="3558" y="1184"/>
                <a:ext cx="5" cy="7"/>
              </a:xfrm>
              <a:custGeom>
                <a:avLst/>
                <a:gdLst>
                  <a:gd name="T0" fmla="*/ 50 w 2"/>
                  <a:gd name="T1" fmla="*/ 28 h 3"/>
                  <a:gd name="T2" fmla="*/ 50 w 2"/>
                  <a:gd name="T3" fmla="*/ 86 h 3"/>
                  <a:gd name="T4" fmla="*/ 0 w 2"/>
                  <a:gd name="T5" fmla="*/ 0 h 3"/>
                  <a:gd name="T6" fmla="*/ 50 w 2"/>
                  <a:gd name="T7" fmla="*/ 28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" name="Freeform 525"/>
              <p:cNvSpPr>
                <a:spLocks/>
              </p:cNvSpPr>
              <p:nvPr/>
            </p:nvSpPr>
            <p:spPr bwMode="auto">
              <a:xfrm>
                <a:off x="3553" y="1175"/>
                <a:ext cx="12" cy="19"/>
              </a:xfrm>
              <a:custGeom>
                <a:avLst/>
                <a:gdLst>
                  <a:gd name="T0" fmla="*/ 98 w 5"/>
                  <a:gd name="T1" fmla="*/ 254 h 8"/>
                  <a:gd name="T2" fmla="*/ 98 w 5"/>
                  <a:gd name="T3" fmla="*/ 226 h 8"/>
                  <a:gd name="T4" fmla="*/ 98 w 5"/>
                  <a:gd name="T5" fmla="*/ 226 h 8"/>
                  <a:gd name="T6" fmla="*/ 98 w 5"/>
                  <a:gd name="T7" fmla="*/ 226 h 8"/>
                  <a:gd name="T8" fmla="*/ 0 w 5"/>
                  <a:gd name="T9" fmla="*/ 0 h 8"/>
                  <a:gd name="T10" fmla="*/ 98 w 5"/>
                  <a:gd name="T11" fmla="*/ 135 h 8"/>
                  <a:gd name="T12" fmla="*/ 139 w 5"/>
                  <a:gd name="T13" fmla="*/ 164 h 8"/>
                  <a:gd name="T14" fmla="*/ 139 w 5"/>
                  <a:gd name="T15" fmla="*/ 164 h 8"/>
                  <a:gd name="T16" fmla="*/ 139 w 5"/>
                  <a:gd name="T17" fmla="*/ 185 h 8"/>
                  <a:gd name="T18" fmla="*/ 139 w 5"/>
                  <a:gd name="T19" fmla="*/ 226 h 8"/>
                  <a:gd name="T20" fmla="*/ 98 w 5"/>
                  <a:gd name="T21" fmla="*/ 254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8">
                    <a:moveTo>
                      <a:pt x="3" y="8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6"/>
                      <a:pt x="5" y="7"/>
                      <a:pt x="4" y="7"/>
                    </a:cubicBezTo>
                    <a:lnTo>
                      <a:pt x="3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" name="Freeform 526"/>
              <p:cNvSpPr>
                <a:spLocks/>
              </p:cNvSpPr>
              <p:nvPr/>
            </p:nvSpPr>
            <p:spPr bwMode="auto">
              <a:xfrm>
                <a:off x="3711" y="1399"/>
                <a:ext cx="8" cy="10"/>
              </a:xfrm>
              <a:custGeom>
                <a:avLst/>
                <a:gdLst>
                  <a:gd name="T0" fmla="*/ 93 w 3"/>
                  <a:gd name="T1" fmla="*/ 0 h 4"/>
                  <a:gd name="T2" fmla="*/ 0 w 3"/>
                  <a:gd name="T3" fmla="*/ 158 h 4"/>
                  <a:gd name="T4" fmla="*/ 93 w 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3" y="2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" name="Freeform 527"/>
              <p:cNvSpPr>
                <a:spLocks noEditPoints="1"/>
              </p:cNvSpPr>
              <p:nvPr/>
            </p:nvSpPr>
            <p:spPr bwMode="auto">
              <a:xfrm>
                <a:off x="3707" y="1399"/>
                <a:ext cx="12" cy="12"/>
              </a:xfrm>
              <a:custGeom>
                <a:avLst/>
                <a:gdLst>
                  <a:gd name="T0" fmla="*/ 0 w 5"/>
                  <a:gd name="T1" fmla="*/ 168 h 5"/>
                  <a:gd name="T2" fmla="*/ 29 w 5"/>
                  <a:gd name="T3" fmla="*/ 98 h 5"/>
                  <a:gd name="T4" fmla="*/ 29 w 5"/>
                  <a:gd name="T5" fmla="*/ 70 h 5"/>
                  <a:gd name="T6" fmla="*/ 139 w 5"/>
                  <a:gd name="T7" fmla="*/ 0 h 5"/>
                  <a:gd name="T8" fmla="*/ 139 w 5"/>
                  <a:gd name="T9" fmla="*/ 0 h 5"/>
                  <a:gd name="T10" fmla="*/ 139 w 5"/>
                  <a:gd name="T11" fmla="*/ 0 h 5"/>
                  <a:gd name="T12" fmla="*/ 168 w 5"/>
                  <a:gd name="T13" fmla="*/ 29 h 5"/>
                  <a:gd name="T14" fmla="*/ 98 w 5"/>
                  <a:gd name="T15" fmla="*/ 98 h 5"/>
                  <a:gd name="T16" fmla="*/ 70 w 5"/>
                  <a:gd name="T17" fmla="*/ 139 h 5"/>
                  <a:gd name="T18" fmla="*/ 0 w 5"/>
                  <a:gd name="T19" fmla="*/ 168 h 5"/>
                  <a:gd name="T20" fmla="*/ 139 w 5"/>
                  <a:gd name="T21" fmla="*/ 29 h 5"/>
                  <a:gd name="T22" fmla="*/ 98 w 5"/>
                  <a:gd name="T23" fmla="*/ 70 h 5"/>
                  <a:gd name="T24" fmla="*/ 139 w 5"/>
                  <a:gd name="T25" fmla="*/ 29 h 5"/>
                  <a:gd name="T26" fmla="*/ 139 w 5"/>
                  <a:gd name="T27" fmla="*/ 29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0" y="5"/>
                    </a:lnTo>
                    <a:close/>
                    <a:moveTo>
                      <a:pt x="4" y="1"/>
                    </a:move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" name="Freeform 528"/>
              <p:cNvSpPr>
                <a:spLocks/>
              </p:cNvSpPr>
              <p:nvPr/>
            </p:nvSpPr>
            <p:spPr bwMode="auto">
              <a:xfrm>
                <a:off x="3567" y="1439"/>
                <a:ext cx="5" cy="7"/>
              </a:xfrm>
              <a:custGeom>
                <a:avLst/>
                <a:gdLst>
                  <a:gd name="T0" fmla="*/ 0 w 2"/>
                  <a:gd name="T1" fmla="*/ 65 h 3"/>
                  <a:gd name="T2" fmla="*/ 83 w 2"/>
                  <a:gd name="T3" fmla="*/ 28 h 3"/>
                  <a:gd name="T4" fmla="*/ 50 w 2"/>
                  <a:gd name="T5" fmla="*/ 0 h 3"/>
                  <a:gd name="T6" fmla="*/ 0 w 2"/>
                  <a:gd name="T7" fmla="*/ 65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" name="Freeform 529"/>
              <p:cNvSpPr>
                <a:spLocks/>
              </p:cNvSpPr>
              <p:nvPr/>
            </p:nvSpPr>
            <p:spPr bwMode="auto">
              <a:xfrm>
                <a:off x="3567" y="1439"/>
                <a:ext cx="7" cy="7"/>
              </a:xfrm>
              <a:custGeom>
                <a:avLst/>
                <a:gdLst>
                  <a:gd name="T0" fmla="*/ 28 w 3"/>
                  <a:gd name="T1" fmla="*/ 86 h 3"/>
                  <a:gd name="T2" fmla="*/ 28 w 3"/>
                  <a:gd name="T3" fmla="*/ 86 h 3"/>
                  <a:gd name="T4" fmla="*/ 0 w 3"/>
                  <a:gd name="T5" fmla="*/ 86 h 3"/>
                  <a:gd name="T6" fmla="*/ 0 w 3"/>
                  <a:gd name="T7" fmla="*/ 65 h 3"/>
                  <a:gd name="T8" fmla="*/ 0 w 3"/>
                  <a:gd name="T9" fmla="*/ 65 h 3"/>
                  <a:gd name="T10" fmla="*/ 0 w 3"/>
                  <a:gd name="T11" fmla="*/ 0 h 3"/>
                  <a:gd name="T12" fmla="*/ 28 w 3"/>
                  <a:gd name="T13" fmla="*/ 0 h 3"/>
                  <a:gd name="T14" fmla="*/ 28 w 3"/>
                  <a:gd name="T15" fmla="*/ 0 h 3"/>
                  <a:gd name="T16" fmla="*/ 86 w 3"/>
                  <a:gd name="T17" fmla="*/ 0 h 3"/>
                  <a:gd name="T18" fmla="*/ 86 w 3"/>
                  <a:gd name="T19" fmla="*/ 28 h 3"/>
                  <a:gd name="T20" fmla="*/ 86 w 3"/>
                  <a:gd name="T21" fmla="*/ 28 h 3"/>
                  <a:gd name="T22" fmla="*/ 28 w 3"/>
                  <a:gd name="T23" fmla="*/ 86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3" name="Freeform 530"/>
              <p:cNvSpPr>
                <a:spLocks/>
              </p:cNvSpPr>
              <p:nvPr/>
            </p:nvSpPr>
            <p:spPr bwMode="auto">
              <a:xfrm>
                <a:off x="3591" y="1449"/>
                <a:ext cx="19" cy="71"/>
              </a:xfrm>
              <a:custGeom>
                <a:avLst/>
                <a:gdLst>
                  <a:gd name="T0" fmla="*/ 95 w 8"/>
                  <a:gd name="T1" fmla="*/ 0 h 30"/>
                  <a:gd name="T2" fmla="*/ 135 w 8"/>
                  <a:gd name="T3" fmla="*/ 320 h 30"/>
                  <a:gd name="T4" fmla="*/ 254 w 8"/>
                  <a:gd name="T5" fmla="*/ 622 h 30"/>
                  <a:gd name="T6" fmla="*/ 95 w 8"/>
                  <a:gd name="T7" fmla="*/ 717 h 30"/>
                  <a:gd name="T8" fmla="*/ 164 w 8"/>
                  <a:gd name="T9" fmla="*/ 942 h 30"/>
                  <a:gd name="T10" fmla="*/ 95 w 8"/>
                  <a:gd name="T11" fmla="*/ 873 h 30"/>
                  <a:gd name="T12" fmla="*/ 69 w 8"/>
                  <a:gd name="T13" fmla="*/ 942 h 30"/>
                  <a:gd name="T14" fmla="*/ 69 w 8"/>
                  <a:gd name="T15" fmla="*/ 757 h 30"/>
                  <a:gd name="T16" fmla="*/ 29 w 8"/>
                  <a:gd name="T17" fmla="*/ 660 h 30"/>
                  <a:gd name="T18" fmla="*/ 69 w 8"/>
                  <a:gd name="T19" fmla="*/ 504 h 30"/>
                  <a:gd name="T20" fmla="*/ 29 w 8"/>
                  <a:gd name="T21" fmla="*/ 320 h 30"/>
                  <a:gd name="T22" fmla="*/ 29 w 8"/>
                  <a:gd name="T23" fmla="*/ 95 h 30"/>
                  <a:gd name="T24" fmla="*/ 69 w 8"/>
                  <a:gd name="T25" fmla="*/ 0 h 30"/>
                  <a:gd name="T26" fmla="*/ 95 w 8"/>
                  <a:gd name="T27" fmla="*/ 0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" h="30">
                    <a:moveTo>
                      <a:pt x="3" y="0"/>
                    </a:moveTo>
                    <a:cubicBezTo>
                      <a:pt x="5" y="2"/>
                      <a:pt x="4" y="7"/>
                      <a:pt x="4" y="10"/>
                    </a:cubicBezTo>
                    <a:cubicBezTo>
                      <a:pt x="4" y="13"/>
                      <a:pt x="6" y="17"/>
                      <a:pt x="8" y="20"/>
                    </a:cubicBezTo>
                    <a:cubicBezTo>
                      <a:pt x="4" y="17"/>
                      <a:pt x="4" y="19"/>
                      <a:pt x="3" y="23"/>
                    </a:cubicBezTo>
                    <a:cubicBezTo>
                      <a:pt x="2" y="26"/>
                      <a:pt x="6" y="27"/>
                      <a:pt x="5" y="30"/>
                    </a:cubicBezTo>
                    <a:cubicBezTo>
                      <a:pt x="5" y="28"/>
                      <a:pt x="4" y="28"/>
                      <a:pt x="3" y="28"/>
                    </a:cubicBezTo>
                    <a:cubicBezTo>
                      <a:pt x="2" y="27"/>
                      <a:pt x="2" y="29"/>
                      <a:pt x="2" y="30"/>
                    </a:cubicBezTo>
                    <a:cubicBezTo>
                      <a:pt x="0" y="29"/>
                      <a:pt x="1" y="25"/>
                      <a:pt x="2" y="24"/>
                    </a:cubicBezTo>
                    <a:cubicBezTo>
                      <a:pt x="2" y="22"/>
                      <a:pt x="1" y="22"/>
                      <a:pt x="1" y="21"/>
                    </a:cubicBezTo>
                    <a:cubicBezTo>
                      <a:pt x="1" y="19"/>
                      <a:pt x="2" y="18"/>
                      <a:pt x="2" y="16"/>
                    </a:cubicBezTo>
                    <a:cubicBezTo>
                      <a:pt x="2" y="14"/>
                      <a:pt x="2" y="12"/>
                      <a:pt x="1" y="10"/>
                    </a:cubicBezTo>
                    <a:cubicBezTo>
                      <a:pt x="0" y="8"/>
                      <a:pt x="1" y="5"/>
                      <a:pt x="1" y="3"/>
                    </a:cubicBezTo>
                    <a:cubicBezTo>
                      <a:pt x="4" y="4"/>
                      <a:pt x="3" y="1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4" name="Freeform 531"/>
              <p:cNvSpPr>
                <a:spLocks noEditPoints="1"/>
              </p:cNvSpPr>
              <p:nvPr/>
            </p:nvSpPr>
            <p:spPr bwMode="auto">
              <a:xfrm>
                <a:off x="3589" y="1446"/>
                <a:ext cx="26" cy="85"/>
              </a:xfrm>
              <a:custGeom>
                <a:avLst/>
                <a:gdLst>
                  <a:gd name="T0" fmla="*/ 118 w 11"/>
                  <a:gd name="T1" fmla="*/ 1122 h 36"/>
                  <a:gd name="T2" fmla="*/ 156 w 11"/>
                  <a:gd name="T3" fmla="*/ 959 h 36"/>
                  <a:gd name="T4" fmla="*/ 118 w 11"/>
                  <a:gd name="T5" fmla="*/ 897 h 36"/>
                  <a:gd name="T6" fmla="*/ 95 w 11"/>
                  <a:gd name="T7" fmla="*/ 937 h 36"/>
                  <a:gd name="T8" fmla="*/ 95 w 11"/>
                  <a:gd name="T9" fmla="*/ 959 h 36"/>
                  <a:gd name="T10" fmla="*/ 95 w 11"/>
                  <a:gd name="T11" fmla="*/ 999 h 36"/>
                  <a:gd name="T12" fmla="*/ 66 w 11"/>
                  <a:gd name="T13" fmla="*/ 959 h 36"/>
                  <a:gd name="T14" fmla="*/ 66 w 11"/>
                  <a:gd name="T15" fmla="*/ 774 h 36"/>
                  <a:gd name="T16" fmla="*/ 66 w 11"/>
                  <a:gd name="T17" fmla="*/ 774 h 36"/>
                  <a:gd name="T18" fmla="*/ 66 w 11"/>
                  <a:gd name="T19" fmla="*/ 713 h 36"/>
                  <a:gd name="T20" fmla="*/ 66 w 11"/>
                  <a:gd name="T21" fmla="*/ 685 h 36"/>
                  <a:gd name="T22" fmla="*/ 66 w 11"/>
                  <a:gd name="T23" fmla="*/ 590 h 36"/>
                  <a:gd name="T24" fmla="*/ 66 w 11"/>
                  <a:gd name="T25" fmla="*/ 524 h 36"/>
                  <a:gd name="T26" fmla="*/ 28 w 11"/>
                  <a:gd name="T27" fmla="*/ 340 h 36"/>
                  <a:gd name="T28" fmla="*/ 28 w 11"/>
                  <a:gd name="T29" fmla="*/ 156 h 36"/>
                  <a:gd name="T30" fmla="*/ 28 w 11"/>
                  <a:gd name="T31" fmla="*/ 118 h 36"/>
                  <a:gd name="T32" fmla="*/ 66 w 11"/>
                  <a:gd name="T33" fmla="*/ 94 h 36"/>
                  <a:gd name="T34" fmla="*/ 66 w 11"/>
                  <a:gd name="T35" fmla="*/ 94 h 36"/>
                  <a:gd name="T36" fmla="*/ 95 w 11"/>
                  <a:gd name="T37" fmla="*/ 118 h 36"/>
                  <a:gd name="T38" fmla="*/ 95 w 11"/>
                  <a:gd name="T39" fmla="*/ 28 h 36"/>
                  <a:gd name="T40" fmla="*/ 66 w 11"/>
                  <a:gd name="T41" fmla="*/ 28 h 36"/>
                  <a:gd name="T42" fmla="*/ 95 w 11"/>
                  <a:gd name="T43" fmla="*/ 0 h 36"/>
                  <a:gd name="T44" fmla="*/ 95 w 11"/>
                  <a:gd name="T45" fmla="*/ 0 h 36"/>
                  <a:gd name="T46" fmla="*/ 118 w 11"/>
                  <a:gd name="T47" fmla="*/ 0 h 36"/>
                  <a:gd name="T48" fmla="*/ 118 w 11"/>
                  <a:gd name="T49" fmla="*/ 0 h 36"/>
                  <a:gd name="T50" fmla="*/ 184 w 11"/>
                  <a:gd name="T51" fmla="*/ 250 h 36"/>
                  <a:gd name="T52" fmla="*/ 184 w 11"/>
                  <a:gd name="T53" fmla="*/ 340 h 36"/>
                  <a:gd name="T54" fmla="*/ 279 w 11"/>
                  <a:gd name="T55" fmla="*/ 659 h 36"/>
                  <a:gd name="T56" fmla="*/ 340 w 11"/>
                  <a:gd name="T57" fmla="*/ 753 h 36"/>
                  <a:gd name="T58" fmla="*/ 251 w 11"/>
                  <a:gd name="T59" fmla="*/ 685 h 36"/>
                  <a:gd name="T60" fmla="*/ 184 w 11"/>
                  <a:gd name="T61" fmla="*/ 619 h 36"/>
                  <a:gd name="T62" fmla="*/ 156 w 11"/>
                  <a:gd name="T63" fmla="*/ 753 h 36"/>
                  <a:gd name="T64" fmla="*/ 156 w 11"/>
                  <a:gd name="T65" fmla="*/ 843 h 36"/>
                  <a:gd name="T66" fmla="*/ 184 w 11"/>
                  <a:gd name="T67" fmla="*/ 959 h 36"/>
                  <a:gd name="T68" fmla="*/ 118 w 11"/>
                  <a:gd name="T69" fmla="*/ 1122 h 36"/>
                  <a:gd name="T70" fmla="*/ 66 w 11"/>
                  <a:gd name="T71" fmla="*/ 156 h 36"/>
                  <a:gd name="T72" fmla="*/ 66 w 11"/>
                  <a:gd name="T73" fmla="*/ 156 h 36"/>
                  <a:gd name="T74" fmla="*/ 66 w 11"/>
                  <a:gd name="T75" fmla="*/ 340 h 36"/>
                  <a:gd name="T76" fmla="*/ 95 w 11"/>
                  <a:gd name="T77" fmla="*/ 524 h 36"/>
                  <a:gd name="T78" fmla="*/ 95 w 11"/>
                  <a:gd name="T79" fmla="*/ 590 h 36"/>
                  <a:gd name="T80" fmla="*/ 95 w 11"/>
                  <a:gd name="T81" fmla="*/ 685 h 36"/>
                  <a:gd name="T82" fmla="*/ 95 w 11"/>
                  <a:gd name="T83" fmla="*/ 713 h 36"/>
                  <a:gd name="T84" fmla="*/ 95 w 11"/>
                  <a:gd name="T85" fmla="*/ 774 h 36"/>
                  <a:gd name="T86" fmla="*/ 95 w 11"/>
                  <a:gd name="T87" fmla="*/ 803 h 36"/>
                  <a:gd name="T88" fmla="*/ 95 w 11"/>
                  <a:gd name="T89" fmla="*/ 897 h 36"/>
                  <a:gd name="T90" fmla="*/ 118 w 11"/>
                  <a:gd name="T91" fmla="*/ 869 h 36"/>
                  <a:gd name="T92" fmla="*/ 156 w 11"/>
                  <a:gd name="T93" fmla="*/ 869 h 36"/>
                  <a:gd name="T94" fmla="*/ 118 w 11"/>
                  <a:gd name="T95" fmla="*/ 869 h 36"/>
                  <a:gd name="T96" fmla="*/ 95 w 11"/>
                  <a:gd name="T97" fmla="*/ 753 h 36"/>
                  <a:gd name="T98" fmla="*/ 184 w 11"/>
                  <a:gd name="T99" fmla="*/ 590 h 36"/>
                  <a:gd name="T100" fmla="*/ 225 w 11"/>
                  <a:gd name="T101" fmla="*/ 590 h 36"/>
                  <a:gd name="T102" fmla="*/ 156 w 11"/>
                  <a:gd name="T103" fmla="*/ 340 h 36"/>
                  <a:gd name="T104" fmla="*/ 156 w 11"/>
                  <a:gd name="T105" fmla="*/ 250 h 36"/>
                  <a:gd name="T106" fmla="*/ 118 w 11"/>
                  <a:gd name="T107" fmla="*/ 66 h 36"/>
                  <a:gd name="T108" fmla="*/ 118 w 11"/>
                  <a:gd name="T109" fmla="*/ 118 h 36"/>
                  <a:gd name="T110" fmla="*/ 95 w 11"/>
                  <a:gd name="T111" fmla="*/ 156 h 36"/>
                  <a:gd name="T112" fmla="*/ 95 w 11"/>
                  <a:gd name="T113" fmla="*/ 156 h 36"/>
                  <a:gd name="T114" fmla="*/ 66 w 11"/>
                  <a:gd name="T115" fmla="*/ 156 h 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1" h="36">
                    <a:moveTo>
                      <a:pt x="4" y="36"/>
                    </a:moveTo>
                    <a:cubicBezTo>
                      <a:pt x="5" y="31"/>
                      <a:pt x="5" y="31"/>
                      <a:pt x="5" y="31"/>
                    </a:cubicBezTo>
                    <a:cubicBezTo>
                      <a:pt x="5" y="30"/>
                      <a:pt x="5" y="29"/>
                      <a:pt x="4" y="29"/>
                    </a:cubicBezTo>
                    <a:cubicBezTo>
                      <a:pt x="4" y="29"/>
                      <a:pt x="4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0"/>
                      <a:pt x="2" y="28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4"/>
                      <a:pt x="2" y="24"/>
                      <a:pt x="2" y="23"/>
                    </a:cubicBezTo>
                    <a:cubicBezTo>
                      <a:pt x="2" y="23"/>
                      <a:pt x="2" y="22"/>
                      <a:pt x="2" y="22"/>
                    </a:cubicBezTo>
                    <a:cubicBezTo>
                      <a:pt x="1" y="21"/>
                      <a:pt x="2" y="20"/>
                      <a:pt x="2" y="19"/>
                    </a:cubicBezTo>
                    <a:cubicBezTo>
                      <a:pt x="2" y="18"/>
                      <a:pt x="2" y="18"/>
                      <a:pt x="2" y="17"/>
                    </a:cubicBezTo>
                    <a:cubicBezTo>
                      <a:pt x="2" y="16"/>
                      <a:pt x="2" y="13"/>
                      <a:pt x="1" y="11"/>
                    </a:cubicBezTo>
                    <a:cubicBezTo>
                      <a:pt x="0" y="10"/>
                      <a:pt x="1" y="7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2"/>
                      <a:pt x="6" y="5"/>
                      <a:pt x="6" y="8"/>
                    </a:cubicBezTo>
                    <a:cubicBezTo>
                      <a:pt x="6" y="9"/>
                      <a:pt x="6" y="10"/>
                      <a:pt x="6" y="11"/>
                    </a:cubicBezTo>
                    <a:cubicBezTo>
                      <a:pt x="6" y="14"/>
                      <a:pt x="8" y="18"/>
                      <a:pt x="9" y="21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1"/>
                      <a:pt x="6" y="20"/>
                      <a:pt x="6" y="20"/>
                    </a:cubicBezTo>
                    <a:cubicBezTo>
                      <a:pt x="5" y="20"/>
                      <a:pt x="5" y="22"/>
                      <a:pt x="5" y="24"/>
                    </a:cubicBezTo>
                    <a:cubicBezTo>
                      <a:pt x="4" y="25"/>
                      <a:pt x="5" y="26"/>
                      <a:pt x="5" y="27"/>
                    </a:cubicBezTo>
                    <a:cubicBezTo>
                      <a:pt x="6" y="28"/>
                      <a:pt x="7" y="29"/>
                      <a:pt x="6" y="31"/>
                    </a:cubicBezTo>
                    <a:lnTo>
                      <a:pt x="4" y="36"/>
                    </a:lnTo>
                    <a:close/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2" y="10"/>
                      <a:pt x="2" y="11"/>
                    </a:cubicBezTo>
                    <a:cubicBezTo>
                      <a:pt x="3" y="12"/>
                      <a:pt x="4" y="15"/>
                      <a:pt x="3" y="17"/>
                    </a:cubicBezTo>
                    <a:cubicBezTo>
                      <a:pt x="3" y="18"/>
                      <a:pt x="3" y="18"/>
                      <a:pt x="3" y="19"/>
                    </a:cubicBezTo>
                    <a:cubicBezTo>
                      <a:pt x="3" y="20"/>
                      <a:pt x="3" y="21"/>
                      <a:pt x="3" y="22"/>
                    </a:cubicBezTo>
                    <a:cubicBezTo>
                      <a:pt x="3" y="22"/>
                      <a:pt x="3" y="22"/>
                      <a:pt x="3" y="23"/>
                    </a:cubicBezTo>
                    <a:cubicBezTo>
                      <a:pt x="3" y="23"/>
                      <a:pt x="3" y="24"/>
                      <a:pt x="3" y="25"/>
                    </a:cubicBezTo>
                    <a:cubicBezTo>
                      <a:pt x="3" y="25"/>
                      <a:pt x="3" y="25"/>
                      <a:pt x="3" y="26"/>
                    </a:cubicBezTo>
                    <a:cubicBezTo>
                      <a:pt x="3" y="27"/>
                      <a:pt x="3" y="28"/>
                      <a:pt x="3" y="29"/>
                    </a:cubicBezTo>
                    <a:cubicBezTo>
                      <a:pt x="3" y="29"/>
                      <a:pt x="4" y="28"/>
                      <a:pt x="4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4" y="28"/>
                    </a:cubicBezTo>
                    <a:cubicBezTo>
                      <a:pt x="4" y="27"/>
                      <a:pt x="3" y="25"/>
                      <a:pt x="3" y="24"/>
                    </a:cubicBezTo>
                    <a:cubicBezTo>
                      <a:pt x="4" y="21"/>
                      <a:pt x="4" y="19"/>
                      <a:pt x="6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6" y="17"/>
                      <a:pt x="5" y="14"/>
                      <a:pt x="5" y="11"/>
                    </a:cubicBezTo>
                    <a:cubicBezTo>
                      <a:pt x="4" y="10"/>
                      <a:pt x="5" y="9"/>
                      <a:pt x="5" y="8"/>
                    </a:cubicBezTo>
                    <a:cubicBezTo>
                      <a:pt x="5" y="6"/>
                      <a:pt x="5" y="4"/>
                      <a:pt x="4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5" name="Freeform 532"/>
              <p:cNvSpPr>
                <a:spLocks/>
              </p:cNvSpPr>
              <p:nvPr/>
            </p:nvSpPr>
            <p:spPr bwMode="auto">
              <a:xfrm>
                <a:off x="3565" y="2008"/>
                <a:ext cx="7" cy="5"/>
              </a:xfrm>
              <a:custGeom>
                <a:avLst/>
                <a:gdLst>
                  <a:gd name="T0" fmla="*/ 0 w 3"/>
                  <a:gd name="T1" fmla="*/ 50 h 2"/>
                  <a:gd name="T2" fmla="*/ 86 w 3"/>
                  <a:gd name="T3" fmla="*/ 50 h 2"/>
                  <a:gd name="T4" fmla="*/ 0 w 3"/>
                  <a:gd name="T5" fmla="*/ 5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2" y="1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6" name="Freeform 533"/>
              <p:cNvSpPr>
                <a:spLocks/>
              </p:cNvSpPr>
              <p:nvPr/>
            </p:nvSpPr>
            <p:spPr bwMode="auto">
              <a:xfrm>
                <a:off x="3563" y="2008"/>
                <a:ext cx="14" cy="5"/>
              </a:xfrm>
              <a:custGeom>
                <a:avLst/>
                <a:gdLst>
                  <a:gd name="T0" fmla="*/ 65 w 6"/>
                  <a:gd name="T1" fmla="*/ 83 h 2"/>
                  <a:gd name="T2" fmla="*/ 0 w 6"/>
                  <a:gd name="T3" fmla="*/ 50 h 2"/>
                  <a:gd name="T4" fmla="*/ 0 w 6"/>
                  <a:gd name="T5" fmla="*/ 0 h 2"/>
                  <a:gd name="T6" fmla="*/ 28 w 6"/>
                  <a:gd name="T7" fmla="*/ 0 h 2"/>
                  <a:gd name="T8" fmla="*/ 152 w 6"/>
                  <a:gd name="T9" fmla="*/ 50 h 2"/>
                  <a:gd name="T10" fmla="*/ 180 w 6"/>
                  <a:gd name="T11" fmla="*/ 50 h 2"/>
                  <a:gd name="T12" fmla="*/ 114 w 6"/>
                  <a:gd name="T13" fmla="*/ 83 h 2"/>
                  <a:gd name="T14" fmla="*/ 114 w 6"/>
                  <a:gd name="T15" fmla="*/ 83 h 2"/>
                  <a:gd name="T16" fmla="*/ 65 w 6"/>
                  <a:gd name="T17" fmla="*/ 83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" name="Freeform 534"/>
              <p:cNvSpPr>
                <a:spLocks/>
              </p:cNvSpPr>
              <p:nvPr/>
            </p:nvSpPr>
            <p:spPr bwMode="auto">
              <a:xfrm>
                <a:off x="3437" y="1860"/>
                <a:ext cx="220" cy="174"/>
              </a:xfrm>
              <a:custGeom>
                <a:avLst/>
                <a:gdLst>
                  <a:gd name="T0" fmla="*/ 66 w 93"/>
                  <a:gd name="T1" fmla="*/ 884 h 74"/>
                  <a:gd name="T2" fmla="*/ 225 w 93"/>
                  <a:gd name="T3" fmla="*/ 729 h 74"/>
                  <a:gd name="T4" fmla="*/ 438 w 93"/>
                  <a:gd name="T5" fmla="*/ 675 h 74"/>
                  <a:gd name="T6" fmla="*/ 660 w 93"/>
                  <a:gd name="T7" fmla="*/ 548 h 74"/>
                  <a:gd name="T8" fmla="*/ 688 w 93"/>
                  <a:gd name="T9" fmla="*/ 430 h 74"/>
                  <a:gd name="T10" fmla="*/ 755 w 93"/>
                  <a:gd name="T11" fmla="*/ 454 h 74"/>
                  <a:gd name="T12" fmla="*/ 845 w 93"/>
                  <a:gd name="T13" fmla="*/ 336 h 74"/>
                  <a:gd name="T14" fmla="*/ 873 w 93"/>
                  <a:gd name="T15" fmla="*/ 336 h 74"/>
                  <a:gd name="T16" fmla="*/ 913 w 93"/>
                  <a:gd name="T17" fmla="*/ 310 h 74"/>
                  <a:gd name="T18" fmla="*/ 1036 w 93"/>
                  <a:gd name="T19" fmla="*/ 249 h 74"/>
                  <a:gd name="T20" fmla="*/ 1192 w 93"/>
                  <a:gd name="T21" fmla="*/ 336 h 74"/>
                  <a:gd name="T22" fmla="*/ 1221 w 93"/>
                  <a:gd name="T23" fmla="*/ 183 h 74"/>
                  <a:gd name="T24" fmla="*/ 1377 w 93"/>
                  <a:gd name="T25" fmla="*/ 115 h 74"/>
                  <a:gd name="T26" fmla="*/ 1405 w 93"/>
                  <a:gd name="T27" fmla="*/ 66 h 74"/>
                  <a:gd name="T28" fmla="*/ 1628 w 93"/>
                  <a:gd name="T29" fmla="*/ 115 h 74"/>
                  <a:gd name="T30" fmla="*/ 1696 w 93"/>
                  <a:gd name="T31" fmla="*/ 89 h 74"/>
                  <a:gd name="T32" fmla="*/ 1656 w 93"/>
                  <a:gd name="T33" fmla="*/ 183 h 74"/>
                  <a:gd name="T34" fmla="*/ 1628 w 93"/>
                  <a:gd name="T35" fmla="*/ 183 h 74"/>
                  <a:gd name="T36" fmla="*/ 1656 w 93"/>
                  <a:gd name="T37" fmla="*/ 209 h 74"/>
                  <a:gd name="T38" fmla="*/ 1656 w 93"/>
                  <a:gd name="T39" fmla="*/ 364 h 74"/>
                  <a:gd name="T40" fmla="*/ 1786 w 93"/>
                  <a:gd name="T41" fmla="*/ 430 h 74"/>
                  <a:gd name="T42" fmla="*/ 1971 w 93"/>
                  <a:gd name="T43" fmla="*/ 520 h 74"/>
                  <a:gd name="T44" fmla="*/ 2160 w 93"/>
                  <a:gd name="T45" fmla="*/ 115 h 74"/>
                  <a:gd name="T46" fmla="*/ 2250 w 93"/>
                  <a:gd name="T47" fmla="*/ 270 h 74"/>
                  <a:gd name="T48" fmla="*/ 2344 w 93"/>
                  <a:gd name="T49" fmla="*/ 404 h 74"/>
                  <a:gd name="T50" fmla="*/ 2413 w 93"/>
                  <a:gd name="T51" fmla="*/ 585 h 74"/>
                  <a:gd name="T52" fmla="*/ 2474 w 93"/>
                  <a:gd name="T53" fmla="*/ 675 h 74"/>
                  <a:gd name="T54" fmla="*/ 2569 w 93"/>
                  <a:gd name="T55" fmla="*/ 729 h 74"/>
                  <a:gd name="T56" fmla="*/ 2659 w 93"/>
                  <a:gd name="T57" fmla="*/ 856 h 74"/>
                  <a:gd name="T58" fmla="*/ 2725 w 93"/>
                  <a:gd name="T59" fmla="*/ 856 h 74"/>
                  <a:gd name="T60" fmla="*/ 2848 w 93"/>
                  <a:gd name="T61" fmla="*/ 1105 h 74"/>
                  <a:gd name="T62" fmla="*/ 2910 w 93"/>
                  <a:gd name="T63" fmla="*/ 1376 h 74"/>
                  <a:gd name="T64" fmla="*/ 2754 w 93"/>
                  <a:gd name="T65" fmla="*/ 1768 h 74"/>
                  <a:gd name="T66" fmla="*/ 2725 w 93"/>
                  <a:gd name="T67" fmla="*/ 1898 h 74"/>
                  <a:gd name="T68" fmla="*/ 2500 w 93"/>
                  <a:gd name="T69" fmla="*/ 2173 h 74"/>
                  <a:gd name="T70" fmla="*/ 2413 w 93"/>
                  <a:gd name="T71" fmla="*/ 2234 h 74"/>
                  <a:gd name="T72" fmla="*/ 2290 w 93"/>
                  <a:gd name="T73" fmla="*/ 2173 h 74"/>
                  <a:gd name="T74" fmla="*/ 2250 w 93"/>
                  <a:gd name="T75" fmla="*/ 2144 h 74"/>
                  <a:gd name="T76" fmla="*/ 2160 w 93"/>
                  <a:gd name="T77" fmla="*/ 2194 h 74"/>
                  <a:gd name="T78" fmla="*/ 1909 w 93"/>
                  <a:gd name="T79" fmla="*/ 2057 h 74"/>
                  <a:gd name="T80" fmla="*/ 1812 w 93"/>
                  <a:gd name="T81" fmla="*/ 1923 h 74"/>
                  <a:gd name="T82" fmla="*/ 1725 w 93"/>
                  <a:gd name="T83" fmla="*/ 1898 h 74"/>
                  <a:gd name="T84" fmla="*/ 1746 w 93"/>
                  <a:gd name="T85" fmla="*/ 1808 h 74"/>
                  <a:gd name="T86" fmla="*/ 1628 w 93"/>
                  <a:gd name="T87" fmla="*/ 1898 h 74"/>
                  <a:gd name="T88" fmla="*/ 1602 w 93"/>
                  <a:gd name="T89" fmla="*/ 1836 h 74"/>
                  <a:gd name="T90" fmla="*/ 1512 w 93"/>
                  <a:gd name="T91" fmla="*/ 1674 h 74"/>
                  <a:gd name="T92" fmla="*/ 1471 w 93"/>
                  <a:gd name="T93" fmla="*/ 1653 h 74"/>
                  <a:gd name="T94" fmla="*/ 1221 w 93"/>
                  <a:gd name="T95" fmla="*/ 1587 h 74"/>
                  <a:gd name="T96" fmla="*/ 823 w 93"/>
                  <a:gd name="T97" fmla="*/ 1714 h 74"/>
                  <a:gd name="T98" fmla="*/ 532 w 93"/>
                  <a:gd name="T99" fmla="*/ 1768 h 74"/>
                  <a:gd name="T100" fmla="*/ 225 w 93"/>
                  <a:gd name="T101" fmla="*/ 1858 h 74"/>
                  <a:gd name="T102" fmla="*/ 185 w 93"/>
                  <a:gd name="T103" fmla="*/ 1714 h 74"/>
                  <a:gd name="T104" fmla="*/ 0 w 93"/>
                  <a:gd name="T105" fmla="*/ 1155 h 74"/>
                  <a:gd name="T106" fmla="*/ 28 w 93"/>
                  <a:gd name="T107" fmla="*/ 1155 h 74"/>
                  <a:gd name="T108" fmla="*/ 28 w 93"/>
                  <a:gd name="T109" fmla="*/ 924 h 7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93" h="74">
                    <a:moveTo>
                      <a:pt x="2" y="27"/>
                    </a:moveTo>
                    <a:cubicBezTo>
                      <a:pt x="2" y="27"/>
                      <a:pt x="2" y="28"/>
                      <a:pt x="2" y="29"/>
                    </a:cubicBezTo>
                    <a:cubicBezTo>
                      <a:pt x="2" y="27"/>
                      <a:pt x="3" y="27"/>
                      <a:pt x="4" y="26"/>
                    </a:cubicBezTo>
                    <a:cubicBezTo>
                      <a:pt x="5" y="26"/>
                      <a:pt x="7" y="24"/>
                      <a:pt x="7" y="24"/>
                    </a:cubicBezTo>
                    <a:cubicBezTo>
                      <a:pt x="8" y="23"/>
                      <a:pt x="9" y="24"/>
                      <a:pt x="10" y="24"/>
                    </a:cubicBezTo>
                    <a:cubicBezTo>
                      <a:pt x="11" y="24"/>
                      <a:pt x="13" y="22"/>
                      <a:pt x="14" y="22"/>
                    </a:cubicBezTo>
                    <a:cubicBezTo>
                      <a:pt x="16" y="23"/>
                      <a:pt x="19" y="21"/>
                      <a:pt x="20" y="19"/>
                    </a:cubicBezTo>
                    <a:cubicBezTo>
                      <a:pt x="20" y="18"/>
                      <a:pt x="21" y="18"/>
                      <a:pt x="21" y="18"/>
                    </a:cubicBezTo>
                    <a:cubicBezTo>
                      <a:pt x="21" y="17"/>
                      <a:pt x="20" y="17"/>
                      <a:pt x="20" y="16"/>
                    </a:cubicBezTo>
                    <a:cubicBezTo>
                      <a:pt x="21" y="15"/>
                      <a:pt x="22" y="15"/>
                      <a:pt x="22" y="14"/>
                    </a:cubicBezTo>
                    <a:cubicBezTo>
                      <a:pt x="23" y="15"/>
                      <a:pt x="23" y="16"/>
                      <a:pt x="24" y="16"/>
                    </a:cubicBezTo>
                    <a:cubicBezTo>
                      <a:pt x="24" y="16"/>
                      <a:pt x="24" y="15"/>
                      <a:pt x="24" y="15"/>
                    </a:cubicBezTo>
                    <a:cubicBezTo>
                      <a:pt x="23" y="13"/>
                      <a:pt x="24" y="13"/>
                      <a:pt x="26" y="14"/>
                    </a:cubicBezTo>
                    <a:cubicBezTo>
                      <a:pt x="26" y="13"/>
                      <a:pt x="26" y="11"/>
                      <a:pt x="27" y="11"/>
                    </a:cubicBezTo>
                    <a:cubicBezTo>
                      <a:pt x="27" y="11"/>
                      <a:pt x="27" y="11"/>
                      <a:pt x="27" y="10"/>
                    </a:cubicBezTo>
                    <a:cubicBezTo>
                      <a:pt x="27" y="11"/>
                      <a:pt x="27" y="11"/>
                      <a:pt x="28" y="11"/>
                    </a:cubicBezTo>
                    <a:cubicBezTo>
                      <a:pt x="28" y="10"/>
                      <a:pt x="27" y="10"/>
                      <a:pt x="27" y="10"/>
                    </a:cubicBezTo>
                    <a:cubicBezTo>
                      <a:pt x="28" y="10"/>
                      <a:pt x="28" y="9"/>
                      <a:pt x="29" y="10"/>
                    </a:cubicBezTo>
                    <a:cubicBezTo>
                      <a:pt x="29" y="9"/>
                      <a:pt x="29" y="9"/>
                      <a:pt x="29" y="8"/>
                    </a:cubicBezTo>
                    <a:cubicBezTo>
                      <a:pt x="30" y="9"/>
                      <a:pt x="31" y="8"/>
                      <a:pt x="33" y="8"/>
                    </a:cubicBezTo>
                    <a:cubicBezTo>
                      <a:pt x="35" y="9"/>
                      <a:pt x="34" y="10"/>
                      <a:pt x="34" y="12"/>
                    </a:cubicBezTo>
                    <a:cubicBezTo>
                      <a:pt x="34" y="10"/>
                      <a:pt x="36" y="9"/>
                      <a:pt x="38" y="11"/>
                    </a:cubicBezTo>
                    <a:cubicBezTo>
                      <a:pt x="38" y="9"/>
                      <a:pt x="37" y="9"/>
                      <a:pt x="38" y="7"/>
                    </a:cubicBezTo>
                    <a:cubicBezTo>
                      <a:pt x="38" y="7"/>
                      <a:pt x="39" y="6"/>
                      <a:pt x="39" y="6"/>
                    </a:cubicBezTo>
                    <a:cubicBezTo>
                      <a:pt x="40" y="5"/>
                      <a:pt x="39" y="4"/>
                      <a:pt x="41" y="5"/>
                    </a:cubicBezTo>
                    <a:cubicBezTo>
                      <a:pt x="40" y="3"/>
                      <a:pt x="43" y="5"/>
                      <a:pt x="44" y="4"/>
                    </a:cubicBezTo>
                    <a:cubicBezTo>
                      <a:pt x="45" y="3"/>
                      <a:pt x="44" y="2"/>
                      <a:pt x="43" y="2"/>
                    </a:cubicBezTo>
                    <a:cubicBezTo>
                      <a:pt x="44" y="1"/>
                      <a:pt x="44" y="2"/>
                      <a:pt x="45" y="2"/>
                    </a:cubicBezTo>
                    <a:cubicBezTo>
                      <a:pt x="46" y="3"/>
                      <a:pt x="51" y="4"/>
                      <a:pt x="52" y="3"/>
                    </a:cubicBezTo>
                    <a:cubicBezTo>
                      <a:pt x="52" y="3"/>
                      <a:pt x="52" y="3"/>
                      <a:pt x="52" y="4"/>
                    </a:cubicBezTo>
                    <a:cubicBezTo>
                      <a:pt x="52" y="4"/>
                      <a:pt x="52" y="4"/>
                      <a:pt x="52" y="5"/>
                    </a:cubicBezTo>
                    <a:cubicBezTo>
                      <a:pt x="53" y="4"/>
                      <a:pt x="53" y="4"/>
                      <a:pt x="54" y="3"/>
                    </a:cubicBezTo>
                    <a:cubicBezTo>
                      <a:pt x="54" y="3"/>
                      <a:pt x="54" y="4"/>
                      <a:pt x="54" y="4"/>
                    </a:cubicBezTo>
                    <a:cubicBezTo>
                      <a:pt x="54" y="5"/>
                      <a:pt x="54" y="6"/>
                      <a:pt x="53" y="6"/>
                    </a:cubicBezTo>
                    <a:cubicBezTo>
                      <a:pt x="53" y="6"/>
                      <a:pt x="53" y="6"/>
                      <a:pt x="53" y="7"/>
                    </a:cubicBezTo>
                    <a:cubicBezTo>
                      <a:pt x="53" y="7"/>
                      <a:pt x="53" y="6"/>
                      <a:pt x="52" y="6"/>
                    </a:cubicBezTo>
                    <a:cubicBezTo>
                      <a:pt x="52" y="7"/>
                      <a:pt x="52" y="7"/>
                      <a:pt x="52" y="8"/>
                    </a:cubicBezTo>
                    <a:cubicBezTo>
                      <a:pt x="52" y="7"/>
                      <a:pt x="52" y="7"/>
                      <a:pt x="53" y="7"/>
                    </a:cubicBezTo>
                    <a:cubicBezTo>
                      <a:pt x="52" y="9"/>
                      <a:pt x="51" y="10"/>
                      <a:pt x="52" y="11"/>
                    </a:cubicBezTo>
                    <a:cubicBezTo>
                      <a:pt x="53" y="11"/>
                      <a:pt x="53" y="11"/>
                      <a:pt x="53" y="12"/>
                    </a:cubicBezTo>
                    <a:cubicBezTo>
                      <a:pt x="54" y="13"/>
                      <a:pt x="55" y="12"/>
                      <a:pt x="55" y="13"/>
                    </a:cubicBezTo>
                    <a:cubicBezTo>
                      <a:pt x="56" y="13"/>
                      <a:pt x="57" y="14"/>
                      <a:pt x="57" y="14"/>
                    </a:cubicBezTo>
                    <a:cubicBezTo>
                      <a:pt x="58" y="15"/>
                      <a:pt x="59" y="14"/>
                      <a:pt x="59" y="15"/>
                    </a:cubicBezTo>
                    <a:cubicBezTo>
                      <a:pt x="61" y="16"/>
                      <a:pt x="61" y="17"/>
                      <a:pt x="63" y="17"/>
                    </a:cubicBezTo>
                    <a:cubicBezTo>
                      <a:pt x="68" y="15"/>
                      <a:pt x="63" y="3"/>
                      <a:pt x="68" y="0"/>
                    </a:cubicBezTo>
                    <a:cubicBezTo>
                      <a:pt x="68" y="1"/>
                      <a:pt x="68" y="3"/>
                      <a:pt x="69" y="4"/>
                    </a:cubicBezTo>
                    <a:cubicBezTo>
                      <a:pt x="69" y="5"/>
                      <a:pt x="70" y="8"/>
                      <a:pt x="71" y="9"/>
                    </a:cubicBezTo>
                    <a:cubicBezTo>
                      <a:pt x="71" y="9"/>
                      <a:pt x="71" y="9"/>
                      <a:pt x="72" y="9"/>
                    </a:cubicBezTo>
                    <a:cubicBezTo>
                      <a:pt x="73" y="9"/>
                      <a:pt x="74" y="10"/>
                      <a:pt x="74" y="10"/>
                    </a:cubicBezTo>
                    <a:cubicBezTo>
                      <a:pt x="75" y="11"/>
                      <a:pt x="74" y="12"/>
                      <a:pt x="75" y="13"/>
                    </a:cubicBezTo>
                    <a:cubicBezTo>
                      <a:pt x="75" y="14"/>
                      <a:pt x="75" y="14"/>
                      <a:pt x="75" y="15"/>
                    </a:cubicBezTo>
                    <a:cubicBezTo>
                      <a:pt x="76" y="16"/>
                      <a:pt x="76" y="18"/>
                      <a:pt x="77" y="19"/>
                    </a:cubicBezTo>
                    <a:cubicBezTo>
                      <a:pt x="77" y="20"/>
                      <a:pt x="77" y="20"/>
                      <a:pt x="78" y="21"/>
                    </a:cubicBezTo>
                    <a:cubicBezTo>
                      <a:pt x="79" y="21"/>
                      <a:pt x="79" y="20"/>
                      <a:pt x="79" y="22"/>
                    </a:cubicBezTo>
                    <a:cubicBezTo>
                      <a:pt x="80" y="22"/>
                      <a:pt x="80" y="22"/>
                      <a:pt x="81" y="22"/>
                    </a:cubicBezTo>
                    <a:cubicBezTo>
                      <a:pt x="83" y="23"/>
                      <a:pt x="82" y="23"/>
                      <a:pt x="82" y="24"/>
                    </a:cubicBezTo>
                    <a:cubicBezTo>
                      <a:pt x="83" y="26"/>
                      <a:pt x="84" y="26"/>
                      <a:pt x="84" y="29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6" y="28"/>
                      <a:pt x="86" y="28"/>
                      <a:pt x="86" y="29"/>
                    </a:cubicBezTo>
                    <a:cubicBezTo>
                      <a:pt x="86" y="29"/>
                      <a:pt x="87" y="28"/>
                      <a:pt x="87" y="28"/>
                    </a:cubicBezTo>
                    <a:cubicBezTo>
                      <a:pt x="87" y="30"/>
                      <a:pt x="87" y="31"/>
                      <a:pt x="88" y="32"/>
                    </a:cubicBezTo>
                    <a:cubicBezTo>
                      <a:pt x="90" y="33"/>
                      <a:pt x="91" y="34"/>
                      <a:pt x="91" y="36"/>
                    </a:cubicBezTo>
                    <a:cubicBezTo>
                      <a:pt x="92" y="37"/>
                      <a:pt x="92" y="38"/>
                      <a:pt x="92" y="40"/>
                    </a:cubicBezTo>
                    <a:cubicBezTo>
                      <a:pt x="92" y="42"/>
                      <a:pt x="93" y="43"/>
                      <a:pt x="93" y="45"/>
                    </a:cubicBezTo>
                    <a:cubicBezTo>
                      <a:pt x="93" y="48"/>
                      <a:pt x="92" y="52"/>
                      <a:pt x="91" y="54"/>
                    </a:cubicBezTo>
                    <a:cubicBezTo>
                      <a:pt x="90" y="56"/>
                      <a:pt x="89" y="56"/>
                      <a:pt x="88" y="58"/>
                    </a:cubicBezTo>
                    <a:cubicBezTo>
                      <a:pt x="87" y="59"/>
                      <a:pt x="87" y="61"/>
                      <a:pt x="87" y="62"/>
                    </a:cubicBezTo>
                    <a:cubicBezTo>
                      <a:pt x="87" y="62"/>
                      <a:pt x="87" y="62"/>
                      <a:pt x="87" y="62"/>
                    </a:cubicBezTo>
                    <a:cubicBezTo>
                      <a:pt x="85" y="64"/>
                      <a:pt x="86" y="68"/>
                      <a:pt x="84" y="70"/>
                    </a:cubicBezTo>
                    <a:cubicBezTo>
                      <a:pt x="82" y="70"/>
                      <a:pt x="81" y="70"/>
                      <a:pt x="80" y="71"/>
                    </a:cubicBezTo>
                    <a:cubicBezTo>
                      <a:pt x="79" y="72"/>
                      <a:pt x="77" y="72"/>
                      <a:pt x="77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73"/>
                      <a:pt x="77" y="73"/>
                      <a:pt x="77" y="74"/>
                    </a:cubicBezTo>
                    <a:cubicBezTo>
                      <a:pt x="76" y="73"/>
                      <a:pt x="75" y="70"/>
                      <a:pt x="73" y="71"/>
                    </a:cubicBezTo>
                    <a:cubicBezTo>
                      <a:pt x="74" y="70"/>
                      <a:pt x="73" y="71"/>
                      <a:pt x="73" y="70"/>
                    </a:cubicBezTo>
                    <a:cubicBezTo>
                      <a:pt x="73" y="70"/>
                      <a:pt x="72" y="70"/>
                      <a:pt x="72" y="70"/>
                    </a:cubicBezTo>
                    <a:cubicBezTo>
                      <a:pt x="72" y="70"/>
                      <a:pt x="72" y="71"/>
                      <a:pt x="73" y="71"/>
                    </a:cubicBezTo>
                    <a:cubicBezTo>
                      <a:pt x="71" y="72"/>
                      <a:pt x="70" y="73"/>
                      <a:pt x="69" y="72"/>
                    </a:cubicBezTo>
                    <a:cubicBezTo>
                      <a:pt x="67" y="71"/>
                      <a:pt x="66" y="71"/>
                      <a:pt x="65" y="71"/>
                    </a:cubicBezTo>
                    <a:cubicBezTo>
                      <a:pt x="63" y="70"/>
                      <a:pt x="62" y="69"/>
                      <a:pt x="61" y="67"/>
                    </a:cubicBezTo>
                    <a:cubicBezTo>
                      <a:pt x="61" y="66"/>
                      <a:pt x="60" y="63"/>
                      <a:pt x="60" y="63"/>
                    </a:cubicBezTo>
                    <a:cubicBezTo>
                      <a:pt x="59" y="63"/>
                      <a:pt x="59" y="63"/>
                      <a:pt x="58" y="63"/>
                    </a:cubicBezTo>
                    <a:cubicBezTo>
                      <a:pt x="59" y="62"/>
                      <a:pt x="58" y="61"/>
                      <a:pt x="57" y="59"/>
                    </a:cubicBezTo>
                    <a:cubicBezTo>
                      <a:pt x="57" y="61"/>
                      <a:pt x="57" y="62"/>
                      <a:pt x="55" y="62"/>
                    </a:cubicBezTo>
                    <a:cubicBezTo>
                      <a:pt x="55" y="61"/>
                      <a:pt x="56" y="61"/>
                      <a:pt x="56" y="61"/>
                    </a:cubicBezTo>
                    <a:cubicBezTo>
                      <a:pt x="56" y="60"/>
                      <a:pt x="56" y="59"/>
                      <a:pt x="56" y="59"/>
                    </a:cubicBezTo>
                    <a:cubicBezTo>
                      <a:pt x="57" y="57"/>
                      <a:pt x="58" y="56"/>
                      <a:pt x="57" y="55"/>
                    </a:cubicBezTo>
                    <a:cubicBezTo>
                      <a:pt x="57" y="58"/>
                      <a:pt x="52" y="58"/>
                      <a:pt x="52" y="62"/>
                    </a:cubicBezTo>
                    <a:cubicBezTo>
                      <a:pt x="52" y="61"/>
                      <a:pt x="51" y="61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1" y="59"/>
                      <a:pt x="50" y="58"/>
                      <a:pt x="50" y="56"/>
                    </a:cubicBezTo>
                    <a:cubicBezTo>
                      <a:pt x="49" y="56"/>
                      <a:pt x="48" y="56"/>
                      <a:pt x="48" y="55"/>
                    </a:cubicBezTo>
                    <a:cubicBezTo>
                      <a:pt x="49" y="54"/>
                      <a:pt x="47" y="54"/>
                      <a:pt x="47" y="54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5" y="53"/>
                      <a:pt x="44" y="54"/>
                      <a:pt x="43" y="53"/>
                    </a:cubicBezTo>
                    <a:cubicBezTo>
                      <a:pt x="42" y="52"/>
                      <a:pt x="41" y="52"/>
                      <a:pt x="39" y="52"/>
                    </a:cubicBezTo>
                    <a:cubicBezTo>
                      <a:pt x="36" y="52"/>
                      <a:pt x="33" y="54"/>
                      <a:pt x="30" y="54"/>
                    </a:cubicBezTo>
                    <a:cubicBezTo>
                      <a:pt x="29" y="54"/>
                      <a:pt x="27" y="55"/>
                      <a:pt x="26" y="56"/>
                    </a:cubicBezTo>
                    <a:cubicBezTo>
                      <a:pt x="25" y="56"/>
                      <a:pt x="25" y="58"/>
                      <a:pt x="24" y="58"/>
                    </a:cubicBezTo>
                    <a:cubicBezTo>
                      <a:pt x="21" y="58"/>
                      <a:pt x="19" y="58"/>
                      <a:pt x="17" y="58"/>
                    </a:cubicBezTo>
                    <a:cubicBezTo>
                      <a:pt x="15" y="58"/>
                      <a:pt x="15" y="60"/>
                      <a:pt x="14" y="60"/>
                    </a:cubicBezTo>
                    <a:cubicBezTo>
                      <a:pt x="11" y="60"/>
                      <a:pt x="11" y="63"/>
                      <a:pt x="7" y="61"/>
                    </a:cubicBezTo>
                    <a:cubicBezTo>
                      <a:pt x="5" y="61"/>
                      <a:pt x="4" y="59"/>
                      <a:pt x="4" y="58"/>
                    </a:cubicBezTo>
                    <a:cubicBezTo>
                      <a:pt x="4" y="57"/>
                      <a:pt x="6" y="57"/>
                      <a:pt x="6" y="56"/>
                    </a:cubicBezTo>
                    <a:cubicBezTo>
                      <a:pt x="6" y="52"/>
                      <a:pt x="4" y="50"/>
                      <a:pt x="4" y="46"/>
                    </a:cubicBezTo>
                    <a:cubicBezTo>
                      <a:pt x="4" y="44"/>
                      <a:pt x="1" y="40"/>
                      <a:pt x="0" y="38"/>
                    </a:cubicBezTo>
                    <a:cubicBezTo>
                      <a:pt x="1" y="39"/>
                      <a:pt x="2" y="39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3" y="37"/>
                      <a:pt x="0" y="35"/>
                      <a:pt x="0" y="33"/>
                    </a:cubicBezTo>
                    <a:cubicBezTo>
                      <a:pt x="0" y="32"/>
                      <a:pt x="1" y="31"/>
                      <a:pt x="1" y="30"/>
                    </a:cubicBezTo>
                    <a:cubicBezTo>
                      <a:pt x="1" y="29"/>
                      <a:pt x="1" y="28"/>
                      <a:pt x="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" name="Freeform 535"/>
              <p:cNvSpPr>
                <a:spLocks noEditPoints="1"/>
              </p:cNvSpPr>
              <p:nvPr/>
            </p:nvSpPr>
            <p:spPr bwMode="auto">
              <a:xfrm>
                <a:off x="3435" y="1857"/>
                <a:ext cx="225" cy="177"/>
              </a:xfrm>
              <a:custGeom>
                <a:avLst/>
                <a:gdLst>
                  <a:gd name="T0" fmla="*/ 2323 w 95"/>
                  <a:gd name="T1" fmla="*/ 2261 h 75"/>
                  <a:gd name="T2" fmla="*/ 2046 w 95"/>
                  <a:gd name="T3" fmla="*/ 2233 h 75"/>
                  <a:gd name="T4" fmla="*/ 1767 w 95"/>
                  <a:gd name="T5" fmla="*/ 1982 h 75"/>
                  <a:gd name="T6" fmla="*/ 1767 w 95"/>
                  <a:gd name="T7" fmla="*/ 1867 h 75"/>
                  <a:gd name="T8" fmla="*/ 1611 w 95"/>
                  <a:gd name="T9" fmla="*/ 1867 h 75"/>
                  <a:gd name="T10" fmla="*/ 1542 w 95"/>
                  <a:gd name="T11" fmla="*/ 1737 h 75"/>
                  <a:gd name="T12" fmla="*/ 874 w 95"/>
                  <a:gd name="T13" fmla="*/ 1777 h 75"/>
                  <a:gd name="T14" fmla="*/ 476 w 95"/>
                  <a:gd name="T15" fmla="*/ 1921 h 75"/>
                  <a:gd name="T16" fmla="*/ 156 w 95"/>
                  <a:gd name="T17" fmla="*/ 1614 h 75"/>
                  <a:gd name="T18" fmla="*/ 28 w 95"/>
                  <a:gd name="T19" fmla="*/ 1053 h 75"/>
                  <a:gd name="T20" fmla="*/ 156 w 95"/>
                  <a:gd name="T21" fmla="*/ 840 h 75"/>
                  <a:gd name="T22" fmla="*/ 476 w 95"/>
                  <a:gd name="T23" fmla="*/ 708 h 75"/>
                  <a:gd name="T24" fmla="*/ 689 w 95"/>
                  <a:gd name="T25" fmla="*/ 500 h 75"/>
                  <a:gd name="T26" fmla="*/ 853 w 95"/>
                  <a:gd name="T27" fmla="*/ 368 h 75"/>
                  <a:gd name="T28" fmla="*/ 943 w 95"/>
                  <a:gd name="T29" fmla="*/ 278 h 75"/>
                  <a:gd name="T30" fmla="*/ 1194 w 95"/>
                  <a:gd name="T31" fmla="*/ 340 h 75"/>
                  <a:gd name="T32" fmla="*/ 1262 w 95"/>
                  <a:gd name="T33" fmla="*/ 222 h 75"/>
                  <a:gd name="T34" fmla="*/ 1381 w 95"/>
                  <a:gd name="T35" fmla="*/ 118 h 75"/>
                  <a:gd name="T36" fmla="*/ 1447 w 95"/>
                  <a:gd name="T37" fmla="*/ 66 h 75"/>
                  <a:gd name="T38" fmla="*/ 1767 w 95"/>
                  <a:gd name="T39" fmla="*/ 156 h 75"/>
                  <a:gd name="T40" fmla="*/ 1701 w 95"/>
                  <a:gd name="T41" fmla="*/ 250 h 75"/>
                  <a:gd name="T42" fmla="*/ 1817 w 95"/>
                  <a:gd name="T43" fmla="*/ 434 h 75"/>
                  <a:gd name="T44" fmla="*/ 2165 w 95"/>
                  <a:gd name="T45" fmla="*/ 28 h 75"/>
                  <a:gd name="T46" fmla="*/ 2271 w 95"/>
                  <a:gd name="T47" fmla="*/ 278 h 75"/>
                  <a:gd name="T48" fmla="*/ 2418 w 95"/>
                  <a:gd name="T49" fmla="*/ 463 h 75"/>
                  <a:gd name="T50" fmla="*/ 2484 w 95"/>
                  <a:gd name="T51" fmla="*/ 656 h 75"/>
                  <a:gd name="T52" fmla="*/ 2643 w 95"/>
                  <a:gd name="T53" fmla="*/ 774 h 75"/>
                  <a:gd name="T54" fmla="*/ 2766 w 95"/>
                  <a:gd name="T55" fmla="*/ 840 h 75"/>
                  <a:gd name="T56" fmla="*/ 2989 w 95"/>
                  <a:gd name="T57" fmla="*/ 1433 h 75"/>
                  <a:gd name="T58" fmla="*/ 2766 w 95"/>
                  <a:gd name="T59" fmla="*/ 1982 h 75"/>
                  <a:gd name="T60" fmla="*/ 2484 w 95"/>
                  <a:gd name="T61" fmla="*/ 2301 h 75"/>
                  <a:gd name="T62" fmla="*/ 2619 w 95"/>
                  <a:gd name="T63" fmla="*/ 2166 h 75"/>
                  <a:gd name="T64" fmla="*/ 2766 w 95"/>
                  <a:gd name="T65" fmla="*/ 1798 h 75"/>
                  <a:gd name="T66" fmla="*/ 2923 w 95"/>
                  <a:gd name="T67" fmla="*/ 1274 h 75"/>
                  <a:gd name="T68" fmla="*/ 2709 w 95"/>
                  <a:gd name="T69" fmla="*/ 935 h 75"/>
                  <a:gd name="T70" fmla="*/ 2553 w 95"/>
                  <a:gd name="T71" fmla="*/ 753 h 75"/>
                  <a:gd name="T72" fmla="*/ 2390 w 95"/>
                  <a:gd name="T73" fmla="*/ 552 h 75"/>
                  <a:gd name="T74" fmla="*/ 2300 w 95"/>
                  <a:gd name="T75" fmla="*/ 319 h 75"/>
                  <a:gd name="T76" fmla="*/ 2115 w 95"/>
                  <a:gd name="T77" fmla="*/ 319 h 75"/>
                  <a:gd name="T78" fmla="*/ 1795 w 95"/>
                  <a:gd name="T79" fmla="*/ 463 h 75"/>
                  <a:gd name="T80" fmla="*/ 1632 w 95"/>
                  <a:gd name="T81" fmla="*/ 278 h 75"/>
                  <a:gd name="T82" fmla="*/ 1672 w 95"/>
                  <a:gd name="T83" fmla="*/ 156 h 75"/>
                  <a:gd name="T84" fmla="*/ 1312 w 95"/>
                  <a:gd name="T85" fmla="*/ 184 h 75"/>
                  <a:gd name="T86" fmla="*/ 1262 w 95"/>
                  <a:gd name="T87" fmla="*/ 222 h 75"/>
                  <a:gd name="T88" fmla="*/ 1106 w 95"/>
                  <a:gd name="T89" fmla="*/ 406 h 75"/>
                  <a:gd name="T90" fmla="*/ 943 w 95"/>
                  <a:gd name="T91" fmla="*/ 340 h 75"/>
                  <a:gd name="T92" fmla="*/ 874 w 95"/>
                  <a:gd name="T93" fmla="*/ 406 h 75"/>
                  <a:gd name="T94" fmla="*/ 824 w 95"/>
                  <a:gd name="T95" fmla="*/ 500 h 75"/>
                  <a:gd name="T96" fmla="*/ 689 w 95"/>
                  <a:gd name="T97" fmla="*/ 552 h 75"/>
                  <a:gd name="T98" fmla="*/ 348 w 95"/>
                  <a:gd name="T99" fmla="*/ 774 h 75"/>
                  <a:gd name="T100" fmla="*/ 66 w 95"/>
                  <a:gd name="T101" fmla="*/ 1093 h 75"/>
                  <a:gd name="T102" fmla="*/ 95 w 95"/>
                  <a:gd name="T103" fmla="*/ 1237 h 75"/>
                  <a:gd name="T104" fmla="*/ 253 w 95"/>
                  <a:gd name="T105" fmla="*/ 1921 h 75"/>
                  <a:gd name="T106" fmla="*/ 758 w 95"/>
                  <a:gd name="T107" fmla="*/ 1827 h 75"/>
                  <a:gd name="T108" fmla="*/ 1419 w 95"/>
                  <a:gd name="T109" fmla="*/ 1643 h 75"/>
                  <a:gd name="T110" fmla="*/ 1566 w 95"/>
                  <a:gd name="T111" fmla="*/ 1737 h 75"/>
                  <a:gd name="T112" fmla="*/ 1727 w 95"/>
                  <a:gd name="T113" fmla="*/ 1827 h 75"/>
                  <a:gd name="T114" fmla="*/ 1952 w 95"/>
                  <a:gd name="T115" fmla="*/ 1961 h 75"/>
                  <a:gd name="T116" fmla="*/ 2271 w 95"/>
                  <a:gd name="T117" fmla="*/ 2233 h 75"/>
                  <a:gd name="T118" fmla="*/ 2366 w 95"/>
                  <a:gd name="T119" fmla="*/ 2207 h 75"/>
                  <a:gd name="T120" fmla="*/ 1817 w 95"/>
                  <a:gd name="T121" fmla="*/ 1893 h 75"/>
                  <a:gd name="T122" fmla="*/ 1701 w 95"/>
                  <a:gd name="T123" fmla="*/ 184 h 7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95" h="75">
                    <a:moveTo>
                      <a:pt x="78" y="75"/>
                    </a:moveTo>
                    <a:cubicBezTo>
                      <a:pt x="77" y="75"/>
                      <a:pt x="77" y="75"/>
                      <a:pt x="77" y="75"/>
                    </a:cubicBezTo>
                    <a:cubicBezTo>
                      <a:pt x="77" y="75"/>
                      <a:pt x="77" y="75"/>
                      <a:pt x="77" y="74"/>
                    </a:cubicBezTo>
                    <a:cubicBezTo>
                      <a:pt x="76" y="75"/>
                      <a:pt x="76" y="75"/>
                      <a:pt x="76" y="75"/>
                    </a:cubicBezTo>
                    <a:cubicBezTo>
                      <a:pt x="77" y="74"/>
                      <a:pt x="77" y="74"/>
                      <a:pt x="77" y="74"/>
                    </a:cubicBezTo>
                    <a:cubicBezTo>
                      <a:pt x="77" y="74"/>
                      <a:pt x="77" y="74"/>
                      <a:pt x="76" y="74"/>
                    </a:cubicBezTo>
                    <a:cubicBezTo>
                      <a:pt x="76" y="73"/>
                      <a:pt x="75" y="72"/>
                      <a:pt x="74" y="73"/>
                    </a:cubicBezTo>
                    <a:cubicBezTo>
                      <a:pt x="73" y="74"/>
                      <a:pt x="73" y="74"/>
                      <a:pt x="73" y="74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72" y="73"/>
                      <a:pt x="72" y="74"/>
                      <a:pt x="71" y="74"/>
                    </a:cubicBezTo>
                    <a:cubicBezTo>
                      <a:pt x="70" y="74"/>
                      <a:pt x="70" y="74"/>
                      <a:pt x="69" y="73"/>
                    </a:cubicBezTo>
                    <a:cubicBezTo>
                      <a:pt x="69" y="73"/>
                      <a:pt x="68" y="73"/>
                      <a:pt x="67" y="73"/>
                    </a:cubicBezTo>
                    <a:cubicBezTo>
                      <a:pt x="67" y="73"/>
                      <a:pt x="66" y="73"/>
                      <a:pt x="65" y="72"/>
                    </a:cubicBezTo>
                    <a:cubicBezTo>
                      <a:pt x="64" y="71"/>
                      <a:pt x="62" y="70"/>
                      <a:pt x="62" y="68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1" y="66"/>
                      <a:pt x="61" y="65"/>
                      <a:pt x="61" y="64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9" y="63"/>
                      <a:pt x="59" y="62"/>
                      <a:pt x="59" y="62"/>
                    </a:cubicBezTo>
                    <a:cubicBezTo>
                      <a:pt x="58" y="63"/>
                      <a:pt x="58" y="64"/>
                      <a:pt x="56" y="64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2"/>
                      <a:pt x="56" y="62"/>
                      <a:pt x="56" y="62"/>
                    </a:cubicBezTo>
                    <a:cubicBezTo>
                      <a:pt x="56" y="62"/>
                      <a:pt x="56" y="61"/>
                      <a:pt x="56" y="61"/>
                    </a:cubicBezTo>
                    <a:cubicBezTo>
                      <a:pt x="56" y="61"/>
                      <a:pt x="56" y="60"/>
                      <a:pt x="57" y="59"/>
                    </a:cubicBezTo>
                    <a:cubicBezTo>
                      <a:pt x="57" y="59"/>
                      <a:pt x="57" y="59"/>
                      <a:pt x="57" y="58"/>
                    </a:cubicBezTo>
                    <a:cubicBezTo>
                      <a:pt x="57" y="59"/>
                      <a:pt x="56" y="59"/>
                      <a:pt x="56" y="60"/>
                    </a:cubicBezTo>
                    <a:cubicBezTo>
                      <a:pt x="55" y="61"/>
                      <a:pt x="54" y="61"/>
                      <a:pt x="54" y="63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2"/>
                      <a:pt x="51" y="62"/>
                      <a:pt x="51" y="61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1" y="59"/>
                      <a:pt x="51" y="59"/>
                      <a:pt x="50" y="58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0" y="58"/>
                      <a:pt x="49" y="57"/>
                      <a:pt x="49" y="57"/>
                    </a:cubicBezTo>
                    <a:cubicBezTo>
                      <a:pt x="49" y="57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8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7" y="55"/>
                      <a:pt x="47" y="55"/>
                      <a:pt x="47" y="55"/>
                    </a:cubicBezTo>
                    <a:cubicBezTo>
                      <a:pt x="47" y="55"/>
                      <a:pt x="46" y="55"/>
                      <a:pt x="46" y="55"/>
                    </a:cubicBezTo>
                    <a:cubicBezTo>
                      <a:pt x="45" y="55"/>
                      <a:pt x="45" y="55"/>
                      <a:pt x="44" y="54"/>
                    </a:cubicBezTo>
                    <a:cubicBezTo>
                      <a:pt x="43" y="53"/>
                      <a:pt x="42" y="53"/>
                      <a:pt x="40" y="54"/>
                    </a:cubicBezTo>
                    <a:cubicBezTo>
                      <a:pt x="39" y="54"/>
                      <a:pt x="37" y="54"/>
                      <a:pt x="35" y="54"/>
                    </a:cubicBezTo>
                    <a:cubicBezTo>
                      <a:pt x="34" y="55"/>
                      <a:pt x="33" y="55"/>
                      <a:pt x="31" y="55"/>
                    </a:cubicBezTo>
                    <a:cubicBezTo>
                      <a:pt x="30" y="56"/>
                      <a:pt x="29" y="56"/>
                      <a:pt x="28" y="57"/>
                    </a:cubicBezTo>
                    <a:cubicBezTo>
                      <a:pt x="28" y="57"/>
                      <a:pt x="27" y="57"/>
                      <a:pt x="27" y="57"/>
                    </a:cubicBezTo>
                    <a:cubicBezTo>
                      <a:pt x="27" y="57"/>
                      <a:pt x="26" y="58"/>
                      <a:pt x="26" y="58"/>
                    </a:cubicBezTo>
                    <a:cubicBezTo>
                      <a:pt x="26" y="59"/>
                      <a:pt x="25" y="60"/>
                      <a:pt x="25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1" y="60"/>
                      <a:pt x="20" y="60"/>
                      <a:pt x="18" y="60"/>
                    </a:cubicBezTo>
                    <a:cubicBezTo>
                      <a:pt x="17" y="60"/>
                      <a:pt x="17" y="60"/>
                      <a:pt x="17" y="61"/>
                    </a:cubicBezTo>
                    <a:cubicBezTo>
                      <a:pt x="16" y="61"/>
                      <a:pt x="16" y="61"/>
                      <a:pt x="15" y="62"/>
                    </a:cubicBezTo>
                    <a:cubicBezTo>
                      <a:pt x="14" y="62"/>
                      <a:pt x="13" y="62"/>
                      <a:pt x="12" y="62"/>
                    </a:cubicBezTo>
                    <a:cubicBezTo>
                      <a:pt x="12" y="63"/>
                      <a:pt x="11" y="63"/>
                      <a:pt x="10" y="63"/>
                    </a:cubicBezTo>
                    <a:cubicBezTo>
                      <a:pt x="9" y="63"/>
                      <a:pt x="8" y="63"/>
                      <a:pt x="7" y="63"/>
                    </a:cubicBezTo>
                    <a:cubicBezTo>
                      <a:pt x="6" y="62"/>
                      <a:pt x="5" y="60"/>
                      <a:pt x="5" y="59"/>
                    </a:cubicBezTo>
                    <a:cubicBezTo>
                      <a:pt x="5" y="59"/>
                      <a:pt x="5" y="58"/>
                      <a:pt x="5" y="58"/>
                    </a:cubicBezTo>
                    <a:cubicBezTo>
                      <a:pt x="6" y="58"/>
                      <a:pt x="6" y="57"/>
                      <a:pt x="6" y="57"/>
                    </a:cubicBezTo>
                    <a:cubicBezTo>
                      <a:pt x="6" y="55"/>
                      <a:pt x="6" y="53"/>
                      <a:pt x="5" y="52"/>
                    </a:cubicBezTo>
                    <a:cubicBezTo>
                      <a:pt x="5" y="50"/>
                      <a:pt x="4" y="49"/>
                      <a:pt x="4" y="47"/>
                    </a:cubicBezTo>
                    <a:cubicBezTo>
                      <a:pt x="4" y="45"/>
                      <a:pt x="2" y="41"/>
                      <a:pt x="0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7"/>
                      <a:pt x="1" y="36"/>
                    </a:cubicBezTo>
                    <a:cubicBezTo>
                      <a:pt x="1" y="36"/>
                      <a:pt x="1" y="35"/>
                      <a:pt x="1" y="34"/>
                    </a:cubicBezTo>
                    <a:cubicBezTo>
                      <a:pt x="1" y="33"/>
                      <a:pt x="1" y="33"/>
                      <a:pt x="1" y="32"/>
                    </a:cubicBezTo>
                    <a:cubicBezTo>
                      <a:pt x="1" y="32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0"/>
                      <a:pt x="1" y="29"/>
                      <a:pt x="2" y="28"/>
                    </a:cubicBezTo>
                    <a:cubicBezTo>
                      <a:pt x="2" y="27"/>
                      <a:pt x="2" y="27"/>
                      <a:pt x="3" y="27"/>
                    </a:cubicBezTo>
                    <a:cubicBezTo>
                      <a:pt x="3" y="27"/>
                      <a:pt x="3" y="27"/>
                      <a:pt x="3" y="28"/>
                    </a:cubicBezTo>
                    <a:cubicBezTo>
                      <a:pt x="4" y="27"/>
                      <a:pt x="4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27"/>
                      <a:pt x="6" y="26"/>
                      <a:pt x="7" y="26"/>
                    </a:cubicBezTo>
                    <a:cubicBezTo>
                      <a:pt x="7" y="25"/>
                      <a:pt x="8" y="25"/>
                      <a:pt x="8" y="24"/>
                    </a:cubicBezTo>
                    <a:cubicBezTo>
                      <a:pt x="9" y="24"/>
                      <a:pt x="9" y="24"/>
                      <a:pt x="10" y="24"/>
                    </a:cubicBezTo>
                    <a:cubicBezTo>
                      <a:pt x="10" y="24"/>
                      <a:pt x="11" y="25"/>
                      <a:pt x="11" y="24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3" y="23"/>
                      <a:pt x="14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7" y="23"/>
                      <a:pt x="19" y="21"/>
                      <a:pt x="20" y="20"/>
                    </a:cubicBezTo>
                    <a:cubicBezTo>
                      <a:pt x="20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7"/>
                      <a:pt x="21" y="17"/>
                    </a:cubicBezTo>
                    <a:cubicBezTo>
                      <a:pt x="21" y="16"/>
                      <a:pt x="21" y="16"/>
                      <a:pt x="22" y="16"/>
                    </a:cubicBezTo>
                    <a:cubicBezTo>
                      <a:pt x="22" y="15"/>
                      <a:pt x="22" y="15"/>
                      <a:pt x="23" y="14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4"/>
                      <a:pt x="25" y="14"/>
                      <a:pt x="26" y="14"/>
                    </a:cubicBezTo>
                    <a:cubicBezTo>
                      <a:pt x="26" y="13"/>
                      <a:pt x="26" y="13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9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2" y="9"/>
                    </a:cubicBezTo>
                    <a:cubicBezTo>
                      <a:pt x="32" y="8"/>
                      <a:pt x="33" y="8"/>
                      <a:pt x="34" y="9"/>
                    </a:cubicBezTo>
                    <a:cubicBezTo>
                      <a:pt x="35" y="9"/>
                      <a:pt x="36" y="10"/>
                      <a:pt x="36" y="11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1"/>
                      <a:pt x="38" y="10"/>
                    </a:cubicBezTo>
                    <a:cubicBezTo>
                      <a:pt x="38" y="10"/>
                      <a:pt x="38" y="9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7"/>
                      <a:pt x="39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6"/>
                      <a:pt x="40" y="6"/>
                    </a:cubicBezTo>
                    <a:cubicBezTo>
                      <a:pt x="40" y="6"/>
                      <a:pt x="40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4" y="5"/>
                      <a:pt x="44" y="5"/>
                      <a:pt x="44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4" y="3"/>
                      <a:pt x="44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5" y="2"/>
                      <a:pt x="46" y="2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3"/>
                      <a:pt x="49" y="4"/>
                      <a:pt x="51" y="4"/>
                    </a:cubicBezTo>
                    <a:cubicBezTo>
                      <a:pt x="52" y="4"/>
                      <a:pt x="53" y="4"/>
                      <a:pt x="53" y="4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6"/>
                      <a:pt x="56" y="6"/>
                      <a:pt x="55" y="6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3" y="11"/>
                      <a:pt x="53" y="11"/>
                      <a:pt x="54" y="11"/>
                    </a:cubicBezTo>
                    <a:cubicBezTo>
                      <a:pt x="55" y="12"/>
                      <a:pt x="55" y="12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6" y="13"/>
                      <a:pt x="57" y="13"/>
                    </a:cubicBezTo>
                    <a:cubicBezTo>
                      <a:pt x="57" y="13"/>
                      <a:pt x="58" y="14"/>
                      <a:pt x="58" y="14"/>
                    </a:cubicBezTo>
                    <a:cubicBezTo>
                      <a:pt x="58" y="14"/>
                      <a:pt x="58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60" y="15"/>
                      <a:pt x="60" y="15"/>
                      <a:pt x="61" y="15"/>
                    </a:cubicBezTo>
                    <a:cubicBezTo>
                      <a:pt x="61" y="16"/>
                      <a:pt x="62" y="16"/>
                      <a:pt x="62" y="16"/>
                    </a:cubicBezTo>
                    <a:cubicBezTo>
                      <a:pt x="63" y="17"/>
                      <a:pt x="63" y="17"/>
                      <a:pt x="64" y="17"/>
                    </a:cubicBezTo>
                    <a:cubicBezTo>
                      <a:pt x="66" y="16"/>
                      <a:pt x="66" y="13"/>
                      <a:pt x="66" y="10"/>
                    </a:cubicBezTo>
                    <a:cubicBezTo>
                      <a:pt x="66" y="6"/>
                      <a:pt x="66" y="2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2"/>
                      <a:pt x="70" y="2"/>
                      <a:pt x="70" y="3"/>
                    </a:cubicBezTo>
                    <a:cubicBezTo>
                      <a:pt x="70" y="4"/>
                      <a:pt x="70" y="4"/>
                      <a:pt x="70" y="5"/>
                    </a:cubicBezTo>
                    <a:cubicBezTo>
                      <a:pt x="71" y="5"/>
                      <a:pt x="71" y="5"/>
                      <a:pt x="71" y="6"/>
                    </a:cubicBezTo>
                    <a:cubicBezTo>
                      <a:pt x="71" y="7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3" y="9"/>
                      <a:pt x="73" y="9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4" y="9"/>
                      <a:pt x="75" y="10"/>
                      <a:pt x="75" y="10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1"/>
                      <a:pt x="76" y="12"/>
                      <a:pt x="76" y="13"/>
                    </a:cubicBezTo>
                    <a:cubicBezTo>
                      <a:pt x="76" y="13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7" y="15"/>
                    </a:cubicBezTo>
                    <a:cubicBezTo>
                      <a:pt x="77" y="15"/>
                      <a:pt x="77" y="15"/>
                      <a:pt x="77" y="16"/>
                    </a:cubicBezTo>
                    <a:cubicBezTo>
                      <a:pt x="77" y="16"/>
                      <a:pt x="77" y="17"/>
                      <a:pt x="77" y="18"/>
                    </a:cubicBezTo>
                    <a:cubicBezTo>
                      <a:pt x="78" y="18"/>
                      <a:pt x="78" y="19"/>
                      <a:pt x="78" y="20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1" y="21"/>
                      <a:pt x="81" y="22"/>
                      <a:pt x="81" y="22"/>
                    </a:cubicBezTo>
                    <a:cubicBezTo>
                      <a:pt x="81" y="22"/>
                      <a:pt x="81" y="23"/>
                      <a:pt x="81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3" y="23"/>
                      <a:pt x="84" y="24"/>
                      <a:pt x="83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5" y="26"/>
                      <a:pt x="85" y="27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9" y="31"/>
                      <a:pt x="89" y="32"/>
                      <a:pt x="90" y="33"/>
                    </a:cubicBezTo>
                    <a:cubicBezTo>
                      <a:pt x="91" y="34"/>
                      <a:pt x="92" y="35"/>
                      <a:pt x="93" y="36"/>
                    </a:cubicBezTo>
                    <a:cubicBezTo>
                      <a:pt x="94" y="38"/>
                      <a:pt x="94" y="39"/>
                      <a:pt x="94" y="41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4" y="42"/>
                      <a:pt x="94" y="42"/>
                      <a:pt x="94" y="43"/>
                    </a:cubicBezTo>
                    <a:cubicBezTo>
                      <a:pt x="95" y="44"/>
                      <a:pt x="95" y="45"/>
                      <a:pt x="95" y="46"/>
                    </a:cubicBezTo>
                    <a:cubicBezTo>
                      <a:pt x="95" y="47"/>
                      <a:pt x="95" y="47"/>
                      <a:pt x="94" y="48"/>
                    </a:cubicBezTo>
                    <a:cubicBezTo>
                      <a:pt x="94" y="51"/>
                      <a:pt x="94" y="53"/>
                      <a:pt x="92" y="56"/>
                    </a:cubicBezTo>
                    <a:cubicBezTo>
                      <a:pt x="92" y="56"/>
                      <a:pt x="91" y="57"/>
                      <a:pt x="91" y="57"/>
                    </a:cubicBezTo>
                    <a:cubicBezTo>
                      <a:pt x="90" y="58"/>
                      <a:pt x="90" y="58"/>
                      <a:pt x="89" y="59"/>
                    </a:cubicBezTo>
                    <a:cubicBezTo>
                      <a:pt x="89" y="59"/>
                      <a:pt x="89" y="60"/>
                      <a:pt x="89" y="61"/>
                    </a:cubicBezTo>
                    <a:cubicBezTo>
                      <a:pt x="89" y="62"/>
                      <a:pt x="89" y="63"/>
                      <a:pt x="88" y="63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7" y="65"/>
                      <a:pt x="87" y="66"/>
                      <a:pt x="87" y="66"/>
                    </a:cubicBezTo>
                    <a:cubicBezTo>
                      <a:pt x="87" y="68"/>
                      <a:pt x="87" y="70"/>
                      <a:pt x="85" y="71"/>
                    </a:cubicBezTo>
                    <a:cubicBezTo>
                      <a:pt x="84" y="71"/>
                      <a:pt x="83" y="71"/>
                      <a:pt x="83" y="72"/>
                    </a:cubicBezTo>
                    <a:cubicBezTo>
                      <a:pt x="82" y="72"/>
                      <a:pt x="82" y="72"/>
                      <a:pt x="81" y="72"/>
                    </a:cubicBezTo>
                    <a:cubicBezTo>
                      <a:pt x="80" y="73"/>
                      <a:pt x="80" y="73"/>
                      <a:pt x="79" y="73"/>
                    </a:cubicBezTo>
                    <a:cubicBezTo>
                      <a:pt x="79" y="73"/>
                      <a:pt x="79" y="73"/>
                      <a:pt x="79" y="74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79" y="74"/>
                      <a:pt x="78" y="74"/>
                      <a:pt x="78" y="75"/>
                    </a:cubicBezTo>
                    <a:close/>
                    <a:moveTo>
                      <a:pt x="75" y="71"/>
                    </a:moveTo>
                    <a:cubicBezTo>
                      <a:pt x="76" y="71"/>
                      <a:pt x="77" y="72"/>
                      <a:pt x="77" y="73"/>
                    </a:cubicBezTo>
                    <a:cubicBezTo>
                      <a:pt x="78" y="73"/>
                      <a:pt x="78" y="73"/>
                      <a:pt x="79" y="72"/>
                    </a:cubicBezTo>
                    <a:cubicBezTo>
                      <a:pt x="79" y="72"/>
                      <a:pt x="80" y="72"/>
                      <a:pt x="80" y="71"/>
                    </a:cubicBezTo>
                    <a:cubicBezTo>
                      <a:pt x="81" y="71"/>
                      <a:pt x="82" y="71"/>
                      <a:pt x="83" y="70"/>
                    </a:cubicBezTo>
                    <a:cubicBezTo>
                      <a:pt x="83" y="70"/>
                      <a:pt x="84" y="70"/>
                      <a:pt x="84" y="70"/>
                    </a:cubicBezTo>
                    <a:cubicBezTo>
                      <a:pt x="86" y="69"/>
                      <a:pt x="86" y="68"/>
                      <a:pt x="86" y="66"/>
                    </a:cubicBezTo>
                    <a:cubicBezTo>
                      <a:pt x="86" y="65"/>
                      <a:pt x="86" y="64"/>
                      <a:pt x="87" y="63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1"/>
                      <a:pt x="88" y="61"/>
                    </a:cubicBezTo>
                    <a:cubicBezTo>
                      <a:pt x="88" y="60"/>
                      <a:pt x="88" y="59"/>
                      <a:pt x="88" y="58"/>
                    </a:cubicBezTo>
                    <a:cubicBezTo>
                      <a:pt x="89" y="58"/>
                      <a:pt x="89" y="57"/>
                      <a:pt x="90" y="56"/>
                    </a:cubicBezTo>
                    <a:cubicBezTo>
                      <a:pt x="91" y="56"/>
                      <a:pt x="91" y="56"/>
                      <a:pt x="91" y="55"/>
                    </a:cubicBezTo>
                    <a:cubicBezTo>
                      <a:pt x="93" y="53"/>
                      <a:pt x="93" y="50"/>
                      <a:pt x="93" y="48"/>
                    </a:cubicBezTo>
                    <a:cubicBezTo>
                      <a:pt x="93" y="47"/>
                      <a:pt x="93" y="46"/>
                      <a:pt x="94" y="46"/>
                    </a:cubicBezTo>
                    <a:cubicBezTo>
                      <a:pt x="94" y="45"/>
                      <a:pt x="93" y="44"/>
                      <a:pt x="93" y="43"/>
                    </a:cubicBezTo>
                    <a:cubicBezTo>
                      <a:pt x="93" y="43"/>
                      <a:pt x="93" y="42"/>
                      <a:pt x="93" y="41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93" y="39"/>
                      <a:pt x="93" y="38"/>
                      <a:pt x="92" y="37"/>
                    </a:cubicBezTo>
                    <a:cubicBezTo>
                      <a:pt x="91" y="35"/>
                      <a:pt x="90" y="35"/>
                      <a:pt x="89" y="34"/>
                    </a:cubicBezTo>
                    <a:cubicBezTo>
                      <a:pt x="88" y="33"/>
                      <a:pt x="87" y="32"/>
                      <a:pt x="87" y="31"/>
                    </a:cubicBezTo>
                    <a:cubicBezTo>
                      <a:pt x="87" y="30"/>
                      <a:pt x="87" y="30"/>
                      <a:pt x="87" y="30"/>
                    </a:cubicBezTo>
                    <a:cubicBezTo>
                      <a:pt x="87" y="30"/>
                      <a:pt x="87" y="30"/>
                      <a:pt x="86" y="29"/>
                    </a:cubicBezTo>
                    <a:cubicBezTo>
                      <a:pt x="86" y="30"/>
                      <a:pt x="86" y="30"/>
                      <a:pt x="86" y="30"/>
                    </a:cubicBezTo>
                    <a:cubicBezTo>
                      <a:pt x="86" y="30"/>
                      <a:pt x="86" y="30"/>
                      <a:pt x="86" y="30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4" y="28"/>
                      <a:pt x="84" y="27"/>
                      <a:pt x="83" y="26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2" y="25"/>
                      <a:pt x="82" y="25"/>
                      <a:pt x="82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2" y="24"/>
                      <a:pt x="81" y="24"/>
                      <a:pt x="81" y="24"/>
                    </a:cubicBezTo>
                    <a:cubicBezTo>
                      <a:pt x="81" y="24"/>
                      <a:pt x="80" y="24"/>
                      <a:pt x="80" y="23"/>
                    </a:cubicBezTo>
                    <a:cubicBezTo>
                      <a:pt x="80" y="23"/>
                      <a:pt x="80" y="23"/>
                      <a:pt x="80" y="22"/>
                    </a:cubicBezTo>
                    <a:cubicBezTo>
                      <a:pt x="79" y="23"/>
                      <a:pt x="79" y="23"/>
                      <a:pt x="78" y="22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8" y="21"/>
                      <a:pt x="78" y="21"/>
                      <a:pt x="77" y="21"/>
                    </a:cubicBezTo>
                    <a:cubicBezTo>
                      <a:pt x="77" y="21"/>
                      <a:pt x="77" y="21"/>
                      <a:pt x="77" y="20"/>
                    </a:cubicBezTo>
                    <a:cubicBezTo>
                      <a:pt x="77" y="19"/>
                      <a:pt x="76" y="19"/>
                      <a:pt x="76" y="18"/>
                    </a:cubicBezTo>
                    <a:cubicBezTo>
                      <a:pt x="76" y="17"/>
                      <a:pt x="76" y="17"/>
                      <a:pt x="76" y="16"/>
                    </a:cubicBezTo>
                    <a:cubicBezTo>
                      <a:pt x="76" y="16"/>
                      <a:pt x="76" y="16"/>
                      <a:pt x="76" y="15"/>
                    </a:cubicBezTo>
                    <a:cubicBezTo>
                      <a:pt x="75" y="15"/>
                      <a:pt x="75" y="15"/>
                      <a:pt x="75" y="14"/>
                    </a:cubicBezTo>
                    <a:cubicBezTo>
                      <a:pt x="75" y="14"/>
                      <a:pt x="75" y="13"/>
                      <a:pt x="75" y="13"/>
                    </a:cubicBezTo>
                    <a:cubicBezTo>
                      <a:pt x="75" y="13"/>
                      <a:pt x="75" y="12"/>
                      <a:pt x="75" y="12"/>
                    </a:cubicBezTo>
                    <a:cubicBezTo>
                      <a:pt x="75" y="12"/>
                      <a:pt x="74" y="11"/>
                      <a:pt x="74" y="11"/>
                    </a:cubicBezTo>
                    <a:cubicBezTo>
                      <a:pt x="74" y="11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2" y="11"/>
                      <a:pt x="72" y="11"/>
                      <a:pt x="71" y="10"/>
                    </a:cubicBezTo>
                    <a:cubicBezTo>
                      <a:pt x="71" y="10"/>
                      <a:pt x="70" y="9"/>
                      <a:pt x="70" y="6"/>
                    </a:cubicBezTo>
                    <a:cubicBezTo>
                      <a:pt x="70" y="6"/>
                      <a:pt x="69" y="5"/>
                      <a:pt x="69" y="5"/>
                    </a:cubicBezTo>
                    <a:cubicBezTo>
                      <a:pt x="69" y="5"/>
                      <a:pt x="69" y="4"/>
                      <a:pt x="69" y="3"/>
                    </a:cubicBezTo>
                    <a:cubicBezTo>
                      <a:pt x="69" y="3"/>
                      <a:pt x="69" y="2"/>
                      <a:pt x="69" y="2"/>
                    </a:cubicBezTo>
                    <a:cubicBezTo>
                      <a:pt x="67" y="4"/>
                      <a:pt x="67" y="7"/>
                      <a:pt x="67" y="10"/>
                    </a:cubicBezTo>
                    <a:cubicBezTo>
                      <a:pt x="67" y="13"/>
                      <a:pt x="67" y="17"/>
                      <a:pt x="64" y="18"/>
                    </a:cubicBezTo>
                    <a:cubicBezTo>
                      <a:pt x="64" y="18"/>
                      <a:pt x="63" y="18"/>
                      <a:pt x="63" y="18"/>
                    </a:cubicBezTo>
                    <a:cubicBezTo>
                      <a:pt x="62" y="18"/>
                      <a:pt x="62" y="18"/>
                      <a:pt x="61" y="17"/>
                    </a:cubicBezTo>
                    <a:cubicBezTo>
                      <a:pt x="61" y="17"/>
                      <a:pt x="60" y="17"/>
                      <a:pt x="60" y="16"/>
                    </a:cubicBezTo>
                    <a:cubicBezTo>
                      <a:pt x="60" y="16"/>
                      <a:pt x="60" y="16"/>
                      <a:pt x="59" y="16"/>
                    </a:cubicBezTo>
                    <a:cubicBezTo>
                      <a:pt x="59" y="16"/>
                      <a:pt x="58" y="16"/>
                      <a:pt x="58" y="16"/>
                    </a:cubicBezTo>
                    <a:cubicBezTo>
                      <a:pt x="58" y="15"/>
                      <a:pt x="57" y="15"/>
                      <a:pt x="57" y="15"/>
                    </a:cubicBezTo>
                    <a:cubicBezTo>
                      <a:pt x="57" y="15"/>
                      <a:pt x="57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4" y="14"/>
                      <a:pt x="54" y="14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3" y="12"/>
                    </a:cubicBezTo>
                    <a:cubicBezTo>
                      <a:pt x="52" y="12"/>
                      <a:pt x="52" y="10"/>
                      <a:pt x="52" y="9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2" y="5"/>
                      <a:pt x="52" y="5"/>
                      <a:pt x="51" y="5"/>
                    </a:cubicBezTo>
                    <a:cubicBezTo>
                      <a:pt x="49" y="5"/>
                      <a:pt x="47" y="5"/>
                      <a:pt x="46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4"/>
                      <a:pt x="46" y="5"/>
                      <a:pt x="45" y="5"/>
                    </a:cubicBezTo>
                    <a:cubicBezTo>
                      <a:pt x="44" y="6"/>
                      <a:pt x="44" y="6"/>
                      <a:pt x="43" y="6"/>
                    </a:cubicBezTo>
                    <a:cubicBezTo>
                      <a:pt x="43" y="6"/>
                      <a:pt x="42" y="6"/>
                      <a:pt x="42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6"/>
                      <a:pt x="41" y="7"/>
                      <a:pt x="41" y="7"/>
                    </a:cubicBezTo>
                    <a:cubicBezTo>
                      <a:pt x="41" y="7"/>
                      <a:pt x="41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9"/>
                      <a:pt x="39" y="10"/>
                      <a:pt x="39" y="10"/>
                    </a:cubicBezTo>
                    <a:cubicBezTo>
                      <a:pt x="39" y="11"/>
                      <a:pt x="40" y="11"/>
                      <a:pt x="39" y="12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7" y="11"/>
                      <a:pt x="36" y="12"/>
                      <a:pt x="35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1"/>
                      <a:pt x="35" y="10"/>
                      <a:pt x="33" y="10"/>
                    </a:cubicBezTo>
                    <a:cubicBezTo>
                      <a:pt x="33" y="10"/>
                      <a:pt x="32" y="10"/>
                      <a:pt x="32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7" y="14"/>
                      <a:pt x="27" y="14"/>
                      <a:pt x="27" y="15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5" y="17"/>
                      <a:pt x="25" y="18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22"/>
                      <a:pt x="18" y="24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4"/>
                      <a:pt x="13" y="25"/>
                      <a:pt x="13" y="25"/>
                    </a:cubicBezTo>
                    <a:cubicBezTo>
                      <a:pt x="12" y="25"/>
                      <a:pt x="12" y="25"/>
                      <a:pt x="11" y="25"/>
                    </a:cubicBezTo>
                    <a:cubicBezTo>
                      <a:pt x="11" y="26"/>
                      <a:pt x="10" y="26"/>
                      <a:pt x="10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6" y="28"/>
                      <a:pt x="6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4" y="28"/>
                      <a:pt x="4" y="29"/>
                      <a:pt x="3" y="30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3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2" y="34"/>
                      <a:pt x="2" y="35"/>
                      <a:pt x="3" y="36"/>
                    </a:cubicBezTo>
                    <a:cubicBezTo>
                      <a:pt x="3" y="37"/>
                      <a:pt x="4" y="39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2" y="40"/>
                      <a:pt x="2" y="40"/>
                    </a:cubicBezTo>
                    <a:cubicBezTo>
                      <a:pt x="4" y="42"/>
                      <a:pt x="5" y="45"/>
                      <a:pt x="5" y="47"/>
                    </a:cubicBezTo>
                    <a:cubicBezTo>
                      <a:pt x="5" y="49"/>
                      <a:pt x="6" y="50"/>
                      <a:pt x="6" y="51"/>
                    </a:cubicBezTo>
                    <a:cubicBezTo>
                      <a:pt x="7" y="53"/>
                      <a:pt x="7" y="55"/>
                      <a:pt x="7" y="57"/>
                    </a:cubicBezTo>
                    <a:cubicBezTo>
                      <a:pt x="7" y="58"/>
                      <a:pt x="7" y="58"/>
                      <a:pt x="6" y="59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6" y="60"/>
                      <a:pt x="7" y="61"/>
                      <a:pt x="8" y="62"/>
                    </a:cubicBezTo>
                    <a:cubicBezTo>
                      <a:pt x="9" y="62"/>
                      <a:pt x="9" y="62"/>
                      <a:pt x="10" y="62"/>
                    </a:cubicBezTo>
                    <a:cubicBezTo>
                      <a:pt x="11" y="62"/>
                      <a:pt x="11" y="62"/>
                      <a:pt x="12" y="61"/>
                    </a:cubicBezTo>
                    <a:cubicBezTo>
                      <a:pt x="12" y="61"/>
                      <a:pt x="13" y="60"/>
                      <a:pt x="15" y="60"/>
                    </a:cubicBezTo>
                    <a:cubicBezTo>
                      <a:pt x="15" y="60"/>
                      <a:pt x="15" y="60"/>
                      <a:pt x="16" y="60"/>
                    </a:cubicBezTo>
                    <a:cubicBezTo>
                      <a:pt x="16" y="59"/>
                      <a:pt x="17" y="59"/>
                      <a:pt x="18" y="59"/>
                    </a:cubicBezTo>
                    <a:cubicBezTo>
                      <a:pt x="20" y="59"/>
                      <a:pt x="21" y="59"/>
                      <a:pt x="23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8"/>
                      <a:pt x="25" y="58"/>
                    </a:cubicBezTo>
                    <a:cubicBezTo>
                      <a:pt x="25" y="57"/>
                      <a:pt x="26" y="57"/>
                      <a:pt x="26" y="56"/>
                    </a:cubicBezTo>
                    <a:cubicBezTo>
                      <a:pt x="27" y="56"/>
                      <a:pt x="27" y="56"/>
                      <a:pt x="28" y="56"/>
                    </a:cubicBezTo>
                    <a:cubicBezTo>
                      <a:pt x="29" y="55"/>
                      <a:pt x="30" y="54"/>
                      <a:pt x="31" y="54"/>
                    </a:cubicBezTo>
                    <a:cubicBezTo>
                      <a:pt x="32" y="54"/>
                      <a:pt x="34" y="54"/>
                      <a:pt x="35" y="53"/>
                    </a:cubicBezTo>
                    <a:cubicBezTo>
                      <a:pt x="37" y="53"/>
                      <a:pt x="38" y="52"/>
                      <a:pt x="40" y="52"/>
                    </a:cubicBezTo>
                    <a:cubicBezTo>
                      <a:pt x="42" y="52"/>
                      <a:pt x="43" y="52"/>
                      <a:pt x="45" y="53"/>
                    </a:cubicBezTo>
                    <a:cubicBezTo>
                      <a:pt x="45" y="54"/>
                      <a:pt x="45" y="54"/>
                      <a:pt x="46" y="54"/>
                    </a:cubicBezTo>
                    <a:cubicBezTo>
                      <a:pt x="46" y="54"/>
                      <a:pt x="46" y="54"/>
                      <a:pt x="47" y="5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9" y="55"/>
                      <a:pt x="50" y="55"/>
                      <a:pt x="50" y="56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0" y="57"/>
                      <a:pt x="51" y="57"/>
                      <a:pt x="51" y="5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2" y="59"/>
                      <a:pt x="53" y="60"/>
                      <a:pt x="53" y="61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3" y="60"/>
                      <a:pt x="54" y="60"/>
                      <a:pt x="55" y="59"/>
                    </a:cubicBezTo>
                    <a:cubicBezTo>
                      <a:pt x="56" y="58"/>
                      <a:pt x="57" y="57"/>
                      <a:pt x="57" y="56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8" y="55"/>
                      <a:pt x="58" y="55"/>
                      <a:pt x="58" y="55"/>
                    </a:cubicBezTo>
                    <a:cubicBezTo>
                      <a:pt x="59" y="57"/>
                      <a:pt x="59" y="58"/>
                      <a:pt x="58" y="59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60" y="61"/>
                      <a:pt x="60" y="62"/>
                      <a:pt x="60" y="63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2" y="64"/>
                      <a:pt x="62" y="67"/>
                      <a:pt x="63" y="67"/>
                    </a:cubicBezTo>
                    <a:cubicBezTo>
                      <a:pt x="63" y="68"/>
                      <a:pt x="63" y="68"/>
                      <a:pt x="63" y="68"/>
                    </a:cubicBezTo>
                    <a:cubicBezTo>
                      <a:pt x="63" y="70"/>
                      <a:pt x="64" y="70"/>
                      <a:pt x="66" y="71"/>
                    </a:cubicBezTo>
                    <a:cubicBezTo>
                      <a:pt x="66" y="71"/>
                      <a:pt x="67" y="72"/>
                      <a:pt x="67" y="72"/>
                    </a:cubicBezTo>
                    <a:cubicBezTo>
                      <a:pt x="68" y="72"/>
                      <a:pt x="69" y="72"/>
                      <a:pt x="70" y="72"/>
                    </a:cubicBezTo>
                    <a:cubicBezTo>
                      <a:pt x="71" y="73"/>
                      <a:pt x="72" y="72"/>
                      <a:pt x="72" y="72"/>
                    </a:cubicBezTo>
                    <a:cubicBezTo>
                      <a:pt x="72" y="72"/>
                      <a:pt x="73" y="72"/>
                      <a:pt x="73" y="7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73" y="71"/>
                      <a:pt x="73" y="71"/>
                      <a:pt x="73" y="70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5" y="69"/>
                      <a:pt x="75" y="69"/>
                      <a:pt x="75" y="69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5" y="71"/>
                      <a:pt x="75" y="71"/>
                      <a:pt x="75" y="71"/>
                    </a:cubicBezTo>
                    <a:close/>
                    <a:moveTo>
                      <a:pt x="58" y="59"/>
                    </a:moveTo>
                    <a:cubicBezTo>
                      <a:pt x="58" y="60"/>
                      <a:pt x="58" y="60"/>
                      <a:pt x="58" y="60"/>
                    </a:cubicBezTo>
                    <a:cubicBezTo>
                      <a:pt x="57" y="60"/>
                      <a:pt x="58" y="61"/>
                      <a:pt x="58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1"/>
                      <a:pt x="58" y="60"/>
                      <a:pt x="58" y="60"/>
                    </a:cubicBezTo>
                    <a:lnTo>
                      <a:pt x="58" y="59"/>
                    </a:lnTo>
                    <a:close/>
                    <a:moveTo>
                      <a:pt x="55" y="5"/>
                    </a:moveTo>
                    <a:cubicBezTo>
                      <a:pt x="55" y="5"/>
                      <a:pt x="55" y="5"/>
                      <a:pt x="54" y="5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5" y="6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" name="Freeform 536"/>
              <p:cNvSpPr>
                <a:spLocks/>
              </p:cNvSpPr>
              <p:nvPr/>
            </p:nvSpPr>
            <p:spPr bwMode="auto">
              <a:xfrm>
                <a:off x="3629" y="204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81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" name="Freeform 537"/>
              <p:cNvSpPr>
                <a:spLocks/>
              </p:cNvSpPr>
              <p:nvPr/>
            </p:nvSpPr>
            <p:spPr bwMode="auto">
              <a:xfrm>
                <a:off x="3624" y="2039"/>
                <a:ext cx="10" cy="5"/>
              </a:xfrm>
              <a:custGeom>
                <a:avLst/>
                <a:gdLst>
                  <a:gd name="T0" fmla="*/ 158 w 4"/>
                  <a:gd name="T1" fmla="*/ 83 h 2"/>
                  <a:gd name="T2" fmla="*/ 0 w 4"/>
                  <a:gd name="T3" fmla="*/ 83 h 2"/>
                  <a:gd name="T4" fmla="*/ 50 w 4"/>
                  <a:gd name="T5" fmla="*/ 50 h 2"/>
                  <a:gd name="T6" fmla="*/ 83 w 4"/>
                  <a:gd name="T7" fmla="*/ 50 h 2"/>
                  <a:gd name="T8" fmla="*/ 83 w 4"/>
                  <a:gd name="T9" fmla="*/ 0 h 2"/>
                  <a:gd name="T10" fmla="*/ 158 w 4"/>
                  <a:gd name="T11" fmla="*/ 83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1" name="Freeform 538"/>
              <p:cNvSpPr>
                <a:spLocks/>
              </p:cNvSpPr>
              <p:nvPr/>
            </p:nvSpPr>
            <p:spPr bwMode="auto">
              <a:xfrm>
                <a:off x="3655" y="1940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83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2" name="Freeform 539"/>
              <p:cNvSpPr>
                <a:spLocks/>
              </p:cNvSpPr>
              <p:nvPr/>
            </p:nvSpPr>
            <p:spPr bwMode="auto">
              <a:xfrm>
                <a:off x="3655" y="1935"/>
                <a:ext cx="5" cy="14"/>
              </a:xfrm>
              <a:custGeom>
                <a:avLst/>
                <a:gdLst>
                  <a:gd name="T0" fmla="*/ 0 w 2"/>
                  <a:gd name="T1" fmla="*/ 180 h 6"/>
                  <a:gd name="T2" fmla="*/ 0 w 2"/>
                  <a:gd name="T3" fmla="*/ 0 h 6"/>
                  <a:gd name="T4" fmla="*/ 50 w 2"/>
                  <a:gd name="T5" fmla="*/ 65 h 6"/>
                  <a:gd name="T6" fmla="*/ 50 w 2"/>
                  <a:gd name="T7" fmla="*/ 152 h 6"/>
                  <a:gd name="T8" fmla="*/ 0 w 2"/>
                  <a:gd name="T9" fmla="*/ 18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4"/>
                      <a:pt x="1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3" name="Freeform 540"/>
              <p:cNvSpPr>
                <a:spLocks/>
              </p:cNvSpPr>
              <p:nvPr/>
            </p:nvSpPr>
            <p:spPr bwMode="auto">
              <a:xfrm>
                <a:off x="3626" y="2037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50 w 2"/>
                  <a:gd name="T3" fmla="*/ 32 h 2"/>
                  <a:gd name="T4" fmla="*/ 0 w 2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4" name="Freeform 541"/>
              <p:cNvSpPr>
                <a:spLocks/>
              </p:cNvSpPr>
              <p:nvPr/>
            </p:nvSpPr>
            <p:spPr bwMode="auto">
              <a:xfrm>
                <a:off x="3624" y="2034"/>
                <a:ext cx="7" cy="10"/>
              </a:xfrm>
              <a:custGeom>
                <a:avLst/>
                <a:gdLst>
                  <a:gd name="T0" fmla="*/ 65 w 3"/>
                  <a:gd name="T1" fmla="*/ 158 h 4"/>
                  <a:gd name="T2" fmla="*/ 28 w 3"/>
                  <a:gd name="T3" fmla="*/ 125 h 4"/>
                  <a:gd name="T4" fmla="*/ 28 w 3"/>
                  <a:gd name="T5" fmla="*/ 125 h 4"/>
                  <a:gd name="T6" fmla="*/ 28 w 3"/>
                  <a:gd name="T7" fmla="*/ 83 h 4"/>
                  <a:gd name="T8" fmla="*/ 0 w 3"/>
                  <a:gd name="T9" fmla="*/ 0 h 4"/>
                  <a:gd name="T10" fmla="*/ 28 w 3"/>
                  <a:gd name="T11" fmla="*/ 50 h 4"/>
                  <a:gd name="T12" fmla="*/ 86 w 3"/>
                  <a:gd name="T13" fmla="*/ 83 h 4"/>
                  <a:gd name="T14" fmla="*/ 65 w 3"/>
                  <a:gd name="T15" fmla="*/ 125 h 4"/>
                  <a:gd name="T16" fmla="*/ 65 w 3"/>
                  <a:gd name="T17" fmla="*/ 158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5" name="Freeform 542"/>
              <p:cNvSpPr>
                <a:spLocks/>
              </p:cNvSpPr>
              <p:nvPr/>
            </p:nvSpPr>
            <p:spPr bwMode="auto">
              <a:xfrm>
                <a:off x="3610" y="2044"/>
                <a:ext cx="19" cy="23"/>
              </a:xfrm>
              <a:custGeom>
                <a:avLst/>
                <a:gdLst>
                  <a:gd name="T0" fmla="*/ 0 w 8"/>
                  <a:gd name="T1" fmla="*/ 0 h 10"/>
                  <a:gd name="T2" fmla="*/ 29 w 8"/>
                  <a:gd name="T3" fmla="*/ 147 h 10"/>
                  <a:gd name="T4" fmla="*/ 29 w 8"/>
                  <a:gd name="T5" fmla="*/ 147 h 10"/>
                  <a:gd name="T6" fmla="*/ 95 w 8"/>
                  <a:gd name="T7" fmla="*/ 216 h 10"/>
                  <a:gd name="T8" fmla="*/ 95 w 8"/>
                  <a:gd name="T9" fmla="*/ 253 h 10"/>
                  <a:gd name="T10" fmla="*/ 254 w 8"/>
                  <a:gd name="T11" fmla="*/ 110 h 10"/>
                  <a:gd name="T12" fmla="*/ 164 w 8"/>
                  <a:gd name="T13" fmla="*/ 28 h 10"/>
                  <a:gd name="T14" fmla="*/ 0 w 8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cubicBezTo>
                      <a:pt x="0" y="2"/>
                      <a:pt x="2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2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10"/>
                      <a:pt x="8" y="6"/>
                      <a:pt x="8" y="4"/>
                    </a:cubicBezTo>
                    <a:cubicBezTo>
                      <a:pt x="8" y="1"/>
                      <a:pt x="8" y="0"/>
                      <a:pt x="5" y="1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6" name="Freeform 543"/>
              <p:cNvSpPr>
                <a:spLocks noEditPoints="1"/>
              </p:cNvSpPr>
              <p:nvPr/>
            </p:nvSpPr>
            <p:spPr bwMode="auto">
              <a:xfrm>
                <a:off x="3608" y="2041"/>
                <a:ext cx="23" cy="26"/>
              </a:xfrm>
              <a:custGeom>
                <a:avLst/>
                <a:gdLst>
                  <a:gd name="T0" fmla="*/ 147 w 10"/>
                  <a:gd name="T1" fmla="*/ 340 h 11"/>
                  <a:gd name="T2" fmla="*/ 110 w 10"/>
                  <a:gd name="T3" fmla="*/ 319 h 11"/>
                  <a:gd name="T4" fmla="*/ 85 w 10"/>
                  <a:gd name="T5" fmla="*/ 319 h 11"/>
                  <a:gd name="T6" fmla="*/ 85 w 10"/>
                  <a:gd name="T7" fmla="*/ 319 h 11"/>
                  <a:gd name="T8" fmla="*/ 64 w 10"/>
                  <a:gd name="T9" fmla="*/ 184 h 11"/>
                  <a:gd name="T10" fmla="*/ 28 w 10"/>
                  <a:gd name="T11" fmla="*/ 118 h 11"/>
                  <a:gd name="T12" fmla="*/ 28 w 10"/>
                  <a:gd name="T13" fmla="*/ 118 h 11"/>
                  <a:gd name="T14" fmla="*/ 0 w 10"/>
                  <a:gd name="T15" fmla="*/ 28 h 11"/>
                  <a:gd name="T16" fmla="*/ 28 w 10"/>
                  <a:gd name="T17" fmla="*/ 0 h 11"/>
                  <a:gd name="T18" fmla="*/ 28 w 10"/>
                  <a:gd name="T19" fmla="*/ 28 h 11"/>
                  <a:gd name="T20" fmla="*/ 64 w 10"/>
                  <a:gd name="T21" fmla="*/ 28 h 11"/>
                  <a:gd name="T22" fmla="*/ 170 w 10"/>
                  <a:gd name="T23" fmla="*/ 66 h 11"/>
                  <a:gd name="T24" fmla="*/ 216 w 10"/>
                  <a:gd name="T25" fmla="*/ 28 h 11"/>
                  <a:gd name="T26" fmla="*/ 253 w 10"/>
                  <a:gd name="T27" fmla="*/ 66 h 11"/>
                  <a:gd name="T28" fmla="*/ 281 w 10"/>
                  <a:gd name="T29" fmla="*/ 156 h 11"/>
                  <a:gd name="T30" fmla="*/ 147 w 10"/>
                  <a:gd name="T31" fmla="*/ 340 h 11"/>
                  <a:gd name="T32" fmla="*/ 85 w 10"/>
                  <a:gd name="T33" fmla="*/ 225 h 11"/>
                  <a:gd name="T34" fmla="*/ 147 w 10"/>
                  <a:gd name="T35" fmla="*/ 279 h 11"/>
                  <a:gd name="T36" fmla="*/ 147 w 10"/>
                  <a:gd name="T37" fmla="*/ 279 h 11"/>
                  <a:gd name="T38" fmla="*/ 147 w 10"/>
                  <a:gd name="T39" fmla="*/ 279 h 11"/>
                  <a:gd name="T40" fmla="*/ 253 w 10"/>
                  <a:gd name="T41" fmla="*/ 156 h 11"/>
                  <a:gd name="T42" fmla="*/ 216 w 10"/>
                  <a:gd name="T43" fmla="*/ 95 h 11"/>
                  <a:gd name="T44" fmla="*/ 170 w 10"/>
                  <a:gd name="T45" fmla="*/ 95 h 11"/>
                  <a:gd name="T46" fmla="*/ 64 w 10"/>
                  <a:gd name="T47" fmla="*/ 66 h 11"/>
                  <a:gd name="T48" fmla="*/ 64 w 10"/>
                  <a:gd name="T49" fmla="*/ 66 h 11"/>
                  <a:gd name="T50" fmla="*/ 64 w 10"/>
                  <a:gd name="T51" fmla="*/ 118 h 11"/>
                  <a:gd name="T52" fmla="*/ 85 w 10"/>
                  <a:gd name="T53" fmla="*/ 225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" h="11">
                    <a:moveTo>
                      <a:pt x="5" y="11"/>
                    </a:moveTo>
                    <a:cubicBezTo>
                      <a:pt x="4" y="11"/>
                      <a:pt x="4" y="11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9"/>
                      <a:pt x="2" y="7"/>
                      <a:pt x="2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1"/>
                      <a:pt x="5" y="2"/>
                      <a:pt x="6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10" y="2"/>
                      <a:pt x="10" y="3"/>
                      <a:pt x="10" y="5"/>
                    </a:cubicBezTo>
                    <a:cubicBezTo>
                      <a:pt x="10" y="7"/>
                      <a:pt x="7" y="11"/>
                      <a:pt x="5" y="11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4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8" y="7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7" y="3"/>
                      <a:pt x="6" y="3"/>
                    </a:cubicBezTo>
                    <a:cubicBezTo>
                      <a:pt x="5" y="3"/>
                      <a:pt x="3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" name="Freeform 544"/>
              <p:cNvSpPr>
                <a:spLocks/>
              </p:cNvSpPr>
              <p:nvPr/>
            </p:nvSpPr>
            <p:spPr bwMode="auto">
              <a:xfrm>
                <a:off x="3440" y="1772"/>
                <a:ext cx="9" cy="7"/>
              </a:xfrm>
              <a:custGeom>
                <a:avLst/>
                <a:gdLst>
                  <a:gd name="T0" fmla="*/ 0 w 4"/>
                  <a:gd name="T1" fmla="*/ 65 h 3"/>
                  <a:gd name="T2" fmla="*/ 101 w 4"/>
                  <a:gd name="T3" fmla="*/ 65 h 3"/>
                  <a:gd name="T4" fmla="*/ 81 w 4"/>
                  <a:gd name="T5" fmla="*/ 28 h 3"/>
                  <a:gd name="T6" fmla="*/ 56 w 4"/>
                  <a:gd name="T7" fmla="*/ 86 h 3"/>
                  <a:gd name="T8" fmla="*/ 0 w 4"/>
                  <a:gd name="T9" fmla="*/ 6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2" y="1"/>
                      <a:pt x="3" y="0"/>
                      <a:pt x="4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1" y="3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" name="Freeform 545"/>
              <p:cNvSpPr>
                <a:spLocks/>
              </p:cNvSpPr>
              <p:nvPr/>
            </p:nvSpPr>
            <p:spPr bwMode="auto">
              <a:xfrm>
                <a:off x="3440" y="1772"/>
                <a:ext cx="12" cy="12"/>
              </a:xfrm>
              <a:custGeom>
                <a:avLst/>
                <a:gdLst>
                  <a:gd name="T0" fmla="*/ 168 w 5"/>
                  <a:gd name="T1" fmla="*/ 168 h 5"/>
                  <a:gd name="T2" fmla="*/ 98 w 5"/>
                  <a:gd name="T3" fmla="*/ 98 h 5"/>
                  <a:gd name="T4" fmla="*/ 98 w 5"/>
                  <a:gd name="T5" fmla="*/ 70 h 5"/>
                  <a:gd name="T6" fmla="*/ 98 w 5"/>
                  <a:gd name="T7" fmla="*/ 98 h 5"/>
                  <a:gd name="T8" fmla="*/ 70 w 5"/>
                  <a:gd name="T9" fmla="*/ 98 h 5"/>
                  <a:gd name="T10" fmla="*/ 70 w 5"/>
                  <a:gd name="T11" fmla="*/ 139 h 5"/>
                  <a:gd name="T12" fmla="*/ 29 w 5"/>
                  <a:gd name="T13" fmla="*/ 139 h 5"/>
                  <a:gd name="T14" fmla="*/ 29 w 5"/>
                  <a:gd name="T15" fmla="*/ 98 h 5"/>
                  <a:gd name="T16" fmla="*/ 0 w 5"/>
                  <a:gd name="T17" fmla="*/ 70 h 5"/>
                  <a:gd name="T18" fmla="*/ 0 w 5"/>
                  <a:gd name="T19" fmla="*/ 70 h 5"/>
                  <a:gd name="T20" fmla="*/ 29 w 5"/>
                  <a:gd name="T21" fmla="*/ 29 h 5"/>
                  <a:gd name="T22" fmla="*/ 70 w 5"/>
                  <a:gd name="T23" fmla="*/ 0 h 5"/>
                  <a:gd name="T24" fmla="*/ 70 w 5"/>
                  <a:gd name="T25" fmla="*/ 0 h 5"/>
                  <a:gd name="T26" fmla="*/ 70 w 5"/>
                  <a:gd name="T27" fmla="*/ 0 h 5"/>
                  <a:gd name="T28" fmla="*/ 139 w 5"/>
                  <a:gd name="T29" fmla="*/ 70 h 5"/>
                  <a:gd name="T30" fmla="*/ 168 w 5"/>
                  <a:gd name="T31" fmla="*/ 168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" name="Freeform 546"/>
              <p:cNvSpPr>
                <a:spLocks/>
              </p:cNvSpPr>
              <p:nvPr/>
            </p:nvSpPr>
            <p:spPr bwMode="auto">
              <a:xfrm>
                <a:off x="3589" y="1815"/>
                <a:ext cx="54" cy="45"/>
              </a:xfrm>
              <a:custGeom>
                <a:avLst/>
                <a:gdLst>
                  <a:gd name="T0" fmla="*/ 0 w 23"/>
                  <a:gd name="T1" fmla="*/ 185 h 19"/>
                  <a:gd name="T2" fmla="*/ 0 w 23"/>
                  <a:gd name="T3" fmla="*/ 0 h 19"/>
                  <a:gd name="T4" fmla="*/ 270 w 23"/>
                  <a:gd name="T5" fmla="*/ 118 h 19"/>
                  <a:gd name="T6" fmla="*/ 364 w 23"/>
                  <a:gd name="T7" fmla="*/ 225 h 19"/>
                  <a:gd name="T8" fmla="*/ 491 w 23"/>
                  <a:gd name="T9" fmla="*/ 320 h 19"/>
                  <a:gd name="T10" fmla="*/ 425 w 23"/>
                  <a:gd name="T11" fmla="*/ 320 h 19"/>
                  <a:gd name="T12" fmla="*/ 519 w 23"/>
                  <a:gd name="T13" fmla="*/ 438 h 19"/>
                  <a:gd name="T14" fmla="*/ 585 w 23"/>
                  <a:gd name="T15" fmla="*/ 476 h 19"/>
                  <a:gd name="T16" fmla="*/ 634 w 23"/>
                  <a:gd name="T17" fmla="*/ 533 h 19"/>
                  <a:gd name="T18" fmla="*/ 634 w 23"/>
                  <a:gd name="T19" fmla="*/ 533 h 19"/>
                  <a:gd name="T20" fmla="*/ 700 w 23"/>
                  <a:gd name="T21" fmla="*/ 573 h 19"/>
                  <a:gd name="T22" fmla="*/ 671 w 23"/>
                  <a:gd name="T23" fmla="*/ 573 h 19"/>
                  <a:gd name="T24" fmla="*/ 700 w 23"/>
                  <a:gd name="T25" fmla="*/ 599 h 19"/>
                  <a:gd name="T26" fmla="*/ 425 w 23"/>
                  <a:gd name="T27" fmla="*/ 504 h 19"/>
                  <a:gd name="T28" fmla="*/ 364 w 23"/>
                  <a:gd name="T29" fmla="*/ 410 h 19"/>
                  <a:gd name="T30" fmla="*/ 209 w 23"/>
                  <a:gd name="T31" fmla="*/ 369 h 19"/>
                  <a:gd name="T32" fmla="*/ 155 w 23"/>
                  <a:gd name="T33" fmla="*/ 438 h 19"/>
                  <a:gd name="T34" fmla="*/ 28 w 23"/>
                  <a:gd name="T35" fmla="*/ 476 h 19"/>
                  <a:gd name="T36" fmla="*/ 0 w 23"/>
                  <a:gd name="T37" fmla="*/ 185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" h="19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3" y="1"/>
                      <a:pt x="7" y="2"/>
                      <a:pt x="9" y="4"/>
                    </a:cubicBezTo>
                    <a:cubicBezTo>
                      <a:pt x="11" y="5"/>
                      <a:pt x="11" y="7"/>
                      <a:pt x="12" y="7"/>
                    </a:cubicBezTo>
                    <a:cubicBezTo>
                      <a:pt x="14" y="8"/>
                      <a:pt x="16" y="8"/>
                      <a:pt x="16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5" y="12"/>
                      <a:pt x="16" y="13"/>
                      <a:pt x="17" y="14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20" y="16"/>
                      <a:pt x="19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8"/>
                      <a:pt x="22" y="18"/>
                      <a:pt x="23" y="18"/>
                    </a:cubicBezTo>
                    <a:cubicBezTo>
                      <a:pt x="23" y="18"/>
                      <a:pt x="22" y="18"/>
                      <a:pt x="22" y="18"/>
                    </a:cubicBezTo>
                    <a:cubicBezTo>
                      <a:pt x="22" y="18"/>
                      <a:pt x="22" y="19"/>
                      <a:pt x="23" y="19"/>
                    </a:cubicBezTo>
                    <a:cubicBezTo>
                      <a:pt x="21" y="19"/>
                      <a:pt x="14" y="18"/>
                      <a:pt x="14" y="16"/>
                    </a:cubicBezTo>
                    <a:cubicBezTo>
                      <a:pt x="14" y="16"/>
                      <a:pt x="12" y="14"/>
                      <a:pt x="12" y="13"/>
                    </a:cubicBezTo>
                    <a:cubicBezTo>
                      <a:pt x="10" y="13"/>
                      <a:pt x="8" y="12"/>
                      <a:pt x="7" y="12"/>
                    </a:cubicBezTo>
                    <a:cubicBezTo>
                      <a:pt x="7" y="13"/>
                      <a:pt x="6" y="13"/>
                      <a:pt x="5" y="14"/>
                    </a:cubicBezTo>
                    <a:cubicBezTo>
                      <a:pt x="7" y="16"/>
                      <a:pt x="1" y="17"/>
                      <a:pt x="1" y="15"/>
                    </a:cubicBezTo>
                    <a:cubicBezTo>
                      <a:pt x="0" y="12"/>
                      <a:pt x="0" y="9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" name="Freeform 547"/>
              <p:cNvSpPr>
                <a:spLocks noEditPoints="1"/>
              </p:cNvSpPr>
              <p:nvPr/>
            </p:nvSpPr>
            <p:spPr bwMode="auto">
              <a:xfrm>
                <a:off x="3589" y="1815"/>
                <a:ext cx="59" cy="45"/>
              </a:xfrm>
              <a:custGeom>
                <a:avLst/>
                <a:gdLst>
                  <a:gd name="T0" fmla="*/ 524 w 25"/>
                  <a:gd name="T1" fmla="*/ 599 h 19"/>
                  <a:gd name="T2" fmla="*/ 340 w 25"/>
                  <a:gd name="T3" fmla="*/ 438 h 19"/>
                  <a:gd name="T4" fmla="*/ 222 w 25"/>
                  <a:gd name="T5" fmla="*/ 410 h 19"/>
                  <a:gd name="T6" fmla="*/ 184 w 25"/>
                  <a:gd name="T7" fmla="*/ 476 h 19"/>
                  <a:gd name="T8" fmla="*/ 0 w 25"/>
                  <a:gd name="T9" fmla="*/ 476 h 19"/>
                  <a:gd name="T10" fmla="*/ 0 w 25"/>
                  <a:gd name="T11" fmla="*/ 0 h 19"/>
                  <a:gd name="T12" fmla="*/ 94 w 25"/>
                  <a:gd name="T13" fmla="*/ 28 h 19"/>
                  <a:gd name="T14" fmla="*/ 340 w 25"/>
                  <a:gd name="T15" fmla="*/ 156 h 19"/>
                  <a:gd name="T16" fmla="*/ 406 w 25"/>
                  <a:gd name="T17" fmla="*/ 225 h 19"/>
                  <a:gd name="T18" fmla="*/ 524 w 25"/>
                  <a:gd name="T19" fmla="*/ 348 h 19"/>
                  <a:gd name="T20" fmla="*/ 463 w 25"/>
                  <a:gd name="T21" fmla="*/ 348 h 19"/>
                  <a:gd name="T22" fmla="*/ 524 w 25"/>
                  <a:gd name="T23" fmla="*/ 410 h 19"/>
                  <a:gd name="T24" fmla="*/ 552 w 25"/>
                  <a:gd name="T25" fmla="*/ 438 h 19"/>
                  <a:gd name="T26" fmla="*/ 618 w 25"/>
                  <a:gd name="T27" fmla="*/ 504 h 19"/>
                  <a:gd name="T28" fmla="*/ 684 w 25"/>
                  <a:gd name="T29" fmla="*/ 504 h 19"/>
                  <a:gd name="T30" fmla="*/ 774 w 25"/>
                  <a:gd name="T31" fmla="*/ 573 h 19"/>
                  <a:gd name="T32" fmla="*/ 753 w 25"/>
                  <a:gd name="T33" fmla="*/ 599 h 19"/>
                  <a:gd name="T34" fmla="*/ 684 w 25"/>
                  <a:gd name="T35" fmla="*/ 599 h 19"/>
                  <a:gd name="T36" fmla="*/ 222 w 25"/>
                  <a:gd name="T37" fmla="*/ 348 h 19"/>
                  <a:gd name="T38" fmla="*/ 368 w 25"/>
                  <a:gd name="T39" fmla="*/ 410 h 19"/>
                  <a:gd name="T40" fmla="*/ 524 w 25"/>
                  <a:gd name="T41" fmla="*/ 533 h 19"/>
                  <a:gd name="T42" fmla="*/ 656 w 25"/>
                  <a:gd name="T43" fmla="*/ 573 h 19"/>
                  <a:gd name="T44" fmla="*/ 618 w 25"/>
                  <a:gd name="T45" fmla="*/ 533 h 19"/>
                  <a:gd name="T46" fmla="*/ 590 w 25"/>
                  <a:gd name="T47" fmla="*/ 504 h 19"/>
                  <a:gd name="T48" fmla="*/ 524 w 25"/>
                  <a:gd name="T49" fmla="*/ 476 h 19"/>
                  <a:gd name="T50" fmla="*/ 434 w 25"/>
                  <a:gd name="T51" fmla="*/ 320 h 19"/>
                  <a:gd name="T52" fmla="*/ 434 w 25"/>
                  <a:gd name="T53" fmla="*/ 320 h 19"/>
                  <a:gd name="T54" fmla="*/ 463 w 25"/>
                  <a:gd name="T55" fmla="*/ 320 h 19"/>
                  <a:gd name="T56" fmla="*/ 368 w 25"/>
                  <a:gd name="T57" fmla="*/ 253 h 19"/>
                  <a:gd name="T58" fmla="*/ 278 w 25"/>
                  <a:gd name="T59" fmla="*/ 156 h 19"/>
                  <a:gd name="T60" fmla="*/ 28 w 25"/>
                  <a:gd name="T61" fmla="*/ 28 h 19"/>
                  <a:gd name="T62" fmla="*/ 28 w 25"/>
                  <a:gd name="T63" fmla="*/ 476 h 19"/>
                  <a:gd name="T64" fmla="*/ 156 w 25"/>
                  <a:gd name="T65" fmla="*/ 476 h 19"/>
                  <a:gd name="T66" fmla="*/ 118 w 25"/>
                  <a:gd name="T67" fmla="*/ 438 h 19"/>
                  <a:gd name="T68" fmla="*/ 156 w 25"/>
                  <a:gd name="T69" fmla="*/ 410 h 19"/>
                  <a:gd name="T70" fmla="*/ 184 w 25"/>
                  <a:gd name="T71" fmla="*/ 348 h 1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5" h="19">
                    <a:moveTo>
                      <a:pt x="22" y="19"/>
                    </a:move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8"/>
                      <a:pt x="14" y="17"/>
                      <a:pt x="13" y="16"/>
                    </a:cubicBezTo>
                    <a:cubicBezTo>
                      <a:pt x="13" y="15"/>
                      <a:pt x="12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3"/>
                      <a:pt x="9" y="13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4" y="17"/>
                      <a:pt x="3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12"/>
                      <a:pt x="0" y="9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5" y="1"/>
                      <a:pt x="8" y="2"/>
                      <a:pt x="10" y="4"/>
                    </a:cubicBezTo>
                    <a:cubicBezTo>
                      <a:pt x="10" y="4"/>
                      <a:pt x="11" y="5"/>
                      <a:pt x="11" y="5"/>
                    </a:cubicBezTo>
                    <a:cubicBezTo>
                      <a:pt x="12" y="6"/>
                      <a:pt x="12" y="7"/>
                      <a:pt x="12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5" y="7"/>
                      <a:pt x="17" y="8"/>
                      <a:pt x="17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2" y="19"/>
                      <a:pt x="22" y="19"/>
                    </a:cubicBezTo>
                    <a:close/>
                    <a:moveTo>
                      <a:pt x="6" y="11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9" y="11"/>
                      <a:pt x="10" y="12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5" y="15"/>
                      <a:pt x="15" y="16"/>
                    </a:cubicBezTo>
                    <a:cubicBezTo>
                      <a:pt x="15" y="16"/>
                      <a:pt x="15" y="17"/>
                      <a:pt x="17" y="17"/>
                    </a:cubicBezTo>
                    <a:cubicBezTo>
                      <a:pt x="18" y="18"/>
                      <a:pt x="20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7"/>
                      <a:pt x="19" y="17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8" y="16"/>
                      <a:pt x="18" y="16"/>
                    </a:cubicBezTo>
                    <a:cubicBezTo>
                      <a:pt x="18" y="16"/>
                      <a:pt x="17" y="15"/>
                      <a:pt x="17" y="15"/>
                    </a:cubicBezTo>
                    <a:cubicBezTo>
                      <a:pt x="17" y="14"/>
                      <a:pt x="16" y="14"/>
                      <a:pt x="16" y="14"/>
                    </a:cubicBezTo>
                    <a:cubicBezTo>
                      <a:pt x="15" y="13"/>
                      <a:pt x="14" y="12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4" y="9"/>
                      <a:pt x="13" y="8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11" y="8"/>
                      <a:pt x="11" y="7"/>
                      <a:pt x="10" y="6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7" y="3"/>
                      <a:pt x="5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9"/>
                      <a:pt x="1" y="12"/>
                      <a:pt x="1" y="15"/>
                    </a:cubicBezTo>
                    <a:cubicBezTo>
                      <a:pt x="1" y="15"/>
                      <a:pt x="2" y="15"/>
                      <a:pt x="3" y="15"/>
                    </a:cubicBezTo>
                    <a:cubicBezTo>
                      <a:pt x="4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2"/>
                    </a:cubicBezTo>
                    <a:lnTo>
                      <a:pt x="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" name="Freeform 548"/>
              <p:cNvSpPr>
                <a:spLocks/>
              </p:cNvSpPr>
              <p:nvPr/>
            </p:nvSpPr>
            <p:spPr bwMode="auto">
              <a:xfrm>
                <a:off x="3641" y="185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6 w 1"/>
                  <a:gd name="T3" fmla="*/ 16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2" name="Freeform 549"/>
              <p:cNvSpPr>
                <a:spLocks/>
              </p:cNvSpPr>
              <p:nvPr/>
            </p:nvSpPr>
            <p:spPr bwMode="auto">
              <a:xfrm>
                <a:off x="3636" y="1850"/>
                <a:ext cx="9" cy="5"/>
              </a:xfrm>
              <a:custGeom>
                <a:avLst/>
                <a:gdLst>
                  <a:gd name="T0" fmla="*/ 81 w 4"/>
                  <a:gd name="T1" fmla="*/ 83 h 2"/>
                  <a:gd name="T2" fmla="*/ 56 w 4"/>
                  <a:gd name="T3" fmla="*/ 83 h 2"/>
                  <a:gd name="T4" fmla="*/ 56 w 4"/>
                  <a:gd name="T5" fmla="*/ 50 h 2"/>
                  <a:gd name="T6" fmla="*/ 0 w 4"/>
                  <a:gd name="T7" fmla="*/ 0 h 2"/>
                  <a:gd name="T8" fmla="*/ 56 w 4"/>
                  <a:gd name="T9" fmla="*/ 50 h 2"/>
                  <a:gd name="T10" fmla="*/ 81 w 4"/>
                  <a:gd name="T11" fmla="*/ 50 h 2"/>
                  <a:gd name="T12" fmla="*/ 101 w 4"/>
                  <a:gd name="T13" fmla="*/ 83 h 2"/>
                  <a:gd name="T14" fmla="*/ 101 w 4"/>
                  <a:gd name="T15" fmla="*/ 83 h 2"/>
                  <a:gd name="T16" fmla="*/ 81 w 4"/>
                  <a:gd name="T17" fmla="*/ 83 h 2"/>
                  <a:gd name="T18" fmla="*/ 81 w 4"/>
                  <a:gd name="T19" fmla="*/ 83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3" name="Freeform 550"/>
              <p:cNvSpPr>
                <a:spLocks/>
              </p:cNvSpPr>
              <p:nvPr/>
            </p:nvSpPr>
            <p:spPr bwMode="auto">
              <a:xfrm>
                <a:off x="3629" y="1822"/>
                <a:ext cx="23" cy="14"/>
              </a:xfrm>
              <a:custGeom>
                <a:avLst/>
                <a:gdLst>
                  <a:gd name="T0" fmla="*/ 0 w 10"/>
                  <a:gd name="T1" fmla="*/ 114 h 6"/>
                  <a:gd name="T2" fmla="*/ 110 w 10"/>
                  <a:gd name="T3" fmla="*/ 86 h 6"/>
                  <a:gd name="T4" fmla="*/ 216 w 10"/>
                  <a:gd name="T5" fmla="*/ 65 h 6"/>
                  <a:gd name="T6" fmla="*/ 253 w 10"/>
                  <a:gd name="T7" fmla="*/ 28 h 6"/>
                  <a:gd name="T8" fmla="*/ 253 w 10"/>
                  <a:gd name="T9" fmla="*/ 114 h 6"/>
                  <a:gd name="T10" fmla="*/ 147 w 10"/>
                  <a:gd name="T11" fmla="*/ 180 h 6"/>
                  <a:gd name="T12" fmla="*/ 0 w 10"/>
                  <a:gd name="T13" fmla="*/ 11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cubicBezTo>
                      <a:pt x="2" y="4"/>
                      <a:pt x="4" y="5"/>
                      <a:pt x="4" y="3"/>
                    </a:cubicBezTo>
                    <a:cubicBezTo>
                      <a:pt x="4" y="5"/>
                      <a:pt x="8" y="4"/>
                      <a:pt x="8" y="2"/>
                    </a:cubicBezTo>
                    <a:cubicBezTo>
                      <a:pt x="8" y="2"/>
                      <a:pt x="8" y="0"/>
                      <a:pt x="9" y="1"/>
                    </a:cubicBezTo>
                    <a:cubicBezTo>
                      <a:pt x="10" y="2"/>
                      <a:pt x="9" y="3"/>
                      <a:pt x="9" y="4"/>
                    </a:cubicBezTo>
                    <a:cubicBezTo>
                      <a:pt x="8" y="5"/>
                      <a:pt x="6" y="6"/>
                      <a:pt x="5" y="6"/>
                    </a:cubicBezTo>
                    <a:cubicBezTo>
                      <a:pt x="3" y="6"/>
                      <a:pt x="1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4" name="Freeform 551"/>
              <p:cNvSpPr>
                <a:spLocks noEditPoints="1"/>
              </p:cNvSpPr>
              <p:nvPr/>
            </p:nvSpPr>
            <p:spPr bwMode="auto">
              <a:xfrm>
                <a:off x="3626" y="1822"/>
                <a:ext cx="26" cy="16"/>
              </a:xfrm>
              <a:custGeom>
                <a:avLst/>
                <a:gdLst>
                  <a:gd name="T0" fmla="*/ 156 w 11"/>
                  <a:gd name="T1" fmla="*/ 194 h 7"/>
                  <a:gd name="T2" fmla="*/ 28 w 11"/>
                  <a:gd name="T3" fmla="*/ 130 h 7"/>
                  <a:gd name="T4" fmla="*/ 0 w 11"/>
                  <a:gd name="T5" fmla="*/ 110 h 7"/>
                  <a:gd name="T6" fmla="*/ 28 w 11"/>
                  <a:gd name="T7" fmla="*/ 110 h 7"/>
                  <a:gd name="T8" fmla="*/ 66 w 11"/>
                  <a:gd name="T9" fmla="*/ 110 h 7"/>
                  <a:gd name="T10" fmla="*/ 95 w 11"/>
                  <a:gd name="T11" fmla="*/ 110 h 7"/>
                  <a:gd name="T12" fmla="*/ 156 w 11"/>
                  <a:gd name="T13" fmla="*/ 85 h 7"/>
                  <a:gd name="T14" fmla="*/ 184 w 11"/>
                  <a:gd name="T15" fmla="*/ 85 h 7"/>
                  <a:gd name="T16" fmla="*/ 184 w 11"/>
                  <a:gd name="T17" fmla="*/ 110 h 7"/>
                  <a:gd name="T18" fmla="*/ 184 w 11"/>
                  <a:gd name="T19" fmla="*/ 110 h 7"/>
                  <a:gd name="T20" fmla="*/ 184 w 11"/>
                  <a:gd name="T21" fmla="*/ 110 h 7"/>
                  <a:gd name="T22" fmla="*/ 251 w 11"/>
                  <a:gd name="T23" fmla="*/ 85 h 7"/>
                  <a:gd name="T24" fmla="*/ 251 w 11"/>
                  <a:gd name="T25" fmla="*/ 57 h 7"/>
                  <a:gd name="T26" fmla="*/ 279 w 11"/>
                  <a:gd name="T27" fmla="*/ 25 h 7"/>
                  <a:gd name="T28" fmla="*/ 319 w 11"/>
                  <a:gd name="T29" fmla="*/ 25 h 7"/>
                  <a:gd name="T30" fmla="*/ 340 w 11"/>
                  <a:gd name="T31" fmla="*/ 110 h 7"/>
                  <a:gd name="T32" fmla="*/ 319 w 11"/>
                  <a:gd name="T33" fmla="*/ 110 h 7"/>
                  <a:gd name="T34" fmla="*/ 184 w 11"/>
                  <a:gd name="T35" fmla="*/ 194 h 7"/>
                  <a:gd name="T36" fmla="*/ 156 w 11"/>
                  <a:gd name="T37" fmla="*/ 194 h 7"/>
                  <a:gd name="T38" fmla="*/ 95 w 11"/>
                  <a:gd name="T39" fmla="*/ 130 h 7"/>
                  <a:gd name="T40" fmla="*/ 156 w 11"/>
                  <a:gd name="T41" fmla="*/ 130 h 7"/>
                  <a:gd name="T42" fmla="*/ 184 w 11"/>
                  <a:gd name="T43" fmla="*/ 130 h 7"/>
                  <a:gd name="T44" fmla="*/ 279 w 11"/>
                  <a:gd name="T45" fmla="*/ 110 h 7"/>
                  <a:gd name="T46" fmla="*/ 319 w 11"/>
                  <a:gd name="T47" fmla="*/ 85 h 7"/>
                  <a:gd name="T48" fmla="*/ 319 w 11"/>
                  <a:gd name="T49" fmla="*/ 57 h 7"/>
                  <a:gd name="T50" fmla="*/ 319 w 11"/>
                  <a:gd name="T51" fmla="*/ 57 h 7"/>
                  <a:gd name="T52" fmla="*/ 279 w 11"/>
                  <a:gd name="T53" fmla="*/ 57 h 7"/>
                  <a:gd name="T54" fmla="*/ 279 w 11"/>
                  <a:gd name="T55" fmla="*/ 85 h 7"/>
                  <a:gd name="T56" fmla="*/ 184 w 11"/>
                  <a:gd name="T57" fmla="*/ 130 h 7"/>
                  <a:gd name="T58" fmla="*/ 156 w 11"/>
                  <a:gd name="T59" fmla="*/ 110 h 7"/>
                  <a:gd name="T60" fmla="*/ 95 w 11"/>
                  <a:gd name="T61" fmla="*/ 130 h 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" h="7">
                    <a:moveTo>
                      <a:pt x="5" y="7"/>
                    </a:moveTo>
                    <a:cubicBezTo>
                      <a:pt x="4" y="7"/>
                      <a:pt x="2" y="6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5" y="4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9" y="1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1" y="2"/>
                      <a:pt x="11" y="3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7" y="6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lose/>
                    <a:moveTo>
                      <a:pt x="3" y="5"/>
                    </a:moveTo>
                    <a:cubicBezTo>
                      <a:pt x="4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9" y="4"/>
                      <a:pt x="9" y="4"/>
                    </a:cubicBezTo>
                    <a:cubicBezTo>
                      <a:pt x="9" y="4"/>
                      <a:pt x="9" y="3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4"/>
                      <a:pt x="7" y="5"/>
                      <a:pt x="6" y="5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5" name="Freeform 552"/>
              <p:cNvSpPr>
                <a:spLocks/>
              </p:cNvSpPr>
              <p:nvPr/>
            </p:nvSpPr>
            <p:spPr bwMode="auto">
              <a:xfrm>
                <a:off x="3626" y="1831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81 w 1"/>
                  <a:gd name="T3" fmla="*/ 0 h 1"/>
                  <a:gd name="T4" fmla="*/ 81 w 1"/>
                  <a:gd name="T5" fmla="*/ 81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6" name="Freeform 553"/>
              <p:cNvSpPr>
                <a:spLocks/>
              </p:cNvSpPr>
              <p:nvPr/>
            </p:nvSpPr>
            <p:spPr bwMode="auto">
              <a:xfrm>
                <a:off x="3622" y="1829"/>
                <a:ext cx="7" cy="7"/>
              </a:xfrm>
              <a:custGeom>
                <a:avLst/>
                <a:gdLst>
                  <a:gd name="T0" fmla="*/ 86 w 3"/>
                  <a:gd name="T1" fmla="*/ 86 h 3"/>
                  <a:gd name="T2" fmla="*/ 65 w 3"/>
                  <a:gd name="T3" fmla="*/ 65 h 3"/>
                  <a:gd name="T4" fmla="*/ 65 w 3"/>
                  <a:gd name="T5" fmla="*/ 65 h 3"/>
                  <a:gd name="T6" fmla="*/ 0 w 3"/>
                  <a:gd name="T7" fmla="*/ 0 h 3"/>
                  <a:gd name="T8" fmla="*/ 65 w 3"/>
                  <a:gd name="T9" fmla="*/ 28 h 3"/>
                  <a:gd name="T10" fmla="*/ 65 w 3"/>
                  <a:gd name="T11" fmla="*/ 28 h 3"/>
                  <a:gd name="T12" fmla="*/ 86 w 3"/>
                  <a:gd name="T13" fmla="*/ 28 h 3"/>
                  <a:gd name="T14" fmla="*/ 86 w 3"/>
                  <a:gd name="T15" fmla="*/ 86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7" name="Freeform 554"/>
              <p:cNvSpPr>
                <a:spLocks/>
              </p:cNvSpPr>
              <p:nvPr/>
            </p:nvSpPr>
            <p:spPr bwMode="auto">
              <a:xfrm>
                <a:off x="3652" y="1822"/>
                <a:ext cx="3" cy="5"/>
              </a:xfrm>
              <a:custGeom>
                <a:avLst/>
                <a:gdLst>
                  <a:gd name="T0" fmla="*/ 81 w 1"/>
                  <a:gd name="T1" fmla="*/ 50 h 2"/>
                  <a:gd name="T2" fmla="*/ 81 w 1"/>
                  <a:gd name="T3" fmla="*/ 83 h 2"/>
                  <a:gd name="T4" fmla="*/ 0 w 1"/>
                  <a:gd name="T5" fmla="*/ 0 h 2"/>
                  <a:gd name="T6" fmla="*/ 81 w 1"/>
                  <a:gd name="T7" fmla="*/ 5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" name="Freeform 555"/>
              <p:cNvSpPr>
                <a:spLocks/>
              </p:cNvSpPr>
              <p:nvPr/>
            </p:nvSpPr>
            <p:spPr bwMode="auto">
              <a:xfrm>
                <a:off x="3648" y="1817"/>
                <a:ext cx="9" cy="12"/>
              </a:xfrm>
              <a:custGeom>
                <a:avLst/>
                <a:gdLst>
                  <a:gd name="T0" fmla="*/ 81 w 4"/>
                  <a:gd name="T1" fmla="*/ 168 h 5"/>
                  <a:gd name="T2" fmla="*/ 81 w 4"/>
                  <a:gd name="T3" fmla="*/ 168 h 5"/>
                  <a:gd name="T4" fmla="*/ 25 w 4"/>
                  <a:gd name="T5" fmla="*/ 70 h 5"/>
                  <a:gd name="T6" fmla="*/ 0 w 4"/>
                  <a:gd name="T7" fmla="*/ 0 h 5"/>
                  <a:gd name="T8" fmla="*/ 56 w 4"/>
                  <a:gd name="T9" fmla="*/ 29 h 5"/>
                  <a:gd name="T10" fmla="*/ 56 w 4"/>
                  <a:gd name="T11" fmla="*/ 29 h 5"/>
                  <a:gd name="T12" fmla="*/ 81 w 4"/>
                  <a:gd name="T13" fmla="*/ 70 h 5"/>
                  <a:gd name="T14" fmla="*/ 81 w 4"/>
                  <a:gd name="T15" fmla="*/ 168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4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9" name="Freeform 556"/>
              <p:cNvSpPr>
                <a:spLocks/>
              </p:cNvSpPr>
              <p:nvPr/>
            </p:nvSpPr>
            <p:spPr bwMode="auto">
              <a:xfrm>
                <a:off x="3482" y="1749"/>
                <a:ext cx="29" cy="23"/>
              </a:xfrm>
              <a:custGeom>
                <a:avLst/>
                <a:gdLst>
                  <a:gd name="T0" fmla="*/ 309 w 12"/>
                  <a:gd name="T1" fmla="*/ 0 h 10"/>
                  <a:gd name="T2" fmla="*/ 379 w 12"/>
                  <a:gd name="T3" fmla="*/ 216 h 10"/>
                  <a:gd name="T4" fmla="*/ 338 w 12"/>
                  <a:gd name="T5" fmla="*/ 170 h 10"/>
                  <a:gd name="T6" fmla="*/ 309 w 12"/>
                  <a:gd name="T7" fmla="*/ 281 h 10"/>
                  <a:gd name="T8" fmla="*/ 268 w 12"/>
                  <a:gd name="T9" fmla="*/ 216 h 10"/>
                  <a:gd name="T10" fmla="*/ 210 w 12"/>
                  <a:gd name="T11" fmla="*/ 216 h 10"/>
                  <a:gd name="T12" fmla="*/ 169 w 12"/>
                  <a:gd name="T13" fmla="*/ 110 h 10"/>
                  <a:gd name="T14" fmla="*/ 140 w 12"/>
                  <a:gd name="T15" fmla="*/ 147 h 10"/>
                  <a:gd name="T16" fmla="*/ 140 w 12"/>
                  <a:gd name="T17" fmla="*/ 147 h 10"/>
                  <a:gd name="T18" fmla="*/ 99 w 12"/>
                  <a:gd name="T19" fmla="*/ 170 h 10"/>
                  <a:gd name="T20" fmla="*/ 70 w 12"/>
                  <a:gd name="T21" fmla="*/ 170 h 10"/>
                  <a:gd name="T22" fmla="*/ 29 w 12"/>
                  <a:gd name="T23" fmla="*/ 170 h 10"/>
                  <a:gd name="T24" fmla="*/ 169 w 12"/>
                  <a:gd name="T25" fmla="*/ 110 h 10"/>
                  <a:gd name="T26" fmla="*/ 309 w 12"/>
                  <a:gd name="T27" fmla="*/ 64 h 10"/>
                  <a:gd name="T28" fmla="*/ 309 w 12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" h="10">
                    <a:moveTo>
                      <a:pt x="9" y="0"/>
                    </a:moveTo>
                    <a:cubicBezTo>
                      <a:pt x="12" y="1"/>
                      <a:pt x="11" y="6"/>
                      <a:pt x="11" y="8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8" y="7"/>
                      <a:pt x="10" y="8"/>
                      <a:pt x="9" y="10"/>
                    </a:cubicBezTo>
                    <a:cubicBezTo>
                      <a:pt x="9" y="9"/>
                      <a:pt x="9" y="9"/>
                      <a:pt x="8" y="8"/>
                    </a:cubicBezTo>
                    <a:cubicBezTo>
                      <a:pt x="8" y="9"/>
                      <a:pt x="6" y="9"/>
                      <a:pt x="6" y="8"/>
                    </a:cubicBezTo>
                    <a:cubicBezTo>
                      <a:pt x="5" y="6"/>
                      <a:pt x="6" y="5"/>
                      <a:pt x="5" y="4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1" y="6"/>
                      <a:pt x="0" y="7"/>
                      <a:pt x="1" y="6"/>
                    </a:cubicBezTo>
                    <a:cubicBezTo>
                      <a:pt x="1" y="4"/>
                      <a:pt x="6" y="1"/>
                      <a:pt x="5" y="4"/>
                    </a:cubicBezTo>
                    <a:cubicBezTo>
                      <a:pt x="6" y="3"/>
                      <a:pt x="7" y="1"/>
                      <a:pt x="9" y="2"/>
                    </a:cubicBezTo>
                    <a:cubicBezTo>
                      <a:pt x="9" y="1"/>
                      <a:pt x="9" y="1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" name="Freeform 557"/>
              <p:cNvSpPr>
                <a:spLocks noEditPoints="1"/>
              </p:cNvSpPr>
              <p:nvPr/>
            </p:nvSpPr>
            <p:spPr bwMode="auto">
              <a:xfrm>
                <a:off x="3482" y="1746"/>
                <a:ext cx="29" cy="29"/>
              </a:xfrm>
              <a:custGeom>
                <a:avLst/>
                <a:gdLst>
                  <a:gd name="T0" fmla="*/ 309 w 12"/>
                  <a:gd name="T1" fmla="*/ 408 h 12"/>
                  <a:gd name="T2" fmla="*/ 268 w 12"/>
                  <a:gd name="T3" fmla="*/ 379 h 12"/>
                  <a:gd name="T4" fmla="*/ 268 w 12"/>
                  <a:gd name="T5" fmla="*/ 338 h 12"/>
                  <a:gd name="T6" fmla="*/ 169 w 12"/>
                  <a:gd name="T7" fmla="*/ 309 h 12"/>
                  <a:gd name="T8" fmla="*/ 169 w 12"/>
                  <a:gd name="T9" fmla="*/ 239 h 12"/>
                  <a:gd name="T10" fmla="*/ 169 w 12"/>
                  <a:gd name="T11" fmla="*/ 210 h 12"/>
                  <a:gd name="T12" fmla="*/ 169 w 12"/>
                  <a:gd name="T13" fmla="*/ 239 h 12"/>
                  <a:gd name="T14" fmla="*/ 140 w 12"/>
                  <a:gd name="T15" fmla="*/ 268 h 12"/>
                  <a:gd name="T16" fmla="*/ 140 w 12"/>
                  <a:gd name="T17" fmla="*/ 239 h 12"/>
                  <a:gd name="T18" fmla="*/ 99 w 12"/>
                  <a:gd name="T19" fmla="*/ 268 h 12"/>
                  <a:gd name="T20" fmla="*/ 70 w 12"/>
                  <a:gd name="T21" fmla="*/ 239 h 12"/>
                  <a:gd name="T22" fmla="*/ 70 w 12"/>
                  <a:gd name="T23" fmla="*/ 239 h 12"/>
                  <a:gd name="T24" fmla="*/ 29 w 12"/>
                  <a:gd name="T25" fmla="*/ 268 h 12"/>
                  <a:gd name="T26" fmla="*/ 0 w 12"/>
                  <a:gd name="T27" fmla="*/ 268 h 12"/>
                  <a:gd name="T28" fmla="*/ 0 w 12"/>
                  <a:gd name="T29" fmla="*/ 210 h 12"/>
                  <a:gd name="T30" fmla="*/ 169 w 12"/>
                  <a:gd name="T31" fmla="*/ 99 h 12"/>
                  <a:gd name="T32" fmla="*/ 169 w 12"/>
                  <a:gd name="T33" fmla="*/ 140 h 12"/>
                  <a:gd name="T34" fmla="*/ 210 w 12"/>
                  <a:gd name="T35" fmla="*/ 140 h 12"/>
                  <a:gd name="T36" fmla="*/ 210 w 12"/>
                  <a:gd name="T37" fmla="*/ 140 h 12"/>
                  <a:gd name="T38" fmla="*/ 268 w 12"/>
                  <a:gd name="T39" fmla="*/ 70 h 12"/>
                  <a:gd name="T40" fmla="*/ 268 w 12"/>
                  <a:gd name="T41" fmla="*/ 29 h 12"/>
                  <a:gd name="T42" fmla="*/ 268 w 12"/>
                  <a:gd name="T43" fmla="*/ 0 h 12"/>
                  <a:gd name="T44" fmla="*/ 309 w 12"/>
                  <a:gd name="T45" fmla="*/ 0 h 12"/>
                  <a:gd name="T46" fmla="*/ 379 w 12"/>
                  <a:gd name="T47" fmla="*/ 70 h 12"/>
                  <a:gd name="T48" fmla="*/ 379 w 12"/>
                  <a:gd name="T49" fmla="*/ 309 h 12"/>
                  <a:gd name="T50" fmla="*/ 379 w 12"/>
                  <a:gd name="T51" fmla="*/ 379 h 12"/>
                  <a:gd name="T52" fmla="*/ 338 w 12"/>
                  <a:gd name="T53" fmla="*/ 268 h 12"/>
                  <a:gd name="T54" fmla="*/ 338 w 12"/>
                  <a:gd name="T55" fmla="*/ 268 h 12"/>
                  <a:gd name="T56" fmla="*/ 309 w 12"/>
                  <a:gd name="T57" fmla="*/ 379 h 12"/>
                  <a:gd name="T58" fmla="*/ 309 w 12"/>
                  <a:gd name="T59" fmla="*/ 408 h 12"/>
                  <a:gd name="T60" fmla="*/ 210 w 12"/>
                  <a:gd name="T61" fmla="*/ 169 h 12"/>
                  <a:gd name="T62" fmla="*/ 210 w 12"/>
                  <a:gd name="T63" fmla="*/ 239 h 12"/>
                  <a:gd name="T64" fmla="*/ 210 w 12"/>
                  <a:gd name="T65" fmla="*/ 268 h 12"/>
                  <a:gd name="T66" fmla="*/ 268 w 12"/>
                  <a:gd name="T67" fmla="*/ 309 h 12"/>
                  <a:gd name="T68" fmla="*/ 309 w 12"/>
                  <a:gd name="T69" fmla="*/ 309 h 12"/>
                  <a:gd name="T70" fmla="*/ 338 w 12"/>
                  <a:gd name="T71" fmla="*/ 210 h 12"/>
                  <a:gd name="T72" fmla="*/ 338 w 12"/>
                  <a:gd name="T73" fmla="*/ 210 h 12"/>
                  <a:gd name="T74" fmla="*/ 379 w 12"/>
                  <a:gd name="T75" fmla="*/ 210 h 12"/>
                  <a:gd name="T76" fmla="*/ 338 w 12"/>
                  <a:gd name="T77" fmla="*/ 70 h 12"/>
                  <a:gd name="T78" fmla="*/ 338 w 12"/>
                  <a:gd name="T79" fmla="*/ 70 h 12"/>
                  <a:gd name="T80" fmla="*/ 338 w 12"/>
                  <a:gd name="T81" fmla="*/ 70 h 12"/>
                  <a:gd name="T82" fmla="*/ 338 w 12"/>
                  <a:gd name="T83" fmla="*/ 99 h 12"/>
                  <a:gd name="T84" fmla="*/ 338 w 12"/>
                  <a:gd name="T85" fmla="*/ 99 h 12"/>
                  <a:gd name="T86" fmla="*/ 309 w 12"/>
                  <a:gd name="T87" fmla="*/ 99 h 12"/>
                  <a:gd name="T88" fmla="*/ 239 w 12"/>
                  <a:gd name="T89" fmla="*/ 140 h 12"/>
                  <a:gd name="T90" fmla="*/ 210 w 12"/>
                  <a:gd name="T91" fmla="*/ 169 h 12"/>
                  <a:gd name="T92" fmla="*/ 99 w 12"/>
                  <a:gd name="T93" fmla="*/ 169 h 12"/>
                  <a:gd name="T94" fmla="*/ 99 w 12"/>
                  <a:gd name="T95" fmla="*/ 169 h 12"/>
                  <a:gd name="T96" fmla="*/ 140 w 12"/>
                  <a:gd name="T97" fmla="*/ 169 h 12"/>
                  <a:gd name="T98" fmla="*/ 140 w 12"/>
                  <a:gd name="T99" fmla="*/ 169 h 12"/>
                  <a:gd name="T100" fmla="*/ 140 w 12"/>
                  <a:gd name="T101" fmla="*/ 169 h 12"/>
                  <a:gd name="T102" fmla="*/ 140 w 12"/>
                  <a:gd name="T103" fmla="*/ 169 h 12"/>
                  <a:gd name="T104" fmla="*/ 140 w 12"/>
                  <a:gd name="T105" fmla="*/ 169 h 12"/>
                  <a:gd name="T106" fmla="*/ 140 w 12"/>
                  <a:gd name="T107" fmla="*/ 140 h 12"/>
                  <a:gd name="T108" fmla="*/ 99 w 12"/>
                  <a:gd name="T109" fmla="*/ 169 h 1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2" h="12">
                    <a:moveTo>
                      <a:pt x="9" y="12"/>
                    </a:move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0"/>
                      <a:pt x="8" y="10"/>
                    </a:cubicBezTo>
                    <a:cubicBezTo>
                      <a:pt x="7" y="11"/>
                      <a:pt x="6" y="10"/>
                      <a:pt x="5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1" y="6"/>
                      <a:pt x="3" y="3"/>
                      <a:pt x="5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7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10" y="1"/>
                      <a:pt x="11" y="2"/>
                    </a:cubicBezTo>
                    <a:cubicBezTo>
                      <a:pt x="12" y="4"/>
                      <a:pt x="12" y="7"/>
                      <a:pt x="11" y="9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10"/>
                      <a:pt x="9" y="11"/>
                    </a:cubicBezTo>
                    <a:lnTo>
                      <a:pt x="9" y="12"/>
                    </a:lnTo>
                    <a:close/>
                    <a:moveTo>
                      <a:pt x="6" y="5"/>
                    </a:moveTo>
                    <a:cubicBezTo>
                      <a:pt x="6" y="6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8"/>
                      <a:pt x="8" y="7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lose/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5"/>
                      <a:pt x="4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1" name="Freeform 558"/>
              <p:cNvSpPr>
                <a:spLocks/>
              </p:cNvSpPr>
              <p:nvPr/>
            </p:nvSpPr>
            <p:spPr bwMode="auto">
              <a:xfrm>
                <a:off x="3494" y="1746"/>
                <a:ext cx="5" cy="5"/>
              </a:xfrm>
              <a:custGeom>
                <a:avLst/>
                <a:gdLst>
                  <a:gd name="T0" fmla="*/ 0 w 2"/>
                  <a:gd name="T1" fmla="*/ 50 h 2"/>
                  <a:gd name="T2" fmla="*/ 83 w 2"/>
                  <a:gd name="T3" fmla="*/ 0 h 2"/>
                  <a:gd name="T4" fmla="*/ 0 w 2"/>
                  <a:gd name="T5" fmla="*/ 5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2" name="Freeform 559"/>
              <p:cNvSpPr>
                <a:spLocks/>
              </p:cNvSpPr>
              <p:nvPr/>
            </p:nvSpPr>
            <p:spPr bwMode="auto">
              <a:xfrm>
                <a:off x="3492" y="1744"/>
                <a:ext cx="9" cy="7"/>
              </a:xfrm>
              <a:custGeom>
                <a:avLst/>
                <a:gdLst>
                  <a:gd name="T0" fmla="*/ 56 w 4"/>
                  <a:gd name="T1" fmla="*/ 86 h 3"/>
                  <a:gd name="T2" fmla="*/ 25 w 4"/>
                  <a:gd name="T3" fmla="*/ 65 h 3"/>
                  <a:gd name="T4" fmla="*/ 0 w 4"/>
                  <a:gd name="T5" fmla="*/ 65 h 3"/>
                  <a:gd name="T6" fmla="*/ 25 w 4"/>
                  <a:gd name="T7" fmla="*/ 28 h 3"/>
                  <a:gd name="T8" fmla="*/ 81 w 4"/>
                  <a:gd name="T9" fmla="*/ 28 h 3"/>
                  <a:gd name="T10" fmla="*/ 101 w 4"/>
                  <a:gd name="T11" fmla="*/ 28 h 3"/>
                  <a:gd name="T12" fmla="*/ 101 w 4"/>
                  <a:gd name="T13" fmla="*/ 28 h 3"/>
                  <a:gd name="T14" fmla="*/ 56 w 4"/>
                  <a:gd name="T15" fmla="*/ 86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3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3" name="Freeform 560"/>
              <p:cNvSpPr>
                <a:spLocks/>
              </p:cNvSpPr>
              <p:nvPr/>
            </p:nvSpPr>
            <p:spPr bwMode="auto">
              <a:xfrm>
                <a:off x="3492" y="1742"/>
                <a:ext cx="5" cy="9"/>
              </a:xfrm>
              <a:custGeom>
                <a:avLst/>
                <a:gdLst>
                  <a:gd name="T0" fmla="*/ 83 w 2"/>
                  <a:gd name="T1" fmla="*/ 0 h 4"/>
                  <a:gd name="T2" fmla="*/ 0 w 2"/>
                  <a:gd name="T3" fmla="*/ 101 h 4"/>
                  <a:gd name="T4" fmla="*/ 83 w 2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4" name="Freeform 561"/>
              <p:cNvSpPr>
                <a:spLocks/>
              </p:cNvSpPr>
              <p:nvPr/>
            </p:nvSpPr>
            <p:spPr bwMode="auto">
              <a:xfrm>
                <a:off x="3489" y="1737"/>
                <a:ext cx="8" cy="16"/>
              </a:xfrm>
              <a:custGeom>
                <a:avLst/>
                <a:gdLst>
                  <a:gd name="T0" fmla="*/ 56 w 3"/>
                  <a:gd name="T1" fmla="*/ 194 h 7"/>
                  <a:gd name="T2" fmla="*/ 56 w 3"/>
                  <a:gd name="T3" fmla="*/ 167 h 7"/>
                  <a:gd name="T4" fmla="*/ 93 w 3"/>
                  <a:gd name="T5" fmla="*/ 57 h 7"/>
                  <a:gd name="T6" fmla="*/ 93 w 3"/>
                  <a:gd name="T7" fmla="*/ 25 h 7"/>
                  <a:gd name="T8" fmla="*/ 149 w 3"/>
                  <a:gd name="T9" fmla="*/ 0 h 7"/>
                  <a:gd name="T10" fmla="*/ 149 w 3"/>
                  <a:gd name="T11" fmla="*/ 25 h 7"/>
                  <a:gd name="T12" fmla="*/ 93 w 3"/>
                  <a:gd name="T13" fmla="*/ 130 h 7"/>
                  <a:gd name="T14" fmla="*/ 56 w 3"/>
                  <a:gd name="T15" fmla="*/ 194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7">
                    <a:moveTo>
                      <a:pt x="1" y="7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3" y="4"/>
                      <a:pt x="2" y="5"/>
                    </a:cubicBezTo>
                    <a:lnTo>
                      <a:pt x="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5" name="Freeform 562"/>
              <p:cNvSpPr>
                <a:spLocks/>
              </p:cNvSpPr>
              <p:nvPr/>
            </p:nvSpPr>
            <p:spPr bwMode="auto">
              <a:xfrm>
                <a:off x="3504" y="1744"/>
                <a:ext cx="0" cy="5"/>
              </a:xfrm>
              <a:custGeom>
                <a:avLst/>
                <a:gdLst>
                  <a:gd name="T0" fmla="*/ 50 h 2"/>
                  <a:gd name="T1" fmla="*/ 0 h 2"/>
                  <a:gd name="T2" fmla="*/ 83 h 2"/>
                  <a:gd name="T3" fmla="*/ 50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6" name="Freeform 563"/>
              <p:cNvSpPr>
                <a:spLocks/>
              </p:cNvSpPr>
              <p:nvPr/>
            </p:nvSpPr>
            <p:spPr bwMode="auto">
              <a:xfrm>
                <a:off x="3501" y="1742"/>
                <a:ext cx="5" cy="11"/>
              </a:xfrm>
              <a:custGeom>
                <a:avLst/>
                <a:gdLst>
                  <a:gd name="T0" fmla="*/ 83 w 2"/>
                  <a:gd name="T1" fmla="*/ 117 h 5"/>
                  <a:gd name="T2" fmla="*/ 0 w 2"/>
                  <a:gd name="T3" fmla="*/ 44 h 5"/>
                  <a:gd name="T4" fmla="*/ 83 w 2"/>
                  <a:gd name="T5" fmla="*/ 0 h 5"/>
                  <a:gd name="T6" fmla="*/ 83 w 2"/>
                  <a:gd name="T7" fmla="*/ 20 h 5"/>
                  <a:gd name="T8" fmla="*/ 83 w 2"/>
                  <a:gd name="T9" fmla="*/ 73 h 5"/>
                  <a:gd name="T10" fmla="*/ 83 w 2"/>
                  <a:gd name="T11" fmla="*/ 11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7" name="Freeform 564"/>
              <p:cNvSpPr>
                <a:spLocks/>
              </p:cNvSpPr>
              <p:nvPr/>
            </p:nvSpPr>
            <p:spPr bwMode="auto">
              <a:xfrm>
                <a:off x="3497" y="1739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32 w 2"/>
                  <a:gd name="T3" fmla="*/ 86 h 3"/>
                  <a:gd name="T4" fmla="*/ 32 w 2"/>
                  <a:gd name="T5" fmla="*/ 86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0"/>
                      <a:pt x="2" y="1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8" name="Freeform 565"/>
              <p:cNvSpPr>
                <a:spLocks/>
              </p:cNvSpPr>
              <p:nvPr/>
            </p:nvSpPr>
            <p:spPr bwMode="auto">
              <a:xfrm>
                <a:off x="3497" y="1737"/>
                <a:ext cx="7" cy="12"/>
              </a:xfrm>
              <a:custGeom>
                <a:avLst/>
                <a:gdLst>
                  <a:gd name="T0" fmla="*/ 65 w 3"/>
                  <a:gd name="T1" fmla="*/ 168 h 5"/>
                  <a:gd name="T2" fmla="*/ 28 w 3"/>
                  <a:gd name="T3" fmla="*/ 168 h 5"/>
                  <a:gd name="T4" fmla="*/ 0 w 3"/>
                  <a:gd name="T5" fmla="*/ 29 h 5"/>
                  <a:gd name="T6" fmla="*/ 0 w 3"/>
                  <a:gd name="T7" fmla="*/ 0 h 5"/>
                  <a:gd name="T8" fmla="*/ 0 w 3"/>
                  <a:gd name="T9" fmla="*/ 0 h 5"/>
                  <a:gd name="T10" fmla="*/ 86 w 3"/>
                  <a:gd name="T11" fmla="*/ 98 h 5"/>
                  <a:gd name="T12" fmla="*/ 86 w 3"/>
                  <a:gd name="T13" fmla="*/ 139 h 5"/>
                  <a:gd name="T14" fmla="*/ 86 w 3"/>
                  <a:gd name="T15" fmla="*/ 139 h 5"/>
                  <a:gd name="T16" fmla="*/ 86 w 3"/>
                  <a:gd name="T17" fmla="*/ 139 h 5"/>
                  <a:gd name="T18" fmla="*/ 65 w 3"/>
                  <a:gd name="T19" fmla="*/ 168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" name="Freeform 566"/>
              <p:cNvSpPr>
                <a:spLocks/>
              </p:cNvSpPr>
              <p:nvPr/>
            </p:nvSpPr>
            <p:spPr bwMode="auto">
              <a:xfrm>
                <a:off x="3485" y="1742"/>
                <a:ext cx="9" cy="11"/>
              </a:xfrm>
              <a:custGeom>
                <a:avLst/>
                <a:gdLst>
                  <a:gd name="T0" fmla="*/ 56 w 4"/>
                  <a:gd name="T1" fmla="*/ 0 h 5"/>
                  <a:gd name="T2" fmla="*/ 56 w 4"/>
                  <a:gd name="T3" fmla="*/ 117 h 5"/>
                  <a:gd name="T4" fmla="*/ 56 w 4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4" y="0"/>
                      <a:pt x="3" y="3"/>
                      <a:pt x="2" y="5"/>
                    </a:cubicBezTo>
                    <a:cubicBezTo>
                      <a:pt x="0" y="2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" name="Freeform 567"/>
              <p:cNvSpPr>
                <a:spLocks noEditPoints="1"/>
              </p:cNvSpPr>
              <p:nvPr/>
            </p:nvSpPr>
            <p:spPr bwMode="auto">
              <a:xfrm>
                <a:off x="3485" y="1742"/>
                <a:ext cx="9" cy="14"/>
              </a:xfrm>
              <a:custGeom>
                <a:avLst/>
                <a:gdLst>
                  <a:gd name="T0" fmla="*/ 81 w 4"/>
                  <a:gd name="T1" fmla="*/ 180 h 6"/>
                  <a:gd name="T2" fmla="*/ 56 w 4"/>
                  <a:gd name="T3" fmla="*/ 152 h 6"/>
                  <a:gd name="T4" fmla="*/ 25 w 4"/>
                  <a:gd name="T5" fmla="*/ 65 h 6"/>
                  <a:gd name="T6" fmla="*/ 56 w 4"/>
                  <a:gd name="T7" fmla="*/ 0 h 6"/>
                  <a:gd name="T8" fmla="*/ 56 w 4"/>
                  <a:gd name="T9" fmla="*/ 0 h 6"/>
                  <a:gd name="T10" fmla="*/ 56 w 4"/>
                  <a:gd name="T11" fmla="*/ 0 h 6"/>
                  <a:gd name="T12" fmla="*/ 101 w 4"/>
                  <a:gd name="T13" fmla="*/ 0 h 6"/>
                  <a:gd name="T14" fmla="*/ 81 w 4"/>
                  <a:gd name="T15" fmla="*/ 114 h 6"/>
                  <a:gd name="T16" fmla="*/ 81 w 4"/>
                  <a:gd name="T17" fmla="*/ 180 h 6"/>
                  <a:gd name="T18" fmla="*/ 81 w 4"/>
                  <a:gd name="T19" fmla="*/ 28 h 6"/>
                  <a:gd name="T20" fmla="*/ 56 w 4"/>
                  <a:gd name="T21" fmla="*/ 86 h 6"/>
                  <a:gd name="T22" fmla="*/ 56 w 4"/>
                  <a:gd name="T23" fmla="*/ 114 h 6"/>
                  <a:gd name="T24" fmla="*/ 81 w 4"/>
                  <a:gd name="T25" fmla="*/ 28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3" y="4"/>
                    </a:cubicBezTo>
                    <a:lnTo>
                      <a:pt x="3" y="6"/>
                    </a:lnTo>
                    <a:close/>
                    <a:moveTo>
                      <a:pt x="3" y="1"/>
                    </a:moveTo>
                    <a:cubicBezTo>
                      <a:pt x="3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" name="Freeform 568"/>
              <p:cNvSpPr>
                <a:spLocks/>
              </p:cNvSpPr>
              <p:nvPr/>
            </p:nvSpPr>
            <p:spPr bwMode="auto">
              <a:xfrm>
                <a:off x="3485" y="1737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32 w 2"/>
                  <a:gd name="T3" fmla="*/ 28 h 3"/>
                  <a:gd name="T4" fmla="*/ 0 w 2"/>
                  <a:gd name="T5" fmla="*/ 86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2" name="Freeform 569"/>
              <p:cNvSpPr>
                <a:spLocks noEditPoints="1"/>
              </p:cNvSpPr>
              <p:nvPr/>
            </p:nvSpPr>
            <p:spPr bwMode="auto">
              <a:xfrm>
                <a:off x="3482" y="1735"/>
                <a:ext cx="10" cy="11"/>
              </a:xfrm>
              <a:custGeom>
                <a:avLst/>
                <a:gdLst>
                  <a:gd name="T0" fmla="*/ 0 w 4"/>
                  <a:gd name="T1" fmla="*/ 117 h 5"/>
                  <a:gd name="T2" fmla="*/ 0 w 4"/>
                  <a:gd name="T3" fmla="*/ 0 h 5"/>
                  <a:gd name="T4" fmla="*/ 50 w 4"/>
                  <a:gd name="T5" fmla="*/ 20 h 5"/>
                  <a:gd name="T6" fmla="*/ 125 w 4"/>
                  <a:gd name="T7" fmla="*/ 20 h 5"/>
                  <a:gd name="T8" fmla="*/ 158 w 4"/>
                  <a:gd name="T9" fmla="*/ 20 h 5"/>
                  <a:gd name="T10" fmla="*/ 158 w 4"/>
                  <a:gd name="T11" fmla="*/ 44 h 5"/>
                  <a:gd name="T12" fmla="*/ 83 w 4"/>
                  <a:gd name="T13" fmla="*/ 97 h 5"/>
                  <a:gd name="T14" fmla="*/ 50 w 4"/>
                  <a:gd name="T15" fmla="*/ 117 h 5"/>
                  <a:gd name="T16" fmla="*/ 0 w 4"/>
                  <a:gd name="T17" fmla="*/ 117 h 5"/>
                  <a:gd name="T18" fmla="*/ 50 w 4"/>
                  <a:gd name="T19" fmla="*/ 44 h 5"/>
                  <a:gd name="T20" fmla="*/ 50 w 4"/>
                  <a:gd name="T21" fmla="*/ 73 h 5"/>
                  <a:gd name="T22" fmla="*/ 125 w 4"/>
                  <a:gd name="T23" fmla="*/ 44 h 5"/>
                  <a:gd name="T24" fmla="*/ 50 w 4"/>
                  <a:gd name="T25" fmla="*/ 44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2" y="5"/>
                      <a:pt x="1" y="5"/>
                      <a:pt x="1" y="5"/>
                    </a:cubicBezTo>
                    <a:lnTo>
                      <a:pt x="0" y="5"/>
                    </a:lnTo>
                    <a:close/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3" name="Freeform 570"/>
              <p:cNvSpPr>
                <a:spLocks/>
              </p:cNvSpPr>
              <p:nvPr/>
            </p:nvSpPr>
            <p:spPr bwMode="auto">
              <a:xfrm>
                <a:off x="3497" y="1732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101 w 4"/>
                  <a:gd name="T3" fmla="*/ 158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0"/>
                      <a:pt x="2" y="2"/>
                      <a:pt x="4" y="4"/>
                    </a:cubicBezTo>
                    <a:cubicBezTo>
                      <a:pt x="2" y="4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4" name="Freeform 571"/>
              <p:cNvSpPr>
                <a:spLocks noEditPoints="1"/>
              </p:cNvSpPr>
              <p:nvPr/>
            </p:nvSpPr>
            <p:spPr bwMode="auto">
              <a:xfrm>
                <a:off x="3494" y="1732"/>
                <a:ext cx="14" cy="12"/>
              </a:xfrm>
              <a:custGeom>
                <a:avLst/>
                <a:gdLst>
                  <a:gd name="T0" fmla="*/ 180 w 6"/>
                  <a:gd name="T1" fmla="*/ 168 h 5"/>
                  <a:gd name="T2" fmla="*/ 152 w 6"/>
                  <a:gd name="T3" fmla="*/ 168 h 5"/>
                  <a:gd name="T4" fmla="*/ 28 w 6"/>
                  <a:gd name="T5" fmla="*/ 70 h 5"/>
                  <a:gd name="T6" fmla="*/ 28 w 6"/>
                  <a:gd name="T7" fmla="*/ 29 h 5"/>
                  <a:gd name="T8" fmla="*/ 0 w 6"/>
                  <a:gd name="T9" fmla="*/ 0 h 5"/>
                  <a:gd name="T10" fmla="*/ 28 w 6"/>
                  <a:gd name="T11" fmla="*/ 0 h 5"/>
                  <a:gd name="T12" fmla="*/ 65 w 6"/>
                  <a:gd name="T13" fmla="*/ 0 h 5"/>
                  <a:gd name="T14" fmla="*/ 114 w 6"/>
                  <a:gd name="T15" fmla="*/ 70 h 5"/>
                  <a:gd name="T16" fmla="*/ 152 w 6"/>
                  <a:gd name="T17" fmla="*/ 139 h 5"/>
                  <a:gd name="T18" fmla="*/ 180 w 6"/>
                  <a:gd name="T19" fmla="*/ 168 h 5"/>
                  <a:gd name="T20" fmla="*/ 65 w 6"/>
                  <a:gd name="T21" fmla="*/ 29 h 5"/>
                  <a:gd name="T22" fmla="*/ 65 w 6"/>
                  <a:gd name="T23" fmla="*/ 29 h 5"/>
                  <a:gd name="T24" fmla="*/ 86 w 6"/>
                  <a:gd name="T25" fmla="*/ 98 h 5"/>
                  <a:gd name="T26" fmla="*/ 86 w 6"/>
                  <a:gd name="T27" fmla="*/ 70 h 5"/>
                  <a:gd name="T28" fmla="*/ 65 w 6"/>
                  <a:gd name="T29" fmla="*/ 29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2" y="3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5" y="3"/>
                      <a:pt x="5" y="3"/>
                      <a:pt x="5" y="4"/>
                    </a:cubicBezTo>
                    <a:lnTo>
                      <a:pt x="6" y="5"/>
                    </a:lnTo>
                    <a:close/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5" name="Freeform 572"/>
              <p:cNvSpPr>
                <a:spLocks/>
              </p:cNvSpPr>
              <p:nvPr/>
            </p:nvSpPr>
            <p:spPr bwMode="auto">
              <a:xfrm>
                <a:off x="3492" y="17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83 w 2"/>
                  <a:gd name="T3" fmla="*/ 83 h 2"/>
                  <a:gd name="T4" fmla="*/ 0 w 2"/>
                  <a:gd name="T5" fmla="*/ 83 h 2"/>
                  <a:gd name="T6" fmla="*/ 0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6" name="Freeform 573"/>
              <p:cNvSpPr>
                <a:spLocks/>
              </p:cNvSpPr>
              <p:nvPr/>
            </p:nvSpPr>
            <p:spPr bwMode="auto">
              <a:xfrm>
                <a:off x="3489" y="1730"/>
                <a:ext cx="10" cy="14"/>
              </a:xfrm>
              <a:custGeom>
                <a:avLst/>
                <a:gdLst>
                  <a:gd name="T0" fmla="*/ 158 w 4"/>
                  <a:gd name="T1" fmla="*/ 180 h 6"/>
                  <a:gd name="T2" fmla="*/ 83 w 4"/>
                  <a:gd name="T3" fmla="*/ 114 h 6"/>
                  <a:gd name="T4" fmla="*/ 50 w 4"/>
                  <a:gd name="T5" fmla="*/ 86 h 6"/>
                  <a:gd name="T6" fmla="*/ 0 w 4"/>
                  <a:gd name="T7" fmla="*/ 114 h 6"/>
                  <a:gd name="T8" fmla="*/ 0 w 4"/>
                  <a:gd name="T9" fmla="*/ 86 h 6"/>
                  <a:gd name="T10" fmla="*/ 0 w 4"/>
                  <a:gd name="T11" fmla="*/ 65 h 6"/>
                  <a:gd name="T12" fmla="*/ 0 w 4"/>
                  <a:gd name="T13" fmla="*/ 28 h 6"/>
                  <a:gd name="T14" fmla="*/ 0 w 4"/>
                  <a:gd name="T15" fmla="*/ 0 h 6"/>
                  <a:gd name="T16" fmla="*/ 50 w 4"/>
                  <a:gd name="T17" fmla="*/ 28 h 6"/>
                  <a:gd name="T18" fmla="*/ 125 w 4"/>
                  <a:gd name="T19" fmla="*/ 86 h 6"/>
                  <a:gd name="T20" fmla="*/ 158 w 4"/>
                  <a:gd name="T21" fmla="*/ 18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2"/>
                      <a:pt x="3" y="3"/>
                    </a:cubicBezTo>
                    <a:lnTo>
                      <a:pt x="4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7" name="Freeform 574"/>
              <p:cNvSpPr>
                <a:spLocks/>
              </p:cNvSpPr>
              <p:nvPr/>
            </p:nvSpPr>
            <p:spPr bwMode="auto">
              <a:xfrm>
                <a:off x="3485" y="1732"/>
                <a:ext cx="0" cy="3"/>
              </a:xfrm>
              <a:custGeom>
                <a:avLst/>
                <a:gdLst>
                  <a:gd name="T0" fmla="*/ 81 h 1"/>
                  <a:gd name="T1" fmla="*/ 81 h 1"/>
                  <a:gd name="T2" fmla="*/ 8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" name="Freeform 575"/>
              <p:cNvSpPr>
                <a:spLocks/>
              </p:cNvSpPr>
              <p:nvPr/>
            </p:nvSpPr>
            <p:spPr bwMode="auto">
              <a:xfrm>
                <a:off x="3482" y="1732"/>
                <a:ext cx="5" cy="10"/>
              </a:xfrm>
              <a:custGeom>
                <a:avLst/>
                <a:gdLst>
                  <a:gd name="T0" fmla="*/ 0 w 2"/>
                  <a:gd name="T1" fmla="*/ 158 h 4"/>
                  <a:gd name="T2" fmla="*/ 0 w 2"/>
                  <a:gd name="T3" fmla="*/ 50 h 4"/>
                  <a:gd name="T4" fmla="*/ 0 w 2"/>
                  <a:gd name="T5" fmla="*/ 50 h 4"/>
                  <a:gd name="T6" fmla="*/ 0 w 2"/>
                  <a:gd name="T7" fmla="*/ 0 h 4"/>
                  <a:gd name="T8" fmla="*/ 50 w 2"/>
                  <a:gd name="T9" fmla="*/ 0 h 4"/>
                  <a:gd name="T10" fmla="*/ 50 w 2"/>
                  <a:gd name="T11" fmla="*/ 0 h 4"/>
                  <a:gd name="T12" fmla="*/ 83 w 2"/>
                  <a:gd name="T13" fmla="*/ 0 h 4"/>
                  <a:gd name="T14" fmla="*/ 50 w 2"/>
                  <a:gd name="T15" fmla="*/ 83 h 4"/>
                  <a:gd name="T16" fmla="*/ 0 w 2"/>
                  <a:gd name="T17" fmla="*/ 158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9" name="Freeform 576"/>
              <p:cNvSpPr>
                <a:spLocks/>
              </p:cNvSpPr>
              <p:nvPr/>
            </p:nvSpPr>
            <p:spPr bwMode="auto">
              <a:xfrm>
                <a:off x="3485" y="1727"/>
                <a:ext cx="0" cy="3"/>
              </a:xfrm>
              <a:custGeom>
                <a:avLst/>
                <a:gdLst>
                  <a:gd name="T0" fmla="*/ 0 h 1"/>
                  <a:gd name="T1" fmla="*/ 8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0" name="Freeform 577"/>
              <p:cNvSpPr>
                <a:spLocks/>
              </p:cNvSpPr>
              <p:nvPr/>
            </p:nvSpPr>
            <p:spPr bwMode="auto">
              <a:xfrm>
                <a:off x="3480" y="1727"/>
                <a:ext cx="7" cy="5"/>
              </a:xfrm>
              <a:custGeom>
                <a:avLst/>
                <a:gdLst>
                  <a:gd name="T0" fmla="*/ 86 w 3"/>
                  <a:gd name="T1" fmla="*/ 83 h 2"/>
                  <a:gd name="T2" fmla="*/ 65 w 3"/>
                  <a:gd name="T3" fmla="*/ 50 h 2"/>
                  <a:gd name="T4" fmla="*/ 28 w 3"/>
                  <a:gd name="T5" fmla="*/ 50 h 2"/>
                  <a:gd name="T6" fmla="*/ 0 w 3"/>
                  <a:gd name="T7" fmla="*/ 0 h 2"/>
                  <a:gd name="T8" fmla="*/ 28 w 3"/>
                  <a:gd name="T9" fmla="*/ 0 h 2"/>
                  <a:gd name="T10" fmla="*/ 65 w 3"/>
                  <a:gd name="T11" fmla="*/ 0 h 2"/>
                  <a:gd name="T12" fmla="*/ 86 w 3"/>
                  <a:gd name="T13" fmla="*/ 50 h 2"/>
                  <a:gd name="T14" fmla="*/ 86 w 3"/>
                  <a:gd name="T15" fmla="*/ 8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1" name="Freeform 578"/>
              <p:cNvSpPr>
                <a:spLocks/>
              </p:cNvSpPr>
              <p:nvPr/>
            </p:nvSpPr>
            <p:spPr bwMode="auto">
              <a:xfrm>
                <a:off x="3485" y="172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2" name="Freeform 579"/>
              <p:cNvSpPr>
                <a:spLocks/>
              </p:cNvSpPr>
              <p:nvPr/>
            </p:nvSpPr>
            <p:spPr bwMode="auto">
              <a:xfrm>
                <a:off x="3482" y="1718"/>
                <a:ext cx="5" cy="9"/>
              </a:xfrm>
              <a:custGeom>
                <a:avLst/>
                <a:gdLst>
                  <a:gd name="T0" fmla="*/ 50 w 2"/>
                  <a:gd name="T1" fmla="*/ 101 h 4"/>
                  <a:gd name="T2" fmla="*/ 0 w 2"/>
                  <a:gd name="T3" fmla="*/ 25 h 4"/>
                  <a:gd name="T4" fmla="*/ 0 w 2"/>
                  <a:gd name="T5" fmla="*/ 25 h 4"/>
                  <a:gd name="T6" fmla="*/ 0 w 2"/>
                  <a:gd name="T7" fmla="*/ 25 h 4"/>
                  <a:gd name="T8" fmla="*/ 0 w 2"/>
                  <a:gd name="T9" fmla="*/ 25 h 4"/>
                  <a:gd name="T10" fmla="*/ 0 w 2"/>
                  <a:gd name="T11" fmla="*/ 0 h 4"/>
                  <a:gd name="T12" fmla="*/ 50 w 2"/>
                  <a:gd name="T13" fmla="*/ 0 h 4"/>
                  <a:gd name="T14" fmla="*/ 50 w 2"/>
                  <a:gd name="T15" fmla="*/ 0 h 4"/>
                  <a:gd name="T16" fmla="*/ 50 w 2"/>
                  <a:gd name="T17" fmla="*/ 25 h 4"/>
                  <a:gd name="T18" fmla="*/ 50 w 2"/>
                  <a:gd name="T19" fmla="*/ 10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1" y="1"/>
                    </a:cubicBezTo>
                    <a:lnTo>
                      <a:pt x="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3" name="Freeform 580"/>
              <p:cNvSpPr>
                <a:spLocks/>
              </p:cNvSpPr>
              <p:nvPr/>
            </p:nvSpPr>
            <p:spPr bwMode="auto">
              <a:xfrm>
                <a:off x="3473" y="1699"/>
                <a:ext cx="24" cy="33"/>
              </a:xfrm>
              <a:custGeom>
                <a:avLst/>
                <a:gdLst>
                  <a:gd name="T0" fmla="*/ 168 w 10"/>
                  <a:gd name="T1" fmla="*/ 0 h 14"/>
                  <a:gd name="T2" fmla="*/ 197 w 10"/>
                  <a:gd name="T3" fmla="*/ 118 h 14"/>
                  <a:gd name="T4" fmla="*/ 139 w 10"/>
                  <a:gd name="T5" fmla="*/ 250 h 14"/>
                  <a:gd name="T6" fmla="*/ 168 w 10"/>
                  <a:gd name="T7" fmla="*/ 339 h 14"/>
                  <a:gd name="T8" fmla="*/ 264 w 10"/>
                  <a:gd name="T9" fmla="*/ 368 h 14"/>
                  <a:gd name="T10" fmla="*/ 264 w 10"/>
                  <a:gd name="T11" fmla="*/ 339 h 14"/>
                  <a:gd name="T12" fmla="*/ 305 w 10"/>
                  <a:gd name="T13" fmla="*/ 368 h 14"/>
                  <a:gd name="T14" fmla="*/ 305 w 10"/>
                  <a:gd name="T15" fmla="*/ 368 h 14"/>
                  <a:gd name="T16" fmla="*/ 334 w 10"/>
                  <a:gd name="T17" fmla="*/ 434 h 14"/>
                  <a:gd name="T18" fmla="*/ 305 w 10"/>
                  <a:gd name="T19" fmla="*/ 434 h 14"/>
                  <a:gd name="T20" fmla="*/ 197 w 10"/>
                  <a:gd name="T21" fmla="*/ 339 h 14"/>
                  <a:gd name="T22" fmla="*/ 197 w 10"/>
                  <a:gd name="T23" fmla="*/ 405 h 14"/>
                  <a:gd name="T24" fmla="*/ 168 w 10"/>
                  <a:gd name="T25" fmla="*/ 339 h 14"/>
                  <a:gd name="T26" fmla="*/ 98 w 10"/>
                  <a:gd name="T27" fmla="*/ 368 h 14"/>
                  <a:gd name="T28" fmla="*/ 70 w 10"/>
                  <a:gd name="T29" fmla="*/ 278 h 14"/>
                  <a:gd name="T30" fmla="*/ 70 w 10"/>
                  <a:gd name="T31" fmla="*/ 278 h 14"/>
                  <a:gd name="T32" fmla="*/ 70 w 10"/>
                  <a:gd name="T33" fmla="*/ 316 h 14"/>
                  <a:gd name="T34" fmla="*/ 0 w 10"/>
                  <a:gd name="T35" fmla="*/ 184 h 14"/>
                  <a:gd name="T36" fmla="*/ 70 w 10"/>
                  <a:gd name="T37" fmla="*/ 0 h 14"/>
                  <a:gd name="T38" fmla="*/ 168 w 10"/>
                  <a:gd name="T39" fmla="*/ 0 h 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" h="14">
                    <a:moveTo>
                      <a:pt x="5" y="0"/>
                    </a:moveTo>
                    <a:cubicBezTo>
                      <a:pt x="5" y="1"/>
                      <a:pt x="6" y="4"/>
                      <a:pt x="6" y="4"/>
                    </a:cubicBezTo>
                    <a:cubicBezTo>
                      <a:pt x="5" y="6"/>
                      <a:pt x="4" y="6"/>
                      <a:pt x="4" y="8"/>
                    </a:cubicBezTo>
                    <a:cubicBezTo>
                      <a:pt x="3" y="8"/>
                      <a:pt x="4" y="11"/>
                      <a:pt x="5" y="11"/>
                    </a:cubicBezTo>
                    <a:cubicBezTo>
                      <a:pt x="6" y="11"/>
                      <a:pt x="7" y="9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9" y="11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10" y="13"/>
                      <a:pt x="10" y="14"/>
                    </a:cubicBezTo>
                    <a:cubicBezTo>
                      <a:pt x="10" y="14"/>
                      <a:pt x="9" y="14"/>
                      <a:pt x="9" y="14"/>
                    </a:cubicBezTo>
                    <a:cubicBezTo>
                      <a:pt x="8" y="13"/>
                      <a:pt x="7" y="12"/>
                      <a:pt x="6" y="11"/>
                    </a:cubicBezTo>
                    <a:cubicBezTo>
                      <a:pt x="6" y="12"/>
                      <a:pt x="6" y="12"/>
                      <a:pt x="6" y="13"/>
                    </a:cubicBezTo>
                    <a:cubicBezTo>
                      <a:pt x="6" y="12"/>
                      <a:pt x="5" y="11"/>
                      <a:pt x="5" y="11"/>
                    </a:cubicBezTo>
                    <a:cubicBezTo>
                      <a:pt x="4" y="11"/>
                      <a:pt x="4" y="12"/>
                      <a:pt x="3" y="12"/>
                    </a:cubicBezTo>
                    <a:cubicBezTo>
                      <a:pt x="2" y="11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1" y="9"/>
                      <a:pt x="0" y="7"/>
                      <a:pt x="0" y="6"/>
                    </a:cubicBezTo>
                    <a:cubicBezTo>
                      <a:pt x="2" y="7"/>
                      <a:pt x="2" y="2"/>
                      <a:pt x="2" y="0"/>
                    </a:cubicBezTo>
                    <a:cubicBezTo>
                      <a:pt x="2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4" name="Freeform 581"/>
              <p:cNvSpPr>
                <a:spLocks noEditPoints="1"/>
              </p:cNvSpPr>
              <p:nvPr/>
            </p:nvSpPr>
            <p:spPr bwMode="auto">
              <a:xfrm>
                <a:off x="3471" y="1697"/>
                <a:ext cx="26" cy="45"/>
              </a:xfrm>
              <a:custGeom>
                <a:avLst/>
                <a:gdLst>
                  <a:gd name="T0" fmla="*/ 319 w 11"/>
                  <a:gd name="T1" fmla="*/ 504 h 19"/>
                  <a:gd name="T2" fmla="*/ 279 w 11"/>
                  <a:gd name="T3" fmla="*/ 438 h 19"/>
                  <a:gd name="T4" fmla="*/ 251 w 11"/>
                  <a:gd name="T5" fmla="*/ 438 h 19"/>
                  <a:gd name="T6" fmla="*/ 279 w 11"/>
                  <a:gd name="T7" fmla="*/ 504 h 19"/>
                  <a:gd name="T8" fmla="*/ 225 w 11"/>
                  <a:gd name="T9" fmla="*/ 438 h 19"/>
                  <a:gd name="T10" fmla="*/ 156 w 11"/>
                  <a:gd name="T11" fmla="*/ 410 h 19"/>
                  <a:gd name="T12" fmla="*/ 118 w 11"/>
                  <a:gd name="T13" fmla="*/ 410 h 19"/>
                  <a:gd name="T14" fmla="*/ 66 w 11"/>
                  <a:gd name="T15" fmla="*/ 369 h 19"/>
                  <a:gd name="T16" fmla="*/ 66 w 11"/>
                  <a:gd name="T17" fmla="*/ 348 h 19"/>
                  <a:gd name="T18" fmla="*/ 0 w 11"/>
                  <a:gd name="T19" fmla="*/ 185 h 19"/>
                  <a:gd name="T20" fmla="*/ 28 w 11"/>
                  <a:gd name="T21" fmla="*/ 185 h 19"/>
                  <a:gd name="T22" fmla="*/ 66 w 11"/>
                  <a:gd name="T23" fmla="*/ 28 h 19"/>
                  <a:gd name="T24" fmla="*/ 156 w 11"/>
                  <a:gd name="T25" fmla="*/ 28 h 19"/>
                  <a:gd name="T26" fmla="*/ 225 w 11"/>
                  <a:gd name="T27" fmla="*/ 0 h 19"/>
                  <a:gd name="T28" fmla="*/ 225 w 11"/>
                  <a:gd name="T29" fmla="*/ 95 h 19"/>
                  <a:gd name="T30" fmla="*/ 184 w 11"/>
                  <a:gd name="T31" fmla="*/ 225 h 19"/>
                  <a:gd name="T32" fmla="*/ 184 w 11"/>
                  <a:gd name="T33" fmla="*/ 369 h 19"/>
                  <a:gd name="T34" fmla="*/ 184 w 11"/>
                  <a:gd name="T35" fmla="*/ 348 h 19"/>
                  <a:gd name="T36" fmla="*/ 184 w 11"/>
                  <a:gd name="T37" fmla="*/ 348 h 19"/>
                  <a:gd name="T38" fmla="*/ 279 w 11"/>
                  <a:gd name="T39" fmla="*/ 348 h 19"/>
                  <a:gd name="T40" fmla="*/ 340 w 11"/>
                  <a:gd name="T41" fmla="*/ 369 h 19"/>
                  <a:gd name="T42" fmla="*/ 319 w 11"/>
                  <a:gd name="T43" fmla="*/ 410 h 19"/>
                  <a:gd name="T44" fmla="*/ 319 w 11"/>
                  <a:gd name="T45" fmla="*/ 599 h 19"/>
                  <a:gd name="T46" fmla="*/ 118 w 11"/>
                  <a:gd name="T47" fmla="*/ 348 h 19"/>
                  <a:gd name="T48" fmla="*/ 118 w 11"/>
                  <a:gd name="T49" fmla="*/ 369 h 19"/>
                  <a:gd name="T50" fmla="*/ 156 w 11"/>
                  <a:gd name="T51" fmla="*/ 369 h 19"/>
                  <a:gd name="T52" fmla="*/ 66 w 11"/>
                  <a:gd name="T53" fmla="*/ 279 h 19"/>
                  <a:gd name="T54" fmla="*/ 118 w 11"/>
                  <a:gd name="T55" fmla="*/ 279 h 19"/>
                  <a:gd name="T56" fmla="*/ 184 w 11"/>
                  <a:gd name="T57" fmla="*/ 156 h 19"/>
                  <a:gd name="T58" fmla="*/ 184 w 11"/>
                  <a:gd name="T59" fmla="*/ 66 h 19"/>
                  <a:gd name="T60" fmla="*/ 95 w 11"/>
                  <a:gd name="T61" fmla="*/ 66 h 19"/>
                  <a:gd name="T62" fmla="*/ 66 w 11"/>
                  <a:gd name="T63" fmla="*/ 225 h 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1" h="19">
                    <a:moveTo>
                      <a:pt x="10" y="19"/>
                    </a:move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5"/>
                      <a:pt x="9" y="15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2" y="13"/>
                      <a:pt x="2" y="12"/>
                    </a:cubicBezTo>
                    <a:cubicBezTo>
                      <a:pt x="2" y="12"/>
                      <a:pt x="2" y="12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1" y="9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4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8" y="5"/>
                      <a:pt x="8" y="5"/>
                      <a:pt x="7" y="6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6" y="8"/>
                      <a:pt x="5" y="8"/>
                      <a:pt x="5" y="9"/>
                    </a:cubicBezTo>
                    <a:cubicBezTo>
                      <a:pt x="5" y="9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10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4"/>
                      <a:pt x="11" y="15"/>
                      <a:pt x="11" y="16"/>
                    </a:cubicBezTo>
                    <a:lnTo>
                      <a:pt x="10" y="19"/>
                    </a:lnTo>
                    <a:close/>
                    <a:moveTo>
                      <a:pt x="4" y="10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5" y="11"/>
                      <a:pt x="4" y="11"/>
                      <a:pt x="4" y="10"/>
                    </a:cubicBezTo>
                    <a:close/>
                    <a:moveTo>
                      <a:pt x="2" y="9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8"/>
                      <a:pt x="5" y="7"/>
                      <a:pt x="5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5"/>
                      <a:pt x="3" y="7"/>
                      <a:pt x="2" y="7"/>
                    </a:cubicBezTo>
                    <a:cubicBezTo>
                      <a:pt x="2" y="8"/>
                      <a:pt x="2" y="9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5" name="Freeform 582"/>
              <p:cNvSpPr>
                <a:spLocks/>
              </p:cNvSpPr>
              <p:nvPr/>
            </p:nvSpPr>
            <p:spPr bwMode="auto">
              <a:xfrm>
                <a:off x="3475" y="1727"/>
                <a:ext cx="10" cy="8"/>
              </a:xfrm>
              <a:custGeom>
                <a:avLst/>
                <a:gdLst>
                  <a:gd name="T0" fmla="*/ 0 w 4"/>
                  <a:gd name="T1" fmla="*/ 0 h 3"/>
                  <a:gd name="T2" fmla="*/ 83 w 4"/>
                  <a:gd name="T3" fmla="*/ 149 h 3"/>
                  <a:gd name="T4" fmla="*/ 0 w 4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2" y="0"/>
                      <a:pt x="4" y="2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6" name="Freeform 583"/>
              <p:cNvSpPr>
                <a:spLocks noEditPoints="1"/>
              </p:cNvSpPr>
              <p:nvPr/>
            </p:nvSpPr>
            <p:spPr bwMode="auto">
              <a:xfrm>
                <a:off x="3473" y="1725"/>
                <a:ext cx="12" cy="12"/>
              </a:xfrm>
              <a:custGeom>
                <a:avLst/>
                <a:gdLst>
                  <a:gd name="T0" fmla="*/ 98 w 5"/>
                  <a:gd name="T1" fmla="*/ 168 h 5"/>
                  <a:gd name="T2" fmla="*/ 98 w 5"/>
                  <a:gd name="T3" fmla="*/ 139 h 5"/>
                  <a:gd name="T4" fmla="*/ 70 w 5"/>
                  <a:gd name="T5" fmla="*/ 139 h 5"/>
                  <a:gd name="T6" fmla="*/ 29 w 5"/>
                  <a:gd name="T7" fmla="*/ 70 h 5"/>
                  <a:gd name="T8" fmla="*/ 0 w 5"/>
                  <a:gd name="T9" fmla="*/ 29 h 5"/>
                  <a:gd name="T10" fmla="*/ 29 w 5"/>
                  <a:gd name="T11" fmla="*/ 29 h 5"/>
                  <a:gd name="T12" fmla="*/ 139 w 5"/>
                  <a:gd name="T13" fmla="*/ 98 h 5"/>
                  <a:gd name="T14" fmla="*/ 98 w 5"/>
                  <a:gd name="T15" fmla="*/ 168 h 5"/>
                  <a:gd name="T16" fmla="*/ 98 w 5"/>
                  <a:gd name="T17" fmla="*/ 70 h 5"/>
                  <a:gd name="T18" fmla="*/ 98 w 5"/>
                  <a:gd name="T19" fmla="*/ 98 h 5"/>
                  <a:gd name="T20" fmla="*/ 98 w 5"/>
                  <a:gd name="T21" fmla="*/ 98 h 5"/>
                  <a:gd name="T22" fmla="*/ 98 w 5"/>
                  <a:gd name="T23" fmla="*/ 70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4" y="1"/>
                      <a:pt x="4" y="3"/>
                    </a:cubicBezTo>
                    <a:cubicBezTo>
                      <a:pt x="5" y="3"/>
                      <a:pt x="4" y="4"/>
                      <a:pt x="3" y="5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7" name="Freeform 584"/>
              <p:cNvSpPr>
                <a:spLocks/>
              </p:cNvSpPr>
              <p:nvPr/>
            </p:nvSpPr>
            <p:spPr bwMode="auto">
              <a:xfrm>
                <a:off x="3296" y="1652"/>
                <a:ext cx="28" cy="33"/>
              </a:xfrm>
              <a:custGeom>
                <a:avLst/>
                <a:gdLst>
                  <a:gd name="T0" fmla="*/ 355 w 12"/>
                  <a:gd name="T1" fmla="*/ 368 h 14"/>
                  <a:gd name="T2" fmla="*/ 331 w 12"/>
                  <a:gd name="T3" fmla="*/ 434 h 14"/>
                  <a:gd name="T4" fmla="*/ 266 w 12"/>
                  <a:gd name="T5" fmla="*/ 316 h 14"/>
                  <a:gd name="T6" fmla="*/ 201 w 12"/>
                  <a:gd name="T7" fmla="*/ 316 h 14"/>
                  <a:gd name="T8" fmla="*/ 180 w 12"/>
                  <a:gd name="T9" fmla="*/ 368 h 14"/>
                  <a:gd name="T10" fmla="*/ 180 w 12"/>
                  <a:gd name="T11" fmla="*/ 339 h 14"/>
                  <a:gd name="T12" fmla="*/ 86 w 12"/>
                  <a:gd name="T13" fmla="*/ 368 h 14"/>
                  <a:gd name="T14" fmla="*/ 65 w 12"/>
                  <a:gd name="T15" fmla="*/ 222 h 14"/>
                  <a:gd name="T16" fmla="*/ 86 w 12"/>
                  <a:gd name="T17" fmla="*/ 94 h 14"/>
                  <a:gd name="T18" fmla="*/ 65 w 12"/>
                  <a:gd name="T19" fmla="*/ 0 h 14"/>
                  <a:gd name="T20" fmla="*/ 86 w 12"/>
                  <a:gd name="T21" fmla="*/ 28 h 14"/>
                  <a:gd name="T22" fmla="*/ 86 w 12"/>
                  <a:gd name="T23" fmla="*/ 0 h 14"/>
                  <a:gd name="T24" fmla="*/ 152 w 12"/>
                  <a:gd name="T25" fmla="*/ 28 h 14"/>
                  <a:gd name="T26" fmla="*/ 331 w 12"/>
                  <a:gd name="T27" fmla="*/ 118 h 14"/>
                  <a:gd name="T28" fmla="*/ 294 w 12"/>
                  <a:gd name="T29" fmla="*/ 278 h 14"/>
                  <a:gd name="T30" fmla="*/ 331 w 12"/>
                  <a:gd name="T31" fmla="*/ 222 h 14"/>
                  <a:gd name="T32" fmla="*/ 355 w 12"/>
                  <a:gd name="T33" fmla="*/ 368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" h="14">
                    <a:moveTo>
                      <a:pt x="12" y="12"/>
                    </a:moveTo>
                    <a:cubicBezTo>
                      <a:pt x="12" y="13"/>
                      <a:pt x="11" y="13"/>
                      <a:pt x="11" y="14"/>
                    </a:cubicBezTo>
                    <a:cubicBezTo>
                      <a:pt x="11" y="13"/>
                      <a:pt x="10" y="10"/>
                      <a:pt x="9" y="10"/>
                    </a:cubicBezTo>
                    <a:cubicBezTo>
                      <a:pt x="8" y="10"/>
                      <a:pt x="8" y="9"/>
                      <a:pt x="7" y="10"/>
                    </a:cubicBezTo>
                    <a:cubicBezTo>
                      <a:pt x="7" y="10"/>
                      <a:pt x="7" y="11"/>
                      <a:pt x="6" y="12"/>
                    </a:cubicBezTo>
                    <a:cubicBezTo>
                      <a:pt x="6" y="12"/>
                      <a:pt x="6" y="12"/>
                      <a:pt x="6" y="11"/>
                    </a:cubicBezTo>
                    <a:cubicBezTo>
                      <a:pt x="5" y="12"/>
                      <a:pt x="4" y="12"/>
                      <a:pt x="3" y="12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6"/>
                      <a:pt x="0" y="3"/>
                      <a:pt x="3" y="3"/>
                    </a:cubicBezTo>
                    <a:cubicBezTo>
                      <a:pt x="2" y="2"/>
                      <a:pt x="1" y="2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5" y="4"/>
                      <a:pt x="8" y="3"/>
                      <a:pt x="11" y="4"/>
                    </a:cubicBezTo>
                    <a:cubicBezTo>
                      <a:pt x="10" y="5"/>
                      <a:pt x="6" y="7"/>
                      <a:pt x="10" y="9"/>
                    </a:cubicBezTo>
                    <a:cubicBezTo>
                      <a:pt x="10" y="8"/>
                      <a:pt x="10" y="8"/>
                      <a:pt x="11" y="7"/>
                    </a:cubicBezTo>
                    <a:cubicBezTo>
                      <a:pt x="11" y="9"/>
                      <a:pt x="11" y="10"/>
                      <a:pt x="1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8" name="Freeform 585"/>
              <p:cNvSpPr>
                <a:spLocks noEditPoints="1"/>
              </p:cNvSpPr>
              <p:nvPr/>
            </p:nvSpPr>
            <p:spPr bwMode="auto">
              <a:xfrm>
                <a:off x="3296" y="1649"/>
                <a:ext cx="30" cy="45"/>
              </a:xfrm>
              <a:custGeom>
                <a:avLst/>
                <a:gdLst>
                  <a:gd name="T0" fmla="*/ 282 w 13"/>
                  <a:gd name="T1" fmla="*/ 476 h 19"/>
                  <a:gd name="T2" fmla="*/ 256 w 13"/>
                  <a:gd name="T3" fmla="*/ 348 h 19"/>
                  <a:gd name="T4" fmla="*/ 224 w 13"/>
                  <a:gd name="T5" fmla="*/ 348 h 19"/>
                  <a:gd name="T6" fmla="*/ 196 w 13"/>
                  <a:gd name="T7" fmla="*/ 410 h 19"/>
                  <a:gd name="T8" fmla="*/ 171 w 13"/>
                  <a:gd name="T9" fmla="*/ 410 h 19"/>
                  <a:gd name="T10" fmla="*/ 111 w 13"/>
                  <a:gd name="T11" fmla="*/ 438 h 19"/>
                  <a:gd name="T12" fmla="*/ 85 w 13"/>
                  <a:gd name="T13" fmla="*/ 438 h 19"/>
                  <a:gd name="T14" fmla="*/ 65 w 13"/>
                  <a:gd name="T15" fmla="*/ 369 h 19"/>
                  <a:gd name="T16" fmla="*/ 28 w 13"/>
                  <a:gd name="T17" fmla="*/ 225 h 19"/>
                  <a:gd name="T18" fmla="*/ 28 w 13"/>
                  <a:gd name="T19" fmla="*/ 118 h 19"/>
                  <a:gd name="T20" fmla="*/ 65 w 13"/>
                  <a:gd name="T21" fmla="*/ 0 h 19"/>
                  <a:gd name="T22" fmla="*/ 85 w 13"/>
                  <a:gd name="T23" fmla="*/ 28 h 19"/>
                  <a:gd name="T24" fmla="*/ 85 w 13"/>
                  <a:gd name="T25" fmla="*/ 0 h 19"/>
                  <a:gd name="T26" fmla="*/ 111 w 13"/>
                  <a:gd name="T27" fmla="*/ 66 h 19"/>
                  <a:gd name="T28" fmla="*/ 150 w 13"/>
                  <a:gd name="T29" fmla="*/ 0 h 19"/>
                  <a:gd name="T30" fmla="*/ 256 w 13"/>
                  <a:gd name="T31" fmla="*/ 118 h 19"/>
                  <a:gd name="T32" fmla="*/ 346 w 13"/>
                  <a:gd name="T33" fmla="*/ 118 h 19"/>
                  <a:gd name="T34" fmla="*/ 309 w 13"/>
                  <a:gd name="T35" fmla="*/ 185 h 19"/>
                  <a:gd name="T36" fmla="*/ 256 w 13"/>
                  <a:gd name="T37" fmla="*/ 279 h 19"/>
                  <a:gd name="T38" fmla="*/ 282 w 13"/>
                  <a:gd name="T39" fmla="*/ 253 h 19"/>
                  <a:gd name="T40" fmla="*/ 309 w 13"/>
                  <a:gd name="T41" fmla="*/ 253 h 19"/>
                  <a:gd name="T42" fmla="*/ 346 w 13"/>
                  <a:gd name="T43" fmla="*/ 410 h 19"/>
                  <a:gd name="T44" fmla="*/ 346 w 13"/>
                  <a:gd name="T45" fmla="*/ 476 h 19"/>
                  <a:gd name="T46" fmla="*/ 282 w 13"/>
                  <a:gd name="T47" fmla="*/ 320 h 19"/>
                  <a:gd name="T48" fmla="*/ 309 w 13"/>
                  <a:gd name="T49" fmla="*/ 410 h 19"/>
                  <a:gd name="T50" fmla="*/ 282 w 13"/>
                  <a:gd name="T51" fmla="*/ 320 h 19"/>
                  <a:gd name="T52" fmla="*/ 65 w 13"/>
                  <a:gd name="T53" fmla="*/ 156 h 19"/>
                  <a:gd name="T54" fmla="*/ 65 w 13"/>
                  <a:gd name="T55" fmla="*/ 185 h 19"/>
                  <a:gd name="T56" fmla="*/ 85 w 13"/>
                  <a:gd name="T57" fmla="*/ 369 h 19"/>
                  <a:gd name="T58" fmla="*/ 111 w 13"/>
                  <a:gd name="T59" fmla="*/ 410 h 19"/>
                  <a:gd name="T60" fmla="*/ 171 w 13"/>
                  <a:gd name="T61" fmla="*/ 369 h 19"/>
                  <a:gd name="T62" fmla="*/ 171 w 13"/>
                  <a:gd name="T63" fmla="*/ 369 h 19"/>
                  <a:gd name="T64" fmla="*/ 224 w 13"/>
                  <a:gd name="T65" fmla="*/ 320 h 19"/>
                  <a:gd name="T66" fmla="*/ 256 w 13"/>
                  <a:gd name="T67" fmla="*/ 320 h 19"/>
                  <a:gd name="T68" fmla="*/ 282 w 13"/>
                  <a:gd name="T69" fmla="*/ 156 h 19"/>
                  <a:gd name="T70" fmla="*/ 111 w 13"/>
                  <a:gd name="T71" fmla="*/ 95 h 19"/>
                  <a:gd name="T72" fmla="*/ 85 w 13"/>
                  <a:gd name="T73" fmla="*/ 95 h 19"/>
                  <a:gd name="T74" fmla="*/ 65 w 13"/>
                  <a:gd name="T75" fmla="*/ 66 h 19"/>
                  <a:gd name="T76" fmla="*/ 85 w 13"/>
                  <a:gd name="T77" fmla="*/ 118 h 19"/>
                  <a:gd name="T78" fmla="*/ 85 w 13"/>
                  <a:gd name="T79" fmla="*/ 156 h 1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" h="19">
                    <a:moveTo>
                      <a:pt x="12" y="19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3"/>
                      <a:pt x="9" y="11"/>
                      <a:pt x="9" y="11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7" y="12"/>
                      <a:pt x="7" y="13"/>
                      <a:pt x="7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2" y="12"/>
                      <a:pt x="2" y="12"/>
                    </a:cubicBezTo>
                    <a:cubicBezTo>
                      <a:pt x="2" y="11"/>
                      <a:pt x="1" y="9"/>
                      <a:pt x="2" y="8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6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4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6"/>
                      <a:pt x="11" y="6"/>
                    </a:cubicBezTo>
                    <a:cubicBezTo>
                      <a:pt x="10" y="7"/>
                      <a:pt x="9" y="8"/>
                      <a:pt x="9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2" y="10"/>
                      <a:pt x="12" y="11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4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lnTo>
                      <a:pt x="12" y="19"/>
                    </a:lnTo>
                    <a:close/>
                    <a:moveTo>
                      <a:pt x="10" y="10"/>
                    </a:moveTo>
                    <a:cubicBezTo>
                      <a:pt x="10" y="11"/>
                      <a:pt x="11" y="12"/>
                      <a:pt x="11" y="14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7"/>
                      <a:pt x="3" y="7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3" y="12"/>
                      <a:pt x="4" y="12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7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9"/>
                      <a:pt x="8" y="9"/>
                    </a:cubicBezTo>
                    <a:cubicBezTo>
                      <a:pt x="7" y="7"/>
                      <a:pt x="9" y="6"/>
                      <a:pt x="10" y="5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7" y="5"/>
                      <a:pt x="5" y="5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9" name="Freeform 586"/>
              <p:cNvSpPr>
                <a:spLocks/>
              </p:cNvSpPr>
              <p:nvPr/>
            </p:nvSpPr>
            <p:spPr bwMode="auto">
              <a:xfrm>
                <a:off x="3312" y="1675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81 w 1"/>
                  <a:gd name="T3" fmla="*/ 8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0" name="Freeform 587"/>
              <p:cNvSpPr>
                <a:spLocks/>
              </p:cNvSpPr>
              <p:nvPr/>
            </p:nvSpPr>
            <p:spPr bwMode="auto">
              <a:xfrm>
                <a:off x="3312" y="1675"/>
                <a:ext cx="3" cy="5"/>
              </a:xfrm>
              <a:custGeom>
                <a:avLst/>
                <a:gdLst>
                  <a:gd name="T0" fmla="*/ 81 w 1"/>
                  <a:gd name="T1" fmla="*/ 83 h 2"/>
                  <a:gd name="T2" fmla="*/ 0 w 1"/>
                  <a:gd name="T3" fmla="*/ 50 h 2"/>
                  <a:gd name="T4" fmla="*/ 0 w 1"/>
                  <a:gd name="T5" fmla="*/ 0 h 2"/>
                  <a:gd name="T6" fmla="*/ 0 w 1"/>
                  <a:gd name="T7" fmla="*/ 0 h 2"/>
                  <a:gd name="T8" fmla="*/ 81 w 1"/>
                  <a:gd name="T9" fmla="*/ 0 h 2"/>
                  <a:gd name="T10" fmla="*/ 81 w 1"/>
                  <a:gd name="T11" fmla="*/ 50 h 2"/>
                  <a:gd name="T12" fmla="*/ 81 w 1"/>
                  <a:gd name="T13" fmla="*/ 8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1" name="Freeform 588"/>
              <p:cNvSpPr>
                <a:spLocks/>
              </p:cNvSpPr>
              <p:nvPr/>
            </p:nvSpPr>
            <p:spPr bwMode="auto">
              <a:xfrm>
                <a:off x="3300" y="1640"/>
                <a:ext cx="22" cy="12"/>
              </a:xfrm>
              <a:custGeom>
                <a:avLst/>
                <a:gdLst>
                  <a:gd name="T0" fmla="*/ 29 w 9"/>
                  <a:gd name="T1" fmla="*/ 98 h 5"/>
                  <a:gd name="T2" fmla="*/ 323 w 9"/>
                  <a:gd name="T3" fmla="*/ 98 h 5"/>
                  <a:gd name="T4" fmla="*/ 174 w 9"/>
                  <a:gd name="T5" fmla="*/ 29 h 5"/>
                  <a:gd name="T6" fmla="*/ 29 w 9"/>
                  <a:gd name="T7" fmla="*/ 98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1" y="3"/>
                    </a:moveTo>
                    <a:cubicBezTo>
                      <a:pt x="0" y="5"/>
                      <a:pt x="9" y="5"/>
                      <a:pt x="9" y="3"/>
                    </a:cubicBezTo>
                    <a:cubicBezTo>
                      <a:pt x="9" y="2"/>
                      <a:pt x="6" y="1"/>
                      <a:pt x="5" y="1"/>
                    </a:cubicBezTo>
                    <a:cubicBezTo>
                      <a:pt x="3" y="0"/>
                      <a:pt x="3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2" name="Freeform 589"/>
              <p:cNvSpPr>
                <a:spLocks noEditPoints="1"/>
              </p:cNvSpPr>
              <p:nvPr/>
            </p:nvSpPr>
            <p:spPr bwMode="auto">
              <a:xfrm>
                <a:off x="3300" y="1640"/>
                <a:ext cx="22" cy="12"/>
              </a:xfrm>
              <a:custGeom>
                <a:avLst/>
                <a:gdLst>
                  <a:gd name="T0" fmla="*/ 174 w 9"/>
                  <a:gd name="T1" fmla="*/ 168 h 5"/>
                  <a:gd name="T2" fmla="*/ 174 w 9"/>
                  <a:gd name="T3" fmla="*/ 168 h 5"/>
                  <a:gd name="T4" fmla="*/ 29 w 9"/>
                  <a:gd name="T5" fmla="*/ 139 h 5"/>
                  <a:gd name="T6" fmla="*/ 29 w 9"/>
                  <a:gd name="T7" fmla="*/ 98 h 5"/>
                  <a:gd name="T8" fmla="*/ 71 w 9"/>
                  <a:gd name="T9" fmla="*/ 70 h 5"/>
                  <a:gd name="T10" fmla="*/ 174 w 9"/>
                  <a:gd name="T11" fmla="*/ 0 h 5"/>
                  <a:gd name="T12" fmla="*/ 323 w 9"/>
                  <a:gd name="T13" fmla="*/ 98 h 5"/>
                  <a:gd name="T14" fmla="*/ 174 w 9"/>
                  <a:gd name="T15" fmla="*/ 168 h 5"/>
                  <a:gd name="T16" fmla="*/ 144 w 9"/>
                  <a:gd name="T17" fmla="*/ 29 h 5"/>
                  <a:gd name="T18" fmla="*/ 71 w 9"/>
                  <a:gd name="T19" fmla="*/ 70 h 5"/>
                  <a:gd name="T20" fmla="*/ 71 w 9"/>
                  <a:gd name="T21" fmla="*/ 98 h 5"/>
                  <a:gd name="T22" fmla="*/ 174 w 9"/>
                  <a:gd name="T23" fmla="*/ 139 h 5"/>
                  <a:gd name="T24" fmla="*/ 174 w 9"/>
                  <a:gd name="T25" fmla="*/ 139 h 5"/>
                  <a:gd name="T26" fmla="*/ 293 w 9"/>
                  <a:gd name="T27" fmla="*/ 98 h 5"/>
                  <a:gd name="T28" fmla="*/ 174 w 9"/>
                  <a:gd name="T29" fmla="*/ 29 h 5"/>
                  <a:gd name="T30" fmla="*/ 144 w 9"/>
                  <a:gd name="T31" fmla="*/ 29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" h="5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5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1"/>
                      <a:pt x="3" y="0"/>
                      <a:pt x="5" y="0"/>
                    </a:cubicBezTo>
                    <a:cubicBezTo>
                      <a:pt x="6" y="0"/>
                      <a:pt x="9" y="1"/>
                      <a:pt x="9" y="3"/>
                    </a:cubicBezTo>
                    <a:cubicBezTo>
                      <a:pt x="9" y="5"/>
                      <a:pt x="7" y="5"/>
                      <a:pt x="5" y="5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3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3" name="Freeform 590"/>
              <p:cNvSpPr>
                <a:spLocks/>
              </p:cNvSpPr>
              <p:nvPr/>
            </p:nvSpPr>
            <p:spPr bwMode="auto">
              <a:xfrm>
                <a:off x="3322" y="1638"/>
                <a:ext cx="49" cy="108"/>
              </a:xfrm>
              <a:custGeom>
                <a:avLst/>
                <a:gdLst>
                  <a:gd name="T0" fmla="*/ 621 w 21"/>
                  <a:gd name="T1" fmla="*/ 545 h 46"/>
                  <a:gd name="T2" fmla="*/ 420 w 21"/>
                  <a:gd name="T3" fmla="*/ 700 h 46"/>
                  <a:gd name="T4" fmla="*/ 446 w 21"/>
                  <a:gd name="T5" fmla="*/ 941 h 46"/>
                  <a:gd name="T6" fmla="*/ 446 w 21"/>
                  <a:gd name="T7" fmla="*/ 970 h 46"/>
                  <a:gd name="T8" fmla="*/ 420 w 21"/>
                  <a:gd name="T9" fmla="*/ 1064 h 46"/>
                  <a:gd name="T10" fmla="*/ 469 w 21"/>
                  <a:gd name="T11" fmla="*/ 1125 h 46"/>
                  <a:gd name="T12" fmla="*/ 506 w 21"/>
                  <a:gd name="T13" fmla="*/ 1280 h 46"/>
                  <a:gd name="T14" fmla="*/ 446 w 21"/>
                  <a:gd name="T15" fmla="*/ 1399 h 46"/>
                  <a:gd name="T16" fmla="*/ 446 w 21"/>
                  <a:gd name="T17" fmla="*/ 1280 h 46"/>
                  <a:gd name="T18" fmla="*/ 420 w 21"/>
                  <a:gd name="T19" fmla="*/ 1153 h 46"/>
                  <a:gd name="T20" fmla="*/ 420 w 21"/>
                  <a:gd name="T21" fmla="*/ 1153 h 46"/>
                  <a:gd name="T22" fmla="*/ 380 w 21"/>
                  <a:gd name="T23" fmla="*/ 970 h 46"/>
                  <a:gd name="T24" fmla="*/ 294 w 21"/>
                  <a:gd name="T25" fmla="*/ 883 h 46"/>
                  <a:gd name="T26" fmla="*/ 152 w 21"/>
                  <a:gd name="T27" fmla="*/ 970 h 46"/>
                  <a:gd name="T28" fmla="*/ 152 w 21"/>
                  <a:gd name="T29" fmla="*/ 970 h 46"/>
                  <a:gd name="T30" fmla="*/ 114 w 21"/>
                  <a:gd name="T31" fmla="*/ 765 h 46"/>
                  <a:gd name="T32" fmla="*/ 86 w 21"/>
                  <a:gd name="T33" fmla="*/ 723 h 46"/>
                  <a:gd name="T34" fmla="*/ 114 w 21"/>
                  <a:gd name="T35" fmla="*/ 723 h 46"/>
                  <a:gd name="T36" fmla="*/ 0 w 21"/>
                  <a:gd name="T37" fmla="*/ 606 h 46"/>
                  <a:gd name="T38" fmla="*/ 65 w 21"/>
                  <a:gd name="T39" fmla="*/ 491 h 46"/>
                  <a:gd name="T40" fmla="*/ 65 w 21"/>
                  <a:gd name="T41" fmla="*/ 453 h 46"/>
                  <a:gd name="T42" fmla="*/ 114 w 21"/>
                  <a:gd name="T43" fmla="*/ 401 h 46"/>
                  <a:gd name="T44" fmla="*/ 201 w 21"/>
                  <a:gd name="T45" fmla="*/ 209 h 46"/>
                  <a:gd name="T46" fmla="*/ 240 w 21"/>
                  <a:gd name="T47" fmla="*/ 155 h 46"/>
                  <a:gd name="T48" fmla="*/ 331 w 21"/>
                  <a:gd name="T49" fmla="*/ 115 h 46"/>
                  <a:gd name="T50" fmla="*/ 380 w 21"/>
                  <a:gd name="T51" fmla="*/ 66 h 46"/>
                  <a:gd name="T52" fmla="*/ 446 w 21"/>
                  <a:gd name="T53" fmla="*/ 209 h 46"/>
                  <a:gd name="T54" fmla="*/ 380 w 21"/>
                  <a:gd name="T55" fmla="*/ 298 h 46"/>
                  <a:gd name="T56" fmla="*/ 355 w 21"/>
                  <a:gd name="T57" fmla="*/ 401 h 46"/>
                  <a:gd name="T58" fmla="*/ 446 w 21"/>
                  <a:gd name="T59" fmla="*/ 364 h 46"/>
                  <a:gd name="T60" fmla="*/ 506 w 21"/>
                  <a:gd name="T61" fmla="*/ 453 h 46"/>
                  <a:gd name="T62" fmla="*/ 534 w 21"/>
                  <a:gd name="T63" fmla="*/ 545 h 46"/>
                  <a:gd name="T64" fmla="*/ 621 w 21"/>
                  <a:gd name="T65" fmla="*/ 545 h 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" h="46">
                    <a:moveTo>
                      <a:pt x="21" y="18"/>
                    </a:moveTo>
                    <a:cubicBezTo>
                      <a:pt x="19" y="20"/>
                      <a:pt x="17" y="23"/>
                      <a:pt x="14" y="23"/>
                    </a:cubicBezTo>
                    <a:cubicBezTo>
                      <a:pt x="10" y="24"/>
                      <a:pt x="14" y="29"/>
                      <a:pt x="15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3"/>
                      <a:pt x="14" y="34"/>
                      <a:pt x="14" y="35"/>
                    </a:cubicBezTo>
                    <a:cubicBezTo>
                      <a:pt x="13" y="36"/>
                      <a:pt x="16" y="36"/>
                      <a:pt x="16" y="37"/>
                    </a:cubicBezTo>
                    <a:cubicBezTo>
                      <a:pt x="16" y="39"/>
                      <a:pt x="16" y="40"/>
                      <a:pt x="17" y="42"/>
                    </a:cubicBezTo>
                    <a:cubicBezTo>
                      <a:pt x="17" y="42"/>
                      <a:pt x="15" y="45"/>
                      <a:pt x="15" y="46"/>
                    </a:cubicBezTo>
                    <a:cubicBezTo>
                      <a:pt x="14" y="45"/>
                      <a:pt x="16" y="43"/>
                      <a:pt x="15" y="42"/>
                    </a:cubicBezTo>
                    <a:cubicBezTo>
                      <a:pt x="15" y="41"/>
                      <a:pt x="15" y="39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3" y="36"/>
                      <a:pt x="13" y="34"/>
                      <a:pt x="13" y="32"/>
                    </a:cubicBezTo>
                    <a:cubicBezTo>
                      <a:pt x="13" y="30"/>
                      <a:pt x="10" y="31"/>
                      <a:pt x="10" y="29"/>
                    </a:cubicBezTo>
                    <a:cubicBezTo>
                      <a:pt x="11" y="31"/>
                      <a:pt x="6" y="34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29"/>
                      <a:pt x="5" y="27"/>
                      <a:pt x="4" y="25"/>
                    </a:cubicBezTo>
                    <a:cubicBezTo>
                      <a:pt x="3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4" y="24"/>
                    </a:cubicBezTo>
                    <a:cubicBezTo>
                      <a:pt x="3" y="22"/>
                      <a:pt x="0" y="22"/>
                      <a:pt x="0" y="20"/>
                    </a:cubicBezTo>
                    <a:cubicBezTo>
                      <a:pt x="0" y="19"/>
                      <a:pt x="2" y="18"/>
                      <a:pt x="2" y="16"/>
                    </a:cubicBezTo>
                    <a:cubicBezTo>
                      <a:pt x="2" y="15"/>
                      <a:pt x="2" y="16"/>
                      <a:pt x="2" y="15"/>
                    </a:cubicBezTo>
                    <a:cubicBezTo>
                      <a:pt x="3" y="13"/>
                      <a:pt x="2" y="13"/>
                      <a:pt x="4" y="13"/>
                    </a:cubicBezTo>
                    <a:cubicBezTo>
                      <a:pt x="5" y="13"/>
                      <a:pt x="7" y="8"/>
                      <a:pt x="7" y="7"/>
                    </a:cubicBezTo>
                    <a:cubicBezTo>
                      <a:pt x="7" y="6"/>
                      <a:pt x="7" y="6"/>
                      <a:pt x="8" y="5"/>
                    </a:cubicBezTo>
                    <a:cubicBezTo>
                      <a:pt x="9" y="4"/>
                      <a:pt x="10" y="5"/>
                      <a:pt x="11" y="4"/>
                    </a:cubicBezTo>
                    <a:cubicBezTo>
                      <a:pt x="11" y="4"/>
                      <a:pt x="12" y="0"/>
                      <a:pt x="13" y="2"/>
                    </a:cubicBezTo>
                    <a:cubicBezTo>
                      <a:pt x="14" y="4"/>
                      <a:pt x="16" y="5"/>
                      <a:pt x="15" y="7"/>
                    </a:cubicBezTo>
                    <a:cubicBezTo>
                      <a:pt x="15" y="8"/>
                      <a:pt x="13" y="9"/>
                      <a:pt x="13" y="10"/>
                    </a:cubicBezTo>
                    <a:cubicBezTo>
                      <a:pt x="13" y="11"/>
                      <a:pt x="13" y="12"/>
                      <a:pt x="12" y="13"/>
                    </a:cubicBezTo>
                    <a:cubicBezTo>
                      <a:pt x="13" y="13"/>
                      <a:pt x="15" y="12"/>
                      <a:pt x="15" y="12"/>
                    </a:cubicBezTo>
                    <a:cubicBezTo>
                      <a:pt x="15" y="13"/>
                      <a:pt x="17" y="15"/>
                      <a:pt x="17" y="15"/>
                    </a:cubicBezTo>
                    <a:cubicBezTo>
                      <a:pt x="16" y="18"/>
                      <a:pt x="17" y="16"/>
                      <a:pt x="18" y="18"/>
                    </a:cubicBezTo>
                    <a:cubicBezTo>
                      <a:pt x="19" y="19"/>
                      <a:pt x="19" y="17"/>
                      <a:pt x="2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4" name="Freeform 591"/>
              <p:cNvSpPr>
                <a:spLocks noEditPoints="1"/>
              </p:cNvSpPr>
              <p:nvPr/>
            </p:nvSpPr>
            <p:spPr bwMode="auto">
              <a:xfrm>
                <a:off x="3319" y="1640"/>
                <a:ext cx="52" cy="109"/>
              </a:xfrm>
              <a:custGeom>
                <a:avLst/>
                <a:gdLst>
                  <a:gd name="T0" fmla="*/ 463 w 22"/>
                  <a:gd name="T1" fmla="*/ 1358 h 46"/>
                  <a:gd name="T2" fmla="*/ 463 w 22"/>
                  <a:gd name="T3" fmla="*/ 1263 h 46"/>
                  <a:gd name="T4" fmla="*/ 435 w 22"/>
                  <a:gd name="T5" fmla="*/ 1173 h 46"/>
                  <a:gd name="T6" fmla="*/ 369 w 22"/>
                  <a:gd name="T7" fmla="*/ 922 h 46"/>
                  <a:gd name="T8" fmla="*/ 156 w 22"/>
                  <a:gd name="T9" fmla="*/ 1012 h 46"/>
                  <a:gd name="T10" fmla="*/ 118 w 22"/>
                  <a:gd name="T11" fmla="*/ 758 h 46"/>
                  <a:gd name="T12" fmla="*/ 95 w 22"/>
                  <a:gd name="T13" fmla="*/ 690 h 46"/>
                  <a:gd name="T14" fmla="*/ 66 w 22"/>
                  <a:gd name="T15" fmla="*/ 476 h 46"/>
                  <a:gd name="T16" fmla="*/ 156 w 22"/>
                  <a:gd name="T17" fmla="*/ 348 h 46"/>
                  <a:gd name="T18" fmla="*/ 279 w 22"/>
                  <a:gd name="T19" fmla="*/ 118 h 46"/>
                  <a:gd name="T20" fmla="*/ 369 w 22"/>
                  <a:gd name="T21" fmla="*/ 95 h 46"/>
                  <a:gd name="T22" fmla="*/ 463 w 22"/>
                  <a:gd name="T23" fmla="*/ 28 h 46"/>
                  <a:gd name="T24" fmla="*/ 463 w 22"/>
                  <a:gd name="T25" fmla="*/ 254 h 46"/>
                  <a:gd name="T26" fmla="*/ 503 w 22"/>
                  <a:gd name="T27" fmla="*/ 348 h 46"/>
                  <a:gd name="T28" fmla="*/ 570 w 22"/>
                  <a:gd name="T29" fmla="*/ 438 h 46"/>
                  <a:gd name="T30" fmla="*/ 619 w 22"/>
                  <a:gd name="T31" fmla="*/ 533 h 46"/>
                  <a:gd name="T32" fmla="*/ 688 w 22"/>
                  <a:gd name="T33" fmla="*/ 533 h 46"/>
                  <a:gd name="T34" fmla="*/ 463 w 22"/>
                  <a:gd name="T35" fmla="*/ 730 h 46"/>
                  <a:gd name="T36" fmla="*/ 503 w 22"/>
                  <a:gd name="T37" fmla="*/ 943 h 46"/>
                  <a:gd name="T38" fmla="*/ 532 w 22"/>
                  <a:gd name="T39" fmla="*/ 972 h 46"/>
                  <a:gd name="T40" fmla="*/ 532 w 22"/>
                  <a:gd name="T41" fmla="*/ 1128 h 46"/>
                  <a:gd name="T42" fmla="*/ 532 w 22"/>
                  <a:gd name="T43" fmla="*/ 1426 h 46"/>
                  <a:gd name="T44" fmla="*/ 532 w 22"/>
                  <a:gd name="T45" fmla="*/ 1332 h 46"/>
                  <a:gd name="T46" fmla="*/ 503 w 22"/>
                  <a:gd name="T47" fmla="*/ 1128 h 46"/>
                  <a:gd name="T48" fmla="*/ 503 w 22"/>
                  <a:gd name="T49" fmla="*/ 1291 h 46"/>
                  <a:gd name="T50" fmla="*/ 435 w 22"/>
                  <a:gd name="T51" fmla="*/ 972 h 46"/>
                  <a:gd name="T52" fmla="*/ 463 w 22"/>
                  <a:gd name="T53" fmla="*/ 943 h 46"/>
                  <a:gd name="T54" fmla="*/ 463 w 22"/>
                  <a:gd name="T55" fmla="*/ 690 h 46"/>
                  <a:gd name="T56" fmla="*/ 619 w 22"/>
                  <a:gd name="T57" fmla="*/ 573 h 46"/>
                  <a:gd name="T58" fmla="*/ 570 w 22"/>
                  <a:gd name="T59" fmla="*/ 505 h 46"/>
                  <a:gd name="T60" fmla="*/ 503 w 22"/>
                  <a:gd name="T61" fmla="*/ 370 h 46"/>
                  <a:gd name="T62" fmla="*/ 409 w 22"/>
                  <a:gd name="T63" fmla="*/ 370 h 46"/>
                  <a:gd name="T64" fmla="*/ 463 w 22"/>
                  <a:gd name="T65" fmla="*/ 225 h 46"/>
                  <a:gd name="T66" fmla="*/ 435 w 22"/>
                  <a:gd name="T67" fmla="*/ 28 h 46"/>
                  <a:gd name="T68" fmla="*/ 369 w 22"/>
                  <a:gd name="T69" fmla="*/ 118 h 46"/>
                  <a:gd name="T70" fmla="*/ 279 w 22"/>
                  <a:gd name="T71" fmla="*/ 156 h 46"/>
                  <a:gd name="T72" fmla="*/ 156 w 22"/>
                  <a:gd name="T73" fmla="*/ 370 h 46"/>
                  <a:gd name="T74" fmla="*/ 95 w 22"/>
                  <a:gd name="T75" fmla="*/ 476 h 46"/>
                  <a:gd name="T76" fmla="*/ 66 w 22"/>
                  <a:gd name="T77" fmla="*/ 602 h 46"/>
                  <a:gd name="T78" fmla="*/ 156 w 22"/>
                  <a:gd name="T79" fmla="*/ 730 h 46"/>
                  <a:gd name="T80" fmla="*/ 225 w 22"/>
                  <a:gd name="T81" fmla="*/ 943 h 46"/>
                  <a:gd name="T82" fmla="*/ 340 w 22"/>
                  <a:gd name="T83" fmla="*/ 877 h 46"/>
                  <a:gd name="T84" fmla="*/ 369 w 22"/>
                  <a:gd name="T85" fmla="*/ 853 h 4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" h="46">
                    <a:moveTo>
                      <a:pt x="17" y="46"/>
                    </a:move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5"/>
                      <a:pt x="15" y="43"/>
                      <a:pt x="15" y="43"/>
                    </a:cubicBezTo>
                    <a:cubicBezTo>
                      <a:pt x="16" y="42"/>
                      <a:pt x="16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6" y="40"/>
                      <a:pt x="15" y="39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5"/>
                      <a:pt x="13" y="33"/>
                      <a:pt x="13" y="31"/>
                    </a:cubicBezTo>
                    <a:cubicBezTo>
                      <a:pt x="13" y="31"/>
                      <a:pt x="13" y="30"/>
                      <a:pt x="12" y="30"/>
                    </a:cubicBezTo>
                    <a:cubicBezTo>
                      <a:pt x="12" y="30"/>
                      <a:pt x="12" y="30"/>
                      <a:pt x="12" y="29"/>
                    </a:cubicBezTo>
                    <a:cubicBezTo>
                      <a:pt x="11" y="31"/>
                      <a:pt x="9" y="32"/>
                      <a:pt x="7" y="32"/>
                    </a:cubicBezTo>
                    <a:cubicBezTo>
                      <a:pt x="7" y="32"/>
                      <a:pt x="6" y="32"/>
                      <a:pt x="6" y="31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6" y="28"/>
                      <a:pt x="6" y="26"/>
                      <a:pt x="5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3"/>
                      <a:pt x="4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1"/>
                      <a:pt x="1" y="21"/>
                      <a:pt x="0" y="19"/>
                    </a:cubicBezTo>
                    <a:cubicBezTo>
                      <a:pt x="0" y="18"/>
                      <a:pt x="1" y="18"/>
                      <a:pt x="1" y="17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3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7" y="7"/>
                      <a:pt x="7" y="6"/>
                    </a:cubicBezTo>
                    <a:cubicBezTo>
                      <a:pt x="7" y="5"/>
                      <a:pt x="8" y="5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4" y="0"/>
                      <a:pt x="15" y="1"/>
                      <a:pt x="15" y="1"/>
                    </a:cubicBezTo>
                    <a:cubicBezTo>
                      <a:pt x="15" y="1"/>
                      <a:pt x="15" y="2"/>
                      <a:pt x="15" y="2"/>
                    </a:cubicBezTo>
                    <a:cubicBezTo>
                      <a:pt x="16" y="3"/>
                      <a:pt x="17" y="4"/>
                      <a:pt x="17" y="6"/>
                    </a:cubicBezTo>
                    <a:cubicBezTo>
                      <a:pt x="16" y="7"/>
                      <a:pt x="16" y="8"/>
                      <a:pt x="15" y="8"/>
                    </a:cubicBezTo>
                    <a:cubicBezTo>
                      <a:pt x="15" y="8"/>
                      <a:pt x="15" y="9"/>
                      <a:pt x="15" y="9"/>
                    </a:cubicBezTo>
                    <a:cubicBezTo>
                      <a:pt x="14" y="10"/>
                      <a:pt x="14" y="10"/>
                      <a:pt x="14" y="11"/>
                    </a:cubicBezTo>
                    <a:cubicBezTo>
                      <a:pt x="15" y="11"/>
                      <a:pt x="15" y="11"/>
                      <a:pt x="16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8" y="13"/>
                      <a:pt x="18" y="13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5"/>
                      <a:pt x="19" y="16"/>
                      <a:pt x="19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1" y="19"/>
                    </a:cubicBezTo>
                    <a:cubicBezTo>
                      <a:pt x="20" y="20"/>
                      <a:pt x="18" y="23"/>
                      <a:pt x="15" y="23"/>
                    </a:cubicBezTo>
                    <a:cubicBezTo>
                      <a:pt x="15" y="23"/>
                      <a:pt x="14" y="23"/>
                      <a:pt x="14" y="23"/>
                    </a:cubicBezTo>
                    <a:cubicBezTo>
                      <a:pt x="14" y="24"/>
                      <a:pt x="15" y="26"/>
                      <a:pt x="15" y="28"/>
                    </a:cubicBezTo>
                    <a:cubicBezTo>
                      <a:pt x="16" y="29"/>
                      <a:pt x="16" y="29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7" y="31"/>
                      <a:pt x="17" y="31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5" y="34"/>
                      <a:pt x="16" y="34"/>
                      <a:pt x="16" y="35"/>
                    </a:cubicBezTo>
                    <a:cubicBezTo>
                      <a:pt x="17" y="35"/>
                      <a:pt x="17" y="35"/>
                      <a:pt x="17" y="36"/>
                    </a:cubicBezTo>
                    <a:cubicBezTo>
                      <a:pt x="17" y="38"/>
                      <a:pt x="18" y="39"/>
                      <a:pt x="19" y="40"/>
                    </a:cubicBezTo>
                    <a:cubicBezTo>
                      <a:pt x="19" y="41"/>
                      <a:pt x="18" y="42"/>
                      <a:pt x="18" y="43"/>
                    </a:cubicBezTo>
                    <a:cubicBezTo>
                      <a:pt x="17" y="44"/>
                      <a:pt x="17" y="44"/>
                      <a:pt x="17" y="45"/>
                    </a:cubicBezTo>
                    <a:lnTo>
                      <a:pt x="17" y="46"/>
                    </a:lnTo>
                    <a:close/>
                    <a:moveTo>
                      <a:pt x="16" y="41"/>
                    </a:moveTo>
                    <a:cubicBezTo>
                      <a:pt x="17" y="41"/>
                      <a:pt x="17" y="42"/>
                      <a:pt x="17" y="42"/>
                    </a:cubicBezTo>
                    <a:cubicBezTo>
                      <a:pt x="17" y="42"/>
                      <a:pt x="17" y="41"/>
                      <a:pt x="17" y="41"/>
                    </a:cubicBezTo>
                    <a:cubicBezTo>
                      <a:pt x="17" y="39"/>
                      <a:pt x="16" y="38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7" y="39"/>
                      <a:pt x="16" y="41"/>
                    </a:cubicBezTo>
                    <a:close/>
                    <a:moveTo>
                      <a:pt x="12" y="28"/>
                    </a:moveTo>
                    <a:cubicBezTo>
                      <a:pt x="12" y="28"/>
                      <a:pt x="12" y="29"/>
                      <a:pt x="13" y="29"/>
                    </a:cubicBezTo>
                    <a:cubicBezTo>
                      <a:pt x="13" y="29"/>
                      <a:pt x="14" y="30"/>
                      <a:pt x="14" y="31"/>
                    </a:cubicBezTo>
                    <a:cubicBezTo>
                      <a:pt x="14" y="32"/>
                      <a:pt x="15" y="32"/>
                      <a:pt x="15" y="33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0"/>
                      <a:pt x="15" y="30"/>
                    </a:cubicBezTo>
                    <a:cubicBezTo>
                      <a:pt x="15" y="30"/>
                      <a:pt x="15" y="29"/>
                      <a:pt x="14" y="28"/>
                    </a:cubicBezTo>
                    <a:cubicBezTo>
                      <a:pt x="13" y="26"/>
                      <a:pt x="13" y="24"/>
                      <a:pt x="13" y="23"/>
                    </a:cubicBezTo>
                    <a:cubicBezTo>
                      <a:pt x="14" y="22"/>
                      <a:pt x="14" y="22"/>
                      <a:pt x="15" y="22"/>
                    </a:cubicBezTo>
                    <a:cubicBezTo>
                      <a:pt x="17" y="21"/>
                      <a:pt x="19" y="20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7"/>
                      <a:pt x="19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6"/>
                      <a:pt x="17" y="15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3"/>
                      <a:pt x="16" y="12"/>
                      <a:pt x="16" y="12"/>
                    </a:cubicBezTo>
                    <a:cubicBezTo>
                      <a:pt x="15" y="12"/>
                      <a:pt x="14" y="12"/>
                      <a:pt x="14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1"/>
                      <a:pt x="13" y="11"/>
                    </a:cubicBezTo>
                    <a:cubicBezTo>
                      <a:pt x="13" y="10"/>
                      <a:pt x="13" y="9"/>
                      <a:pt x="14" y="9"/>
                    </a:cubicBezTo>
                    <a:cubicBezTo>
                      <a:pt x="14" y="8"/>
                      <a:pt x="14" y="8"/>
                      <a:pt x="15" y="7"/>
                    </a:cubicBezTo>
                    <a:cubicBezTo>
                      <a:pt x="15" y="7"/>
                      <a:pt x="15" y="6"/>
                      <a:pt x="15" y="6"/>
                    </a:cubicBezTo>
                    <a:cubicBezTo>
                      <a:pt x="16" y="4"/>
                      <a:pt x="15" y="4"/>
                      <a:pt x="14" y="3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3" y="3"/>
                      <a:pt x="13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8" y="7"/>
                    </a:cubicBezTo>
                    <a:cubicBezTo>
                      <a:pt x="8" y="7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6"/>
                      <a:pt x="3" y="17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2" y="20"/>
                      <a:pt x="2" y="20"/>
                      <a:pt x="3" y="21"/>
                    </a:cubicBezTo>
                    <a:cubicBezTo>
                      <a:pt x="4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7" y="26"/>
                      <a:pt x="7" y="28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11" y="30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8"/>
                      <a:pt x="12" y="28"/>
                      <a:pt x="1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5" name="Freeform 592"/>
              <p:cNvSpPr>
                <a:spLocks/>
              </p:cNvSpPr>
              <p:nvPr/>
            </p:nvSpPr>
            <p:spPr bwMode="auto">
              <a:xfrm>
                <a:off x="3355" y="173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6 w 1"/>
                  <a:gd name="T5" fmla="*/ 16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6" name="Freeform 593"/>
              <p:cNvSpPr>
                <a:spLocks/>
              </p:cNvSpPr>
              <p:nvPr/>
            </p:nvSpPr>
            <p:spPr bwMode="auto">
              <a:xfrm>
                <a:off x="3352" y="1735"/>
                <a:ext cx="5" cy="4"/>
              </a:xfrm>
              <a:custGeom>
                <a:avLst/>
                <a:gdLst>
                  <a:gd name="T0" fmla="*/ 83 w 2"/>
                  <a:gd name="T1" fmla="*/ 32 h 2"/>
                  <a:gd name="T2" fmla="*/ 0 w 2"/>
                  <a:gd name="T3" fmla="*/ 32 h 2"/>
                  <a:gd name="T4" fmla="*/ 50 w 2"/>
                  <a:gd name="T5" fmla="*/ 16 h 2"/>
                  <a:gd name="T6" fmla="*/ 50 w 2"/>
                  <a:gd name="T7" fmla="*/ 16 h 2"/>
                  <a:gd name="T8" fmla="*/ 83 w 2"/>
                  <a:gd name="T9" fmla="*/ 0 h 2"/>
                  <a:gd name="T10" fmla="*/ 83 w 2"/>
                  <a:gd name="T11" fmla="*/ 3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7" name="Freeform 594"/>
              <p:cNvSpPr>
                <a:spLocks/>
              </p:cNvSpPr>
              <p:nvPr/>
            </p:nvSpPr>
            <p:spPr bwMode="auto">
              <a:xfrm>
                <a:off x="3376" y="1720"/>
                <a:ext cx="31" cy="26"/>
              </a:xfrm>
              <a:custGeom>
                <a:avLst/>
                <a:gdLst>
                  <a:gd name="T0" fmla="*/ 393 w 13"/>
                  <a:gd name="T1" fmla="*/ 0 h 11"/>
                  <a:gd name="T2" fmla="*/ 284 w 13"/>
                  <a:gd name="T3" fmla="*/ 225 h 11"/>
                  <a:gd name="T4" fmla="*/ 284 w 13"/>
                  <a:gd name="T5" fmla="*/ 279 h 11"/>
                  <a:gd name="T6" fmla="*/ 188 w 13"/>
                  <a:gd name="T7" fmla="*/ 319 h 11"/>
                  <a:gd name="T8" fmla="*/ 98 w 13"/>
                  <a:gd name="T9" fmla="*/ 279 h 11"/>
                  <a:gd name="T10" fmla="*/ 69 w 13"/>
                  <a:gd name="T11" fmla="*/ 279 h 11"/>
                  <a:gd name="T12" fmla="*/ 69 w 13"/>
                  <a:gd name="T13" fmla="*/ 225 h 11"/>
                  <a:gd name="T14" fmla="*/ 29 w 13"/>
                  <a:gd name="T15" fmla="*/ 156 h 11"/>
                  <a:gd name="T16" fmla="*/ 98 w 13"/>
                  <a:gd name="T17" fmla="*/ 28 h 11"/>
                  <a:gd name="T18" fmla="*/ 255 w 13"/>
                  <a:gd name="T19" fmla="*/ 66 h 11"/>
                  <a:gd name="T20" fmla="*/ 393 w 13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" h="11">
                    <a:moveTo>
                      <a:pt x="12" y="0"/>
                    </a:moveTo>
                    <a:cubicBezTo>
                      <a:pt x="12" y="3"/>
                      <a:pt x="13" y="7"/>
                      <a:pt x="9" y="7"/>
                    </a:cubicBezTo>
                    <a:cubicBezTo>
                      <a:pt x="8" y="7"/>
                      <a:pt x="9" y="8"/>
                      <a:pt x="9" y="9"/>
                    </a:cubicBezTo>
                    <a:cubicBezTo>
                      <a:pt x="8" y="9"/>
                      <a:pt x="7" y="9"/>
                      <a:pt x="6" y="10"/>
                    </a:cubicBezTo>
                    <a:cubicBezTo>
                      <a:pt x="6" y="11"/>
                      <a:pt x="3" y="10"/>
                      <a:pt x="3" y="9"/>
                    </a:cubicBezTo>
                    <a:cubicBezTo>
                      <a:pt x="3" y="9"/>
                      <a:pt x="3" y="9"/>
                      <a:pt x="2" y="9"/>
                    </a:cubicBezTo>
                    <a:cubicBezTo>
                      <a:pt x="2" y="9"/>
                      <a:pt x="2" y="8"/>
                      <a:pt x="2" y="7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4" y="0"/>
                      <a:pt x="7" y="1"/>
                      <a:pt x="8" y="2"/>
                    </a:cubicBezTo>
                    <a:cubicBezTo>
                      <a:pt x="8" y="2"/>
                      <a:pt x="12" y="1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8" name="Freeform 595"/>
              <p:cNvSpPr>
                <a:spLocks noEditPoints="1"/>
              </p:cNvSpPr>
              <p:nvPr/>
            </p:nvSpPr>
            <p:spPr bwMode="auto">
              <a:xfrm>
                <a:off x="3376" y="1718"/>
                <a:ext cx="31" cy="28"/>
              </a:xfrm>
              <a:custGeom>
                <a:avLst/>
                <a:gdLst>
                  <a:gd name="T0" fmla="*/ 165 w 13"/>
                  <a:gd name="T1" fmla="*/ 355 h 12"/>
                  <a:gd name="T2" fmla="*/ 98 w 13"/>
                  <a:gd name="T3" fmla="*/ 331 h 12"/>
                  <a:gd name="T4" fmla="*/ 98 w 13"/>
                  <a:gd name="T5" fmla="*/ 331 h 12"/>
                  <a:gd name="T6" fmla="*/ 69 w 13"/>
                  <a:gd name="T7" fmla="*/ 331 h 12"/>
                  <a:gd name="T8" fmla="*/ 69 w 13"/>
                  <a:gd name="T9" fmla="*/ 294 h 12"/>
                  <a:gd name="T10" fmla="*/ 29 w 13"/>
                  <a:gd name="T11" fmla="*/ 240 h 12"/>
                  <a:gd name="T12" fmla="*/ 29 w 13"/>
                  <a:gd name="T13" fmla="*/ 201 h 12"/>
                  <a:gd name="T14" fmla="*/ 0 w 13"/>
                  <a:gd name="T15" fmla="*/ 180 h 12"/>
                  <a:gd name="T16" fmla="*/ 69 w 13"/>
                  <a:gd name="T17" fmla="*/ 28 h 12"/>
                  <a:gd name="T18" fmla="*/ 255 w 13"/>
                  <a:gd name="T19" fmla="*/ 65 h 12"/>
                  <a:gd name="T20" fmla="*/ 393 w 13"/>
                  <a:gd name="T21" fmla="*/ 28 h 12"/>
                  <a:gd name="T22" fmla="*/ 420 w 13"/>
                  <a:gd name="T23" fmla="*/ 0 h 12"/>
                  <a:gd name="T24" fmla="*/ 420 w 13"/>
                  <a:gd name="T25" fmla="*/ 28 h 12"/>
                  <a:gd name="T26" fmla="*/ 420 w 13"/>
                  <a:gd name="T27" fmla="*/ 65 h 12"/>
                  <a:gd name="T28" fmla="*/ 284 w 13"/>
                  <a:gd name="T29" fmla="*/ 266 h 12"/>
                  <a:gd name="T30" fmla="*/ 284 w 13"/>
                  <a:gd name="T31" fmla="*/ 294 h 12"/>
                  <a:gd name="T32" fmla="*/ 255 w 13"/>
                  <a:gd name="T33" fmla="*/ 294 h 12"/>
                  <a:gd name="T34" fmla="*/ 234 w 13"/>
                  <a:gd name="T35" fmla="*/ 331 h 12"/>
                  <a:gd name="T36" fmla="*/ 165 w 13"/>
                  <a:gd name="T37" fmla="*/ 355 h 12"/>
                  <a:gd name="T38" fmla="*/ 136 w 13"/>
                  <a:gd name="T39" fmla="*/ 266 h 12"/>
                  <a:gd name="T40" fmla="*/ 136 w 13"/>
                  <a:gd name="T41" fmla="*/ 294 h 12"/>
                  <a:gd name="T42" fmla="*/ 136 w 13"/>
                  <a:gd name="T43" fmla="*/ 294 h 12"/>
                  <a:gd name="T44" fmla="*/ 188 w 13"/>
                  <a:gd name="T45" fmla="*/ 294 h 12"/>
                  <a:gd name="T46" fmla="*/ 255 w 13"/>
                  <a:gd name="T47" fmla="*/ 266 h 12"/>
                  <a:gd name="T48" fmla="*/ 255 w 13"/>
                  <a:gd name="T49" fmla="*/ 266 h 12"/>
                  <a:gd name="T50" fmla="*/ 255 w 13"/>
                  <a:gd name="T51" fmla="*/ 266 h 12"/>
                  <a:gd name="T52" fmla="*/ 255 w 13"/>
                  <a:gd name="T53" fmla="*/ 240 h 12"/>
                  <a:gd name="T54" fmla="*/ 284 w 13"/>
                  <a:gd name="T55" fmla="*/ 240 h 12"/>
                  <a:gd name="T56" fmla="*/ 393 w 13"/>
                  <a:gd name="T57" fmla="*/ 65 h 12"/>
                  <a:gd name="T58" fmla="*/ 393 w 13"/>
                  <a:gd name="T59" fmla="*/ 65 h 12"/>
                  <a:gd name="T60" fmla="*/ 255 w 13"/>
                  <a:gd name="T61" fmla="*/ 86 h 12"/>
                  <a:gd name="T62" fmla="*/ 255 w 13"/>
                  <a:gd name="T63" fmla="*/ 86 h 12"/>
                  <a:gd name="T64" fmla="*/ 255 w 13"/>
                  <a:gd name="T65" fmla="*/ 86 h 12"/>
                  <a:gd name="T66" fmla="*/ 136 w 13"/>
                  <a:gd name="T67" fmla="*/ 65 h 12"/>
                  <a:gd name="T68" fmla="*/ 98 w 13"/>
                  <a:gd name="T69" fmla="*/ 65 h 12"/>
                  <a:gd name="T70" fmla="*/ 29 w 13"/>
                  <a:gd name="T71" fmla="*/ 180 h 12"/>
                  <a:gd name="T72" fmla="*/ 69 w 13"/>
                  <a:gd name="T73" fmla="*/ 201 h 12"/>
                  <a:gd name="T74" fmla="*/ 69 w 13"/>
                  <a:gd name="T75" fmla="*/ 240 h 12"/>
                  <a:gd name="T76" fmla="*/ 98 w 13"/>
                  <a:gd name="T77" fmla="*/ 266 h 12"/>
                  <a:gd name="T78" fmla="*/ 136 w 13"/>
                  <a:gd name="T79" fmla="*/ 266 h 1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" h="12">
                    <a:moveTo>
                      <a:pt x="5" y="12"/>
                    </a:moveTo>
                    <a:cubicBezTo>
                      <a:pt x="4" y="12"/>
                      <a:pt x="4" y="12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1"/>
                      <a:pt x="7" y="1"/>
                      <a:pt x="8" y="2"/>
                    </a:cubicBezTo>
                    <a:cubicBezTo>
                      <a:pt x="9" y="2"/>
                      <a:pt x="11" y="1"/>
                      <a:pt x="12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5"/>
                      <a:pt x="13" y="8"/>
                      <a:pt x="9" y="9"/>
                    </a:cubicBezTo>
                    <a:cubicBezTo>
                      <a:pt x="10" y="9"/>
                      <a:pt x="9" y="10"/>
                      <a:pt x="9" y="10"/>
                    </a:cubicBezTo>
                    <a:cubicBezTo>
                      <a:pt x="9" y="10"/>
                      <a:pt x="8" y="10"/>
                      <a:pt x="8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lose/>
                    <a:moveTo>
                      <a:pt x="4" y="9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6" y="11"/>
                      <a:pt x="6" y="10"/>
                    </a:cubicBezTo>
                    <a:cubicBezTo>
                      <a:pt x="6" y="10"/>
                      <a:pt x="7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12" y="7"/>
                      <a:pt x="12" y="5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5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6"/>
                      <a:pt x="1" y="6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2" y="8"/>
                      <a:pt x="2" y="9"/>
                      <a:pt x="3" y="9"/>
                    </a:cubicBezTo>
                    <a:lnTo>
                      <a:pt x="4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9" name="Freeform 596"/>
              <p:cNvSpPr>
                <a:spLocks/>
              </p:cNvSpPr>
              <p:nvPr/>
            </p:nvSpPr>
            <p:spPr bwMode="auto">
              <a:xfrm>
                <a:off x="3220" y="1456"/>
                <a:ext cx="336" cy="234"/>
              </a:xfrm>
              <a:custGeom>
                <a:avLst/>
                <a:gdLst>
                  <a:gd name="T0" fmla="*/ 225 w 142"/>
                  <a:gd name="T1" fmla="*/ 1347 h 99"/>
                  <a:gd name="T2" fmla="*/ 464 w 142"/>
                  <a:gd name="T3" fmla="*/ 938 h 99"/>
                  <a:gd name="T4" fmla="*/ 660 w 142"/>
                  <a:gd name="T5" fmla="*/ 754 h 99"/>
                  <a:gd name="T6" fmla="*/ 873 w 142"/>
                  <a:gd name="T7" fmla="*/ 619 h 99"/>
                  <a:gd name="T8" fmla="*/ 1126 w 142"/>
                  <a:gd name="T9" fmla="*/ 619 h 99"/>
                  <a:gd name="T10" fmla="*/ 1406 w 142"/>
                  <a:gd name="T11" fmla="*/ 938 h 99"/>
                  <a:gd name="T12" fmla="*/ 1947 w 142"/>
                  <a:gd name="T13" fmla="*/ 1151 h 99"/>
                  <a:gd name="T14" fmla="*/ 2475 w 142"/>
                  <a:gd name="T15" fmla="*/ 1189 h 99"/>
                  <a:gd name="T16" fmla="*/ 2794 w 142"/>
                  <a:gd name="T17" fmla="*/ 938 h 99"/>
                  <a:gd name="T18" fmla="*/ 3045 w 142"/>
                  <a:gd name="T19" fmla="*/ 872 h 99"/>
                  <a:gd name="T20" fmla="*/ 3258 w 142"/>
                  <a:gd name="T21" fmla="*/ 659 h 99"/>
                  <a:gd name="T22" fmla="*/ 3074 w 142"/>
                  <a:gd name="T23" fmla="*/ 435 h 99"/>
                  <a:gd name="T24" fmla="*/ 3393 w 142"/>
                  <a:gd name="T25" fmla="*/ 225 h 99"/>
                  <a:gd name="T26" fmla="*/ 3606 w 142"/>
                  <a:gd name="T27" fmla="*/ 0 h 99"/>
                  <a:gd name="T28" fmla="*/ 3881 w 142"/>
                  <a:gd name="T29" fmla="*/ 319 h 99"/>
                  <a:gd name="T30" fmla="*/ 4226 w 142"/>
                  <a:gd name="T31" fmla="*/ 659 h 99"/>
                  <a:gd name="T32" fmla="*/ 4385 w 142"/>
                  <a:gd name="T33" fmla="*/ 754 h 99"/>
                  <a:gd name="T34" fmla="*/ 4172 w 142"/>
                  <a:gd name="T35" fmla="*/ 1005 h 99"/>
                  <a:gd name="T36" fmla="*/ 3947 w 142"/>
                  <a:gd name="T37" fmla="*/ 1257 h 99"/>
                  <a:gd name="T38" fmla="*/ 3668 w 142"/>
                  <a:gd name="T39" fmla="*/ 1442 h 99"/>
                  <a:gd name="T40" fmla="*/ 3443 w 142"/>
                  <a:gd name="T41" fmla="*/ 1463 h 99"/>
                  <a:gd name="T42" fmla="*/ 3327 w 142"/>
                  <a:gd name="T43" fmla="*/ 1463 h 99"/>
                  <a:gd name="T44" fmla="*/ 3327 w 142"/>
                  <a:gd name="T45" fmla="*/ 1692 h 99"/>
                  <a:gd name="T46" fmla="*/ 3537 w 142"/>
                  <a:gd name="T47" fmla="*/ 1716 h 99"/>
                  <a:gd name="T48" fmla="*/ 3511 w 142"/>
                  <a:gd name="T49" fmla="*/ 2151 h 99"/>
                  <a:gd name="T50" fmla="*/ 3393 w 142"/>
                  <a:gd name="T51" fmla="*/ 2314 h 99"/>
                  <a:gd name="T52" fmla="*/ 3483 w 142"/>
                  <a:gd name="T53" fmla="*/ 2335 h 99"/>
                  <a:gd name="T54" fmla="*/ 3353 w 142"/>
                  <a:gd name="T55" fmla="*/ 2586 h 99"/>
                  <a:gd name="T56" fmla="*/ 3192 w 142"/>
                  <a:gd name="T57" fmla="*/ 2810 h 99"/>
                  <a:gd name="T58" fmla="*/ 2939 w 142"/>
                  <a:gd name="T59" fmla="*/ 2905 h 99"/>
                  <a:gd name="T60" fmla="*/ 2939 w 142"/>
                  <a:gd name="T61" fmla="*/ 2905 h 99"/>
                  <a:gd name="T62" fmla="*/ 2849 w 142"/>
                  <a:gd name="T63" fmla="*/ 2905 h 99"/>
                  <a:gd name="T64" fmla="*/ 2503 w 142"/>
                  <a:gd name="T65" fmla="*/ 2999 h 99"/>
                  <a:gd name="T66" fmla="*/ 2229 w 142"/>
                  <a:gd name="T67" fmla="*/ 2905 h 99"/>
                  <a:gd name="T68" fmla="*/ 2066 w 142"/>
                  <a:gd name="T69" fmla="*/ 2933 h 99"/>
                  <a:gd name="T70" fmla="*/ 1947 w 142"/>
                  <a:gd name="T71" fmla="*/ 2971 h 99"/>
                  <a:gd name="T72" fmla="*/ 1725 w 142"/>
                  <a:gd name="T73" fmla="*/ 2810 h 99"/>
                  <a:gd name="T74" fmla="*/ 1630 w 142"/>
                  <a:gd name="T75" fmla="*/ 2401 h 99"/>
                  <a:gd name="T76" fmla="*/ 1311 w 142"/>
                  <a:gd name="T77" fmla="*/ 2498 h 99"/>
                  <a:gd name="T78" fmla="*/ 873 w 142"/>
                  <a:gd name="T79" fmla="*/ 2470 h 99"/>
                  <a:gd name="T80" fmla="*/ 570 w 142"/>
                  <a:gd name="T81" fmla="*/ 2286 h 99"/>
                  <a:gd name="T82" fmla="*/ 369 w 142"/>
                  <a:gd name="T83" fmla="*/ 2217 h 99"/>
                  <a:gd name="T84" fmla="*/ 409 w 142"/>
                  <a:gd name="T85" fmla="*/ 1967 h 99"/>
                  <a:gd name="T86" fmla="*/ 225 w 142"/>
                  <a:gd name="T87" fmla="*/ 1811 h 99"/>
                  <a:gd name="T88" fmla="*/ 66 w 142"/>
                  <a:gd name="T89" fmla="*/ 1692 h 99"/>
                  <a:gd name="T90" fmla="*/ 0 w 142"/>
                  <a:gd name="T91" fmla="*/ 1463 h 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2" h="99">
                    <a:moveTo>
                      <a:pt x="0" y="47"/>
                    </a:moveTo>
                    <a:cubicBezTo>
                      <a:pt x="0" y="45"/>
                      <a:pt x="4" y="44"/>
                      <a:pt x="5" y="44"/>
                    </a:cubicBezTo>
                    <a:cubicBezTo>
                      <a:pt x="7" y="45"/>
                      <a:pt x="6" y="44"/>
                      <a:pt x="7" y="43"/>
                    </a:cubicBezTo>
                    <a:cubicBezTo>
                      <a:pt x="8" y="43"/>
                      <a:pt x="10" y="43"/>
                      <a:pt x="11" y="42"/>
                    </a:cubicBezTo>
                    <a:cubicBezTo>
                      <a:pt x="12" y="40"/>
                      <a:pt x="15" y="41"/>
                      <a:pt x="16" y="38"/>
                    </a:cubicBezTo>
                    <a:cubicBezTo>
                      <a:pt x="16" y="36"/>
                      <a:pt x="16" y="32"/>
                      <a:pt x="15" y="30"/>
                    </a:cubicBezTo>
                    <a:cubicBezTo>
                      <a:pt x="16" y="30"/>
                      <a:pt x="17" y="30"/>
                      <a:pt x="18" y="30"/>
                    </a:cubicBezTo>
                    <a:cubicBezTo>
                      <a:pt x="20" y="29"/>
                      <a:pt x="20" y="29"/>
                      <a:pt x="20" y="27"/>
                    </a:cubicBezTo>
                    <a:cubicBezTo>
                      <a:pt x="20" y="26"/>
                      <a:pt x="21" y="25"/>
                      <a:pt x="21" y="24"/>
                    </a:cubicBezTo>
                    <a:cubicBezTo>
                      <a:pt x="22" y="22"/>
                      <a:pt x="22" y="23"/>
                      <a:pt x="24" y="23"/>
                    </a:cubicBezTo>
                    <a:cubicBezTo>
                      <a:pt x="26" y="23"/>
                      <a:pt x="26" y="24"/>
                      <a:pt x="27" y="23"/>
                    </a:cubicBezTo>
                    <a:cubicBezTo>
                      <a:pt x="28" y="23"/>
                      <a:pt x="27" y="21"/>
                      <a:pt x="28" y="20"/>
                    </a:cubicBezTo>
                    <a:cubicBezTo>
                      <a:pt x="28" y="18"/>
                      <a:pt x="29" y="19"/>
                      <a:pt x="30" y="18"/>
                    </a:cubicBezTo>
                    <a:cubicBezTo>
                      <a:pt x="31" y="16"/>
                      <a:pt x="31" y="18"/>
                      <a:pt x="33" y="17"/>
                    </a:cubicBezTo>
                    <a:cubicBezTo>
                      <a:pt x="33" y="18"/>
                      <a:pt x="34" y="20"/>
                      <a:pt x="36" y="20"/>
                    </a:cubicBezTo>
                    <a:cubicBezTo>
                      <a:pt x="39" y="21"/>
                      <a:pt x="38" y="22"/>
                      <a:pt x="39" y="25"/>
                    </a:cubicBezTo>
                    <a:cubicBezTo>
                      <a:pt x="40" y="25"/>
                      <a:pt x="39" y="29"/>
                      <a:pt x="39" y="29"/>
                    </a:cubicBezTo>
                    <a:cubicBezTo>
                      <a:pt x="41" y="30"/>
                      <a:pt x="44" y="30"/>
                      <a:pt x="45" y="30"/>
                    </a:cubicBezTo>
                    <a:cubicBezTo>
                      <a:pt x="47" y="31"/>
                      <a:pt x="49" y="31"/>
                      <a:pt x="50" y="33"/>
                    </a:cubicBezTo>
                    <a:cubicBezTo>
                      <a:pt x="51" y="34"/>
                      <a:pt x="53" y="37"/>
                      <a:pt x="54" y="37"/>
                    </a:cubicBezTo>
                    <a:cubicBezTo>
                      <a:pt x="57" y="37"/>
                      <a:pt x="59" y="37"/>
                      <a:pt x="62" y="37"/>
                    </a:cubicBezTo>
                    <a:cubicBezTo>
                      <a:pt x="64" y="37"/>
                      <a:pt x="65" y="39"/>
                      <a:pt x="67" y="39"/>
                    </a:cubicBezTo>
                    <a:cubicBezTo>
                      <a:pt x="68" y="39"/>
                      <a:pt x="71" y="41"/>
                      <a:pt x="72" y="41"/>
                    </a:cubicBezTo>
                    <a:cubicBezTo>
                      <a:pt x="74" y="40"/>
                      <a:pt x="77" y="39"/>
                      <a:pt x="79" y="38"/>
                    </a:cubicBezTo>
                    <a:cubicBezTo>
                      <a:pt x="81" y="38"/>
                      <a:pt x="82" y="39"/>
                      <a:pt x="84" y="38"/>
                    </a:cubicBezTo>
                    <a:cubicBezTo>
                      <a:pt x="85" y="37"/>
                      <a:pt x="89" y="34"/>
                      <a:pt x="88" y="34"/>
                    </a:cubicBezTo>
                    <a:cubicBezTo>
                      <a:pt x="88" y="32"/>
                      <a:pt x="87" y="30"/>
                      <a:pt x="89" y="30"/>
                    </a:cubicBezTo>
                    <a:cubicBezTo>
                      <a:pt x="90" y="30"/>
                      <a:pt x="91" y="31"/>
                      <a:pt x="92" y="31"/>
                    </a:cubicBezTo>
                    <a:cubicBezTo>
                      <a:pt x="93" y="31"/>
                      <a:pt x="94" y="29"/>
                      <a:pt x="95" y="28"/>
                    </a:cubicBezTo>
                    <a:cubicBezTo>
                      <a:pt x="96" y="28"/>
                      <a:pt x="96" y="28"/>
                      <a:pt x="97" y="28"/>
                    </a:cubicBezTo>
                    <a:cubicBezTo>
                      <a:pt x="98" y="27"/>
                      <a:pt x="99" y="26"/>
                      <a:pt x="100" y="25"/>
                    </a:cubicBezTo>
                    <a:cubicBezTo>
                      <a:pt x="101" y="24"/>
                      <a:pt x="105" y="24"/>
                      <a:pt x="106" y="24"/>
                    </a:cubicBezTo>
                    <a:cubicBezTo>
                      <a:pt x="105" y="23"/>
                      <a:pt x="105" y="22"/>
                      <a:pt x="104" y="21"/>
                    </a:cubicBezTo>
                    <a:cubicBezTo>
                      <a:pt x="102" y="19"/>
                      <a:pt x="102" y="22"/>
                      <a:pt x="100" y="21"/>
                    </a:cubicBezTo>
                    <a:cubicBezTo>
                      <a:pt x="98" y="21"/>
                      <a:pt x="97" y="21"/>
                      <a:pt x="97" y="19"/>
                    </a:cubicBezTo>
                    <a:cubicBezTo>
                      <a:pt x="97" y="17"/>
                      <a:pt x="97" y="16"/>
                      <a:pt x="98" y="14"/>
                    </a:cubicBezTo>
                    <a:cubicBezTo>
                      <a:pt x="99" y="12"/>
                      <a:pt x="101" y="15"/>
                      <a:pt x="102" y="14"/>
                    </a:cubicBezTo>
                    <a:cubicBezTo>
                      <a:pt x="104" y="14"/>
                      <a:pt x="105" y="13"/>
                      <a:pt x="106" y="11"/>
                    </a:cubicBezTo>
                    <a:cubicBezTo>
                      <a:pt x="106" y="10"/>
                      <a:pt x="106" y="8"/>
                      <a:pt x="108" y="7"/>
                    </a:cubicBezTo>
                    <a:cubicBezTo>
                      <a:pt x="109" y="6"/>
                      <a:pt x="110" y="3"/>
                      <a:pt x="107" y="4"/>
                    </a:cubicBezTo>
                    <a:cubicBezTo>
                      <a:pt x="108" y="2"/>
                      <a:pt x="109" y="1"/>
                      <a:pt x="111" y="1"/>
                    </a:cubicBezTo>
                    <a:cubicBezTo>
                      <a:pt x="112" y="1"/>
                      <a:pt x="114" y="0"/>
                      <a:pt x="115" y="0"/>
                    </a:cubicBezTo>
                    <a:cubicBezTo>
                      <a:pt x="116" y="0"/>
                      <a:pt x="117" y="1"/>
                      <a:pt x="117" y="1"/>
                    </a:cubicBezTo>
                    <a:cubicBezTo>
                      <a:pt x="119" y="2"/>
                      <a:pt x="122" y="2"/>
                      <a:pt x="122" y="5"/>
                    </a:cubicBezTo>
                    <a:cubicBezTo>
                      <a:pt x="122" y="7"/>
                      <a:pt x="124" y="9"/>
                      <a:pt x="124" y="10"/>
                    </a:cubicBezTo>
                    <a:cubicBezTo>
                      <a:pt x="125" y="14"/>
                      <a:pt x="124" y="14"/>
                      <a:pt x="128" y="15"/>
                    </a:cubicBezTo>
                    <a:cubicBezTo>
                      <a:pt x="130" y="15"/>
                      <a:pt x="131" y="16"/>
                      <a:pt x="132" y="18"/>
                    </a:cubicBezTo>
                    <a:cubicBezTo>
                      <a:pt x="133" y="20"/>
                      <a:pt x="133" y="22"/>
                      <a:pt x="135" y="21"/>
                    </a:cubicBezTo>
                    <a:cubicBezTo>
                      <a:pt x="137" y="20"/>
                      <a:pt x="139" y="19"/>
                      <a:pt x="142" y="18"/>
                    </a:cubicBezTo>
                    <a:cubicBezTo>
                      <a:pt x="141" y="19"/>
                      <a:pt x="142" y="20"/>
                      <a:pt x="141" y="21"/>
                    </a:cubicBezTo>
                    <a:cubicBezTo>
                      <a:pt x="141" y="22"/>
                      <a:pt x="140" y="23"/>
                      <a:pt x="140" y="24"/>
                    </a:cubicBezTo>
                    <a:cubicBezTo>
                      <a:pt x="140" y="25"/>
                      <a:pt x="139" y="30"/>
                      <a:pt x="137" y="30"/>
                    </a:cubicBezTo>
                    <a:cubicBezTo>
                      <a:pt x="136" y="30"/>
                      <a:pt x="135" y="29"/>
                      <a:pt x="135" y="29"/>
                    </a:cubicBezTo>
                    <a:cubicBezTo>
                      <a:pt x="133" y="31"/>
                      <a:pt x="133" y="31"/>
                      <a:pt x="133" y="32"/>
                    </a:cubicBezTo>
                    <a:cubicBezTo>
                      <a:pt x="134" y="35"/>
                      <a:pt x="132" y="36"/>
                      <a:pt x="132" y="38"/>
                    </a:cubicBezTo>
                    <a:cubicBezTo>
                      <a:pt x="132" y="37"/>
                      <a:pt x="131" y="37"/>
                      <a:pt x="131" y="37"/>
                    </a:cubicBezTo>
                    <a:cubicBezTo>
                      <a:pt x="130" y="38"/>
                      <a:pt x="129" y="40"/>
                      <a:pt x="126" y="40"/>
                    </a:cubicBezTo>
                    <a:cubicBezTo>
                      <a:pt x="128" y="43"/>
                      <a:pt x="124" y="41"/>
                      <a:pt x="123" y="41"/>
                    </a:cubicBezTo>
                    <a:cubicBezTo>
                      <a:pt x="122" y="43"/>
                      <a:pt x="120" y="43"/>
                      <a:pt x="119" y="44"/>
                    </a:cubicBezTo>
                    <a:cubicBezTo>
                      <a:pt x="118" y="45"/>
                      <a:pt x="118" y="46"/>
                      <a:pt x="117" y="46"/>
                    </a:cubicBezTo>
                    <a:cubicBezTo>
                      <a:pt x="116" y="46"/>
                      <a:pt x="115" y="46"/>
                      <a:pt x="115" y="47"/>
                    </a:cubicBezTo>
                    <a:cubicBezTo>
                      <a:pt x="113" y="48"/>
                      <a:pt x="111" y="49"/>
                      <a:pt x="110" y="49"/>
                    </a:cubicBezTo>
                    <a:cubicBezTo>
                      <a:pt x="111" y="49"/>
                      <a:pt x="112" y="48"/>
                      <a:pt x="110" y="47"/>
                    </a:cubicBezTo>
                    <a:cubicBezTo>
                      <a:pt x="111" y="47"/>
                      <a:pt x="113" y="45"/>
                      <a:pt x="112" y="44"/>
                    </a:cubicBezTo>
                    <a:cubicBezTo>
                      <a:pt x="112" y="42"/>
                      <a:pt x="111" y="42"/>
                      <a:pt x="109" y="44"/>
                    </a:cubicBezTo>
                    <a:cubicBezTo>
                      <a:pt x="108" y="45"/>
                      <a:pt x="107" y="46"/>
                      <a:pt x="106" y="47"/>
                    </a:cubicBezTo>
                    <a:cubicBezTo>
                      <a:pt x="105" y="48"/>
                      <a:pt x="103" y="48"/>
                      <a:pt x="102" y="49"/>
                    </a:cubicBezTo>
                    <a:cubicBezTo>
                      <a:pt x="102" y="50"/>
                      <a:pt x="102" y="51"/>
                      <a:pt x="103" y="52"/>
                    </a:cubicBezTo>
                    <a:cubicBezTo>
                      <a:pt x="104" y="52"/>
                      <a:pt x="105" y="54"/>
                      <a:pt x="106" y="54"/>
                    </a:cubicBezTo>
                    <a:cubicBezTo>
                      <a:pt x="107" y="55"/>
                      <a:pt x="109" y="52"/>
                      <a:pt x="110" y="53"/>
                    </a:cubicBezTo>
                    <a:cubicBezTo>
                      <a:pt x="111" y="53"/>
                      <a:pt x="112" y="54"/>
                      <a:pt x="113" y="54"/>
                    </a:cubicBezTo>
                    <a:cubicBezTo>
                      <a:pt x="113" y="54"/>
                      <a:pt x="113" y="55"/>
                      <a:pt x="113" y="55"/>
                    </a:cubicBezTo>
                    <a:cubicBezTo>
                      <a:pt x="111" y="53"/>
                      <a:pt x="109" y="58"/>
                      <a:pt x="108" y="57"/>
                    </a:cubicBezTo>
                    <a:cubicBezTo>
                      <a:pt x="108" y="58"/>
                      <a:pt x="106" y="60"/>
                      <a:pt x="105" y="61"/>
                    </a:cubicBezTo>
                    <a:cubicBezTo>
                      <a:pt x="109" y="63"/>
                      <a:pt x="109" y="66"/>
                      <a:pt x="112" y="69"/>
                    </a:cubicBezTo>
                    <a:cubicBezTo>
                      <a:pt x="110" y="69"/>
                      <a:pt x="109" y="68"/>
                      <a:pt x="108" y="69"/>
                    </a:cubicBezTo>
                    <a:cubicBezTo>
                      <a:pt x="109" y="69"/>
                      <a:pt x="111" y="70"/>
                      <a:pt x="112" y="71"/>
                    </a:cubicBezTo>
                    <a:cubicBezTo>
                      <a:pt x="110" y="72"/>
                      <a:pt x="109" y="73"/>
                      <a:pt x="108" y="74"/>
                    </a:cubicBezTo>
                    <a:cubicBezTo>
                      <a:pt x="109" y="73"/>
                      <a:pt x="110" y="73"/>
                      <a:pt x="112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6"/>
                      <a:pt x="112" y="76"/>
                      <a:pt x="111" y="76"/>
                    </a:cubicBezTo>
                    <a:cubicBezTo>
                      <a:pt x="111" y="77"/>
                      <a:pt x="111" y="78"/>
                      <a:pt x="110" y="79"/>
                    </a:cubicBezTo>
                    <a:cubicBezTo>
                      <a:pt x="109" y="79"/>
                      <a:pt x="108" y="82"/>
                      <a:pt x="107" y="83"/>
                    </a:cubicBezTo>
                    <a:cubicBezTo>
                      <a:pt x="107" y="83"/>
                      <a:pt x="107" y="83"/>
                      <a:pt x="107" y="82"/>
                    </a:cubicBezTo>
                    <a:cubicBezTo>
                      <a:pt x="106" y="83"/>
                      <a:pt x="106" y="84"/>
                      <a:pt x="106" y="86"/>
                    </a:cubicBezTo>
                    <a:cubicBezTo>
                      <a:pt x="105" y="86"/>
                      <a:pt x="102" y="90"/>
                      <a:pt x="102" y="90"/>
                    </a:cubicBezTo>
                    <a:cubicBezTo>
                      <a:pt x="100" y="92"/>
                      <a:pt x="97" y="92"/>
                      <a:pt x="95" y="93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5" y="93"/>
                      <a:pt x="95" y="93"/>
                      <a:pt x="94" y="93"/>
                    </a:cubicBezTo>
                    <a:cubicBezTo>
                      <a:pt x="94" y="93"/>
                      <a:pt x="94" y="93"/>
                      <a:pt x="94" y="93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4" y="93"/>
                      <a:pt x="94" y="93"/>
                      <a:pt x="94" y="93"/>
                    </a:cubicBezTo>
                    <a:cubicBezTo>
                      <a:pt x="94" y="94"/>
                      <a:pt x="93" y="93"/>
                      <a:pt x="92" y="92"/>
                    </a:cubicBezTo>
                    <a:cubicBezTo>
                      <a:pt x="92" y="93"/>
                      <a:pt x="92" y="93"/>
                      <a:pt x="92" y="94"/>
                    </a:cubicBezTo>
                    <a:cubicBezTo>
                      <a:pt x="92" y="93"/>
                      <a:pt x="91" y="93"/>
                      <a:pt x="91" y="93"/>
                    </a:cubicBezTo>
                    <a:cubicBezTo>
                      <a:pt x="92" y="96"/>
                      <a:pt x="82" y="95"/>
                      <a:pt x="85" y="98"/>
                    </a:cubicBezTo>
                    <a:cubicBezTo>
                      <a:pt x="84" y="99"/>
                      <a:pt x="83" y="97"/>
                      <a:pt x="83" y="95"/>
                    </a:cubicBezTo>
                    <a:cubicBezTo>
                      <a:pt x="82" y="97"/>
                      <a:pt x="81" y="94"/>
                      <a:pt x="80" y="96"/>
                    </a:cubicBezTo>
                    <a:cubicBezTo>
                      <a:pt x="80" y="96"/>
                      <a:pt x="80" y="96"/>
                      <a:pt x="80" y="95"/>
                    </a:cubicBezTo>
                    <a:cubicBezTo>
                      <a:pt x="78" y="97"/>
                      <a:pt x="77" y="94"/>
                      <a:pt x="76" y="93"/>
                    </a:cubicBezTo>
                    <a:cubicBezTo>
                      <a:pt x="75" y="91"/>
                      <a:pt x="72" y="92"/>
                      <a:pt x="71" y="93"/>
                    </a:cubicBezTo>
                    <a:cubicBezTo>
                      <a:pt x="70" y="93"/>
                      <a:pt x="69" y="92"/>
                      <a:pt x="68" y="93"/>
                    </a:cubicBezTo>
                    <a:cubicBezTo>
                      <a:pt x="68" y="93"/>
                      <a:pt x="68" y="93"/>
                      <a:pt x="67" y="93"/>
                    </a:cubicBezTo>
                    <a:cubicBezTo>
                      <a:pt x="66" y="92"/>
                      <a:pt x="67" y="93"/>
                      <a:pt x="66" y="94"/>
                    </a:cubicBezTo>
                    <a:cubicBezTo>
                      <a:pt x="66" y="94"/>
                      <a:pt x="65" y="93"/>
                      <a:pt x="65" y="94"/>
                    </a:cubicBezTo>
                    <a:cubicBezTo>
                      <a:pt x="65" y="95"/>
                      <a:pt x="65" y="96"/>
                      <a:pt x="64" y="96"/>
                    </a:cubicBezTo>
                    <a:cubicBezTo>
                      <a:pt x="64" y="94"/>
                      <a:pt x="63" y="96"/>
                      <a:pt x="62" y="95"/>
                    </a:cubicBezTo>
                    <a:cubicBezTo>
                      <a:pt x="61" y="95"/>
                      <a:pt x="59" y="94"/>
                      <a:pt x="60" y="93"/>
                    </a:cubicBezTo>
                    <a:cubicBezTo>
                      <a:pt x="60" y="91"/>
                      <a:pt x="59" y="92"/>
                      <a:pt x="58" y="90"/>
                    </a:cubicBezTo>
                    <a:cubicBezTo>
                      <a:pt x="58" y="88"/>
                      <a:pt x="57" y="89"/>
                      <a:pt x="55" y="90"/>
                    </a:cubicBezTo>
                    <a:cubicBezTo>
                      <a:pt x="56" y="89"/>
                      <a:pt x="60" y="80"/>
                      <a:pt x="57" y="80"/>
                    </a:cubicBezTo>
                    <a:cubicBezTo>
                      <a:pt x="58" y="80"/>
                      <a:pt x="54" y="78"/>
                      <a:pt x="54" y="79"/>
                    </a:cubicBezTo>
                    <a:cubicBezTo>
                      <a:pt x="54" y="78"/>
                      <a:pt x="52" y="78"/>
                      <a:pt x="52" y="77"/>
                    </a:cubicBezTo>
                    <a:cubicBezTo>
                      <a:pt x="53" y="77"/>
                      <a:pt x="52" y="76"/>
                      <a:pt x="52" y="75"/>
                    </a:cubicBezTo>
                    <a:cubicBezTo>
                      <a:pt x="50" y="76"/>
                      <a:pt x="49" y="76"/>
                      <a:pt x="47" y="77"/>
                    </a:cubicBezTo>
                    <a:cubicBezTo>
                      <a:pt x="45" y="78"/>
                      <a:pt x="44" y="79"/>
                      <a:pt x="42" y="80"/>
                    </a:cubicBezTo>
                    <a:cubicBezTo>
                      <a:pt x="41" y="80"/>
                      <a:pt x="38" y="78"/>
                      <a:pt x="37" y="79"/>
                    </a:cubicBezTo>
                    <a:cubicBezTo>
                      <a:pt x="37" y="80"/>
                      <a:pt x="34" y="83"/>
                      <a:pt x="35" y="79"/>
                    </a:cubicBezTo>
                    <a:cubicBezTo>
                      <a:pt x="33" y="80"/>
                      <a:pt x="29" y="80"/>
                      <a:pt x="28" y="79"/>
                    </a:cubicBezTo>
                    <a:cubicBezTo>
                      <a:pt x="27" y="78"/>
                      <a:pt x="24" y="78"/>
                      <a:pt x="24" y="76"/>
                    </a:cubicBezTo>
                    <a:cubicBezTo>
                      <a:pt x="23" y="77"/>
                      <a:pt x="23" y="76"/>
                      <a:pt x="22" y="75"/>
                    </a:cubicBezTo>
                    <a:cubicBezTo>
                      <a:pt x="20" y="74"/>
                      <a:pt x="20" y="74"/>
                      <a:pt x="18" y="73"/>
                    </a:cubicBezTo>
                    <a:cubicBezTo>
                      <a:pt x="18" y="73"/>
                      <a:pt x="18" y="74"/>
                      <a:pt x="18" y="74"/>
                    </a:cubicBezTo>
                    <a:cubicBezTo>
                      <a:pt x="17" y="73"/>
                      <a:pt x="16" y="73"/>
                      <a:pt x="16" y="73"/>
                    </a:cubicBezTo>
                    <a:cubicBezTo>
                      <a:pt x="15" y="72"/>
                      <a:pt x="12" y="71"/>
                      <a:pt x="12" y="71"/>
                    </a:cubicBezTo>
                    <a:cubicBezTo>
                      <a:pt x="12" y="71"/>
                      <a:pt x="11" y="67"/>
                      <a:pt x="12" y="67"/>
                    </a:cubicBezTo>
                    <a:cubicBezTo>
                      <a:pt x="12" y="67"/>
                      <a:pt x="12" y="67"/>
                      <a:pt x="12" y="68"/>
                    </a:cubicBezTo>
                    <a:cubicBezTo>
                      <a:pt x="15" y="67"/>
                      <a:pt x="11" y="63"/>
                      <a:pt x="13" y="63"/>
                    </a:cubicBezTo>
                    <a:cubicBezTo>
                      <a:pt x="14" y="63"/>
                      <a:pt x="15" y="60"/>
                      <a:pt x="15" y="59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5"/>
                      <a:pt x="9" y="61"/>
                      <a:pt x="7" y="58"/>
                    </a:cubicBezTo>
                    <a:cubicBezTo>
                      <a:pt x="6" y="57"/>
                      <a:pt x="6" y="58"/>
                      <a:pt x="6" y="58"/>
                    </a:cubicBezTo>
                    <a:cubicBezTo>
                      <a:pt x="5" y="57"/>
                      <a:pt x="5" y="56"/>
                      <a:pt x="5" y="55"/>
                    </a:cubicBezTo>
                    <a:cubicBezTo>
                      <a:pt x="5" y="55"/>
                      <a:pt x="3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3"/>
                      <a:pt x="3" y="50"/>
                      <a:pt x="2" y="50"/>
                    </a:cubicBezTo>
                    <a:cubicBezTo>
                      <a:pt x="0" y="50"/>
                      <a:pt x="0" y="49"/>
                      <a:pt x="0" y="47"/>
                    </a:cubicBezTo>
                    <a:close/>
                  </a:path>
                </a:pathLst>
              </a:custGeom>
              <a:solidFill>
                <a:srgbClr val="8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0" name="Freeform 597"/>
              <p:cNvSpPr>
                <a:spLocks noEditPoints="1"/>
              </p:cNvSpPr>
              <p:nvPr/>
            </p:nvSpPr>
            <p:spPr bwMode="auto">
              <a:xfrm>
                <a:off x="3215" y="1456"/>
                <a:ext cx="343" cy="234"/>
              </a:xfrm>
              <a:custGeom>
                <a:avLst/>
                <a:gdLst>
                  <a:gd name="T0" fmla="*/ 2451 w 145"/>
                  <a:gd name="T1" fmla="*/ 2905 h 99"/>
                  <a:gd name="T2" fmla="*/ 2093 w 145"/>
                  <a:gd name="T3" fmla="*/ 2933 h 99"/>
                  <a:gd name="T4" fmla="*/ 1881 w 145"/>
                  <a:gd name="T5" fmla="*/ 2810 h 99"/>
                  <a:gd name="T6" fmla="*/ 1852 w 145"/>
                  <a:gd name="T7" fmla="*/ 2520 h 99"/>
                  <a:gd name="T8" fmla="*/ 1310 w 145"/>
                  <a:gd name="T9" fmla="*/ 2498 h 99"/>
                  <a:gd name="T10" fmla="*/ 823 w 145"/>
                  <a:gd name="T11" fmla="*/ 2401 h 99"/>
                  <a:gd name="T12" fmla="*/ 438 w 145"/>
                  <a:gd name="T13" fmla="*/ 2245 h 99"/>
                  <a:gd name="T14" fmla="*/ 504 w 145"/>
                  <a:gd name="T15" fmla="*/ 1877 h 99"/>
                  <a:gd name="T16" fmla="*/ 118 w 145"/>
                  <a:gd name="T17" fmla="*/ 1716 h 99"/>
                  <a:gd name="T18" fmla="*/ 66 w 145"/>
                  <a:gd name="T19" fmla="*/ 1402 h 99"/>
                  <a:gd name="T20" fmla="*/ 464 w 145"/>
                  <a:gd name="T21" fmla="*/ 938 h 99"/>
                  <a:gd name="T22" fmla="*/ 873 w 145"/>
                  <a:gd name="T23" fmla="*/ 716 h 99"/>
                  <a:gd name="T24" fmla="*/ 1098 w 145"/>
                  <a:gd name="T25" fmla="*/ 503 h 99"/>
                  <a:gd name="T26" fmla="*/ 1656 w 145"/>
                  <a:gd name="T27" fmla="*/ 1028 h 99"/>
                  <a:gd name="T28" fmla="*/ 2541 w 145"/>
                  <a:gd name="T29" fmla="*/ 1189 h 99"/>
                  <a:gd name="T30" fmla="*/ 3073 w 145"/>
                  <a:gd name="T31" fmla="*/ 872 h 99"/>
                  <a:gd name="T32" fmla="*/ 3257 w 145"/>
                  <a:gd name="T33" fmla="*/ 659 h 99"/>
                  <a:gd name="T34" fmla="*/ 3413 w 145"/>
                  <a:gd name="T35" fmla="*/ 184 h 99"/>
                  <a:gd name="T36" fmla="*/ 3787 w 145"/>
                  <a:gd name="T37" fmla="*/ 28 h 99"/>
                  <a:gd name="T38" fmla="*/ 4315 w 145"/>
                  <a:gd name="T39" fmla="*/ 619 h 99"/>
                  <a:gd name="T40" fmla="*/ 4315 w 145"/>
                  <a:gd name="T41" fmla="*/ 938 h 99"/>
                  <a:gd name="T42" fmla="*/ 4036 w 145"/>
                  <a:gd name="T43" fmla="*/ 1257 h 99"/>
                  <a:gd name="T44" fmla="*/ 3664 w 145"/>
                  <a:gd name="T45" fmla="*/ 1463 h 99"/>
                  <a:gd name="T46" fmla="*/ 3577 w 145"/>
                  <a:gd name="T47" fmla="*/ 1373 h 99"/>
                  <a:gd name="T48" fmla="*/ 3373 w 145"/>
                  <a:gd name="T49" fmla="*/ 1692 h 99"/>
                  <a:gd name="T50" fmla="*/ 3577 w 145"/>
                  <a:gd name="T51" fmla="*/ 1716 h 99"/>
                  <a:gd name="T52" fmla="*/ 3577 w 145"/>
                  <a:gd name="T53" fmla="*/ 2217 h 99"/>
                  <a:gd name="T54" fmla="*/ 3536 w 145"/>
                  <a:gd name="T55" fmla="*/ 2401 h 99"/>
                  <a:gd name="T56" fmla="*/ 3373 w 145"/>
                  <a:gd name="T57" fmla="*/ 2683 h 99"/>
                  <a:gd name="T58" fmla="*/ 2976 w 145"/>
                  <a:gd name="T59" fmla="*/ 2933 h 99"/>
                  <a:gd name="T60" fmla="*/ 2685 w 145"/>
                  <a:gd name="T61" fmla="*/ 2933 h 99"/>
                  <a:gd name="T62" fmla="*/ 2976 w 145"/>
                  <a:gd name="T63" fmla="*/ 2867 h 99"/>
                  <a:gd name="T64" fmla="*/ 3347 w 145"/>
                  <a:gd name="T65" fmla="*/ 2654 h 99"/>
                  <a:gd name="T66" fmla="*/ 3508 w 145"/>
                  <a:gd name="T67" fmla="*/ 2335 h 99"/>
                  <a:gd name="T68" fmla="*/ 3480 w 145"/>
                  <a:gd name="T69" fmla="*/ 2061 h 99"/>
                  <a:gd name="T70" fmla="*/ 3598 w 145"/>
                  <a:gd name="T71" fmla="*/ 1692 h 99"/>
                  <a:gd name="T72" fmla="*/ 3347 w 145"/>
                  <a:gd name="T73" fmla="*/ 1463 h 99"/>
                  <a:gd name="T74" fmla="*/ 3693 w 145"/>
                  <a:gd name="T75" fmla="*/ 1442 h 99"/>
                  <a:gd name="T76" fmla="*/ 4012 w 145"/>
                  <a:gd name="T77" fmla="*/ 1213 h 99"/>
                  <a:gd name="T78" fmla="*/ 4353 w 145"/>
                  <a:gd name="T79" fmla="*/ 938 h 99"/>
                  <a:gd name="T80" fmla="*/ 4196 w 145"/>
                  <a:gd name="T81" fmla="*/ 619 h 99"/>
                  <a:gd name="T82" fmla="*/ 3664 w 145"/>
                  <a:gd name="T83" fmla="*/ 28 h 99"/>
                  <a:gd name="T84" fmla="*/ 3163 w 145"/>
                  <a:gd name="T85" fmla="*/ 435 h 99"/>
                  <a:gd name="T86" fmla="*/ 3413 w 145"/>
                  <a:gd name="T87" fmla="*/ 778 h 99"/>
                  <a:gd name="T88" fmla="*/ 3033 w 145"/>
                  <a:gd name="T89" fmla="*/ 938 h 99"/>
                  <a:gd name="T90" fmla="*/ 2635 w 145"/>
                  <a:gd name="T91" fmla="*/ 1213 h 99"/>
                  <a:gd name="T92" fmla="*/ 1746 w 145"/>
                  <a:gd name="T93" fmla="*/ 1189 h 99"/>
                  <a:gd name="T94" fmla="*/ 1192 w 145"/>
                  <a:gd name="T95" fmla="*/ 659 h 99"/>
                  <a:gd name="T96" fmla="*/ 783 w 145"/>
                  <a:gd name="T97" fmla="*/ 716 h 99"/>
                  <a:gd name="T98" fmla="*/ 409 w 145"/>
                  <a:gd name="T99" fmla="*/ 1307 h 99"/>
                  <a:gd name="T100" fmla="*/ 95 w 145"/>
                  <a:gd name="T101" fmla="*/ 1532 h 99"/>
                  <a:gd name="T102" fmla="*/ 279 w 145"/>
                  <a:gd name="T103" fmla="*/ 1811 h 99"/>
                  <a:gd name="T104" fmla="*/ 438 w 145"/>
                  <a:gd name="T105" fmla="*/ 2130 h 99"/>
                  <a:gd name="T106" fmla="*/ 783 w 145"/>
                  <a:gd name="T107" fmla="*/ 2335 h 99"/>
                  <a:gd name="T108" fmla="*/ 1164 w 145"/>
                  <a:gd name="T109" fmla="*/ 2470 h 99"/>
                  <a:gd name="T110" fmla="*/ 1696 w 145"/>
                  <a:gd name="T111" fmla="*/ 2335 h 99"/>
                  <a:gd name="T112" fmla="*/ 1909 w 145"/>
                  <a:gd name="T113" fmla="*/ 2810 h 99"/>
                  <a:gd name="T114" fmla="*/ 2093 w 145"/>
                  <a:gd name="T115" fmla="*/ 2905 h 99"/>
                  <a:gd name="T116" fmla="*/ 2384 w 145"/>
                  <a:gd name="T117" fmla="*/ 2839 h 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5" h="99">
                    <a:moveTo>
                      <a:pt x="87" y="99"/>
                    </a:moveTo>
                    <a:cubicBezTo>
                      <a:pt x="86" y="99"/>
                      <a:pt x="86" y="99"/>
                      <a:pt x="85" y="99"/>
                    </a:cubicBezTo>
                    <a:cubicBezTo>
                      <a:pt x="85" y="98"/>
                      <a:pt x="85" y="97"/>
                      <a:pt x="85" y="96"/>
                    </a:cubicBezTo>
                    <a:cubicBezTo>
                      <a:pt x="84" y="96"/>
                      <a:pt x="84" y="96"/>
                      <a:pt x="83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82" y="97"/>
                      <a:pt x="82" y="97"/>
                      <a:pt x="82" y="97"/>
                    </a:cubicBezTo>
                    <a:cubicBezTo>
                      <a:pt x="82" y="96"/>
                      <a:pt x="82" y="96"/>
                      <a:pt x="82" y="96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79" y="96"/>
                      <a:pt x="78" y="93"/>
                      <a:pt x="78" y="93"/>
                    </a:cubicBezTo>
                    <a:cubicBezTo>
                      <a:pt x="77" y="93"/>
                      <a:pt x="77" y="92"/>
                      <a:pt x="76" y="92"/>
                    </a:cubicBezTo>
                    <a:cubicBezTo>
                      <a:pt x="75" y="92"/>
                      <a:pt x="73" y="93"/>
                      <a:pt x="73" y="93"/>
                    </a:cubicBezTo>
                    <a:cubicBezTo>
                      <a:pt x="72" y="93"/>
                      <a:pt x="72" y="93"/>
                      <a:pt x="71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0" y="94"/>
                      <a:pt x="70" y="94"/>
                      <a:pt x="69" y="93"/>
                    </a:cubicBezTo>
                    <a:cubicBezTo>
                      <a:pt x="69" y="93"/>
                      <a:pt x="69" y="93"/>
                      <a:pt x="69" y="93"/>
                    </a:cubicBezTo>
                    <a:cubicBezTo>
                      <a:pt x="69" y="94"/>
                      <a:pt x="69" y="94"/>
                      <a:pt x="68" y="94"/>
                    </a:cubicBezTo>
                    <a:cubicBezTo>
                      <a:pt x="68" y="94"/>
                      <a:pt x="68" y="94"/>
                      <a:pt x="68" y="94"/>
                    </a:cubicBezTo>
                    <a:cubicBezTo>
                      <a:pt x="68" y="94"/>
                      <a:pt x="68" y="94"/>
                      <a:pt x="67" y="94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67" y="95"/>
                      <a:pt x="68" y="97"/>
                      <a:pt x="66" y="97"/>
                    </a:cubicBezTo>
                    <a:cubicBezTo>
                      <a:pt x="65" y="97"/>
                      <a:pt x="65" y="97"/>
                      <a:pt x="65" y="97"/>
                    </a:cubicBezTo>
                    <a:cubicBezTo>
                      <a:pt x="65" y="96"/>
                      <a:pt x="65" y="96"/>
                      <a:pt x="65" y="96"/>
                    </a:cubicBezTo>
                    <a:cubicBezTo>
                      <a:pt x="65" y="96"/>
                      <a:pt x="65" y="96"/>
                      <a:pt x="65" y="96"/>
                    </a:cubicBezTo>
                    <a:cubicBezTo>
                      <a:pt x="65" y="96"/>
                      <a:pt x="65" y="96"/>
                      <a:pt x="65" y="96"/>
                    </a:cubicBezTo>
                    <a:cubicBezTo>
                      <a:pt x="65" y="96"/>
                      <a:pt x="64" y="96"/>
                      <a:pt x="63" y="96"/>
                    </a:cubicBezTo>
                    <a:cubicBezTo>
                      <a:pt x="62" y="96"/>
                      <a:pt x="61" y="94"/>
                      <a:pt x="61" y="93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0" y="92"/>
                      <a:pt x="60" y="91"/>
                      <a:pt x="60" y="90"/>
                    </a:cubicBezTo>
                    <a:cubicBezTo>
                      <a:pt x="60" y="90"/>
                      <a:pt x="60" y="90"/>
                      <a:pt x="59" y="90"/>
                    </a:cubicBezTo>
                    <a:cubicBezTo>
                      <a:pt x="59" y="90"/>
                      <a:pt x="58" y="90"/>
                      <a:pt x="58" y="90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90"/>
                      <a:pt x="57" y="89"/>
                      <a:pt x="57" y="88"/>
                    </a:cubicBezTo>
                    <a:cubicBezTo>
                      <a:pt x="60" y="83"/>
                      <a:pt x="60" y="81"/>
                      <a:pt x="59" y="81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59" y="80"/>
                      <a:pt x="57" y="79"/>
                      <a:pt x="56" y="79"/>
                    </a:cubicBezTo>
                    <a:cubicBezTo>
                      <a:pt x="56" y="79"/>
                      <a:pt x="56" y="79"/>
                      <a:pt x="56" y="79"/>
                    </a:cubicBezTo>
                    <a:cubicBezTo>
                      <a:pt x="56" y="79"/>
                      <a:pt x="56" y="79"/>
                      <a:pt x="56" y="79"/>
                    </a:cubicBezTo>
                    <a:cubicBezTo>
                      <a:pt x="56" y="79"/>
                      <a:pt x="56" y="79"/>
                      <a:pt x="55" y="79"/>
                    </a:cubicBezTo>
                    <a:cubicBezTo>
                      <a:pt x="55" y="79"/>
                      <a:pt x="54" y="78"/>
                      <a:pt x="54" y="77"/>
                    </a:cubicBezTo>
                    <a:cubicBezTo>
                      <a:pt x="54" y="77"/>
                      <a:pt x="54" y="76"/>
                      <a:pt x="53" y="76"/>
                    </a:cubicBezTo>
                    <a:cubicBezTo>
                      <a:pt x="53" y="76"/>
                      <a:pt x="52" y="76"/>
                      <a:pt x="52" y="77"/>
                    </a:cubicBezTo>
                    <a:cubicBezTo>
                      <a:pt x="51" y="77"/>
                      <a:pt x="50" y="77"/>
                      <a:pt x="50" y="77"/>
                    </a:cubicBezTo>
                    <a:cubicBezTo>
                      <a:pt x="48" y="79"/>
                      <a:pt x="46" y="79"/>
                      <a:pt x="44" y="80"/>
                    </a:cubicBezTo>
                    <a:cubicBezTo>
                      <a:pt x="44" y="80"/>
                      <a:pt x="43" y="80"/>
                      <a:pt x="42" y="80"/>
                    </a:cubicBezTo>
                    <a:cubicBezTo>
                      <a:pt x="41" y="79"/>
                      <a:pt x="41" y="79"/>
                      <a:pt x="40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38" y="81"/>
                      <a:pt x="38" y="81"/>
                      <a:pt x="37" y="81"/>
                    </a:cubicBezTo>
                    <a:cubicBezTo>
                      <a:pt x="37" y="81"/>
                      <a:pt x="36" y="81"/>
                      <a:pt x="36" y="81"/>
                    </a:cubicBezTo>
                    <a:cubicBezTo>
                      <a:pt x="36" y="81"/>
                      <a:pt x="36" y="80"/>
                      <a:pt x="36" y="80"/>
                    </a:cubicBezTo>
                    <a:cubicBezTo>
                      <a:pt x="35" y="80"/>
                      <a:pt x="34" y="80"/>
                      <a:pt x="32" y="80"/>
                    </a:cubicBezTo>
                    <a:cubicBezTo>
                      <a:pt x="31" y="80"/>
                      <a:pt x="30" y="80"/>
                      <a:pt x="30" y="80"/>
                    </a:cubicBezTo>
                    <a:cubicBezTo>
                      <a:pt x="29" y="79"/>
                      <a:pt x="29" y="79"/>
                      <a:pt x="28" y="79"/>
                    </a:cubicBezTo>
                    <a:cubicBezTo>
                      <a:pt x="27" y="78"/>
                      <a:pt x="26" y="78"/>
                      <a:pt x="26" y="77"/>
                    </a:cubicBezTo>
                    <a:cubicBezTo>
                      <a:pt x="25" y="77"/>
                      <a:pt x="24" y="77"/>
                      <a:pt x="24" y="76"/>
                    </a:cubicBezTo>
                    <a:cubicBezTo>
                      <a:pt x="24" y="76"/>
                      <a:pt x="24" y="76"/>
                      <a:pt x="23" y="75"/>
                    </a:cubicBezTo>
                    <a:cubicBezTo>
                      <a:pt x="22" y="74"/>
                      <a:pt x="22" y="74"/>
                      <a:pt x="20" y="74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19" y="74"/>
                      <a:pt x="18" y="74"/>
                      <a:pt x="18" y="73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3"/>
                      <a:pt x="16" y="73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3" y="71"/>
                      <a:pt x="13" y="68"/>
                      <a:pt x="13" y="67"/>
                    </a:cubicBezTo>
                    <a:cubicBezTo>
                      <a:pt x="13" y="67"/>
                      <a:pt x="13" y="66"/>
                      <a:pt x="13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6"/>
                      <a:pt x="14" y="65"/>
                      <a:pt x="14" y="65"/>
                    </a:cubicBezTo>
                    <a:cubicBezTo>
                      <a:pt x="14" y="64"/>
                      <a:pt x="13" y="64"/>
                      <a:pt x="14" y="63"/>
                    </a:cubicBezTo>
                    <a:cubicBezTo>
                      <a:pt x="14" y="63"/>
                      <a:pt x="14" y="63"/>
                      <a:pt x="14" y="62"/>
                    </a:cubicBezTo>
                    <a:cubicBezTo>
                      <a:pt x="15" y="62"/>
                      <a:pt x="16" y="61"/>
                      <a:pt x="17" y="6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58"/>
                      <a:pt x="16" y="58"/>
                      <a:pt x="15" y="58"/>
                    </a:cubicBezTo>
                    <a:cubicBezTo>
                      <a:pt x="15" y="58"/>
                      <a:pt x="14" y="58"/>
                      <a:pt x="13" y="59"/>
                    </a:cubicBezTo>
                    <a:cubicBezTo>
                      <a:pt x="12" y="59"/>
                      <a:pt x="11" y="59"/>
                      <a:pt x="11" y="59"/>
                    </a:cubicBezTo>
                    <a:cubicBezTo>
                      <a:pt x="10" y="59"/>
                      <a:pt x="9" y="59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58"/>
                      <a:pt x="7" y="58"/>
                      <a:pt x="7" y="58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6"/>
                      <a:pt x="7" y="56"/>
                      <a:pt x="6" y="56"/>
                    </a:cubicBezTo>
                    <a:cubicBezTo>
                      <a:pt x="6" y="56"/>
                      <a:pt x="5" y="55"/>
                      <a:pt x="4" y="5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2" y="50"/>
                      <a:pt x="2" y="50"/>
                    </a:cubicBezTo>
                    <a:cubicBezTo>
                      <a:pt x="1" y="49"/>
                      <a:pt x="1" y="48"/>
                      <a:pt x="2" y="47"/>
                    </a:cubicBezTo>
                    <a:cubicBezTo>
                      <a:pt x="2" y="46"/>
                      <a:pt x="2" y="46"/>
                      <a:pt x="2" y="45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3"/>
                    </a:cubicBezTo>
                    <a:cubicBezTo>
                      <a:pt x="8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1" y="42"/>
                    </a:cubicBezTo>
                    <a:cubicBezTo>
                      <a:pt x="11" y="42"/>
                      <a:pt x="12" y="42"/>
                      <a:pt x="12" y="42"/>
                    </a:cubicBezTo>
                    <a:cubicBezTo>
                      <a:pt x="13" y="41"/>
                      <a:pt x="14" y="40"/>
                      <a:pt x="15" y="40"/>
                    </a:cubicBezTo>
                    <a:cubicBezTo>
                      <a:pt x="16" y="39"/>
                      <a:pt x="17" y="39"/>
                      <a:pt x="17" y="38"/>
                    </a:cubicBezTo>
                    <a:cubicBezTo>
                      <a:pt x="17" y="36"/>
                      <a:pt x="18" y="33"/>
                      <a:pt x="16" y="31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6"/>
                      <a:pt x="22" y="25"/>
                      <a:pt x="22" y="25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3" y="23"/>
                      <a:pt x="23" y="22"/>
                      <a:pt x="24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8" y="23"/>
                      <a:pt x="29" y="23"/>
                    </a:cubicBezTo>
                    <a:cubicBezTo>
                      <a:pt x="29" y="23"/>
                      <a:pt x="29" y="22"/>
                      <a:pt x="29" y="22"/>
                    </a:cubicBezTo>
                    <a:cubicBezTo>
                      <a:pt x="29" y="21"/>
                      <a:pt x="29" y="21"/>
                      <a:pt x="29" y="20"/>
                    </a:cubicBezTo>
                    <a:cubicBezTo>
                      <a:pt x="30" y="19"/>
                      <a:pt x="30" y="18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7"/>
                      <a:pt x="33" y="17"/>
                      <a:pt x="33" y="16"/>
                    </a:cubicBezTo>
                    <a:cubicBezTo>
                      <a:pt x="33" y="16"/>
                      <a:pt x="34" y="16"/>
                      <a:pt x="34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6" y="18"/>
                      <a:pt x="37" y="19"/>
                      <a:pt x="38" y="20"/>
                    </a:cubicBezTo>
                    <a:cubicBezTo>
                      <a:pt x="41" y="20"/>
                      <a:pt x="41" y="21"/>
                      <a:pt x="42" y="23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5"/>
                      <a:pt x="42" y="26"/>
                      <a:pt x="42" y="28"/>
                    </a:cubicBezTo>
                    <a:cubicBezTo>
                      <a:pt x="42" y="28"/>
                      <a:pt x="42" y="28"/>
                      <a:pt x="42" y="29"/>
                    </a:cubicBezTo>
                    <a:cubicBezTo>
                      <a:pt x="43" y="29"/>
                      <a:pt x="43" y="29"/>
                      <a:pt x="44" y="29"/>
                    </a:cubicBezTo>
                    <a:cubicBezTo>
                      <a:pt x="45" y="29"/>
                      <a:pt x="46" y="29"/>
                      <a:pt x="47" y="30"/>
                    </a:cubicBezTo>
                    <a:cubicBezTo>
                      <a:pt x="48" y="30"/>
                      <a:pt x="48" y="30"/>
                      <a:pt x="49" y="30"/>
                    </a:cubicBezTo>
                    <a:cubicBezTo>
                      <a:pt x="50" y="31"/>
                      <a:pt x="52" y="31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5" y="36"/>
                      <a:pt x="56" y="37"/>
                      <a:pt x="56" y="37"/>
                    </a:cubicBezTo>
                    <a:cubicBezTo>
                      <a:pt x="59" y="37"/>
                      <a:pt x="61" y="37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5" y="36"/>
                      <a:pt x="66" y="37"/>
                      <a:pt x="67" y="38"/>
                    </a:cubicBezTo>
                    <a:cubicBezTo>
                      <a:pt x="68" y="38"/>
                      <a:pt x="68" y="38"/>
                      <a:pt x="69" y="39"/>
                    </a:cubicBezTo>
                    <a:cubicBezTo>
                      <a:pt x="69" y="39"/>
                      <a:pt x="70" y="39"/>
                      <a:pt x="70" y="39"/>
                    </a:cubicBezTo>
                    <a:cubicBezTo>
                      <a:pt x="71" y="40"/>
                      <a:pt x="73" y="40"/>
                      <a:pt x="74" y="40"/>
                    </a:cubicBezTo>
                    <a:cubicBezTo>
                      <a:pt x="74" y="40"/>
                      <a:pt x="74" y="40"/>
                      <a:pt x="74" y="40"/>
                    </a:cubicBezTo>
                    <a:cubicBezTo>
                      <a:pt x="75" y="40"/>
                      <a:pt x="75" y="40"/>
                      <a:pt x="76" y="39"/>
                    </a:cubicBezTo>
                    <a:cubicBezTo>
                      <a:pt x="78" y="39"/>
                      <a:pt x="79" y="38"/>
                      <a:pt x="81" y="38"/>
                    </a:cubicBezTo>
                    <a:cubicBezTo>
                      <a:pt x="81" y="38"/>
                      <a:pt x="82" y="38"/>
                      <a:pt x="83" y="38"/>
                    </a:cubicBezTo>
                    <a:cubicBezTo>
                      <a:pt x="84" y="38"/>
                      <a:pt x="85" y="38"/>
                      <a:pt x="86" y="37"/>
                    </a:cubicBezTo>
                    <a:cubicBezTo>
                      <a:pt x="87" y="37"/>
                      <a:pt x="89" y="35"/>
                      <a:pt x="90" y="34"/>
                    </a:cubicBezTo>
                    <a:cubicBezTo>
                      <a:pt x="89" y="33"/>
                      <a:pt x="89" y="32"/>
                      <a:pt x="89" y="31"/>
                    </a:cubicBezTo>
                    <a:cubicBezTo>
                      <a:pt x="90" y="30"/>
                      <a:pt x="90" y="29"/>
                      <a:pt x="91" y="29"/>
                    </a:cubicBezTo>
                    <a:cubicBezTo>
                      <a:pt x="92" y="29"/>
                      <a:pt x="93" y="29"/>
                      <a:pt x="93" y="30"/>
                    </a:cubicBezTo>
                    <a:cubicBezTo>
                      <a:pt x="93" y="30"/>
                      <a:pt x="94" y="30"/>
                      <a:pt x="94" y="30"/>
                    </a:cubicBezTo>
                    <a:cubicBezTo>
                      <a:pt x="95" y="30"/>
                      <a:pt x="95" y="29"/>
                      <a:pt x="96" y="29"/>
                    </a:cubicBezTo>
                    <a:cubicBezTo>
                      <a:pt x="96" y="28"/>
                      <a:pt x="96" y="28"/>
                      <a:pt x="97" y="28"/>
                    </a:cubicBezTo>
                    <a:cubicBezTo>
                      <a:pt x="97" y="28"/>
                      <a:pt x="98" y="28"/>
                      <a:pt x="98" y="28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99" y="27"/>
                      <a:pt x="100" y="26"/>
                      <a:pt x="100" y="26"/>
                    </a:cubicBezTo>
                    <a:cubicBezTo>
                      <a:pt x="101" y="25"/>
                      <a:pt x="101" y="25"/>
                      <a:pt x="101" y="25"/>
                    </a:cubicBezTo>
                    <a:cubicBezTo>
                      <a:pt x="102" y="24"/>
                      <a:pt x="103" y="24"/>
                      <a:pt x="105" y="24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3"/>
                      <a:pt x="106" y="23"/>
                      <a:pt x="106" y="23"/>
                    </a:cubicBezTo>
                    <a:cubicBezTo>
                      <a:pt x="106" y="22"/>
                      <a:pt x="106" y="21"/>
                      <a:pt x="105" y="21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5" y="21"/>
                      <a:pt x="104" y="21"/>
                      <a:pt x="104" y="21"/>
                    </a:cubicBezTo>
                    <a:cubicBezTo>
                      <a:pt x="104" y="22"/>
                      <a:pt x="103" y="22"/>
                      <a:pt x="102" y="22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99" y="22"/>
                      <a:pt x="98" y="22"/>
                      <a:pt x="98" y="19"/>
                    </a:cubicBezTo>
                    <a:cubicBezTo>
                      <a:pt x="98" y="16"/>
                      <a:pt x="99" y="16"/>
                      <a:pt x="100" y="14"/>
                    </a:cubicBezTo>
                    <a:cubicBezTo>
                      <a:pt x="100" y="13"/>
                      <a:pt x="101" y="13"/>
                      <a:pt x="101" y="13"/>
                    </a:cubicBezTo>
                    <a:cubicBezTo>
                      <a:pt x="102" y="13"/>
                      <a:pt x="102" y="13"/>
                      <a:pt x="103" y="13"/>
                    </a:cubicBezTo>
                    <a:cubicBezTo>
                      <a:pt x="103" y="14"/>
                      <a:pt x="104" y="14"/>
                      <a:pt x="104" y="14"/>
                    </a:cubicBezTo>
                    <a:cubicBezTo>
                      <a:pt x="106" y="14"/>
                      <a:pt x="106" y="12"/>
                      <a:pt x="107" y="11"/>
                    </a:cubicBezTo>
                    <a:cubicBezTo>
                      <a:pt x="107" y="11"/>
                      <a:pt x="107" y="10"/>
                      <a:pt x="108" y="9"/>
                    </a:cubicBezTo>
                    <a:cubicBezTo>
                      <a:pt x="108" y="8"/>
                      <a:pt x="108" y="7"/>
                      <a:pt x="109" y="6"/>
                    </a:cubicBezTo>
                    <a:cubicBezTo>
                      <a:pt x="110" y="6"/>
                      <a:pt x="110" y="5"/>
                      <a:pt x="110" y="4"/>
                    </a:cubicBezTo>
                    <a:cubicBezTo>
                      <a:pt x="110" y="4"/>
                      <a:pt x="110" y="4"/>
                      <a:pt x="110" y="4"/>
                    </a:cubicBezTo>
                    <a:cubicBezTo>
                      <a:pt x="110" y="4"/>
                      <a:pt x="110" y="4"/>
                      <a:pt x="109" y="4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09" y="1"/>
                      <a:pt x="111" y="0"/>
                      <a:pt x="113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8" y="0"/>
                      <a:pt x="118" y="0"/>
                      <a:pt x="119" y="0"/>
                    </a:cubicBezTo>
                    <a:cubicBezTo>
                      <a:pt x="119" y="1"/>
                      <a:pt x="119" y="1"/>
                      <a:pt x="120" y="1"/>
                    </a:cubicBezTo>
                    <a:cubicBezTo>
                      <a:pt x="120" y="1"/>
                      <a:pt x="121" y="1"/>
                      <a:pt x="121" y="1"/>
                    </a:cubicBezTo>
                    <a:cubicBezTo>
                      <a:pt x="123" y="2"/>
                      <a:pt x="124" y="2"/>
                      <a:pt x="125" y="5"/>
                    </a:cubicBezTo>
                    <a:cubicBezTo>
                      <a:pt x="125" y="6"/>
                      <a:pt x="125" y="7"/>
                      <a:pt x="126" y="8"/>
                    </a:cubicBezTo>
                    <a:cubicBezTo>
                      <a:pt x="126" y="8"/>
                      <a:pt x="126" y="9"/>
                      <a:pt x="127" y="10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4"/>
                      <a:pt x="127" y="14"/>
                      <a:pt x="130" y="14"/>
                    </a:cubicBezTo>
                    <a:cubicBezTo>
                      <a:pt x="132" y="15"/>
                      <a:pt x="134" y="16"/>
                      <a:pt x="135" y="18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20"/>
                      <a:pt x="136" y="21"/>
                      <a:pt x="136" y="21"/>
                    </a:cubicBezTo>
                    <a:cubicBezTo>
                      <a:pt x="136" y="21"/>
                      <a:pt x="137" y="21"/>
                      <a:pt x="137" y="20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40" y="19"/>
                      <a:pt x="142" y="19"/>
                      <a:pt x="143" y="18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4" y="19"/>
                      <a:pt x="144" y="19"/>
                      <a:pt x="144" y="19"/>
                    </a:cubicBezTo>
                    <a:cubicBezTo>
                      <a:pt x="144" y="19"/>
                      <a:pt x="144" y="19"/>
                      <a:pt x="144" y="20"/>
                    </a:cubicBezTo>
                    <a:cubicBezTo>
                      <a:pt x="144" y="20"/>
                      <a:pt x="144" y="21"/>
                      <a:pt x="144" y="22"/>
                    </a:cubicBezTo>
                    <a:cubicBezTo>
                      <a:pt x="144" y="22"/>
                      <a:pt x="144" y="22"/>
                      <a:pt x="143" y="23"/>
                    </a:cubicBezTo>
                    <a:cubicBezTo>
                      <a:pt x="143" y="23"/>
                      <a:pt x="143" y="24"/>
                      <a:pt x="142" y="24"/>
                    </a:cubicBezTo>
                    <a:cubicBezTo>
                      <a:pt x="142" y="24"/>
                      <a:pt x="142" y="25"/>
                      <a:pt x="142" y="25"/>
                    </a:cubicBezTo>
                    <a:cubicBezTo>
                      <a:pt x="142" y="28"/>
                      <a:pt x="141" y="30"/>
                      <a:pt x="139" y="31"/>
                    </a:cubicBezTo>
                    <a:cubicBezTo>
                      <a:pt x="139" y="31"/>
                      <a:pt x="138" y="31"/>
                      <a:pt x="138" y="30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37" y="30"/>
                      <a:pt x="136" y="30"/>
                      <a:pt x="136" y="30"/>
                    </a:cubicBezTo>
                    <a:cubicBezTo>
                      <a:pt x="135" y="31"/>
                      <a:pt x="135" y="31"/>
                      <a:pt x="136" y="32"/>
                    </a:cubicBezTo>
                    <a:cubicBezTo>
                      <a:pt x="136" y="34"/>
                      <a:pt x="136" y="35"/>
                      <a:pt x="135" y="36"/>
                    </a:cubicBezTo>
                    <a:cubicBezTo>
                      <a:pt x="135" y="37"/>
                      <a:pt x="134" y="37"/>
                      <a:pt x="134" y="38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3" y="38"/>
                      <a:pt x="133" y="38"/>
                      <a:pt x="133" y="38"/>
                    </a:cubicBezTo>
                    <a:cubicBezTo>
                      <a:pt x="133" y="38"/>
                      <a:pt x="133" y="38"/>
                      <a:pt x="133" y="38"/>
                    </a:cubicBezTo>
                    <a:cubicBezTo>
                      <a:pt x="133" y="38"/>
                      <a:pt x="133" y="38"/>
                      <a:pt x="133" y="38"/>
                    </a:cubicBezTo>
                    <a:cubicBezTo>
                      <a:pt x="132" y="39"/>
                      <a:pt x="131" y="40"/>
                      <a:pt x="129" y="40"/>
                    </a:cubicBezTo>
                    <a:cubicBezTo>
                      <a:pt x="129" y="41"/>
                      <a:pt x="129" y="41"/>
                      <a:pt x="129" y="42"/>
                    </a:cubicBezTo>
                    <a:cubicBezTo>
                      <a:pt x="129" y="42"/>
                      <a:pt x="128" y="42"/>
                      <a:pt x="128" y="42"/>
                    </a:cubicBezTo>
                    <a:cubicBezTo>
                      <a:pt x="127" y="42"/>
                      <a:pt x="127" y="42"/>
                      <a:pt x="126" y="42"/>
                    </a:cubicBezTo>
                    <a:cubicBezTo>
                      <a:pt x="126" y="42"/>
                      <a:pt x="126" y="42"/>
                      <a:pt x="125" y="42"/>
                    </a:cubicBezTo>
                    <a:cubicBezTo>
                      <a:pt x="125" y="42"/>
                      <a:pt x="124" y="43"/>
                      <a:pt x="123" y="44"/>
                    </a:cubicBezTo>
                    <a:cubicBezTo>
                      <a:pt x="122" y="44"/>
                      <a:pt x="122" y="44"/>
                      <a:pt x="121" y="45"/>
                    </a:cubicBezTo>
                    <a:cubicBezTo>
                      <a:pt x="121" y="45"/>
                      <a:pt x="121" y="45"/>
                      <a:pt x="121" y="45"/>
                    </a:cubicBezTo>
                    <a:cubicBezTo>
                      <a:pt x="120" y="46"/>
                      <a:pt x="120" y="47"/>
                      <a:pt x="119" y="47"/>
                    </a:cubicBezTo>
                    <a:cubicBezTo>
                      <a:pt x="119" y="47"/>
                      <a:pt x="119" y="47"/>
                      <a:pt x="119" y="47"/>
                    </a:cubicBezTo>
                    <a:cubicBezTo>
                      <a:pt x="118" y="47"/>
                      <a:pt x="117" y="47"/>
                      <a:pt x="117" y="47"/>
                    </a:cubicBezTo>
                    <a:cubicBezTo>
                      <a:pt x="117" y="48"/>
                      <a:pt x="116" y="48"/>
                      <a:pt x="116" y="48"/>
                    </a:cubicBezTo>
                    <a:cubicBezTo>
                      <a:pt x="115" y="49"/>
                      <a:pt x="113" y="50"/>
                      <a:pt x="112" y="50"/>
                    </a:cubicBezTo>
                    <a:cubicBezTo>
                      <a:pt x="109" y="50"/>
                      <a:pt x="109" y="50"/>
                      <a:pt x="109" y="50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2" y="49"/>
                      <a:pt x="113" y="48"/>
                      <a:pt x="113" y="48"/>
                    </a:cubicBezTo>
                    <a:cubicBezTo>
                      <a:pt x="113" y="48"/>
                      <a:pt x="112" y="48"/>
                      <a:pt x="112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2" y="47"/>
                      <a:pt x="112" y="47"/>
                      <a:pt x="112" y="47"/>
                    </a:cubicBezTo>
                    <a:cubicBezTo>
                      <a:pt x="112" y="47"/>
                      <a:pt x="112" y="47"/>
                      <a:pt x="112" y="46"/>
                    </a:cubicBezTo>
                    <a:cubicBezTo>
                      <a:pt x="113" y="46"/>
                      <a:pt x="114" y="45"/>
                      <a:pt x="114" y="44"/>
                    </a:cubicBezTo>
                    <a:cubicBezTo>
                      <a:pt x="113" y="44"/>
                      <a:pt x="113" y="43"/>
                      <a:pt x="113" y="43"/>
                    </a:cubicBezTo>
                    <a:cubicBezTo>
                      <a:pt x="113" y="43"/>
                      <a:pt x="112" y="43"/>
                      <a:pt x="112" y="44"/>
                    </a:cubicBezTo>
                    <a:cubicBezTo>
                      <a:pt x="111" y="45"/>
                      <a:pt x="111" y="45"/>
                      <a:pt x="110" y="46"/>
                    </a:cubicBezTo>
                    <a:cubicBezTo>
                      <a:pt x="109" y="46"/>
                      <a:pt x="109" y="47"/>
                      <a:pt x="108" y="47"/>
                    </a:cubicBezTo>
                    <a:cubicBezTo>
                      <a:pt x="108" y="48"/>
                      <a:pt x="107" y="49"/>
                      <a:pt x="106" y="49"/>
                    </a:cubicBezTo>
                    <a:cubicBezTo>
                      <a:pt x="106" y="49"/>
                      <a:pt x="105" y="49"/>
                      <a:pt x="105" y="49"/>
                    </a:cubicBezTo>
                    <a:cubicBezTo>
                      <a:pt x="105" y="50"/>
                      <a:pt x="104" y="50"/>
                      <a:pt x="104" y="50"/>
                    </a:cubicBezTo>
                    <a:cubicBezTo>
                      <a:pt x="105" y="51"/>
                      <a:pt x="105" y="51"/>
                      <a:pt x="105" y="51"/>
                    </a:cubicBezTo>
                    <a:cubicBezTo>
                      <a:pt x="106" y="52"/>
                      <a:pt x="107" y="52"/>
                      <a:pt x="107" y="53"/>
                    </a:cubicBezTo>
                    <a:cubicBezTo>
                      <a:pt x="107" y="53"/>
                      <a:pt x="108" y="54"/>
                      <a:pt x="108" y="54"/>
                    </a:cubicBezTo>
                    <a:cubicBezTo>
                      <a:pt x="108" y="54"/>
                      <a:pt x="109" y="53"/>
                      <a:pt x="109" y="53"/>
                    </a:cubicBezTo>
                    <a:cubicBezTo>
                      <a:pt x="110" y="52"/>
                      <a:pt x="111" y="52"/>
                      <a:pt x="111" y="52"/>
                    </a:cubicBezTo>
                    <a:cubicBezTo>
                      <a:pt x="111" y="52"/>
                      <a:pt x="112" y="52"/>
                      <a:pt x="112" y="52"/>
                    </a:cubicBezTo>
                    <a:cubicBezTo>
                      <a:pt x="113" y="53"/>
                      <a:pt x="114" y="53"/>
                      <a:pt x="115" y="53"/>
                    </a:cubicBezTo>
                    <a:cubicBezTo>
                      <a:pt x="116" y="53"/>
                      <a:pt x="116" y="53"/>
                      <a:pt x="116" y="53"/>
                    </a:cubicBezTo>
                    <a:cubicBezTo>
                      <a:pt x="116" y="54"/>
                      <a:pt x="116" y="54"/>
                      <a:pt x="116" y="54"/>
                    </a:cubicBezTo>
                    <a:cubicBezTo>
                      <a:pt x="116" y="54"/>
                      <a:pt x="116" y="55"/>
                      <a:pt x="115" y="56"/>
                    </a:cubicBezTo>
                    <a:cubicBezTo>
                      <a:pt x="115" y="56"/>
                      <a:pt x="115" y="56"/>
                      <a:pt x="115" y="56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3" y="55"/>
                      <a:pt x="113" y="56"/>
                      <a:pt x="112" y="57"/>
                    </a:cubicBezTo>
                    <a:cubicBezTo>
                      <a:pt x="111" y="57"/>
                      <a:pt x="111" y="58"/>
                      <a:pt x="110" y="58"/>
                    </a:cubicBezTo>
                    <a:cubicBezTo>
                      <a:pt x="110" y="58"/>
                      <a:pt x="109" y="59"/>
                      <a:pt x="109" y="60"/>
                    </a:cubicBezTo>
                    <a:cubicBezTo>
                      <a:pt x="109" y="60"/>
                      <a:pt x="108" y="60"/>
                      <a:pt x="108" y="61"/>
                    </a:cubicBezTo>
                    <a:cubicBezTo>
                      <a:pt x="110" y="62"/>
                      <a:pt x="111" y="64"/>
                      <a:pt x="112" y="65"/>
                    </a:cubicBezTo>
                    <a:cubicBezTo>
                      <a:pt x="113" y="67"/>
                      <a:pt x="113" y="68"/>
                      <a:pt x="114" y="69"/>
                    </a:cubicBezTo>
                    <a:cubicBezTo>
                      <a:pt x="116" y="71"/>
                      <a:pt x="116" y="71"/>
                      <a:pt x="116" y="71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3" y="70"/>
                      <a:pt x="113" y="70"/>
                      <a:pt x="113" y="70"/>
                    </a:cubicBezTo>
                    <a:cubicBezTo>
                      <a:pt x="113" y="70"/>
                      <a:pt x="113" y="70"/>
                      <a:pt x="114" y="71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113" y="72"/>
                      <a:pt x="113" y="73"/>
                      <a:pt x="112" y="73"/>
                    </a:cubicBezTo>
                    <a:cubicBezTo>
                      <a:pt x="113" y="73"/>
                      <a:pt x="114" y="73"/>
                      <a:pt x="114" y="74"/>
                    </a:cubicBezTo>
                    <a:cubicBezTo>
                      <a:pt x="115" y="74"/>
                      <a:pt x="115" y="74"/>
                      <a:pt x="115" y="74"/>
                    </a:cubicBezTo>
                    <a:cubicBezTo>
                      <a:pt x="114" y="75"/>
                      <a:pt x="114" y="75"/>
                      <a:pt x="114" y="75"/>
                    </a:cubicBezTo>
                    <a:cubicBezTo>
                      <a:pt x="114" y="75"/>
                      <a:pt x="114" y="75"/>
                      <a:pt x="114" y="75"/>
                    </a:cubicBezTo>
                    <a:cubicBezTo>
                      <a:pt x="114" y="75"/>
                      <a:pt x="114" y="75"/>
                      <a:pt x="114" y="75"/>
                    </a:cubicBezTo>
                    <a:cubicBezTo>
                      <a:pt x="114" y="75"/>
                      <a:pt x="114" y="75"/>
                      <a:pt x="114" y="76"/>
                    </a:cubicBezTo>
                    <a:cubicBezTo>
                      <a:pt x="114" y="76"/>
                      <a:pt x="114" y="76"/>
                      <a:pt x="113" y="77"/>
                    </a:cubicBezTo>
                    <a:cubicBezTo>
                      <a:pt x="113" y="77"/>
                      <a:pt x="113" y="78"/>
                      <a:pt x="113" y="79"/>
                    </a:cubicBezTo>
                    <a:cubicBezTo>
                      <a:pt x="113" y="80"/>
                      <a:pt x="113" y="80"/>
                      <a:pt x="113" y="80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112" y="79"/>
                      <a:pt x="111" y="81"/>
                      <a:pt x="110" y="82"/>
                    </a:cubicBezTo>
                    <a:cubicBezTo>
                      <a:pt x="110" y="83"/>
                      <a:pt x="110" y="83"/>
                      <a:pt x="110" y="83"/>
                    </a:cubicBezTo>
                    <a:cubicBezTo>
                      <a:pt x="109" y="85"/>
                      <a:pt x="109" y="85"/>
                      <a:pt x="109" y="85"/>
                    </a:cubicBezTo>
                    <a:cubicBezTo>
                      <a:pt x="109" y="85"/>
                      <a:pt x="109" y="86"/>
                      <a:pt x="108" y="86"/>
                    </a:cubicBezTo>
                    <a:cubicBezTo>
                      <a:pt x="108" y="87"/>
                      <a:pt x="108" y="87"/>
                      <a:pt x="108" y="87"/>
                    </a:cubicBezTo>
                    <a:cubicBezTo>
                      <a:pt x="108" y="86"/>
                      <a:pt x="108" y="86"/>
                      <a:pt x="108" y="86"/>
                    </a:cubicBezTo>
                    <a:cubicBezTo>
                      <a:pt x="108" y="87"/>
                      <a:pt x="107" y="87"/>
                      <a:pt x="104" y="90"/>
                    </a:cubicBezTo>
                    <a:cubicBezTo>
                      <a:pt x="104" y="90"/>
                      <a:pt x="104" y="90"/>
                      <a:pt x="104" y="90"/>
                    </a:cubicBezTo>
                    <a:cubicBezTo>
                      <a:pt x="103" y="92"/>
                      <a:pt x="101" y="92"/>
                      <a:pt x="99" y="93"/>
                    </a:cubicBezTo>
                    <a:cubicBezTo>
                      <a:pt x="99" y="93"/>
                      <a:pt x="98" y="93"/>
                      <a:pt x="97" y="93"/>
                    </a:cubicBezTo>
                    <a:cubicBezTo>
                      <a:pt x="97" y="94"/>
                      <a:pt x="97" y="94"/>
                      <a:pt x="97" y="94"/>
                    </a:cubicBezTo>
                    <a:cubicBezTo>
                      <a:pt x="97" y="94"/>
                      <a:pt x="97" y="94"/>
                      <a:pt x="97" y="94"/>
                    </a:cubicBezTo>
                    <a:cubicBezTo>
                      <a:pt x="97" y="94"/>
                      <a:pt x="97" y="94"/>
                      <a:pt x="97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6" y="94"/>
                      <a:pt x="96" y="94"/>
                      <a:pt x="95" y="94"/>
                    </a:cubicBezTo>
                    <a:cubicBezTo>
                      <a:pt x="95" y="94"/>
                      <a:pt x="95" y="94"/>
                      <a:pt x="95" y="94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4" y="94"/>
                      <a:pt x="94" y="94"/>
                      <a:pt x="94" y="94"/>
                    </a:cubicBezTo>
                    <a:cubicBezTo>
                      <a:pt x="94" y="94"/>
                      <a:pt x="94" y="94"/>
                      <a:pt x="94" y="94"/>
                    </a:cubicBezTo>
                    <a:cubicBezTo>
                      <a:pt x="93" y="95"/>
                      <a:pt x="91" y="96"/>
                      <a:pt x="90" y="96"/>
                    </a:cubicBezTo>
                    <a:cubicBezTo>
                      <a:pt x="89" y="96"/>
                      <a:pt x="87" y="97"/>
                      <a:pt x="87" y="97"/>
                    </a:cubicBezTo>
                    <a:cubicBezTo>
                      <a:pt x="87" y="97"/>
                      <a:pt x="87" y="98"/>
                      <a:pt x="88" y="98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87" y="99"/>
                      <a:pt x="87" y="99"/>
                      <a:pt x="87" y="99"/>
                    </a:cubicBezTo>
                    <a:close/>
                    <a:moveTo>
                      <a:pt x="86" y="94"/>
                    </a:moveTo>
                    <a:cubicBezTo>
                      <a:pt x="86" y="96"/>
                      <a:pt x="86" y="96"/>
                      <a:pt x="86" y="96"/>
                    </a:cubicBezTo>
                    <a:cubicBezTo>
                      <a:pt x="86" y="96"/>
                      <a:pt x="86" y="96"/>
                      <a:pt x="86" y="97"/>
                    </a:cubicBezTo>
                    <a:cubicBezTo>
                      <a:pt x="86" y="97"/>
                      <a:pt x="86" y="97"/>
                      <a:pt x="86" y="97"/>
                    </a:cubicBezTo>
                    <a:cubicBezTo>
                      <a:pt x="86" y="96"/>
                      <a:pt x="88" y="95"/>
                      <a:pt x="89" y="95"/>
                    </a:cubicBezTo>
                    <a:cubicBezTo>
                      <a:pt x="91" y="94"/>
                      <a:pt x="93" y="94"/>
                      <a:pt x="93" y="93"/>
                    </a:cubicBezTo>
                    <a:cubicBezTo>
                      <a:pt x="92" y="91"/>
                      <a:pt x="92" y="91"/>
                      <a:pt x="92" y="91"/>
                    </a:cubicBezTo>
                    <a:cubicBezTo>
                      <a:pt x="94" y="93"/>
                      <a:pt x="94" y="93"/>
                      <a:pt x="94" y="93"/>
                    </a:cubicBezTo>
                    <a:cubicBezTo>
                      <a:pt x="94" y="93"/>
                      <a:pt x="94" y="93"/>
                      <a:pt x="94" y="93"/>
                    </a:cubicBezTo>
                    <a:cubicBezTo>
                      <a:pt x="94" y="93"/>
                      <a:pt x="94" y="93"/>
                      <a:pt x="94" y="92"/>
                    </a:cubicBezTo>
                    <a:cubicBezTo>
                      <a:pt x="95" y="92"/>
                      <a:pt x="95" y="92"/>
                      <a:pt x="95" y="92"/>
                    </a:cubicBezTo>
                    <a:cubicBezTo>
                      <a:pt x="95" y="92"/>
                      <a:pt x="95" y="92"/>
                      <a:pt x="95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6" y="92"/>
                      <a:pt x="97" y="92"/>
                      <a:pt x="97" y="92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98" y="92"/>
                      <a:pt x="99" y="92"/>
                      <a:pt x="99" y="92"/>
                    </a:cubicBezTo>
                    <a:cubicBezTo>
                      <a:pt x="100" y="91"/>
                      <a:pt x="102" y="91"/>
                      <a:pt x="103" y="89"/>
                    </a:cubicBezTo>
                    <a:cubicBezTo>
                      <a:pt x="103" y="89"/>
                      <a:pt x="103" y="89"/>
                      <a:pt x="104" y="89"/>
                    </a:cubicBezTo>
                    <a:cubicBezTo>
                      <a:pt x="106" y="87"/>
                      <a:pt x="107" y="86"/>
                      <a:pt x="107" y="85"/>
                    </a:cubicBezTo>
                    <a:cubicBezTo>
                      <a:pt x="107" y="85"/>
                      <a:pt x="108" y="85"/>
                      <a:pt x="108" y="84"/>
                    </a:cubicBezTo>
                    <a:cubicBezTo>
                      <a:pt x="108" y="83"/>
                      <a:pt x="108" y="83"/>
                      <a:pt x="108" y="82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10" y="80"/>
                      <a:pt x="111" y="78"/>
                      <a:pt x="112" y="78"/>
                    </a:cubicBezTo>
                    <a:cubicBezTo>
                      <a:pt x="112" y="78"/>
                      <a:pt x="112" y="77"/>
                      <a:pt x="112" y="76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2" y="75"/>
                      <a:pt x="112" y="75"/>
                      <a:pt x="112" y="75"/>
                    </a:cubicBezTo>
                    <a:cubicBezTo>
                      <a:pt x="113" y="75"/>
                      <a:pt x="113" y="75"/>
                      <a:pt x="113" y="74"/>
                    </a:cubicBezTo>
                    <a:cubicBezTo>
                      <a:pt x="112" y="74"/>
                      <a:pt x="111" y="74"/>
                      <a:pt x="110" y="74"/>
                    </a:cubicBezTo>
                    <a:cubicBezTo>
                      <a:pt x="106" y="75"/>
                      <a:pt x="106" y="75"/>
                      <a:pt x="106" y="75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11" y="73"/>
                      <a:pt x="112" y="72"/>
                      <a:pt x="113" y="71"/>
                    </a:cubicBezTo>
                    <a:cubicBezTo>
                      <a:pt x="112" y="70"/>
                      <a:pt x="111" y="69"/>
                      <a:pt x="110" y="69"/>
                    </a:cubicBezTo>
                    <a:cubicBezTo>
                      <a:pt x="106" y="69"/>
                      <a:pt x="106" y="69"/>
                      <a:pt x="106" y="69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0" y="68"/>
                      <a:pt x="111" y="68"/>
                      <a:pt x="112" y="68"/>
                    </a:cubicBezTo>
                    <a:cubicBezTo>
                      <a:pt x="112" y="68"/>
                      <a:pt x="111" y="67"/>
                      <a:pt x="111" y="66"/>
                    </a:cubicBezTo>
                    <a:cubicBezTo>
                      <a:pt x="110" y="64"/>
                      <a:pt x="109" y="62"/>
                      <a:pt x="107" y="61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7" y="60"/>
                      <a:pt x="107" y="60"/>
                      <a:pt x="107" y="60"/>
                    </a:cubicBezTo>
                    <a:cubicBezTo>
                      <a:pt x="107" y="60"/>
                      <a:pt x="107" y="60"/>
                      <a:pt x="108" y="59"/>
                    </a:cubicBezTo>
                    <a:cubicBezTo>
                      <a:pt x="108" y="59"/>
                      <a:pt x="109" y="58"/>
                      <a:pt x="109" y="57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110" y="56"/>
                      <a:pt x="110" y="56"/>
                      <a:pt x="110" y="56"/>
                    </a:cubicBezTo>
                    <a:cubicBezTo>
                      <a:pt x="110" y="56"/>
                      <a:pt x="111" y="56"/>
                      <a:pt x="111" y="56"/>
                    </a:cubicBezTo>
                    <a:cubicBezTo>
                      <a:pt x="112" y="55"/>
                      <a:pt x="113" y="54"/>
                      <a:pt x="114" y="54"/>
                    </a:cubicBezTo>
                    <a:cubicBezTo>
                      <a:pt x="114" y="54"/>
                      <a:pt x="114" y="54"/>
                      <a:pt x="115" y="54"/>
                    </a:cubicBezTo>
                    <a:cubicBezTo>
                      <a:pt x="115" y="54"/>
                      <a:pt x="115" y="54"/>
                      <a:pt x="115" y="54"/>
                    </a:cubicBezTo>
                    <a:cubicBezTo>
                      <a:pt x="113" y="54"/>
                      <a:pt x="112" y="54"/>
                      <a:pt x="111" y="53"/>
                    </a:cubicBezTo>
                    <a:cubicBezTo>
                      <a:pt x="111" y="53"/>
                      <a:pt x="110" y="54"/>
                      <a:pt x="110" y="54"/>
                    </a:cubicBezTo>
                    <a:cubicBezTo>
                      <a:pt x="109" y="54"/>
                      <a:pt x="108" y="55"/>
                      <a:pt x="108" y="55"/>
                    </a:cubicBezTo>
                    <a:cubicBezTo>
                      <a:pt x="107" y="54"/>
                      <a:pt x="106" y="54"/>
                      <a:pt x="106" y="53"/>
                    </a:cubicBezTo>
                    <a:cubicBezTo>
                      <a:pt x="106" y="53"/>
                      <a:pt x="105" y="52"/>
                      <a:pt x="105" y="52"/>
                    </a:cubicBezTo>
                    <a:cubicBezTo>
                      <a:pt x="104" y="52"/>
                      <a:pt x="104" y="51"/>
                      <a:pt x="103" y="51"/>
                    </a:cubicBezTo>
                    <a:cubicBezTo>
                      <a:pt x="103" y="50"/>
                      <a:pt x="104" y="49"/>
                      <a:pt x="104" y="48"/>
                    </a:cubicBezTo>
                    <a:cubicBezTo>
                      <a:pt x="104" y="48"/>
                      <a:pt x="105" y="48"/>
                      <a:pt x="106" y="48"/>
                    </a:cubicBezTo>
                    <a:cubicBezTo>
                      <a:pt x="106" y="47"/>
                      <a:pt x="107" y="47"/>
                      <a:pt x="107" y="47"/>
                    </a:cubicBezTo>
                    <a:cubicBezTo>
                      <a:pt x="108" y="46"/>
                      <a:pt x="109" y="45"/>
                      <a:pt x="109" y="45"/>
                    </a:cubicBezTo>
                    <a:cubicBezTo>
                      <a:pt x="110" y="45"/>
                      <a:pt x="111" y="44"/>
                      <a:pt x="111" y="44"/>
                    </a:cubicBezTo>
                    <a:cubicBezTo>
                      <a:pt x="112" y="43"/>
                      <a:pt x="112" y="42"/>
                      <a:pt x="113" y="42"/>
                    </a:cubicBezTo>
                    <a:cubicBezTo>
                      <a:pt x="114" y="42"/>
                      <a:pt x="115" y="43"/>
                      <a:pt x="115" y="44"/>
                    </a:cubicBezTo>
                    <a:cubicBezTo>
                      <a:pt x="115" y="45"/>
                      <a:pt x="114" y="46"/>
                      <a:pt x="113" y="47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4" y="47"/>
                      <a:pt x="114" y="48"/>
                      <a:pt x="114" y="48"/>
                    </a:cubicBezTo>
                    <a:cubicBezTo>
                      <a:pt x="114" y="48"/>
                      <a:pt x="115" y="48"/>
                      <a:pt x="115" y="47"/>
                    </a:cubicBezTo>
                    <a:cubicBezTo>
                      <a:pt x="116" y="47"/>
                      <a:pt x="116" y="47"/>
                      <a:pt x="116" y="46"/>
                    </a:cubicBezTo>
                    <a:cubicBezTo>
                      <a:pt x="117" y="46"/>
                      <a:pt x="118" y="46"/>
                      <a:pt x="118" y="46"/>
                    </a:cubicBezTo>
                    <a:cubicBezTo>
                      <a:pt x="119" y="46"/>
                      <a:pt x="119" y="46"/>
                      <a:pt x="119" y="46"/>
                    </a:cubicBezTo>
                    <a:cubicBezTo>
                      <a:pt x="119" y="46"/>
                      <a:pt x="119" y="45"/>
                      <a:pt x="120" y="45"/>
                    </a:cubicBezTo>
                    <a:cubicBezTo>
                      <a:pt x="120" y="45"/>
                      <a:pt x="120" y="44"/>
                      <a:pt x="120" y="44"/>
                    </a:cubicBezTo>
                    <a:cubicBezTo>
                      <a:pt x="121" y="44"/>
                      <a:pt x="121" y="43"/>
                      <a:pt x="122" y="43"/>
                    </a:cubicBezTo>
                    <a:cubicBezTo>
                      <a:pt x="123" y="42"/>
                      <a:pt x="124" y="42"/>
                      <a:pt x="125" y="41"/>
                    </a:cubicBezTo>
                    <a:cubicBezTo>
                      <a:pt x="125" y="40"/>
                      <a:pt x="126" y="41"/>
                      <a:pt x="127" y="41"/>
                    </a:cubicBezTo>
                    <a:cubicBezTo>
                      <a:pt x="127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0"/>
                    </a:cubicBezTo>
                    <a:cubicBezTo>
                      <a:pt x="127" y="39"/>
                      <a:pt x="127" y="39"/>
                      <a:pt x="127" y="39"/>
                    </a:cubicBezTo>
                    <a:cubicBezTo>
                      <a:pt x="128" y="39"/>
                      <a:pt x="128" y="39"/>
                      <a:pt x="128" y="39"/>
                    </a:cubicBezTo>
                    <a:cubicBezTo>
                      <a:pt x="130" y="39"/>
                      <a:pt x="131" y="38"/>
                      <a:pt x="132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7"/>
                      <a:pt x="133" y="37"/>
                    </a:cubicBezTo>
                    <a:cubicBezTo>
                      <a:pt x="134" y="36"/>
                      <a:pt x="134" y="36"/>
                      <a:pt x="134" y="35"/>
                    </a:cubicBezTo>
                    <a:cubicBezTo>
                      <a:pt x="135" y="35"/>
                      <a:pt x="135" y="34"/>
                      <a:pt x="135" y="33"/>
                    </a:cubicBezTo>
                    <a:cubicBezTo>
                      <a:pt x="134" y="31"/>
                      <a:pt x="135" y="30"/>
                      <a:pt x="136" y="30"/>
                    </a:cubicBezTo>
                    <a:cubicBezTo>
                      <a:pt x="136" y="29"/>
                      <a:pt x="136" y="29"/>
                      <a:pt x="136" y="29"/>
                    </a:cubicBezTo>
                    <a:cubicBezTo>
                      <a:pt x="137" y="29"/>
                      <a:pt x="138" y="29"/>
                      <a:pt x="138" y="29"/>
                    </a:cubicBezTo>
                    <a:cubicBezTo>
                      <a:pt x="138" y="29"/>
                      <a:pt x="139" y="30"/>
                      <a:pt x="139" y="30"/>
                    </a:cubicBezTo>
                    <a:cubicBezTo>
                      <a:pt x="140" y="29"/>
                      <a:pt x="141" y="26"/>
                      <a:pt x="141" y="25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42" y="23"/>
                      <a:pt x="142" y="23"/>
                      <a:pt x="142" y="22"/>
                    </a:cubicBezTo>
                    <a:cubicBezTo>
                      <a:pt x="143" y="22"/>
                      <a:pt x="143" y="22"/>
                      <a:pt x="143" y="21"/>
                    </a:cubicBezTo>
                    <a:cubicBezTo>
                      <a:pt x="143" y="21"/>
                      <a:pt x="143" y="21"/>
                      <a:pt x="143" y="20"/>
                    </a:cubicBezTo>
                    <a:cubicBezTo>
                      <a:pt x="143" y="20"/>
                      <a:pt x="143" y="20"/>
                      <a:pt x="143" y="19"/>
                    </a:cubicBezTo>
                    <a:cubicBezTo>
                      <a:pt x="141" y="20"/>
                      <a:pt x="140" y="20"/>
                      <a:pt x="139" y="21"/>
                    </a:cubicBezTo>
                    <a:cubicBezTo>
                      <a:pt x="138" y="22"/>
                      <a:pt x="138" y="22"/>
                      <a:pt x="138" y="22"/>
                    </a:cubicBezTo>
                    <a:cubicBezTo>
                      <a:pt x="137" y="22"/>
                      <a:pt x="137" y="22"/>
                      <a:pt x="136" y="22"/>
                    </a:cubicBezTo>
                    <a:cubicBezTo>
                      <a:pt x="135" y="22"/>
                      <a:pt x="134" y="21"/>
                      <a:pt x="134" y="20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33" y="17"/>
                      <a:pt x="132" y="16"/>
                      <a:pt x="130" y="15"/>
                    </a:cubicBezTo>
                    <a:cubicBezTo>
                      <a:pt x="126" y="15"/>
                      <a:pt x="126" y="14"/>
                      <a:pt x="126" y="12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0"/>
                      <a:pt x="125" y="9"/>
                      <a:pt x="125" y="8"/>
                    </a:cubicBezTo>
                    <a:cubicBezTo>
                      <a:pt x="124" y="7"/>
                      <a:pt x="124" y="6"/>
                      <a:pt x="124" y="5"/>
                    </a:cubicBezTo>
                    <a:cubicBezTo>
                      <a:pt x="123" y="3"/>
                      <a:pt x="122" y="3"/>
                      <a:pt x="121" y="3"/>
                    </a:cubicBezTo>
                    <a:cubicBezTo>
                      <a:pt x="120" y="2"/>
                      <a:pt x="120" y="2"/>
                      <a:pt x="119" y="2"/>
                    </a:cubicBezTo>
                    <a:cubicBezTo>
                      <a:pt x="119" y="2"/>
                      <a:pt x="119" y="2"/>
                      <a:pt x="118" y="1"/>
                    </a:cubicBezTo>
                    <a:cubicBezTo>
                      <a:pt x="118" y="1"/>
                      <a:pt x="118" y="1"/>
                      <a:pt x="117" y="1"/>
                    </a:cubicBezTo>
                    <a:cubicBezTo>
                      <a:pt x="113" y="1"/>
                      <a:pt x="113" y="1"/>
                      <a:pt x="113" y="1"/>
                    </a:cubicBezTo>
                    <a:cubicBezTo>
                      <a:pt x="112" y="2"/>
                      <a:pt x="111" y="2"/>
                      <a:pt x="110" y="3"/>
                    </a:cubicBezTo>
                    <a:cubicBezTo>
                      <a:pt x="111" y="3"/>
                      <a:pt x="111" y="4"/>
                      <a:pt x="111" y="4"/>
                    </a:cubicBezTo>
                    <a:cubicBezTo>
                      <a:pt x="112" y="5"/>
                      <a:pt x="111" y="7"/>
                      <a:pt x="110" y="7"/>
                    </a:cubicBezTo>
                    <a:cubicBezTo>
                      <a:pt x="109" y="8"/>
                      <a:pt x="109" y="9"/>
                      <a:pt x="109" y="10"/>
                    </a:cubicBezTo>
                    <a:cubicBezTo>
                      <a:pt x="109" y="10"/>
                      <a:pt x="108" y="11"/>
                      <a:pt x="108" y="12"/>
                    </a:cubicBezTo>
                    <a:cubicBezTo>
                      <a:pt x="108" y="13"/>
                      <a:pt x="107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3" y="15"/>
                      <a:pt x="103" y="15"/>
                      <a:pt x="102" y="14"/>
                    </a:cubicBezTo>
                    <a:cubicBezTo>
                      <a:pt x="102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0" y="16"/>
                      <a:pt x="100" y="17"/>
                      <a:pt x="99" y="19"/>
                    </a:cubicBezTo>
                    <a:cubicBezTo>
                      <a:pt x="99" y="21"/>
                      <a:pt x="100" y="21"/>
                      <a:pt x="101" y="21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3" y="21"/>
                      <a:pt x="103" y="20"/>
                      <a:pt x="103" y="20"/>
                    </a:cubicBezTo>
                    <a:cubicBezTo>
                      <a:pt x="104" y="20"/>
                      <a:pt x="104" y="19"/>
                      <a:pt x="105" y="19"/>
                    </a:cubicBezTo>
                    <a:cubicBezTo>
                      <a:pt x="105" y="19"/>
                      <a:pt x="106" y="20"/>
                      <a:pt x="106" y="20"/>
                    </a:cubicBezTo>
                    <a:cubicBezTo>
                      <a:pt x="107" y="21"/>
                      <a:pt x="107" y="22"/>
                      <a:pt x="107" y="22"/>
                    </a:cubicBezTo>
                    <a:cubicBezTo>
                      <a:pt x="108" y="23"/>
                      <a:pt x="108" y="23"/>
                      <a:pt x="108" y="24"/>
                    </a:cubicBezTo>
                    <a:cubicBezTo>
                      <a:pt x="109" y="25"/>
                      <a:pt x="109" y="25"/>
                      <a:pt x="109" y="25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8" y="25"/>
                      <a:pt x="108" y="25"/>
                      <a:pt x="107" y="25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6" y="25"/>
                      <a:pt x="106" y="25"/>
                      <a:pt x="105" y="25"/>
                    </a:cubicBezTo>
                    <a:cubicBezTo>
                      <a:pt x="103" y="25"/>
                      <a:pt x="102" y="25"/>
                      <a:pt x="102" y="25"/>
                    </a:cubicBezTo>
                    <a:cubicBezTo>
                      <a:pt x="102" y="26"/>
                      <a:pt x="102" y="26"/>
                      <a:pt x="101" y="26"/>
                    </a:cubicBezTo>
                    <a:cubicBezTo>
                      <a:pt x="101" y="27"/>
                      <a:pt x="100" y="28"/>
                      <a:pt x="99" y="28"/>
                    </a:cubicBezTo>
                    <a:cubicBezTo>
                      <a:pt x="99" y="28"/>
                      <a:pt x="99" y="29"/>
                      <a:pt x="98" y="29"/>
                    </a:cubicBezTo>
                    <a:cubicBezTo>
                      <a:pt x="98" y="29"/>
                      <a:pt x="98" y="29"/>
                      <a:pt x="97" y="29"/>
                    </a:cubicBezTo>
                    <a:cubicBezTo>
                      <a:pt x="97" y="29"/>
                      <a:pt x="97" y="29"/>
                      <a:pt x="97" y="30"/>
                    </a:cubicBezTo>
                    <a:cubicBezTo>
                      <a:pt x="96" y="31"/>
                      <a:pt x="95" y="31"/>
                      <a:pt x="94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31"/>
                      <a:pt x="93" y="31"/>
                      <a:pt x="93" y="31"/>
                    </a:cubicBezTo>
                    <a:cubicBezTo>
                      <a:pt x="92" y="31"/>
                      <a:pt x="92" y="30"/>
                      <a:pt x="92" y="30"/>
                    </a:cubicBezTo>
                    <a:cubicBezTo>
                      <a:pt x="91" y="30"/>
                      <a:pt x="91" y="31"/>
                      <a:pt x="91" y="31"/>
                    </a:cubicBezTo>
                    <a:cubicBezTo>
                      <a:pt x="90" y="32"/>
                      <a:pt x="90" y="33"/>
                      <a:pt x="91" y="33"/>
                    </a:cubicBezTo>
                    <a:cubicBezTo>
                      <a:pt x="91" y="34"/>
                      <a:pt x="91" y="34"/>
                      <a:pt x="91" y="34"/>
                    </a:cubicBezTo>
                    <a:cubicBezTo>
                      <a:pt x="91" y="34"/>
                      <a:pt x="91" y="34"/>
                      <a:pt x="91" y="34"/>
                    </a:cubicBezTo>
                    <a:cubicBezTo>
                      <a:pt x="91" y="35"/>
                      <a:pt x="87" y="38"/>
                      <a:pt x="87" y="38"/>
                    </a:cubicBezTo>
                    <a:cubicBezTo>
                      <a:pt x="85" y="39"/>
                      <a:pt x="84" y="39"/>
                      <a:pt x="84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2" y="39"/>
                      <a:pt x="81" y="39"/>
                      <a:pt x="81" y="39"/>
                    </a:cubicBezTo>
                    <a:cubicBezTo>
                      <a:pt x="79" y="39"/>
                      <a:pt x="78" y="40"/>
                      <a:pt x="77" y="40"/>
                    </a:cubicBezTo>
                    <a:cubicBezTo>
                      <a:pt x="76" y="41"/>
                      <a:pt x="75" y="41"/>
                      <a:pt x="74" y="41"/>
                    </a:cubicBezTo>
                    <a:cubicBezTo>
                      <a:pt x="73" y="42"/>
                      <a:pt x="71" y="41"/>
                      <a:pt x="7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39"/>
                      <a:pt x="67" y="39"/>
                      <a:pt x="66" y="39"/>
                    </a:cubicBezTo>
                    <a:cubicBezTo>
                      <a:pt x="66" y="38"/>
                      <a:pt x="65" y="38"/>
                      <a:pt x="64" y="38"/>
                    </a:cubicBezTo>
                    <a:cubicBezTo>
                      <a:pt x="61" y="38"/>
                      <a:pt x="59" y="38"/>
                      <a:pt x="56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5" y="38"/>
                      <a:pt x="54" y="36"/>
                      <a:pt x="52" y="34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1" y="32"/>
                      <a:pt x="50" y="32"/>
                      <a:pt x="48" y="31"/>
                    </a:cubicBezTo>
                    <a:cubicBezTo>
                      <a:pt x="48" y="31"/>
                      <a:pt x="47" y="31"/>
                      <a:pt x="47" y="31"/>
                    </a:cubicBezTo>
                    <a:cubicBezTo>
                      <a:pt x="46" y="30"/>
                      <a:pt x="45" y="30"/>
                      <a:pt x="44" y="30"/>
                    </a:cubicBezTo>
                    <a:cubicBezTo>
                      <a:pt x="43" y="30"/>
                      <a:pt x="42" y="30"/>
                      <a:pt x="41" y="30"/>
                    </a:cubicBezTo>
                    <a:cubicBezTo>
                      <a:pt x="41" y="29"/>
                      <a:pt x="41" y="29"/>
                      <a:pt x="41" y="28"/>
                    </a:cubicBezTo>
                    <a:cubicBezTo>
                      <a:pt x="41" y="27"/>
                      <a:pt x="41" y="25"/>
                      <a:pt x="41" y="25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2"/>
                      <a:pt x="40" y="21"/>
                      <a:pt x="38" y="21"/>
                    </a:cubicBezTo>
                    <a:cubicBezTo>
                      <a:pt x="36" y="21"/>
                      <a:pt x="35" y="19"/>
                      <a:pt x="34" y="17"/>
                    </a:cubicBezTo>
                    <a:cubicBezTo>
                      <a:pt x="34" y="18"/>
                      <a:pt x="34" y="18"/>
                      <a:pt x="33" y="18"/>
                    </a:cubicBezTo>
                    <a:cubicBezTo>
                      <a:pt x="33" y="18"/>
                      <a:pt x="33" y="18"/>
                      <a:pt x="32" y="19"/>
                    </a:cubicBezTo>
                    <a:cubicBezTo>
                      <a:pt x="32" y="19"/>
                      <a:pt x="31" y="19"/>
                      <a:pt x="31" y="19"/>
                    </a:cubicBezTo>
                    <a:cubicBezTo>
                      <a:pt x="31" y="20"/>
                      <a:pt x="30" y="20"/>
                      <a:pt x="30" y="20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2"/>
                      <a:pt x="30" y="23"/>
                      <a:pt x="29" y="24"/>
                    </a:cubicBezTo>
                    <a:cubicBezTo>
                      <a:pt x="28" y="24"/>
                      <a:pt x="28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cubicBezTo>
                      <a:pt x="26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4" y="23"/>
                    </a:cubicBezTo>
                    <a:cubicBezTo>
                      <a:pt x="24" y="23"/>
                      <a:pt x="24" y="23"/>
                      <a:pt x="24" y="24"/>
                    </a:cubicBezTo>
                    <a:cubicBezTo>
                      <a:pt x="23" y="24"/>
                      <a:pt x="23" y="25"/>
                      <a:pt x="23" y="25"/>
                    </a:cubicBezTo>
                    <a:cubicBezTo>
                      <a:pt x="23" y="26"/>
                      <a:pt x="22" y="27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9"/>
                      <a:pt x="22" y="30"/>
                      <a:pt x="21" y="30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9" y="33"/>
                      <a:pt x="19" y="35"/>
                      <a:pt x="18" y="38"/>
                    </a:cubicBezTo>
                    <a:cubicBezTo>
                      <a:pt x="18" y="40"/>
                      <a:pt x="16" y="40"/>
                      <a:pt x="15" y="41"/>
                    </a:cubicBezTo>
                    <a:cubicBezTo>
                      <a:pt x="15" y="41"/>
                      <a:pt x="14" y="42"/>
                      <a:pt x="13" y="42"/>
                    </a:cubicBezTo>
                    <a:cubicBezTo>
                      <a:pt x="13" y="43"/>
                      <a:pt x="12" y="43"/>
                      <a:pt x="11" y="43"/>
                    </a:cubicBezTo>
                    <a:cubicBezTo>
                      <a:pt x="10" y="43"/>
                      <a:pt x="10" y="43"/>
                      <a:pt x="10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5"/>
                      <a:pt x="8" y="45"/>
                      <a:pt x="7" y="45"/>
                    </a:cubicBezTo>
                    <a:cubicBezTo>
                      <a:pt x="7" y="45"/>
                      <a:pt x="7" y="45"/>
                      <a:pt x="6" y="45"/>
                    </a:cubicBezTo>
                    <a:cubicBezTo>
                      <a:pt x="5" y="45"/>
                      <a:pt x="4" y="45"/>
                      <a:pt x="3" y="46"/>
                    </a:cubicBezTo>
                    <a:cubicBezTo>
                      <a:pt x="3" y="46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8"/>
                      <a:pt x="3" y="49"/>
                      <a:pt x="3" y="49"/>
                    </a:cubicBezTo>
                    <a:cubicBezTo>
                      <a:pt x="3" y="49"/>
                      <a:pt x="3" y="50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5" y="50"/>
                      <a:pt x="5" y="52"/>
                      <a:pt x="6" y="53"/>
                    </a:cubicBezTo>
                    <a:cubicBezTo>
                      <a:pt x="6" y="53"/>
                      <a:pt x="6" y="54"/>
                      <a:pt x="6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6" y="54"/>
                      <a:pt x="7" y="55"/>
                      <a:pt x="7" y="55"/>
                    </a:cubicBezTo>
                    <a:cubicBezTo>
                      <a:pt x="8" y="56"/>
                      <a:pt x="8" y="56"/>
                      <a:pt x="8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9" y="57"/>
                      <a:pt x="9" y="57"/>
                      <a:pt x="9" y="58"/>
                    </a:cubicBezTo>
                    <a:cubicBezTo>
                      <a:pt x="10" y="58"/>
                      <a:pt x="10" y="58"/>
                      <a:pt x="11" y="58"/>
                    </a:cubicBezTo>
                    <a:cubicBezTo>
                      <a:pt x="11" y="58"/>
                      <a:pt x="12" y="58"/>
                      <a:pt x="13" y="58"/>
                    </a:cubicBezTo>
                    <a:cubicBezTo>
                      <a:pt x="14" y="57"/>
                      <a:pt x="14" y="57"/>
                      <a:pt x="15" y="57"/>
                    </a:cubicBezTo>
                    <a:cubicBezTo>
                      <a:pt x="16" y="57"/>
                      <a:pt x="17" y="57"/>
                      <a:pt x="17" y="58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60"/>
                      <a:pt x="17" y="63"/>
                      <a:pt x="15" y="64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6" y="65"/>
                      <a:pt x="16" y="66"/>
                      <a:pt x="16" y="67"/>
                    </a:cubicBezTo>
                    <a:cubicBezTo>
                      <a:pt x="16" y="68"/>
                      <a:pt x="15" y="68"/>
                      <a:pt x="14" y="6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4" y="69"/>
                      <a:pt x="14" y="70"/>
                      <a:pt x="15" y="71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2" y="73"/>
                      <a:pt x="23" y="73"/>
                      <a:pt x="24" y="74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6" y="76"/>
                      <a:pt x="26" y="75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7" y="77"/>
                      <a:pt x="27" y="77"/>
                      <a:pt x="29" y="78"/>
                    </a:cubicBezTo>
                    <a:cubicBezTo>
                      <a:pt x="29" y="78"/>
                      <a:pt x="30" y="78"/>
                      <a:pt x="31" y="79"/>
                    </a:cubicBezTo>
                    <a:cubicBezTo>
                      <a:pt x="31" y="79"/>
                      <a:pt x="31" y="79"/>
                      <a:pt x="32" y="79"/>
                    </a:cubicBezTo>
                    <a:cubicBezTo>
                      <a:pt x="34" y="79"/>
                      <a:pt x="36" y="79"/>
                      <a:pt x="37" y="79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8" y="80"/>
                      <a:pt x="39" y="79"/>
                      <a:pt x="39" y="79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78"/>
                      <a:pt x="40" y="78"/>
                      <a:pt x="40" y="78"/>
                    </a:cubicBezTo>
                    <a:cubicBezTo>
                      <a:pt x="41" y="78"/>
                      <a:pt x="42" y="78"/>
                      <a:pt x="42" y="79"/>
                    </a:cubicBezTo>
                    <a:cubicBezTo>
                      <a:pt x="43" y="79"/>
                      <a:pt x="43" y="79"/>
                      <a:pt x="44" y="79"/>
                    </a:cubicBezTo>
                    <a:cubicBezTo>
                      <a:pt x="46" y="78"/>
                      <a:pt x="47" y="78"/>
                      <a:pt x="49" y="76"/>
                    </a:cubicBezTo>
                    <a:cubicBezTo>
                      <a:pt x="50" y="76"/>
                      <a:pt x="51" y="75"/>
                      <a:pt x="51" y="75"/>
                    </a:cubicBezTo>
                    <a:cubicBezTo>
                      <a:pt x="52" y="75"/>
                      <a:pt x="53" y="75"/>
                      <a:pt x="53" y="75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5" y="76"/>
                      <a:pt x="55" y="77"/>
                      <a:pt x="55" y="77"/>
                    </a:cubicBezTo>
                    <a:cubicBezTo>
                      <a:pt x="55" y="77"/>
                      <a:pt x="55" y="78"/>
                      <a:pt x="55" y="78"/>
                    </a:cubicBezTo>
                    <a:cubicBezTo>
                      <a:pt x="56" y="78"/>
                      <a:pt x="56" y="78"/>
                      <a:pt x="57" y="78"/>
                    </a:cubicBezTo>
                    <a:cubicBezTo>
                      <a:pt x="58" y="78"/>
                      <a:pt x="59" y="79"/>
                      <a:pt x="60" y="80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1" y="82"/>
                      <a:pt x="60" y="84"/>
                      <a:pt x="59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60" y="89"/>
                      <a:pt x="61" y="89"/>
                      <a:pt x="61" y="90"/>
                    </a:cubicBezTo>
                    <a:cubicBezTo>
                      <a:pt x="61" y="91"/>
                      <a:pt x="61" y="91"/>
                      <a:pt x="62" y="91"/>
                    </a:cubicBezTo>
                    <a:cubicBezTo>
                      <a:pt x="62" y="91"/>
                      <a:pt x="62" y="92"/>
                      <a:pt x="62" y="93"/>
                    </a:cubicBezTo>
                    <a:cubicBezTo>
                      <a:pt x="62" y="93"/>
                      <a:pt x="63" y="95"/>
                      <a:pt x="64" y="95"/>
                    </a:cubicBezTo>
                    <a:cubicBezTo>
                      <a:pt x="64" y="95"/>
                      <a:pt x="64" y="95"/>
                      <a:pt x="65" y="95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6" y="94"/>
                      <a:pt x="66" y="94"/>
                      <a:pt x="66" y="94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66" y="93"/>
                      <a:pt x="67" y="93"/>
                      <a:pt x="67" y="93"/>
                    </a:cubicBezTo>
                    <a:cubicBezTo>
                      <a:pt x="67" y="93"/>
                      <a:pt x="68" y="93"/>
                      <a:pt x="68" y="93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92"/>
                      <a:pt x="68" y="92"/>
                      <a:pt x="69" y="92"/>
                    </a:cubicBezTo>
                    <a:cubicBezTo>
                      <a:pt x="69" y="92"/>
                      <a:pt x="69" y="92"/>
                      <a:pt x="69" y="92"/>
                    </a:cubicBezTo>
                    <a:cubicBezTo>
                      <a:pt x="69" y="92"/>
                      <a:pt x="70" y="92"/>
                      <a:pt x="70" y="92"/>
                    </a:cubicBezTo>
                    <a:cubicBezTo>
                      <a:pt x="70" y="92"/>
                      <a:pt x="70" y="93"/>
                      <a:pt x="70" y="93"/>
                    </a:cubicBezTo>
                    <a:cubicBezTo>
                      <a:pt x="70" y="93"/>
                      <a:pt x="70" y="92"/>
                      <a:pt x="70" y="92"/>
                    </a:cubicBezTo>
                    <a:cubicBezTo>
                      <a:pt x="71" y="92"/>
                      <a:pt x="71" y="92"/>
                      <a:pt x="72" y="92"/>
                    </a:cubicBezTo>
                    <a:cubicBezTo>
                      <a:pt x="72" y="92"/>
                      <a:pt x="72" y="92"/>
                      <a:pt x="72" y="92"/>
                    </a:cubicBezTo>
                    <a:cubicBezTo>
                      <a:pt x="73" y="92"/>
                      <a:pt x="75" y="91"/>
                      <a:pt x="76" y="91"/>
                    </a:cubicBezTo>
                    <a:cubicBezTo>
                      <a:pt x="77" y="91"/>
                      <a:pt x="78" y="92"/>
                      <a:pt x="79" y="93"/>
                    </a:cubicBezTo>
                    <a:cubicBezTo>
                      <a:pt x="79" y="94"/>
                      <a:pt x="80" y="95"/>
                      <a:pt x="81" y="95"/>
                    </a:cubicBezTo>
                    <a:cubicBezTo>
                      <a:pt x="81" y="95"/>
                      <a:pt x="81" y="95"/>
                      <a:pt x="82" y="95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3" y="95"/>
                      <a:pt x="83" y="95"/>
                      <a:pt x="84" y="95"/>
                    </a:cubicBezTo>
                    <a:cubicBezTo>
                      <a:pt x="84" y="95"/>
                      <a:pt x="84" y="95"/>
                      <a:pt x="85" y="95"/>
                    </a:cubicBezTo>
                    <a:cubicBezTo>
                      <a:pt x="85" y="95"/>
                      <a:pt x="85" y="95"/>
                      <a:pt x="85" y="95"/>
                    </a:cubicBezTo>
                    <a:lnTo>
                      <a:pt x="86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1" name="Freeform 598"/>
              <p:cNvSpPr>
                <a:spLocks/>
              </p:cNvSpPr>
              <p:nvPr/>
            </p:nvSpPr>
            <p:spPr bwMode="auto">
              <a:xfrm>
                <a:off x="3404" y="1690"/>
                <a:ext cx="24" cy="11"/>
              </a:xfrm>
              <a:custGeom>
                <a:avLst/>
                <a:gdLst>
                  <a:gd name="T0" fmla="*/ 235 w 10"/>
                  <a:gd name="T1" fmla="*/ 0 h 5"/>
                  <a:gd name="T2" fmla="*/ 139 w 10"/>
                  <a:gd name="T3" fmla="*/ 97 h 5"/>
                  <a:gd name="T4" fmla="*/ 235 w 10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7" y="0"/>
                    </a:moveTo>
                    <a:cubicBezTo>
                      <a:pt x="10" y="1"/>
                      <a:pt x="7" y="5"/>
                      <a:pt x="4" y="4"/>
                    </a:cubicBezTo>
                    <a:cubicBezTo>
                      <a:pt x="0" y="3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2" name="Freeform 599"/>
              <p:cNvSpPr>
                <a:spLocks noEditPoints="1"/>
              </p:cNvSpPr>
              <p:nvPr/>
            </p:nvSpPr>
            <p:spPr bwMode="auto">
              <a:xfrm>
                <a:off x="3409" y="1690"/>
                <a:ext cx="17" cy="11"/>
              </a:xfrm>
              <a:custGeom>
                <a:avLst/>
                <a:gdLst>
                  <a:gd name="T0" fmla="*/ 100 w 7"/>
                  <a:gd name="T1" fmla="*/ 117 h 5"/>
                  <a:gd name="T2" fmla="*/ 70 w 7"/>
                  <a:gd name="T3" fmla="*/ 117 h 5"/>
                  <a:gd name="T4" fmla="*/ 0 w 7"/>
                  <a:gd name="T5" fmla="*/ 73 h 5"/>
                  <a:gd name="T6" fmla="*/ 170 w 7"/>
                  <a:gd name="T7" fmla="*/ 0 h 5"/>
                  <a:gd name="T8" fmla="*/ 243 w 7"/>
                  <a:gd name="T9" fmla="*/ 20 h 5"/>
                  <a:gd name="T10" fmla="*/ 100 w 7"/>
                  <a:gd name="T11" fmla="*/ 117 h 5"/>
                  <a:gd name="T12" fmla="*/ 170 w 7"/>
                  <a:gd name="T13" fmla="*/ 20 h 5"/>
                  <a:gd name="T14" fmla="*/ 29 w 7"/>
                  <a:gd name="T15" fmla="*/ 73 h 5"/>
                  <a:gd name="T16" fmla="*/ 100 w 7"/>
                  <a:gd name="T17" fmla="*/ 97 h 5"/>
                  <a:gd name="T18" fmla="*/ 211 w 7"/>
                  <a:gd name="T19" fmla="*/ 20 h 5"/>
                  <a:gd name="T20" fmla="*/ 170 w 7"/>
                  <a:gd name="T21" fmla="*/ 2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3" y="5"/>
                      <a:pt x="2" y="5"/>
                      <a:pt x="2" y="5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1"/>
                      <a:pt x="4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3"/>
                      <a:pt x="5" y="5"/>
                      <a:pt x="3" y="5"/>
                    </a:cubicBezTo>
                    <a:close/>
                    <a:moveTo>
                      <a:pt x="5" y="1"/>
                    </a:moveTo>
                    <a:cubicBezTo>
                      <a:pt x="4" y="1"/>
                      <a:pt x="2" y="2"/>
                      <a:pt x="1" y="3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6" y="2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3" name="Freeform 600"/>
              <p:cNvSpPr>
                <a:spLocks/>
              </p:cNvSpPr>
              <p:nvPr/>
            </p:nvSpPr>
            <p:spPr bwMode="auto">
              <a:xfrm>
                <a:off x="3471" y="1659"/>
                <a:ext cx="16" cy="21"/>
              </a:xfrm>
              <a:custGeom>
                <a:avLst/>
                <a:gdLst>
                  <a:gd name="T0" fmla="*/ 130 w 7"/>
                  <a:gd name="T1" fmla="*/ 0 h 9"/>
                  <a:gd name="T2" fmla="*/ 85 w 7"/>
                  <a:gd name="T3" fmla="*/ 266 h 9"/>
                  <a:gd name="T4" fmla="*/ 130 w 7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5" y="0"/>
                    </a:moveTo>
                    <a:cubicBezTo>
                      <a:pt x="7" y="1"/>
                      <a:pt x="4" y="7"/>
                      <a:pt x="3" y="9"/>
                    </a:cubicBezTo>
                    <a:cubicBezTo>
                      <a:pt x="2" y="6"/>
                      <a:pt x="0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4" name="Freeform 601"/>
              <p:cNvSpPr>
                <a:spLocks noEditPoints="1"/>
              </p:cNvSpPr>
              <p:nvPr/>
            </p:nvSpPr>
            <p:spPr bwMode="auto">
              <a:xfrm>
                <a:off x="3473" y="1659"/>
                <a:ext cx="12" cy="24"/>
              </a:xfrm>
              <a:custGeom>
                <a:avLst/>
                <a:gdLst>
                  <a:gd name="T0" fmla="*/ 70 w 5"/>
                  <a:gd name="T1" fmla="*/ 334 h 10"/>
                  <a:gd name="T2" fmla="*/ 70 w 5"/>
                  <a:gd name="T3" fmla="*/ 305 h 10"/>
                  <a:gd name="T4" fmla="*/ 0 w 5"/>
                  <a:gd name="T5" fmla="*/ 70 h 10"/>
                  <a:gd name="T6" fmla="*/ 98 w 5"/>
                  <a:gd name="T7" fmla="*/ 0 h 10"/>
                  <a:gd name="T8" fmla="*/ 139 w 5"/>
                  <a:gd name="T9" fmla="*/ 0 h 10"/>
                  <a:gd name="T10" fmla="*/ 139 w 5"/>
                  <a:gd name="T11" fmla="*/ 0 h 10"/>
                  <a:gd name="T12" fmla="*/ 168 w 5"/>
                  <a:gd name="T13" fmla="*/ 29 h 10"/>
                  <a:gd name="T14" fmla="*/ 98 w 5"/>
                  <a:gd name="T15" fmla="*/ 264 h 10"/>
                  <a:gd name="T16" fmla="*/ 98 w 5"/>
                  <a:gd name="T17" fmla="*/ 305 h 10"/>
                  <a:gd name="T18" fmla="*/ 70 w 5"/>
                  <a:gd name="T19" fmla="*/ 334 h 10"/>
                  <a:gd name="T20" fmla="*/ 139 w 5"/>
                  <a:gd name="T21" fmla="*/ 29 h 10"/>
                  <a:gd name="T22" fmla="*/ 70 w 5"/>
                  <a:gd name="T23" fmla="*/ 98 h 10"/>
                  <a:gd name="T24" fmla="*/ 70 w 5"/>
                  <a:gd name="T25" fmla="*/ 235 h 10"/>
                  <a:gd name="T26" fmla="*/ 70 w 5"/>
                  <a:gd name="T27" fmla="*/ 235 h 10"/>
                  <a:gd name="T28" fmla="*/ 139 w 5"/>
                  <a:gd name="T29" fmla="*/ 29 h 10"/>
                  <a:gd name="T30" fmla="*/ 139 w 5"/>
                  <a:gd name="T31" fmla="*/ 29 h 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" h="10">
                    <a:moveTo>
                      <a:pt x="2" y="10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2"/>
                      <a:pt x="4" y="5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lnTo>
                      <a:pt x="2" y="10"/>
                    </a:lnTo>
                    <a:close/>
                    <a:moveTo>
                      <a:pt x="4" y="1"/>
                    </a:moveTo>
                    <a:cubicBezTo>
                      <a:pt x="3" y="1"/>
                      <a:pt x="2" y="2"/>
                      <a:pt x="2" y="3"/>
                    </a:cubicBezTo>
                    <a:cubicBezTo>
                      <a:pt x="1" y="4"/>
                      <a:pt x="1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5" name="Freeform 602"/>
              <p:cNvSpPr>
                <a:spLocks/>
              </p:cNvSpPr>
              <p:nvPr/>
            </p:nvSpPr>
            <p:spPr bwMode="auto">
              <a:xfrm>
                <a:off x="3582" y="1524"/>
                <a:ext cx="33" cy="29"/>
              </a:xfrm>
              <a:custGeom>
                <a:avLst/>
                <a:gdLst>
                  <a:gd name="T0" fmla="*/ 368 w 14"/>
                  <a:gd name="T1" fmla="*/ 140 h 12"/>
                  <a:gd name="T2" fmla="*/ 405 w 14"/>
                  <a:gd name="T3" fmla="*/ 140 h 12"/>
                  <a:gd name="T4" fmla="*/ 434 w 14"/>
                  <a:gd name="T5" fmla="*/ 210 h 12"/>
                  <a:gd name="T6" fmla="*/ 316 w 14"/>
                  <a:gd name="T7" fmla="*/ 268 h 12"/>
                  <a:gd name="T8" fmla="*/ 250 w 14"/>
                  <a:gd name="T9" fmla="*/ 379 h 12"/>
                  <a:gd name="T10" fmla="*/ 156 w 14"/>
                  <a:gd name="T11" fmla="*/ 309 h 12"/>
                  <a:gd name="T12" fmla="*/ 94 w 14"/>
                  <a:gd name="T13" fmla="*/ 309 h 12"/>
                  <a:gd name="T14" fmla="*/ 94 w 14"/>
                  <a:gd name="T15" fmla="*/ 379 h 12"/>
                  <a:gd name="T16" fmla="*/ 28 w 14"/>
                  <a:gd name="T17" fmla="*/ 408 h 12"/>
                  <a:gd name="T18" fmla="*/ 0 w 14"/>
                  <a:gd name="T19" fmla="*/ 309 h 12"/>
                  <a:gd name="T20" fmla="*/ 66 w 14"/>
                  <a:gd name="T21" fmla="*/ 239 h 12"/>
                  <a:gd name="T22" fmla="*/ 156 w 14"/>
                  <a:gd name="T23" fmla="*/ 0 h 12"/>
                  <a:gd name="T24" fmla="*/ 368 w 14"/>
                  <a:gd name="T25" fmla="*/ 140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12">
                    <a:moveTo>
                      <a:pt x="12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2" y="5"/>
                      <a:pt x="12" y="7"/>
                      <a:pt x="14" y="6"/>
                    </a:cubicBezTo>
                    <a:cubicBezTo>
                      <a:pt x="13" y="7"/>
                      <a:pt x="12" y="7"/>
                      <a:pt x="10" y="8"/>
                    </a:cubicBezTo>
                    <a:cubicBezTo>
                      <a:pt x="9" y="8"/>
                      <a:pt x="9" y="10"/>
                      <a:pt x="8" y="11"/>
                    </a:cubicBezTo>
                    <a:cubicBezTo>
                      <a:pt x="7" y="10"/>
                      <a:pt x="6" y="10"/>
                      <a:pt x="5" y="9"/>
                    </a:cubicBezTo>
                    <a:cubicBezTo>
                      <a:pt x="5" y="9"/>
                      <a:pt x="4" y="9"/>
                      <a:pt x="3" y="9"/>
                    </a:cubicBezTo>
                    <a:cubicBezTo>
                      <a:pt x="1" y="9"/>
                      <a:pt x="2" y="11"/>
                      <a:pt x="3" y="11"/>
                    </a:cubicBezTo>
                    <a:cubicBezTo>
                      <a:pt x="3" y="12"/>
                      <a:pt x="2" y="12"/>
                      <a:pt x="1" y="12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1" y="8"/>
                      <a:pt x="2" y="8"/>
                      <a:pt x="2" y="7"/>
                    </a:cubicBezTo>
                    <a:cubicBezTo>
                      <a:pt x="6" y="8"/>
                      <a:pt x="4" y="1"/>
                      <a:pt x="5" y="0"/>
                    </a:cubicBezTo>
                    <a:cubicBezTo>
                      <a:pt x="6" y="1"/>
                      <a:pt x="10" y="6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6" name="Freeform 603"/>
              <p:cNvSpPr>
                <a:spLocks noEditPoints="1"/>
              </p:cNvSpPr>
              <p:nvPr/>
            </p:nvSpPr>
            <p:spPr bwMode="auto">
              <a:xfrm>
                <a:off x="3582" y="1522"/>
                <a:ext cx="40" cy="33"/>
              </a:xfrm>
              <a:custGeom>
                <a:avLst/>
                <a:gdLst>
                  <a:gd name="T0" fmla="*/ 0 w 17"/>
                  <a:gd name="T1" fmla="*/ 434 h 14"/>
                  <a:gd name="T2" fmla="*/ 0 w 17"/>
                  <a:gd name="T3" fmla="*/ 405 h 14"/>
                  <a:gd name="T4" fmla="*/ 0 w 17"/>
                  <a:gd name="T5" fmla="*/ 368 h 14"/>
                  <a:gd name="T6" fmla="*/ 0 w 17"/>
                  <a:gd name="T7" fmla="*/ 316 h 14"/>
                  <a:gd name="T8" fmla="*/ 28 w 17"/>
                  <a:gd name="T9" fmla="*/ 278 h 14"/>
                  <a:gd name="T10" fmla="*/ 28 w 17"/>
                  <a:gd name="T11" fmla="*/ 250 h 14"/>
                  <a:gd name="T12" fmla="*/ 28 w 17"/>
                  <a:gd name="T13" fmla="*/ 222 h 14"/>
                  <a:gd name="T14" fmla="*/ 66 w 17"/>
                  <a:gd name="T15" fmla="*/ 222 h 14"/>
                  <a:gd name="T16" fmla="*/ 89 w 17"/>
                  <a:gd name="T17" fmla="*/ 222 h 14"/>
                  <a:gd name="T18" fmla="*/ 115 w 17"/>
                  <a:gd name="T19" fmla="*/ 118 h 14"/>
                  <a:gd name="T20" fmla="*/ 155 w 17"/>
                  <a:gd name="T21" fmla="*/ 0 h 14"/>
                  <a:gd name="T22" fmla="*/ 155 w 17"/>
                  <a:gd name="T23" fmla="*/ 0 h 14"/>
                  <a:gd name="T24" fmla="*/ 155 w 17"/>
                  <a:gd name="T25" fmla="*/ 0 h 14"/>
                  <a:gd name="T26" fmla="*/ 184 w 17"/>
                  <a:gd name="T27" fmla="*/ 28 h 14"/>
                  <a:gd name="T28" fmla="*/ 339 w 17"/>
                  <a:gd name="T29" fmla="*/ 156 h 14"/>
                  <a:gd name="T30" fmla="*/ 339 w 17"/>
                  <a:gd name="T31" fmla="*/ 156 h 14"/>
                  <a:gd name="T32" fmla="*/ 365 w 17"/>
                  <a:gd name="T33" fmla="*/ 156 h 14"/>
                  <a:gd name="T34" fmla="*/ 454 w 17"/>
                  <a:gd name="T35" fmla="*/ 66 h 14"/>
                  <a:gd name="T36" fmla="*/ 433 w 17"/>
                  <a:gd name="T37" fmla="*/ 156 h 14"/>
                  <a:gd name="T38" fmla="*/ 405 w 17"/>
                  <a:gd name="T39" fmla="*/ 222 h 14"/>
                  <a:gd name="T40" fmla="*/ 433 w 17"/>
                  <a:gd name="T41" fmla="*/ 222 h 14"/>
                  <a:gd name="T42" fmla="*/ 520 w 17"/>
                  <a:gd name="T43" fmla="*/ 156 h 14"/>
                  <a:gd name="T44" fmla="*/ 454 w 17"/>
                  <a:gd name="T45" fmla="*/ 250 h 14"/>
                  <a:gd name="T46" fmla="*/ 365 w 17"/>
                  <a:gd name="T47" fmla="*/ 278 h 14"/>
                  <a:gd name="T48" fmla="*/ 339 w 17"/>
                  <a:gd name="T49" fmla="*/ 278 h 14"/>
                  <a:gd name="T50" fmla="*/ 271 w 17"/>
                  <a:gd name="T51" fmla="*/ 339 h 14"/>
                  <a:gd name="T52" fmla="*/ 271 w 17"/>
                  <a:gd name="T53" fmla="*/ 368 h 14"/>
                  <a:gd name="T54" fmla="*/ 249 w 17"/>
                  <a:gd name="T55" fmla="*/ 405 h 14"/>
                  <a:gd name="T56" fmla="*/ 155 w 17"/>
                  <a:gd name="T57" fmla="*/ 339 h 14"/>
                  <a:gd name="T58" fmla="*/ 115 w 17"/>
                  <a:gd name="T59" fmla="*/ 339 h 14"/>
                  <a:gd name="T60" fmla="*/ 89 w 17"/>
                  <a:gd name="T61" fmla="*/ 339 h 14"/>
                  <a:gd name="T62" fmla="*/ 66 w 17"/>
                  <a:gd name="T63" fmla="*/ 339 h 14"/>
                  <a:gd name="T64" fmla="*/ 115 w 17"/>
                  <a:gd name="T65" fmla="*/ 368 h 14"/>
                  <a:gd name="T66" fmla="*/ 155 w 17"/>
                  <a:gd name="T67" fmla="*/ 368 h 14"/>
                  <a:gd name="T68" fmla="*/ 115 w 17"/>
                  <a:gd name="T69" fmla="*/ 405 h 14"/>
                  <a:gd name="T70" fmla="*/ 28 w 17"/>
                  <a:gd name="T71" fmla="*/ 434 h 14"/>
                  <a:gd name="T72" fmla="*/ 0 w 17"/>
                  <a:gd name="T73" fmla="*/ 434 h 14"/>
                  <a:gd name="T74" fmla="*/ 66 w 17"/>
                  <a:gd name="T75" fmla="*/ 250 h 14"/>
                  <a:gd name="T76" fmla="*/ 28 w 17"/>
                  <a:gd name="T77" fmla="*/ 316 h 14"/>
                  <a:gd name="T78" fmla="*/ 28 w 17"/>
                  <a:gd name="T79" fmla="*/ 339 h 14"/>
                  <a:gd name="T80" fmla="*/ 28 w 17"/>
                  <a:gd name="T81" fmla="*/ 339 h 14"/>
                  <a:gd name="T82" fmla="*/ 66 w 17"/>
                  <a:gd name="T83" fmla="*/ 368 h 14"/>
                  <a:gd name="T84" fmla="*/ 66 w 17"/>
                  <a:gd name="T85" fmla="*/ 368 h 14"/>
                  <a:gd name="T86" fmla="*/ 28 w 17"/>
                  <a:gd name="T87" fmla="*/ 316 h 14"/>
                  <a:gd name="T88" fmla="*/ 89 w 17"/>
                  <a:gd name="T89" fmla="*/ 316 h 14"/>
                  <a:gd name="T90" fmla="*/ 115 w 17"/>
                  <a:gd name="T91" fmla="*/ 316 h 14"/>
                  <a:gd name="T92" fmla="*/ 184 w 17"/>
                  <a:gd name="T93" fmla="*/ 316 h 14"/>
                  <a:gd name="T94" fmla="*/ 249 w 17"/>
                  <a:gd name="T95" fmla="*/ 339 h 14"/>
                  <a:gd name="T96" fmla="*/ 249 w 17"/>
                  <a:gd name="T97" fmla="*/ 339 h 14"/>
                  <a:gd name="T98" fmla="*/ 311 w 17"/>
                  <a:gd name="T99" fmla="*/ 250 h 14"/>
                  <a:gd name="T100" fmla="*/ 339 w 17"/>
                  <a:gd name="T101" fmla="*/ 250 h 14"/>
                  <a:gd name="T102" fmla="*/ 405 w 17"/>
                  <a:gd name="T103" fmla="*/ 250 h 14"/>
                  <a:gd name="T104" fmla="*/ 365 w 17"/>
                  <a:gd name="T105" fmla="*/ 222 h 14"/>
                  <a:gd name="T106" fmla="*/ 365 w 17"/>
                  <a:gd name="T107" fmla="*/ 184 h 14"/>
                  <a:gd name="T108" fmla="*/ 339 w 17"/>
                  <a:gd name="T109" fmla="*/ 184 h 14"/>
                  <a:gd name="T110" fmla="*/ 339 w 17"/>
                  <a:gd name="T111" fmla="*/ 184 h 14"/>
                  <a:gd name="T112" fmla="*/ 155 w 17"/>
                  <a:gd name="T113" fmla="*/ 66 h 14"/>
                  <a:gd name="T114" fmla="*/ 155 w 17"/>
                  <a:gd name="T115" fmla="*/ 66 h 14"/>
                  <a:gd name="T116" fmla="*/ 155 w 17"/>
                  <a:gd name="T117" fmla="*/ 118 h 14"/>
                  <a:gd name="T118" fmla="*/ 89 w 17"/>
                  <a:gd name="T119" fmla="*/ 250 h 14"/>
                  <a:gd name="T120" fmla="*/ 66 w 17"/>
                  <a:gd name="T121" fmla="*/ 250 h 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" h="14">
                    <a:moveTo>
                      <a:pt x="0" y="14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4" y="7"/>
                      <a:pt x="4" y="6"/>
                      <a:pt x="4" y="4"/>
                    </a:cubicBezTo>
                    <a:cubicBezTo>
                      <a:pt x="4" y="2"/>
                      <a:pt x="4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8" y="3"/>
                      <a:pt x="9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6"/>
                      <a:pt x="13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8"/>
                      <a:pt x="13" y="9"/>
                      <a:pt x="12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0"/>
                      <a:pt x="9" y="10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4" y="11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2" y="11"/>
                    </a:cubicBezTo>
                    <a:cubicBezTo>
                      <a:pt x="3" y="11"/>
                      <a:pt x="3" y="11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2" y="14"/>
                      <a:pt x="1" y="14"/>
                    </a:cubicBezTo>
                    <a:lnTo>
                      <a:pt x="0" y="14"/>
                    </a:lnTo>
                    <a:close/>
                    <a:moveTo>
                      <a:pt x="2" y="8"/>
                    </a:moveTo>
                    <a:cubicBezTo>
                      <a:pt x="2" y="9"/>
                      <a:pt x="2" y="9"/>
                      <a:pt x="1" y="10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1"/>
                      <a:pt x="1" y="10"/>
                    </a:cubicBezTo>
                    <a:cubicBezTo>
                      <a:pt x="1" y="10"/>
                      <a:pt x="1" y="10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4" y="9"/>
                      <a:pt x="5" y="9"/>
                      <a:pt x="6" y="10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9" y="9"/>
                      <a:pt x="10" y="8"/>
                    </a:cubicBezTo>
                    <a:cubicBezTo>
                      <a:pt x="10" y="8"/>
                      <a:pt x="11" y="8"/>
                      <a:pt x="11" y="8"/>
                    </a:cubicBezTo>
                    <a:cubicBezTo>
                      <a:pt x="12" y="8"/>
                      <a:pt x="12" y="8"/>
                      <a:pt x="13" y="8"/>
                    </a:cubicBezTo>
                    <a:cubicBezTo>
                      <a:pt x="13" y="7"/>
                      <a:pt x="12" y="7"/>
                      <a:pt x="12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9" y="6"/>
                      <a:pt x="7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5" y="6"/>
                      <a:pt x="5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7" name="Freeform 604"/>
              <p:cNvSpPr>
                <a:spLocks/>
              </p:cNvSpPr>
              <p:nvPr/>
            </p:nvSpPr>
            <p:spPr bwMode="auto">
              <a:xfrm>
                <a:off x="3530" y="1628"/>
                <a:ext cx="2" cy="3"/>
              </a:xfrm>
              <a:custGeom>
                <a:avLst/>
                <a:gdLst>
                  <a:gd name="T0" fmla="*/ 16 w 1"/>
                  <a:gd name="T1" fmla="*/ 0 h 1"/>
                  <a:gd name="T2" fmla="*/ 16 w 1"/>
                  <a:gd name="T3" fmla="*/ 0 h 1"/>
                  <a:gd name="T4" fmla="*/ 16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8" name="Freeform 605"/>
              <p:cNvSpPr>
                <a:spLocks/>
              </p:cNvSpPr>
              <p:nvPr/>
            </p:nvSpPr>
            <p:spPr bwMode="auto">
              <a:xfrm>
                <a:off x="3527" y="1621"/>
                <a:ext cx="7" cy="10"/>
              </a:xfrm>
              <a:custGeom>
                <a:avLst/>
                <a:gdLst>
                  <a:gd name="T0" fmla="*/ 65 w 3"/>
                  <a:gd name="T1" fmla="*/ 158 h 4"/>
                  <a:gd name="T2" fmla="*/ 65 w 3"/>
                  <a:gd name="T3" fmla="*/ 158 h 4"/>
                  <a:gd name="T4" fmla="*/ 28 w 3"/>
                  <a:gd name="T5" fmla="*/ 158 h 4"/>
                  <a:gd name="T6" fmla="*/ 28 w 3"/>
                  <a:gd name="T7" fmla="*/ 158 h 4"/>
                  <a:gd name="T8" fmla="*/ 28 w 3"/>
                  <a:gd name="T9" fmla="*/ 125 h 4"/>
                  <a:gd name="T10" fmla="*/ 0 w 3"/>
                  <a:gd name="T11" fmla="*/ 0 h 4"/>
                  <a:gd name="T12" fmla="*/ 86 w 3"/>
                  <a:gd name="T13" fmla="*/ 158 h 4"/>
                  <a:gd name="T14" fmla="*/ 65 w 3"/>
                  <a:gd name="T15" fmla="*/ 158 h 4"/>
                  <a:gd name="T16" fmla="*/ 65 w 3"/>
                  <a:gd name="T17" fmla="*/ 158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9" name="Freeform 606"/>
              <p:cNvSpPr>
                <a:spLocks/>
              </p:cNvSpPr>
              <p:nvPr/>
            </p:nvSpPr>
            <p:spPr bwMode="auto">
              <a:xfrm>
                <a:off x="3527" y="1605"/>
                <a:ext cx="14" cy="19"/>
              </a:xfrm>
              <a:custGeom>
                <a:avLst/>
                <a:gdLst>
                  <a:gd name="T0" fmla="*/ 65 w 6"/>
                  <a:gd name="T1" fmla="*/ 0 h 8"/>
                  <a:gd name="T2" fmla="*/ 0 w 6"/>
                  <a:gd name="T3" fmla="*/ 69 h 8"/>
                  <a:gd name="T4" fmla="*/ 0 w 6"/>
                  <a:gd name="T5" fmla="*/ 95 h 8"/>
                  <a:gd name="T6" fmla="*/ 0 w 6"/>
                  <a:gd name="T7" fmla="*/ 95 h 8"/>
                  <a:gd name="T8" fmla="*/ 0 w 6"/>
                  <a:gd name="T9" fmla="*/ 135 h 8"/>
                  <a:gd name="T10" fmla="*/ 28 w 6"/>
                  <a:gd name="T11" fmla="*/ 69 h 8"/>
                  <a:gd name="T12" fmla="*/ 65 w 6"/>
                  <a:gd name="T13" fmla="*/ 254 h 8"/>
                  <a:gd name="T14" fmla="*/ 65 w 6"/>
                  <a:gd name="T15" fmla="*/ 185 h 8"/>
                  <a:gd name="T16" fmla="*/ 65 w 6"/>
                  <a:gd name="T17" fmla="*/ 254 h 8"/>
                  <a:gd name="T18" fmla="*/ 114 w 6"/>
                  <a:gd name="T19" fmla="*/ 69 h 8"/>
                  <a:gd name="T20" fmla="*/ 114 w 6"/>
                  <a:gd name="T21" fmla="*/ 29 h 8"/>
                  <a:gd name="T22" fmla="*/ 65 w 6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2" y="4"/>
                      <a:pt x="0" y="7"/>
                      <a:pt x="2" y="8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4" y="7"/>
                      <a:pt x="6" y="3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0" name="Freeform 607"/>
              <p:cNvSpPr>
                <a:spLocks noEditPoints="1"/>
              </p:cNvSpPr>
              <p:nvPr/>
            </p:nvSpPr>
            <p:spPr bwMode="auto">
              <a:xfrm>
                <a:off x="3525" y="1602"/>
                <a:ext cx="16" cy="24"/>
              </a:xfrm>
              <a:custGeom>
                <a:avLst/>
                <a:gdLst>
                  <a:gd name="T0" fmla="*/ 85 w 7"/>
                  <a:gd name="T1" fmla="*/ 334 h 10"/>
                  <a:gd name="T2" fmla="*/ 85 w 7"/>
                  <a:gd name="T3" fmla="*/ 305 h 10"/>
                  <a:gd name="T4" fmla="*/ 85 w 7"/>
                  <a:gd name="T5" fmla="*/ 305 h 10"/>
                  <a:gd name="T6" fmla="*/ 57 w 7"/>
                  <a:gd name="T7" fmla="*/ 197 h 10"/>
                  <a:gd name="T8" fmla="*/ 57 w 7"/>
                  <a:gd name="T9" fmla="*/ 197 h 10"/>
                  <a:gd name="T10" fmla="*/ 25 w 7"/>
                  <a:gd name="T11" fmla="*/ 197 h 10"/>
                  <a:gd name="T12" fmla="*/ 0 w 7"/>
                  <a:gd name="T13" fmla="*/ 197 h 10"/>
                  <a:gd name="T14" fmla="*/ 0 w 7"/>
                  <a:gd name="T15" fmla="*/ 168 h 10"/>
                  <a:gd name="T16" fmla="*/ 0 w 7"/>
                  <a:gd name="T17" fmla="*/ 139 h 10"/>
                  <a:gd name="T18" fmla="*/ 0 w 7"/>
                  <a:gd name="T19" fmla="*/ 139 h 10"/>
                  <a:gd name="T20" fmla="*/ 0 w 7"/>
                  <a:gd name="T21" fmla="*/ 98 h 10"/>
                  <a:gd name="T22" fmla="*/ 0 w 7"/>
                  <a:gd name="T23" fmla="*/ 98 h 10"/>
                  <a:gd name="T24" fmla="*/ 0 w 7"/>
                  <a:gd name="T25" fmla="*/ 70 h 10"/>
                  <a:gd name="T26" fmla="*/ 25 w 7"/>
                  <a:gd name="T27" fmla="*/ 98 h 10"/>
                  <a:gd name="T28" fmla="*/ 25 w 7"/>
                  <a:gd name="T29" fmla="*/ 70 h 10"/>
                  <a:gd name="T30" fmla="*/ 25 w 7"/>
                  <a:gd name="T31" fmla="*/ 29 h 10"/>
                  <a:gd name="T32" fmla="*/ 57 w 7"/>
                  <a:gd name="T33" fmla="*/ 70 h 10"/>
                  <a:gd name="T34" fmla="*/ 85 w 7"/>
                  <a:gd name="T35" fmla="*/ 29 h 10"/>
                  <a:gd name="T36" fmla="*/ 110 w 7"/>
                  <a:gd name="T37" fmla="*/ 0 h 10"/>
                  <a:gd name="T38" fmla="*/ 110 w 7"/>
                  <a:gd name="T39" fmla="*/ 29 h 10"/>
                  <a:gd name="T40" fmla="*/ 130 w 7"/>
                  <a:gd name="T41" fmla="*/ 70 h 10"/>
                  <a:gd name="T42" fmla="*/ 130 w 7"/>
                  <a:gd name="T43" fmla="*/ 70 h 10"/>
                  <a:gd name="T44" fmla="*/ 167 w 7"/>
                  <a:gd name="T45" fmla="*/ 29 h 10"/>
                  <a:gd name="T46" fmla="*/ 167 w 7"/>
                  <a:gd name="T47" fmla="*/ 70 h 10"/>
                  <a:gd name="T48" fmla="*/ 167 w 7"/>
                  <a:gd name="T49" fmla="*/ 98 h 10"/>
                  <a:gd name="T50" fmla="*/ 194 w 7"/>
                  <a:gd name="T51" fmla="*/ 139 h 10"/>
                  <a:gd name="T52" fmla="*/ 110 w 7"/>
                  <a:gd name="T53" fmla="*/ 334 h 10"/>
                  <a:gd name="T54" fmla="*/ 85 w 7"/>
                  <a:gd name="T55" fmla="*/ 334 h 10"/>
                  <a:gd name="T56" fmla="*/ 110 w 7"/>
                  <a:gd name="T57" fmla="*/ 235 h 10"/>
                  <a:gd name="T58" fmla="*/ 110 w 7"/>
                  <a:gd name="T59" fmla="*/ 264 h 10"/>
                  <a:gd name="T60" fmla="*/ 110 w 7"/>
                  <a:gd name="T61" fmla="*/ 264 h 10"/>
                  <a:gd name="T62" fmla="*/ 130 w 7"/>
                  <a:gd name="T63" fmla="*/ 139 h 10"/>
                  <a:gd name="T64" fmla="*/ 130 w 7"/>
                  <a:gd name="T65" fmla="*/ 139 h 10"/>
                  <a:gd name="T66" fmla="*/ 110 w 7"/>
                  <a:gd name="T67" fmla="*/ 139 h 10"/>
                  <a:gd name="T68" fmla="*/ 130 w 7"/>
                  <a:gd name="T69" fmla="*/ 98 h 10"/>
                  <a:gd name="T70" fmla="*/ 130 w 7"/>
                  <a:gd name="T71" fmla="*/ 98 h 10"/>
                  <a:gd name="T72" fmla="*/ 85 w 7"/>
                  <a:gd name="T73" fmla="*/ 70 h 10"/>
                  <a:gd name="T74" fmla="*/ 85 w 7"/>
                  <a:gd name="T75" fmla="*/ 70 h 10"/>
                  <a:gd name="T76" fmla="*/ 57 w 7"/>
                  <a:gd name="T77" fmla="*/ 98 h 10"/>
                  <a:gd name="T78" fmla="*/ 85 w 7"/>
                  <a:gd name="T79" fmla="*/ 98 h 10"/>
                  <a:gd name="T80" fmla="*/ 85 w 7"/>
                  <a:gd name="T81" fmla="*/ 197 h 10"/>
                  <a:gd name="T82" fmla="*/ 85 w 7"/>
                  <a:gd name="T83" fmla="*/ 235 h 10"/>
                  <a:gd name="T84" fmla="*/ 110 w 7"/>
                  <a:gd name="T85" fmla="*/ 235 h 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" h="10">
                    <a:moveTo>
                      <a:pt x="3" y="10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9"/>
                      <a:pt x="1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6"/>
                      <a:pt x="5" y="9"/>
                      <a:pt x="4" y="10"/>
                    </a:cubicBezTo>
                    <a:lnTo>
                      <a:pt x="3" y="10"/>
                    </a:lnTo>
                    <a:close/>
                    <a:moveTo>
                      <a:pt x="4" y="7"/>
                    </a:move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lnTo>
                      <a:pt x="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75" name="Freeform 609"/>
            <p:cNvSpPr>
              <a:spLocks/>
            </p:cNvSpPr>
            <p:nvPr/>
          </p:nvSpPr>
          <p:spPr bwMode="auto">
            <a:xfrm>
              <a:off x="4050401" y="2553865"/>
              <a:ext cx="9525" cy="14288"/>
            </a:xfrm>
            <a:custGeom>
              <a:avLst/>
              <a:gdLst>
                <a:gd name="T0" fmla="*/ 2147483647 w 1"/>
                <a:gd name="T1" fmla="*/ 0 h 2"/>
                <a:gd name="T2" fmla="*/ 0 w 1"/>
                <a:gd name="T3" fmla="*/ 2147483647 h 2"/>
                <a:gd name="T4" fmla="*/ 2147483647 w 1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6" name="Freeform 610"/>
            <p:cNvSpPr>
              <a:spLocks/>
            </p:cNvSpPr>
            <p:nvPr/>
          </p:nvSpPr>
          <p:spPr bwMode="auto">
            <a:xfrm>
              <a:off x="4044052" y="2553865"/>
              <a:ext cx="22225" cy="14288"/>
            </a:xfrm>
            <a:custGeom>
              <a:avLst/>
              <a:gdLst>
                <a:gd name="T0" fmla="*/ 0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2147483647 w 3"/>
                <a:gd name="T7" fmla="*/ 2147483647 h 2"/>
                <a:gd name="T8" fmla="*/ 2147483647 w 3"/>
                <a:gd name="T9" fmla="*/ 2147483647 h 2"/>
                <a:gd name="T10" fmla="*/ 2147483647 w 3"/>
                <a:gd name="T11" fmla="*/ 2147483647 h 2"/>
                <a:gd name="T12" fmla="*/ 0 w 3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" name="Freeform 611"/>
            <p:cNvSpPr>
              <a:spLocks/>
            </p:cNvSpPr>
            <p:nvPr/>
          </p:nvSpPr>
          <p:spPr bwMode="auto">
            <a:xfrm>
              <a:off x="4012301" y="2553865"/>
              <a:ext cx="47625" cy="42863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4"/>
                  </a:moveTo>
                  <a:cubicBezTo>
                    <a:pt x="2" y="3"/>
                    <a:pt x="3" y="6"/>
                    <a:pt x="2" y="6"/>
                  </a:cubicBezTo>
                  <a:cubicBezTo>
                    <a:pt x="0" y="6"/>
                    <a:pt x="1" y="4"/>
                    <a:pt x="0" y="4"/>
                  </a:cubicBezTo>
                  <a:cubicBezTo>
                    <a:pt x="1" y="2"/>
                    <a:pt x="2" y="2"/>
                    <a:pt x="4" y="1"/>
                  </a:cubicBezTo>
                  <a:cubicBezTo>
                    <a:pt x="5" y="0"/>
                    <a:pt x="6" y="3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8" name="Freeform 612"/>
            <p:cNvSpPr>
              <a:spLocks noEditPoints="1"/>
            </p:cNvSpPr>
            <p:nvPr/>
          </p:nvSpPr>
          <p:spPr bwMode="auto">
            <a:xfrm>
              <a:off x="3999601" y="2553865"/>
              <a:ext cx="60325" cy="42863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0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2147483647 w 8"/>
                <a:gd name="T21" fmla="*/ 2147483647 h 6"/>
                <a:gd name="T22" fmla="*/ 2147483647 w 8"/>
                <a:gd name="T23" fmla="*/ 2147483647 h 6"/>
                <a:gd name="T24" fmla="*/ 2147483647 w 8"/>
                <a:gd name="T25" fmla="*/ 2147483647 h 6"/>
                <a:gd name="T26" fmla="*/ 2147483647 w 8"/>
                <a:gd name="T27" fmla="*/ 2147483647 h 6"/>
                <a:gd name="T28" fmla="*/ 2147483647 w 8"/>
                <a:gd name="T29" fmla="*/ 2147483647 h 6"/>
                <a:gd name="T30" fmla="*/ 2147483647 w 8"/>
                <a:gd name="T31" fmla="*/ 2147483647 h 6"/>
                <a:gd name="T32" fmla="*/ 2147483647 w 8"/>
                <a:gd name="T33" fmla="*/ 2147483647 h 6"/>
                <a:gd name="T34" fmla="*/ 2147483647 w 8"/>
                <a:gd name="T35" fmla="*/ 2147483647 h 6"/>
                <a:gd name="T36" fmla="*/ 2147483647 w 8"/>
                <a:gd name="T37" fmla="*/ 2147483647 h 6"/>
                <a:gd name="T38" fmla="*/ 2147483647 w 8"/>
                <a:gd name="T39" fmla="*/ 2147483647 h 6"/>
                <a:gd name="T40" fmla="*/ 2147483647 w 8"/>
                <a:gd name="T41" fmla="*/ 2147483647 h 6"/>
                <a:gd name="T42" fmla="*/ 2147483647 w 8"/>
                <a:gd name="T43" fmla="*/ 2147483647 h 6"/>
                <a:gd name="T44" fmla="*/ 2147483647 w 8"/>
                <a:gd name="T45" fmla="*/ 2147483647 h 6"/>
                <a:gd name="T46" fmla="*/ 2147483647 w 8"/>
                <a:gd name="T47" fmla="*/ 2147483647 h 6"/>
                <a:gd name="T48" fmla="*/ 2147483647 w 8"/>
                <a:gd name="T49" fmla="*/ 2147483647 h 6"/>
                <a:gd name="T50" fmla="*/ 2147483647 w 8"/>
                <a:gd name="T51" fmla="*/ 2147483647 h 6"/>
                <a:gd name="T52" fmla="*/ 2147483647 w 8"/>
                <a:gd name="T53" fmla="*/ 2147483647 h 6"/>
                <a:gd name="T54" fmla="*/ 2147483647 w 8"/>
                <a:gd name="T55" fmla="*/ 2147483647 h 6"/>
                <a:gd name="T56" fmla="*/ 2147483647 w 8"/>
                <a:gd name="T57" fmla="*/ 2147483647 h 6"/>
                <a:gd name="T58" fmla="*/ 2147483647 w 8"/>
                <a:gd name="T59" fmla="*/ 2147483647 h 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5"/>
                    <a:pt x="2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2"/>
                    <a:pt x="8" y="4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4" y="6"/>
                    <a:pt x="4" y="6"/>
                  </a:cubicBezTo>
                  <a:close/>
                  <a:moveTo>
                    <a:pt x="3" y="4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9" name="Freeform 613"/>
            <p:cNvSpPr>
              <a:spLocks/>
            </p:cNvSpPr>
            <p:nvPr/>
          </p:nvSpPr>
          <p:spPr bwMode="auto">
            <a:xfrm>
              <a:off x="3874190" y="2372890"/>
              <a:ext cx="109537" cy="120650"/>
            </a:xfrm>
            <a:custGeom>
              <a:avLst/>
              <a:gdLst>
                <a:gd name="T0" fmla="*/ 2147483647 w 15"/>
                <a:gd name="T1" fmla="*/ 2147483647 h 16"/>
                <a:gd name="T2" fmla="*/ 2147483647 w 15"/>
                <a:gd name="T3" fmla="*/ 2147483647 h 16"/>
                <a:gd name="T4" fmla="*/ 2147483647 w 15"/>
                <a:gd name="T5" fmla="*/ 2147483647 h 16"/>
                <a:gd name="T6" fmla="*/ 2147483647 w 15"/>
                <a:gd name="T7" fmla="*/ 2147483647 h 16"/>
                <a:gd name="T8" fmla="*/ 2147483647 w 15"/>
                <a:gd name="T9" fmla="*/ 2147483647 h 16"/>
                <a:gd name="T10" fmla="*/ 2147483647 w 15"/>
                <a:gd name="T11" fmla="*/ 2147483647 h 16"/>
                <a:gd name="T12" fmla="*/ 2147483647 w 15"/>
                <a:gd name="T13" fmla="*/ 2147483647 h 16"/>
                <a:gd name="T14" fmla="*/ 2147483647 w 15"/>
                <a:gd name="T15" fmla="*/ 2147483647 h 16"/>
                <a:gd name="T16" fmla="*/ 2147483647 w 15"/>
                <a:gd name="T17" fmla="*/ 2147483647 h 16"/>
                <a:gd name="T18" fmla="*/ 2147483647 w 15"/>
                <a:gd name="T19" fmla="*/ 2147483647 h 16"/>
                <a:gd name="T20" fmla="*/ 2147483647 w 15"/>
                <a:gd name="T21" fmla="*/ 2147483647 h 16"/>
                <a:gd name="T22" fmla="*/ 2147483647 w 15"/>
                <a:gd name="T23" fmla="*/ 2147483647 h 16"/>
                <a:gd name="T24" fmla="*/ 2147483647 w 15"/>
                <a:gd name="T25" fmla="*/ 2147483647 h 16"/>
                <a:gd name="T26" fmla="*/ 2147483647 w 15"/>
                <a:gd name="T27" fmla="*/ 2147483647 h 16"/>
                <a:gd name="T28" fmla="*/ 2147483647 w 15"/>
                <a:gd name="T29" fmla="*/ 2147483647 h 16"/>
                <a:gd name="T30" fmla="*/ 2147483647 w 15"/>
                <a:gd name="T31" fmla="*/ 0 h 16"/>
                <a:gd name="T32" fmla="*/ 2147483647 w 15"/>
                <a:gd name="T33" fmla="*/ 2147483647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16">
                  <a:moveTo>
                    <a:pt x="15" y="1"/>
                  </a:moveTo>
                  <a:cubicBezTo>
                    <a:pt x="15" y="2"/>
                    <a:pt x="13" y="3"/>
                    <a:pt x="13" y="4"/>
                  </a:cubicBezTo>
                  <a:cubicBezTo>
                    <a:pt x="12" y="6"/>
                    <a:pt x="13" y="6"/>
                    <a:pt x="11" y="8"/>
                  </a:cubicBezTo>
                  <a:cubicBezTo>
                    <a:pt x="10" y="8"/>
                    <a:pt x="8" y="9"/>
                    <a:pt x="8" y="10"/>
                  </a:cubicBezTo>
                  <a:cubicBezTo>
                    <a:pt x="8" y="12"/>
                    <a:pt x="8" y="12"/>
                    <a:pt x="10" y="13"/>
                  </a:cubicBezTo>
                  <a:cubicBezTo>
                    <a:pt x="9" y="14"/>
                    <a:pt x="7" y="14"/>
                    <a:pt x="7" y="14"/>
                  </a:cubicBezTo>
                  <a:cubicBezTo>
                    <a:pt x="5" y="15"/>
                    <a:pt x="5" y="16"/>
                    <a:pt x="3" y="15"/>
                  </a:cubicBezTo>
                  <a:cubicBezTo>
                    <a:pt x="3" y="16"/>
                    <a:pt x="2" y="16"/>
                    <a:pt x="2" y="14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2" y="14"/>
                    <a:pt x="2" y="13"/>
                    <a:pt x="3" y="13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2" y="10"/>
                    <a:pt x="0" y="10"/>
                    <a:pt x="1" y="9"/>
                  </a:cubicBezTo>
                  <a:cubicBezTo>
                    <a:pt x="2" y="7"/>
                    <a:pt x="2" y="7"/>
                    <a:pt x="4" y="6"/>
                  </a:cubicBezTo>
                  <a:cubicBezTo>
                    <a:pt x="5" y="6"/>
                    <a:pt x="6" y="4"/>
                    <a:pt x="7" y="4"/>
                  </a:cubicBezTo>
                  <a:cubicBezTo>
                    <a:pt x="8" y="5"/>
                    <a:pt x="10" y="5"/>
                    <a:pt x="9" y="3"/>
                  </a:cubicBezTo>
                  <a:cubicBezTo>
                    <a:pt x="12" y="3"/>
                    <a:pt x="13" y="1"/>
                    <a:pt x="14" y="0"/>
                  </a:cubicBezTo>
                  <a:cubicBezTo>
                    <a:pt x="14" y="0"/>
                    <a:pt x="15" y="0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" name="Freeform 614"/>
            <p:cNvSpPr>
              <a:spLocks noEditPoints="1"/>
            </p:cNvSpPr>
            <p:nvPr/>
          </p:nvSpPr>
          <p:spPr bwMode="auto">
            <a:xfrm>
              <a:off x="3874190" y="2368128"/>
              <a:ext cx="115887" cy="125412"/>
            </a:xfrm>
            <a:custGeom>
              <a:avLst/>
              <a:gdLst>
                <a:gd name="T0" fmla="*/ 2147483647 w 16"/>
                <a:gd name="T1" fmla="*/ 2147483647 h 17"/>
                <a:gd name="T2" fmla="*/ 2147483647 w 16"/>
                <a:gd name="T3" fmla="*/ 2147483647 h 17"/>
                <a:gd name="T4" fmla="*/ 2147483647 w 16"/>
                <a:gd name="T5" fmla="*/ 2147483647 h 17"/>
                <a:gd name="T6" fmla="*/ 0 w 16"/>
                <a:gd name="T7" fmla="*/ 2147483647 h 17"/>
                <a:gd name="T8" fmla="*/ 2147483647 w 16"/>
                <a:gd name="T9" fmla="*/ 2147483647 h 17"/>
                <a:gd name="T10" fmla="*/ 2147483647 w 16"/>
                <a:gd name="T11" fmla="*/ 2147483647 h 17"/>
                <a:gd name="T12" fmla="*/ 2147483647 w 16"/>
                <a:gd name="T13" fmla="*/ 2147483647 h 17"/>
                <a:gd name="T14" fmla="*/ 2147483647 w 16"/>
                <a:gd name="T15" fmla="*/ 2147483647 h 17"/>
                <a:gd name="T16" fmla="*/ 2147483647 w 16"/>
                <a:gd name="T17" fmla="*/ 2147483647 h 17"/>
                <a:gd name="T18" fmla="*/ 2147483647 w 16"/>
                <a:gd name="T19" fmla="*/ 0 h 17"/>
                <a:gd name="T20" fmla="*/ 2147483647 w 16"/>
                <a:gd name="T21" fmla="*/ 0 h 17"/>
                <a:gd name="T22" fmla="*/ 2147483647 w 16"/>
                <a:gd name="T23" fmla="*/ 2147483647 h 17"/>
                <a:gd name="T24" fmla="*/ 2147483647 w 16"/>
                <a:gd name="T25" fmla="*/ 2147483647 h 17"/>
                <a:gd name="T26" fmla="*/ 2147483647 w 16"/>
                <a:gd name="T27" fmla="*/ 2147483647 h 17"/>
                <a:gd name="T28" fmla="*/ 2147483647 w 16"/>
                <a:gd name="T29" fmla="*/ 2147483647 h 17"/>
                <a:gd name="T30" fmla="*/ 2147483647 w 16"/>
                <a:gd name="T31" fmla="*/ 2147483647 h 17"/>
                <a:gd name="T32" fmla="*/ 2147483647 w 16"/>
                <a:gd name="T33" fmla="*/ 2147483647 h 17"/>
                <a:gd name="T34" fmla="*/ 2147483647 w 16"/>
                <a:gd name="T35" fmla="*/ 2147483647 h 17"/>
                <a:gd name="T36" fmla="*/ 2147483647 w 16"/>
                <a:gd name="T37" fmla="*/ 2147483647 h 17"/>
                <a:gd name="T38" fmla="*/ 2147483647 w 16"/>
                <a:gd name="T39" fmla="*/ 2147483647 h 17"/>
                <a:gd name="T40" fmla="*/ 2147483647 w 16"/>
                <a:gd name="T41" fmla="*/ 2147483647 h 17"/>
                <a:gd name="T42" fmla="*/ 2147483647 w 16"/>
                <a:gd name="T43" fmla="*/ 2147483647 h 17"/>
                <a:gd name="T44" fmla="*/ 2147483647 w 16"/>
                <a:gd name="T45" fmla="*/ 2147483647 h 17"/>
                <a:gd name="T46" fmla="*/ 2147483647 w 16"/>
                <a:gd name="T47" fmla="*/ 2147483647 h 17"/>
                <a:gd name="T48" fmla="*/ 2147483647 w 16"/>
                <a:gd name="T49" fmla="*/ 2147483647 h 17"/>
                <a:gd name="T50" fmla="*/ 2147483647 w 16"/>
                <a:gd name="T51" fmla="*/ 2147483647 h 17"/>
                <a:gd name="T52" fmla="*/ 2147483647 w 16"/>
                <a:gd name="T53" fmla="*/ 2147483647 h 17"/>
                <a:gd name="T54" fmla="*/ 2147483647 w 16"/>
                <a:gd name="T55" fmla="*/ 2147483647 h 17"/>
                <a:gd name="T56" fmla="*/ 2147483647 w 16"/>
                <a:gd name="T57" fmla="*/ 2147483647 h 17"/>
                <a:gd name="T58" fmla="*/ 2147483647 w 16"/>
                <a:gd name="T59" fmla="*/ 2147483647 h 17"/>
                <a:gd name="T60" fmla="*/ 2147483647 w 16"/>
                <a:gd name="T61" fmla="*/ 2147483647 h 17"/>
                <a:gd name="T62" fmla="*/ 2147483647 w 16"/>
                <a:gd name="T63" fmla="*/ 2147483647 h 17"/>
                <a:gd name="T64" fmla="*/ 2147483647 w 16"/>
                <a:gd name="T65" fmla="*/ 2147483647 h 17"/>
                <a:gd name="T66" fmla="*/ 2147483647 w 16"/>
                <a:gd name="T67" fmla="*/ 2147483647 h 17"/>
                <a:gd name="T68" fmla="*/ 2147483647 w 16"/>
                <a:gd name="T69" fmla="*/ 2147483647 h 17"/>
                <a:gd name="T70" fmla="*/ 2147483647 w 16"/>
                <a:gd name="T71" fmla="*/ 2147483647 h 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" h="17">
                  <a:moveTo>
                    <a:pt x="3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4"/>
                    <a:pt x="2" y="14"/>
                  </a:cubicBezTo>
                  <a:cubicBezTo>
                    <a:pt x="2" y="13"/>
                    <a:pt x="2" y="12"/>
                    <a:pt x="2" y="12"/>
                  </a:cubicBezTo>
                  <a:cubicBezTo>
                    <a:pt x="2" y="12"/>
                    <a:pt x="0" y="12"/>
                    <a:pt x="0" y="11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8"/>
                    <a:pt x="2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3"/>
                    <a:pt x="12" y="2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6" y="3"/>
                    <a:pt x="15" y="4"/>
                    <a:pt x="14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3" y="8"/>
                    <a:pt x="11" y="9"/>
                  </a:cubicBezTo>
                  <a:cubicBezTo>
                    <a:pt x="11" y="9"/>
                    <a:pt x="11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8" y="12"/>
                    <a:pt x="9" y="12"/>
                    <a:pt x="10" y="13"/>
                  </a:cubicBezTo>
                  <a:cubicBezTo>
                    <a:pt x="10" y="13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6" y="17"/>
                    <a:pt x="5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3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6" y="15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3"/>
                    <a:pt x="7" y="13"/>
                    <a:pt x="7" y="11"/>
                  </a:cubicBezTo>
                  <a:cubicBezTo>
                    <a:pt x="7" y="10"/>
                    <a:pt x="8" y="10"/>
                    <a:pt x="9" y="9"/>
                  </a:cubicBezTo>
                  <a:cubicBezTo>
                    <a:pt x="10" y="9"/>
                    <a:pt x="10" y="8"/>
                    <a:pt x="11" y="8"/>
                  </a:cubicBezTo>
                  <a:cubicBezTo>
                    <a:pt x="12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2" y="4"/>
                    <a:pt x="10" y="4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9"/>
                    <a:pt x="2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" name="Freeform 615"/>
            <p:cNvSpPr>
              <a:spLocks/>
            </p:cNvSpPr>
            <p:nvPr/>
          </p:nvSpPr>
          <p:spPr bwMode="auto">
            <a:xfrm>
              <a:off x="3901177" y="2471315"/>
              <a:ext cx="66675" cy="87313"/>
            </a:xfrm>
            <a:custGeom>
              <a:avLst/>
              <a:gdLst>
                <a:gd name="T0" fmla="*/ 2147483647 w 9"/>
                <a:gd name="T1" fmla="*/ 0 h 12"/>
                <a:gd name="T2" fmla="*/ 2147483647 w 9"/>
                <a:gd name="T3" fmla="*/ 2147483647 h 12"/>
                <a:gd name="T4" fmla="*/ 2147483647 w 9"/>
                <a:gd name="T5" fmla="*/ 2147483647 h 12"/>
                <a:gd name="T6" fmla="*/ 2147483647 w 9"/>
                <a:gd name="T7" fmla="*/ 2147483647 h 12"/>
                <a:gd name="T8" fmla="*/ 2147483647 w 9"/>
                <a:gd name="T9" fmla="*/ 2147483647 h 12"/>
                <a:gd name="T10" fmla="*/ 2147483647 w 9"/>
                <a:gd name="T11" fmla="*/ 2147483647 h 12"/>
                <a:gd name="T12" fmla="*/ 2147483647 w 9"/>
                <a:gd name="T13" fmla="*/ 2147483647 h 12"/>
                <a:gd name="T14" fmla="*/ 2147483647 w 9"/>
                <a:gd name="T15" fmla="*/ 2147483647 h 12"/>
                <a:gd name="T16" fmla="*/ 2147483647 w 9"/>
                <a:gd name="T17" fmla="*/ 2147483647 h 12"/>
                <a:gd name="T18" fmla="*/ 2147483647 w 9"/>
                <a:gd name="T19" fmla="*/ 2147483647 h 12"/>
                <a:gd name="T20" fmla="*/ 2147483647 w 9"/>
                <a:gd name="T21" fmla="*/ 2147483647 h 12"/>
                <a:gd name="T22" fmla="*/ 2147483647 w 9"/>
                <a:gd name="T23" fmla="*/ 2147483647 h 12"/>
                <a:gd name="T24" fmla="*/ 2147483647 w 9"/>
                <a:gd name="T25" fmla="*/ 2147483647 h 12"/>
                <a:gd name="T26" fmla="*/ 2147483647 w 9"/>
                <a:gd name="T27" fmla="*/ 2147483647 h 12"/>
                <a:gd name="T28" fmla="*/ 2147483647 w 9"/>
                <a:gd name="T29" fmla="*/ 2147483647 h 12"/>
                <a:gd name="T30" fmla="*/ 2147483647 w 9"/>
                <a:gd name="T31" fmla="*/ 2147483647 h 12"/>
                <a:gd name="T32" fmla="*/ 2147483647 w 9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7" y="2"/>
                    <a:pt x="9" y="5"/>
                    <a:pt x="8" y="8"/>
                  </a:cubicBezTo>
                  <a:cubicBezTo>
                    <a:pt x="8" y="10"/>
                    <a:pt x="8" y="9"/>
                    <a:pt x="6" y="10"/>
                  </a:cubicBezTo>
                  <a:cubicBezTo>
                    <a:pt x="5" y="10"/>
                    <a:pt x="6" y="11"/>
                    <a:pt x="5" y="11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2" y="12"/>
                    <a:pt x="1" y="12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2" y="8"/>
                    <a:pt x="2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4"/>
                    <a:pt x="1" y="3"/>
                    <a:pt x="2" y="2"/>
                  </a:cubicBezTo>
                  <a:cubicBezTo>
                    <a:pt x="3" y="1"/>
                    <a:pt x="5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" name="Freeform 616"/>
            <p:cNvSpPr>
              <a:spLocks noEditPoints="1"/>
            </p:cNvSpPr>
            <p:nvPr/>
          </p:nvSpPr>
          <p:spPr bwMode="auto">
            <a:xfrm>
              <a:off x="3901177" y="2464965"/>
              <a:ext cx="76200" cy="115888"/>
            </a:xfrm>
            <a:custGeom>
              <a:avLst/>
              <a:gdLst>
                <a:gd name="T0" fmla="*/ 2147483647 w 10"/>
                <a:gd name="T1" fmla="*/ 2147483647 h 16"/>
                <a:gd name="T2" fmla="*/ 2147483647 w 10"/>
                <a:gd name="T3" fmla="*/ 2147483647 h 16"/>
                <a:gd name="T4" fmla="*/ 2147483647 w 10"/>
                <a:gd name="T5" fmla="*/ 2147483647 h 16"/>
                <a:gd name="T6" fmla="*/ 2147483647 w 10"/>
                <a:gd name="T7" fmla="*/ 2147483647 h 16"/>
                <a:gd name="T8" fmla="*/ 0 w 10"/>
                <a:gd name="T9" fmla="*/ 2147483647 h 16"/>
                <a:gd name="T10" fmla="*/ 0 w 10"/>
                <a:gd name="T11" fmla="*/ 2147483647 h 16"/>
                <a:gd name="T12" fmla="*/ 0 w 10"/>
                <a:gd name="T13" fmla="*/ 2147483647 h 16"/>
                <a:gd name="T14" fmla="*/ 2147483647 w 10"/>
                <a:gd name="T15" fmla="*/ 2147483647 h 16"/>
                <a:gd name="T16" fmla="*/ 2147483647 w 10"/>
                <a:gd name="T17" fmla="*/ 2147483647 h 16"/>
                <a:gd name="T18" fmla="*/ 2147483647 w 10"/>
                <a:gd name="T19" fmla="*/ 2147483647 h 16"/>
                <a:gd name="T20" fmla="*/ 0 w 10"/>
                <a:gd name="T21" fmla="*/ 2147483647 h 16"/>
                <a:gd name="T22" fmla="*/ 0 w 10"/>
                <a:gd name="T23" fmla="*/ 2147483647 h 16"/>
                <a:gd name="T24" fmla="*/ 2147483647 w 10"/>
                <a:gd name="T25" fmla="*/ 2147483647 h 16"/>
                <a:gd name="T26" fmla="*/ 2147483647 w 10"/>
                <a:gd name="T27" fmla="*/ 2147483647 h 16"/>
                <a:gd name="T28" fmla="*/ 2147483647 w 10"/>
                <a:gd name="T29" fmla="*/ 2147483647 h 16"/>
                <a:gd name="T30" fmla="*/ 2147483647 w 10"/>
                <a:gd name="T31" fmla="*/ 2147483647 h 16"/>
                <a:gd name="T32" fmla="*/ 2147483647 w 10"/>
                <a:gd name="T33" fmla="*/ 0 h 16"/>
                <a:gd name="T34" fmla="*/ 2147483647 w 10"/>
                <a:gd name="T35" fmla="*/ 2147483647 h 16"/>
                <a:gd name="T36" fmla="*/ 2147483647 w 10"/>
                <a:gd name="T37" fmla="*/ 2147483647 h 16"/>
                <a:gd name="T38" fmla="*/ 2147483647 w 10"/>
                <a:gd name="T39" fmla="*/ 2147483647 h 16"/>
                <a:gd name="T40" fmla="*/ 2147483647 w 10"/>
                <a:gd name="T41" fmla="*/ 2147483647 h 16"/>
                <a:gd name="T42" fmla="*/ 2147483647 w 10"/>
                <a:gd name="T43" fmla="*/ 2147483647 h 16"/>
                <a:gd name="T44" fmla="*/ 2147483647 w 10"/>
                <a:gd name="T45" fmla="*/ 2147483647 h 16"/>
                <a:gd name="T46" fmla="*/ 2147483647 w 10"/>
                <a:gd name="T47" fmla="*/ 2147483647 h 16"/>
                <a:gd name="T48" fmla="*/ 2147483647 w 10"/>
                <a:gd name="T49" fmla="*/ 2147483647 h 16"/>
                <a:gd name="T50" fmla="*/ 2147483647 w 10"/>
                <a:gd name="T51" fmla="*/ 2147483647 h 16"/>
                <a:gd name="T52" fmla="*/ 2147483647 w 10"/>
                <a:gd name="T53" fmla="*/ 2147483647 h 16"/>
                <a:gd name="T54" fmla="*/ 2147483647 w 10"/>
                <a:gd name="T55" fmla="*/ 2147483647 h 16"/>
                <a:gd name="T56" fmla="*/ 2147483647 w 10"/>
                <a:gd name="T57" fmla="*/ 2147483647 h 16"/>
                <a:gd name="T58" fmla="*/ 2147483647 w 10"/>
                <a:gd name="T59" fmla="*/ 2147483647 h 16"/>
                <a:gd name="T60" fmla="*/ 2147483647 w 10"/>
                <a:gd name="T61" fmla="*/ 2147483647 h 16"/>
                <a:gd name="T62" fmla="*/ 2147483647 w 10"/>
                <a:gd name="T63" fmla="*/ 2147483647 h 16"/>
                <a:gd name="T64" fmla="*/ 2147483647 w 10"/>
                <a:gd name="T65" fmla="*/ 2147483647 h 16"/>
                <a:gd name="T66" fmla="*/ 2147483647 w 10"/>
                <a:gd name="T67" fmla="*/ 2147483647 h 16"/>
                <a:gd name="T68" fmla="*/ 2147483647 w 10"/>
                <a:gd name="T69" fmla="*/ 2147483647 h 16"/>
                <a:gd name="T70" fmla="*/ 2147483647 w 10"/>
                <a:gd name="T71" fmla="*/ 2147483647 h 16"/>
                <a:gd name="T72" fmla="*/ 2147483647 w 10"/>
                <a:gd name="T73" fmla="*/ 2147483647 h 16"/>
                <a:gd name="T74" fmla="*/ 2147483647 w 10"/>
                <a:gd name="T75" fmla="*/ 2147483647 h 16"/>
                <a:gd name="T76" fmla="*/ 2147483647 w 10"/>
                <a:gd name="T77" fmla="*/ 2147483647 h 16"/>
                <a:gd name="T78" fmla="*/ 2147483647 w 10"/>
                <a:gd name="T79" fmla="*/ 2147483647 h 16"/>
                <a:gd name="T80" fmla="*/ 2147483647 w 10"/>
                <a:gd name="T81" fmla="*/ 2147483647 h 16"/>
                <a:gd name="T82" fmla="*/ 2147483647 w 10"/>
                <a:gd name="T83" fmla="*/ 2147483647 h 16"/>
                <a:gd name="T84" fmla="*/ 2147483647 w 10"/>
                <a:gd name="T85" fmla="*/ 2147483647 h 16"/>
                <a:gd name="T86" fmla="*/ 2147483647 w 10"/>
                <a:gd name="T87" fmla="*/ 2147483647 h 16"/>
                <a:gd name="T88" fmla="*/ 2147483647 w 10"/>
                <a:gd name="T89" fmla="*/ 2147483647 h 16"/>
                <a:gd name="T90" fmla="*/ 2147483647 w 10"/>
                <a:gd name="T91" fmla="*/ 2147483647 h 16"/>
                <a:gd name="T92" fmla="*/ 2147483647 w 10"/>
                <a:gd name="T93" fmla="*/ 2147483647 h 16"/>
                <a:gd name="T94" fmla="*/ 2147483647 w 10"/>
                <a:gd name="T95" fmla="*/ 2147483647 h 16"/>
                <a:gd name="T96" fmla="*/ 2147483647 w 10"/>
                <a:gd name="T97" fmla="*/ 2147483647 h 16"/>
                <a:gd name="T98" fmla="*/ 2147483647 w 10"/>
                <a:gd name="T99" fmla="*/ 2147483647 h 16"/>
                <a:gd name="T100" fmla="*/ 2147483647 w 10"/>
                <a:gd name="T101" fmla="*/ 2147483647 h 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" h="16">
                  <a:moveTo>
                    <a:pt x="3" y="16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11"/>
                    <a:pt x="1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3"/>
                    <a:pt x="10" y="6"/>
                    <a:pt x="9" y="9"/>
                  </a:cubicBezTo>
                  <a:cubicBezTo>
                    <a:pt x="8" y="10"/>
                    <a:pt x="8" y="11"/>
                    <a:pt x="7" y="11"/>
                  </a:cubicBezTo>
                  <a:cubicBezTo>
                    <a:pt x="7" y="11"/>
                    <a:pt x="7" y="11"/>
                    <a:pt x="6" y="11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lnTo>
                    <a:pt x="3" y="16"/>
                  </a:lnTo>
                  <a:close/>
                  <a:moveTo>
                    <a:pt x="2" y="7"/>
                  </a:moveTo>
                  <a:cubicBezTo>
                    <a:pt x="2" y="8"/>
                    <a:pt x="2" y="9"/>
                    <a:pt x="2" y="11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10"/>
                    <a:pt x="8" y="8"/>
                  </a:cubicBezTo>
                  <a:cubicBezTo>
                    <a:pt x="8" y="6"/>
                    <a:pt x="7" y="4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" name="Freeform 617"/>
            <p:cNvSpPr>
              <a:spLocks/>
            </p:cNvSpPr>
            <p:nvPr/>
          </p:nvSpPr>
          <p:spPr bwMode="auto">
            <a:xfrm>
              <a:off x="3455090" y="2788815"/>
              <a:ext cx="134937" cy="157163"/>
            </a:xfrm>
            <a:custGeom>
              <a:avLst/>
              <a:gdLst>
                <a:gd name="T0" fmla="*/ 2147483647 w 18"/>
                <a:gd name="T1" fmla="*/ 2147483647 h 21"/>
                <a:gd name="T2" fmla="*/ 2147483647 w 18"/>
                <a:gd name="T3" fmla="*/ 2147483647 h 21"/>
                <a:gd name="T4" fmla="*/ 2147483647 w 18"/>
                <a:gd name="T5" fmla="*/ 2147483647 h 21"/>
                <a:gd name="T6" fmla="*/ 2147483647 w 18"/>
                <a:gd name="T7" fmla="*/ 2147483647 h 21"/>
                <a:gd name="T8" fmla="*/ 2147483647 w 18"/>
                <a:gd name="T9" fmla="*/ 2147483647 h 21"/>
                <a:gd name="T10" fmla="*/ 2147483647 w 18"/>
                <a:gd name="T11" fmla="*/ 2147483647 h 21"/>
                <a:gd name="T12" fmla="*/ 2147483647 w 18"/>
                <a:gd name="T13" fmla="*/ 2147483647 h 21"/>
                <a:gd name="T14" fmla="*/ 2147483647 w 18"/>
                <a:gd name="T15" fmla="*/ 2147483647 h 21"/>
                <a:gd name="T16" fmla="*/ 2147483647 w 18"/>
                <a:gd name="T17" fmla="*/ 2147483647 h 21"/>
                <a:gd name="T18" fmla="*/ 2147483647 w 18"/>
                <a:gd name="T19" fmla="*/ 2147483647 h 21"/>
                <a:gd name="T20" fmla="*/ 2147483647 w 18"/>
                <a:gd name="T21" fmla="*/ 2147483647 h 21"/>
                <a:gd name="T22" fmla="*/ 2147483647 w 18"/>
                <a:gd name="T23" fmla="*/ 2147483647 h 21"/>
                <a:gd name="T24" fmla="*/ 2147483647 w 18"/>
                <a:gd name="T25" fmla="*/ 2147483647 h 21"/>
                <a:gd name="T26" fmla="*/ 2147483647 w 18"/>
                <a:gd name="T27" fmla="*/ 2147483647 h 21"/>
                <a:gd name="T28" fmla="*/ 2147483647 w 18"/>
                <a:gd name="T29" fmla="*/ 2147483647 h 21"/>
                <a:gd name="T30" fmla="*/ 2147483647 w 18"/>
                <a:gd name="T31" fmla="*/ 2147483647 h 21"/>
                <a:gd name="T32" fmla="*/ 2147483647 w 18"/>
                <a:gd name="T33" fmla="*/ 2147483647 h 21"/>
                <a:gd name="T34" fmla="*/ 2147483647 w 18"/>
                <a:gd name="T35" fmla="*/ 2147483647 h 21"/>
                <a:gd name="T36" fmla="*/ 2147483647 w 18"/>
                <a:gd name="T37" fmla="*/ 0 h 21"/>
                <a:gd name="T38" fmla="*/ 2147483647 w 18"/>
                <a:gd name="T39" fmla="*/ 2147483647 h 21"/>
                <a:gd name="T40" fmla="*/ 2147483647 w 18"/>
                <a:gd name="T41" fmla="*/ 2147483647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" h="2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1" y="8"/>
                    <a:pt x="3" y="7"/>
                    <a:pt x="3" y="8"/>
                  </a:cubicBezTo>
                  <a:cubicBezTo>
                    <a:pt x="2" y="10"/>
                    <a:pt x="2" y="11"/>
                    <a:pt x="2" y="12"/>
                  </a:cubicBezTo>
                  <a:cubicBezTo>
                    <a:pt x="3" y="12"/>
                    <a:pt x="3" y="11"/>
                    <a:pt x="4" y="11"/>
                  </a:cubicBezTo>
                  <a:cubicBezTo>
                    <a:pt x="5" y="10"/>
                    <a:pt x="6" y="12"/>
                    <a:pt x="6" y="11"/>
                  </a:cubicBezTo>
                  <a:cubicBezTo>
                    <a:pt x="8" y="10"/>
                    <a:pt x="8" y="10"/>
                    <a:pt x="10" y="12"/>
                  </a:cubicBezTo>
                  <a:cubicBezTo>
                    <a:pt x="11" y="13"/>
                    <a:pt x="10" y="15"/>
                    <a:pt x="11" y="16"/>
                  </a:cubicBezTo>
                  <a:cubicBezTo>
                    <a:pt x="12" y="17"/>
                    <a:pt x="14" y="19"/>
                    <a:pt x="12" y="20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5" y="20"/>
                    <a:pt x="15" y="21"/>
                    <a:pt x="16" y="20"/>
                  </a:cubicBezTo>
                  <a:cubicBezTo>
                    <a:pt x="18" y="19"/>
                    <a:pt x="17" y="18"/>
                    <a:pt x="17" y="16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5" y="14"/>
                    <a:pt x="15" y="13"/>
                    <a:pt x="14" y="13"/>
                  </a:cubicBezTo>
                  <a:cubicBezTo>
                    <a:pt x="13" y="12"/>
                    <a:pt x="12" y="10"/>
                    <a:pt x="10" y="9"/>
                  </a:cubicBezTo>
                  <a:cubicBezTo>
                    <a:pt x="7" y="7"/>
                    <a:pt x="11" y="8"/>
                    <a:pt x="11" y="7"/>
                  </a:cubicBezTo>
                  <a:cubicBezTo>
                    <a:pt x="12" y="4"/>
                    <a:pt x="8" y="5"/>
                    <a:pt x="7" y="4"/>
                  </a:cubicBezTo>
                  <a:cubicBezTo>
                    <a:pt x="6" y="3"/>
                    <a:pt x="7" y="1"/>
                    <a:pt x="5" y="0"/>
                  </a:cubicBezTo>
                  <a:cubicBezTo>
                    <a:pt x="3" y="0"/>
                    <a:pt x="5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" name="Freeform 618"/>
            <p:cNvSpPr>
              <a:spLocks noEditPoints="1"/>
            </p:cNvSpPr>
            <p:nvPr/>
          </p:nvSpPr>
          <p:spPr bwMode="auto">
            <a:xfrm>
              <a:off x="3455090" y="2788815"/>
              <a:ext cx="134937" cy="157163"/>
            </a:xfrm>
            <a:custGeom>
              <a:avLst/>
              <a:gdLst>
                <a:gd name="T0" fmla="*/ 2147483647 w 18"/>
                <a:gd name="T1" fmla="*/ 2147483647 h 21"/>
                <a:gd name="T2" fmla="*/ 2147483647 w 18"/>
                <a:gd name="T3" fmla="*/ 2147483647 h 21"/>
                <a:gd name="T4" fmla="*/ 2147483647 w 18"/>
                <a:gd name="T5" fmla="*/ 2147483647 h 21"/>
                <a:gd name="T6" fmla="*/ 2147483647 w 18"/>
                <a:gd name="T7" fmla="*/ 2147483647 h 21"/>
                <a:gd name="T8" fmla="*/ 2147483647 w 18"/>
                <a:gd name="T9" fmla="*/ 2147483647 h 21"/>
                <a:gd name="T10" fmla="*/ 2147483647 w 18"/>
                <a:gd name="T11" fmla="*/ 2147483647 h 21"/>
                <a:gd name="T12" fmla="*/ 2147483647 w 18"/>
                <a:gd name="T13" fmla="*/ 2147483647 h 21"/>
                <a:gd name="T14" fmla="*/ 2147483647 w 18"/>
                <a:gd name="T15" fmla="*/ 2147483647 h 21"/>
                <a:gd name="T16" fmla="*/ 2147483647 w 18"/>
                <a:gd name="T17" fmla="*/ 2147483647 h 21"/>
                <a:gd name="T18" fmla="*/ 2147483647 w 18"/>
                <a:gd name="T19" fmla="*/ 2147483647 h 21"/>
                <a:gd name="T20" fmla="*/ 0 w 18"/>
                <a:gd name="T21" fmla="*/ 2147483647 h 21"/>
                <a:gd name="T22" fmla="*/ 2147483647 w 18"/>
                <a:gd name="T23" fmla="*/ 2147483647 h 21"/>
                <a:gd name="T24" fmla="*/ 2147483647 w 18"/>
                <a:gd name="T25" fmla="*/ 2147483647 h 21"/>
                <a:gd name="T26" fmla="*/ 2147483647 w 18"/>
                <a:gd name="T27" fmla="*/ 2147483647 h 21"/>
                <a:gd name="T28" fmla="*/ 2147483647 w 18"/>
                <a:gd name="T29" fmla="*/ 0 h 21"/>
                <a:gd name="T30" fmla="*/ 2147483647 w 18"/>
                <a:gd name="T31" fmla="*/ 2147483647 h 21"/>
                <a:gd name="T32" fmla="*/ 2147483647 w 18"/>
                <a:gd name="T33" fmla="*/ 2147483647 h 21"/>
                <a:gd name="T34" fmla="*/ 2147483647 w 18"/>
                <a:gd name="T35" fmla="*/ 2147483647 h 21"/>
                <a:gd name="T36" fmla="*/ 2147483647 w 18"/>
                <a:gd name="T37" fmla="*/ 2147483647 h 21"/>
                <a:gd name="T38" fmla="*/ 2147483647 w 18"/>
                <a:gd name="T39" fmla="*/ 2147483647 h 21"/>
                <a:gd name="T40" fmla="*/ 2147483647 w 18"/>
                <a:gd name="T41" fmla="*/ 2147483647 h 21"/>
                <a:gd name="T42" fmla="*/ 2147483647 w 18"/>
                <a:gd name="T43" fmla="*/ 2147483647 h 21"/>
                <a:gd name="T44" fmla="*/ 2147483647 w 18"/>
                <a:gd name="T45" fmla="*/ 2147483647 h 21"/>
                <a:gd name="T46" fmla="*/ 2147483647 w 18"/>
                <a:gd name="T47" fmla="*/ 2147483647 h 21"/>
                <a:gd name="T48" fmla="*/ 2147483647 w 18"/>
                <a:gd name="T49" fmla="*/ 2147483647 h 21"/>
                <a:gd name="T50" fmla="*/ 2147483647 w 18"/>
                <a:gd name="T51" fmla="*/ 2147483647 h 21"/>
                <a:gd name="T52" fmla="*/ 2147483647 w 18"/>
                <a:gd name="T53" fmla="*/ 2147483647 h 21"/>
                <a:gd name="T54" fmla="*/ 2147483647 w 18"/>
                <a:gd name="T55" fmla="*/ 2147483647 h 21"/>
                <a:gd name="T56" fmla="*/ 2147483647 w 18"/>
                <a:gd name="T57" fmla="*/ 2147483647 h 21"/>
                <a:gd name="T58" fmla="*/ 2147483647 w 18"/>
                <a:gd name="T59" fmla="*/ 2147483647 h 21"/>
                <a:gd name="T60" fmla="*/ 2147483647 w 18"/>
                <a:gd name="T61" fmla="*/ 2147483647 h 21"/>
                <a:gd name="T62" fmla="*/ 2147483647 w 18"/>
                <a:gd name="T63" fmla="*/ 2147483647 h 21"/>
                <a:gd name="T64" fmla="*/ 2147483647 w 18"/>
                <a:gd name="T65" fmla="*/ 2147483647 h 21"/>
                <a:gd name="T66" fmla="*/ 2147483647 w 18"/>
                <a:gd name="T67" fmla="*/ 2147483647 h 21"/>
                <a:gd name="T68" fmla="*/ 2147483647 w 18"/>
                <a:gd name="T69" fmla="*/ 2147483647 h 21"/>
                <a:gd name="T70" fmla="*/ 2147483647 w 18"/>
                <a:gd name="T71" fmla="*/ 2147483647 h 21"/>
                <a:gd name="T72" fmla="*/ 2147483647 w 18"/>
                <a:gd name="T73" fmla="*/ 2147483647 h 21"/>
                <a:gd name="T74" fmla="*/ 2147483647 w 18"/>
                <a:gd name="T75" fmla="*/ 2147483647 h 21"/>
                <a:gd name="T76" fmla="*/ 2147483647 w 18"/>
                <a:gd name="T77" fmla="*/ 2147483647 h 21"/>
                <a:gd name="T78" fmla="*/ 2147483647 w 18"/>
                <a:gd name="T79" fmla="*/ 2147483647 h 21"/>
                <a:gd name="T80" fmla="*/ 2147483647 w 18"/>
                <a:gd name="T81" fmla="*/ 2147483647 h 21"/>
                <a:gd name="T82" fmla="*/ 2147483647 w 18"/>
                <a:gd name="T83" fmla="*/ 2147483647 h 21"/>
                <a:gd name="T84" fmla="*/ 2147483647 w 18"/>
                <a:gd name="T85" fmla="*/ 2147483647 h 21"/>
                <a:gd name="T86" fmla="*/ 2147483647 w 18"/>
                <a:gd name="T87" fmla="*/ 2147483647 h 21"/>
                <a:gd name="T88" fmla="*/ 2147483647 w 18"/>
                <a:gd name="T89" fmla="*/ 2147483647 h 21"/>
                <a:gd name="T90" fmla="*/ 2147483647 w 18"/>
                <a:gd name="T91" fmla="*/ 2147483647 h 2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8" h="21">
                  <a:moveTo>
                    <a:pt x="13" y="21"/>
                  </a:moveTo>
                  <a:cubicBezTo>
                    <a:pt x="13" y="21"/>
                    <a:pt x="12" y="21"/>
                    <a:pt x="12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1" y="16"/>
                    <a:pt x="11" y="16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0" y="13"/>
                    <a:pt x="10" y="12"/>
                    <a:pt x="9" y="12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7" y="3"/>
                    <a:pt x="7" y="3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1" y="4"/>
                    <a:pt x="11" y="5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2" y="9"/>
                    <a:pt x="12" y="10"/>
                    <a:pt x="13" y="10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3"/>
                    <a:pt x="15" y="13"/>
                    <a:pt x="15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6" y="14"/>
                    <a:pt x="16" y="15"/>
                    <a:pt x="16" y="15"/>
                  </a:cubicBezTo>
                  <a:cubicBezTo>
                    <a:pt x="16" y="15"/>
                    <a:pt x="17" y="15"/>
                    <a:pt x="17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8"/>
                    <a:pt x="18" y="19"/>
                    <a:pt x="16" y="20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4" y="21"/>
                    <a:pt x="14" y="21"/>
                    <a:pt x="13" y="21"/>
                  </a:cubicBezTo>
                  <a:close/>
                  <a:moveTo>
                    <a:pt x="13" y="2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5" y="19"/>
                    <a:pt x="15" y="20"/>
                  </a:cubicBezTo>
                  <a:cubicBezTo>
                    <a:pt x="15" y="20"/>
                    <a:pt x="15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9"/>
                    <a:pt x="17" y="18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2" y="12"/>
                    <a:pt x="12" y="11"/>
                  </a:cubicBezTo>
                  <a:cubicBezTo>
                    <a:pt x="11" y="11"/>
                    <a:pt x="11" y="10"/>
                    <a:pt x="10" y="9"/>
                  </a:cubicBezTo>
                  <a:cubicBezTo>
                    <a:pt x="9" y="9"/>
                    <a:pt x="9" y="8"/>
                    <a:pt x="9" y="8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1" y="6"/>
                    <a:pt x="11" y="6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8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9" y="10"/>
                    <a:pt x="9" y="10"/>
                    <a:pt x="10" y="11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1" y="14"/>
                    <a:pt x="11" y="15"/>
                    <a:pt x="12" y="15"/>
                  </a:cubicBezTo>
                  <a:cubicBezTo>
                    <a:pt x="12" y="16"/>
                    <a:pt x="13" y="17"/>
                    <a:pt x="13" y="19"/>
                  </a:cubicBezTo>
                  <a:cubicBezTo>
                    <a:pt x="13" y="19"/>
                    <a:pt x="13" y="20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" name="Freeform 619"/>
            <p:cNvSpPr>
              <a:spLocks/>
            </p:cNvSpPr>
            <p:nvPr/>
          </p:nvSpPr>
          <p:spPr bwMode="auto">
            <a:xfrm>
              <a:off x="3618603" y="3066628"/>
              <a:ext cx="173038" cy="119062"/>
            </a:xfrm>
            <a:custGeom>
              <a:avLst/>
              <a:gdLst>
                <a:gd name="T0" fmla="*/ 0 w 23"/>
                <a:gd name="T1" fmla="*/ 2147483647 h 16"/>
                <a:gd name="T2" fmla="*/ 2147483647 w 23"/>
                <a:gd name="T3" fmla="*/ 2147483647 h 16"/>
                <a:gd name="T4" fmla="*/ 2147483647 w 23"/>
                <a:gd name="T5" fmla="*/ 2147483647 h 16"/>
                <a:gd name="T6" fmla="*/ 2147483647 w 23"/>
                <a:gd name="T7" fmla="*/ 2147483647 h 16"/>
                <a:gd name="T8" fmla="*/ 2147483647 w 23"/>
                <a:gd name="T9" fmla="*/ 2147483647 h 16"/>
                <a:gd name="T10" fmla="*/ 2147483647 w 23"/>
                <a:gd name="T11" fmla="*/ 2147483647 h 16"/>
                <a:gd name="T12" fmla="*/ 2147483647 w 23"/>
                <a:gd name="T13" fmla="*/ 2147483647 h 16"/>
                <a:gd name="T14" fmla="*/ 2147483647 w 23"/>
                <a:gd name="T15" fmla="*/ 0 h 16"/>
                <a:gd name="T16" fmla="*/ 2147483647 w 23"/>
                <a:gd name="T17" fmla="*/ 2147483647 h 16"/>
                <a:gd name="T18" fmla="*/ 2147483647 w 23"/>
                <a:gd name="T19" fmla="*/ 0 h 16"/>
                <a:gd name="T20" fmla="*/ 2147483647 w 23"/>
                <a:gd name="T21" fmla="*/ 2147483647 h 16"/>
                <a:gd name="T22" fmla="*/ 2147483647 w 23"/>
                <a:gd name="T23" fmla="*/ 2147483647 h 16"/>
                <a:gd name="T24" fmla="*/ 2147483647 w 23"/>
                <a:gd name="T25" fmla="*/ 2147483647 h 16"/>
                <a:gd name="T26" fmla="*/ 2147483647 w 23"/>
                <a:gd name="T27" fmla="*/ 2147483647 h 16"/>
                <a:gd name="T28" fmla="*/ 2147483647 w 23"/>
                <a:gd name="T29" fmla="*/ 2147483647 h 16"/>
                <a:gd name="T30" fmla="*/ 2147483647 w 23"/>
                <a:gd name="T31" fmla="*/ 2147483647 h 16"/>
                <a:gd name="T32" fmla="*/ 2147483647 w 23"/>
                <a:gd name="T33" fmla="*/ 2147483647 h 16"/>
                <a:gd name="T34" fmla="*/ 2147483647 w 23"/>
                <a:gd name="T35" fmla="*/ 2147483647 h 16"/>
                <a:gd name="T36" fmla="*/ 2147483647 w 23"/>
                <a:gd name="T37" fmla="*/ 2147483647 h 16"/>
                <a:gd name="T38" fmla="*/ 0 w 23"/>
                <a:gd name="T39" fmla="*/ 2147483647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" h="16">
                  <a:moveTo>
                    <a:pt x="0" y="12"/>
                  </a:moveTo>
                  <a:cubicBezTo>
                    <a:pt x="3" y="14"/>
                    <a:pt x="4" y="12"/>
                    <a:pt x="5" y="10"/>
                  </a:cubicBezTo>
                  <a:cubicBezTo>
                    <a:pt x="5" y="9"/>
                    <a:pt x="7" y="10"/>
                    <a:pt x="8" y="9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7"/>
                    <a:pt x="12" y="6"/>
                    <a:pt x="13" y="5"/>
                  </a:cubicBezTo>
                  <a:cubicBezTo>
                    <a:pt x="13" y="6"/>
                    <a:pt x="13" y="6"/>
                    <a:pt x="14" y="6"/>
                  </a:cubicBezTo>
                  <a:cubicBezTo>
                    <a:pt x="13" y="5"/>
                    <a:pt x="16" y="2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8" y="0"/>
                  </a:cubicBezTo>
                  <a:cubicBezTo>
                    <a:pt x="18" y="1"/>
                    <a:pt x="19" y="2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2" y="4"/>
                    <a:pt x="23" y="4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1" y="5"/>
                    <a:pt x="21" y="6"/>
                    <a:pt x="21" y="6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3" y="7"/>
                    <a:pt x="13" y="11"/>
                    <a:pt x="12" y="12"/>
                  </a:cubicBezTo>
                  <a:cubicBezTo>
                    <a:pt x="10" y="15"/>
                    <a:pt x="8" y="12"/>
                    <a:pt x="5" y="14"/>
                  </a:cubicBezTo>
                  <a:cubicBezTo>
                    <a:pt x="3" y="16"/>
                    <a:pt x="1" y="13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6" name="Freeform 620"/>
            <p:cNvSpPr>
              <a:spLocks noEditPoints="1"/>
            </p:cNvSpPr>
            <p:nvPr/>
          </p:nvSpPr>
          <p:spPr bwMode="auto">
            <a:xfrm>
              <a:off x="3618603" y="3057103"/>
              <a:ext cx="179388" cy="119062"/>
            </a:xfrm>
            <a:custGeom>
              <a:avLst/>
              <a:gdLst>
                <a:gd name="T0" fmla="*/ 0 w 24"/>
                <a:gd name="T1" fmla="*/ 2147483647 h 16"/>
                <a:gd name="T2" fmla="*/ 2147483647 w 24"/>
                <a:gd name="T3" fmla="*/ 2147483647 h 16"/>
                <a:gd name="T4" fmla="*/ 2147483647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2147483647 h 16"/>
                <a:gd name="T10" fmla="*/ 2147483647 w 24"/>
                <a:gd name="T11" fmla="*/ 2147483647 h 16"/>
                <a:gd name="T12" fmla="*/ 2147483647 w 24"/>
                <a:gd name="T13" fmla="*/ 2147483647 h 16"/>
                <a:gd name="T14" fmla="*/ 2147483647 w 24"/>
                <a:gd name="T15" fmla="*/ 2147483647 h 16"/>
                <a:gd name="T16" fmla="*/ 2147483647 w 24"/>
                <a:gd name="T17" fmla="*/ 2147483647 h 16"/>
                <a:gd name="T18" fmla="*/ 2147483647 w 24"/>
                <a:gd name="T19" fmla="*/ 2147483647 h 16"/>
                <a:gd name="T20" fmla="*/ 2147483647 w 24"/>
                <a:gd name="T21" fmla="*/ 2147483647 h 16"/>
                <a:gd name="T22" fmla="*/ 2147483647 w 24"/>
                <a:gd name="T23" fmla="*/ 2147483647 h 16"/>
                <a:gd name="T24" fmla="*/ 2147483647 w 24"/>
                <a:gd name="T25" fmla="*/ 2147483647 h 16"/>
                <a:gd name="T26" fmla="*/ 2147483647 w 24"/>
                <a:gd name="T27" fmla="*/ 2147483647 h 16"/>
                <a:gd name="T28" fmla="*/ 2147483647 w 24"/>
                <a:gd name="T29" fmla="*/ 2147483647 h 16"/>
                <a:gd name="T30" fmla="*/ 2147483647 w 24"/>
                <a:gd name="T31" fmla="*/ 2147483647 h 16"/>
                <a:gd name="T32" fmla="*/ 2147483647 w 24"/>
                <a:gd name="T33" fmla="*/ 2147483647 h 16"/>
                <a:gd name="T34" fmla="*/ 2147483647 w 24"/>
                <a:gd name="T35" fmla="*/ 2147483647 h 16"/>
                <a:gd name="T36" fmla="*/ 2147483647 w 24"/>
                <a:gd name="T37" fmla="*/ 2147483647 h 16"/>
                <a:gd name="T38" fmla="*/ 2147483647 w 24"/>
                <a:gd name="T39" fmla="*/ 2147483647 h 16"/>
                <a:gd name="T40" fmla="*/ 2147483647 w 24"/>
                <a:gd name="T41" fmla="*/ 2147483647 h 16"/>
                <a:gd name="T42" fmla="*/ 2147483647 w 24"/>
                <a:gd name="T43" fmla="*/ 2147483647 h 16"/>
                <a:gd name="T44" fmla="*/ 2147483647 w 24"/>
                <a:gd name="T45" fmla="*/ 2147483647 h 16"/>
                <a:gd name="T46" fmla="*/ 2147483647 w 24"/>
                <a:gd name="T47" fmla="*/ 2147483647 h 16"/>
                <a:gd name="T48" fmla="*/ 2147483647 w 24"/>
                <a:gd name="T49" fmla="*/ 2147483647 h 16"/>
                <a:gd name="T50" fmla="*/ 2147483647 w 24"/>
                <a:gd name="T51" fmla="*/ 2147483647 h 16"/>
                <a:gd name="T52" fmla="*/ 2147483647 w 24"/>
                <a:gd name="T53" fmla="*/ 2147483647 h 16"/>
                <a:gd name="T54" fmla="*/ 2147483647 w 24"/>
                <a:gd name="T55" fmla="*/ 2147483647 h 16"/>
                <a:gd name="T56" fmla="*/ 2147483647 w 24"/>
                <a:gd name="T57" fmla="*/ 2147483647 h 16"/>
                <a:gd name="T58" fmla="*/ 2147483647 w 24"/>
                <a:gd name="T59" fmla="*/ 2147483647 h 16"/>
                <a:gd name="T60" fmla="*/ 2147483647 w 24"/>
                <a:gd name="T61" fmla="*/ 2147483647 h 16"/>
                <a:gd name="T62" fmla="*/ 2147483647 w 24"/>
                <a:gd name="T63" fmla="*/ 2147483647 h 16"/>
                <a:gd name="T64" fmla="*/ 2147483647 w 24"/>
                <a:gd name="T65" fmla="*/ 2147483647 h 16"/>
                <a:gd name="T66" fmla="*/ 2147483647 w 24"/>
                <a:gd name="T67" fmla="*/ 2147483647 h 16"/>
                <a:gd name="T68" fmla="*/ 2147483647 w 24"/>
                <a:gd name="T69" fmla="*/ 2147483647 h 16"/>
                <a:gd name="T70" fmla="*/ 2147483647 w 24"/>
                <a:gd name="T71" fmla="*/ 2147483647 h 16"/>
                <a:gd name="T72" fmla="*/ 2147483647 w 24"/>
                <a:gd name="T73" fmla="*/ 2147483647 h 16"/>
                <a:gd name="T74" fmla="*/ 2147483647 w 24"/>
                <a:gd name="T75" fmla="*/ 2147483647 h 16"/>
                <a:gd name="T76" fmla="*/ 2147483647 w 24"/>
                <a:gd name="T77" fmla="*/ 2147483647 h 16"/>
                <a:gd name="T78" fmla="*/ 2147483647 w 24"/>
                <a:gd name="T79" fmla="*/ 2147483647 h 16"/>
                <a:gd name="T80" fmla="*/ 2147483647 w 24"/>
                <a:gd name="T81" fmla="*/ 2147483647 h 16"/>
                <a:gd name="T82" fmla="*/ 2147483647 w 24"/>
                <a:gd name="T83" fmla="*/ 2147483647 h 16"/>
                <a:gd name="T84" fmla="*/ 2147483647 w 24"/>
                <a:gd name="T85" fmla="*/ 2147483647 h 16"/>
                <a:gd name="T86" fmla="*/ 2147483647 w 24"/>
                <a:gd name="T87" fmla="*/ 2147483647 h 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" h="16">
                  <a:moveTo>
                    <a:pt x="4" y="16"/>
                  </a:moveTo>
                  <a:cubicBezTo>
                    <a:pt x="2" y="16"/>
                    <a:pt x="0" y="14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3" y="13"/>
                    <a:pt x="4" y="12"/>
                    <a:pt x="4" y="11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9" y="8"/>
                    <a:pt x="10" y="8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4" y="4"/>
                    <a:pt x="15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2"/>
                    <a:pt x="19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2" y="4"/>
                    <a:pt x="22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4" y="9"/>
                    <a:pt x="14" y="11"/>
                  </a:cubicBezTo>
                  <a:cubicBezTo>
                    <a:pt x="13" y="12"/>
                    <a:pt x="13" y="13"/>
                    <a:pt x="12" y="14"/>
                  </a:cubicBezTo>
                  <a:cubicBezTo>
                    <a:pt x="11" y="15"/>
                    <a:pt x="10" y="15"/>
                    <a:pt x="10" y="15"/>
                  </a:cubicBezTo>
                  <a:cubicBezTo>
                    <a:pt x="9" y="15"/>
                    <a:pt x="9" y="15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6" y="15"/>
                    <a:pt x="6" y="15"/>
                  </a:cubicBezTo>
                  <a:cubicBezTo>
                    <a:pt x="5" y="16"/>
                    <a:pt x="4" y="16"/>
                    <a:pt x="4" y="16"/>
                  </a:cubicBezTo>
                  <a:close/>
                  <a:moveTo>
                    <a:pt x="2" y="14"/>
                  </a:moveTo>
                  <a:cubicBezTo>
                    <a:pt x="3" y="15"/>
                    <a:pt x="4" y="15"/>
                    <a:pt x="5" y="15"/>
                  </a:cubicBezTo>
                  <a:cubicBezTo>
                    <a:pt x="6" y="14"/>
                    <a:pt x="6" y="14"/>
                    <a:pt x="7" y="14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0" y="14"/>
                    <a:pt x="11" y="14"/>
                    <a:pt x="11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3" y="9"/>
                    <a:pt x="14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8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2" y="6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5"/>
                    <a:pt x="14" y="6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9" y="10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8" y="11"/>
                    <a:pt x="7" y="11"/>
                    <a:pt x="6" y="11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3"/>
                    <a:pt x="4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7" name="Freeform 621"/>
            <p:cNvSpPr>
              <a:spLocks/>
            </p:cNvSpPr>
            <p:nvPr/>
          </p:nvSpPr>
          <p:spPr bwMode="auto">
            <a:xfrm>
              <a:off x="3455090" y="3072978"/>
              <a:ext cx="74612" cy="90487"/>
            </a:xfrm>
            <a:custGeom>
              <a:avLst/>
              <a:gdLst>
                <a:gd name="T0" fmla="*/ 2147483647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0 w 10"/>
                <a:gd name="T9" fmla="*/ 0 h 12"/>
                <a:gd name="T10" fmla="*/ 2147483647 w 10"/>
                <a:gd name="T11" fmla="*/ 2147483647 h 12"/>
                <a:gd name="T12" fmla="*/ 2147483647 w 10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2">
                  <a:moveTo>
                    <a:pt x="5" y="1"/>
                  </a:move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8" y="8"/>
                    <a:pt x="8" y="9"/>
                  </a:cubicBezTo>
                  <a:cubicBezTo>
                    <a:pt x="9" y="10"/>
                    <a:pt x="10" y="11"/>
                    <a:pt x="10" y="12"/>
                  </a:cubicBezTo>
                  <a:cubicBezTo>
                    <a:pt x="3" y="11"/>
                    <a:pt x="2" y="6"/>
                    <a:pt x="0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2"/>
                    <a:pt x="4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8" name="Freeform 622"/>
            <p:cNvSpPr>
              <a:spLocks noEditPoints="1"/>
            </p:cNvSpPr>
            <p:nvPr/>
          </p:nvSpPr>
          <p:spPr bwMode="auto">
            <a:xfrm>
              <a:off x="3455090" y="3066628"/>
              <a:ext cx="80962" cy="103187"/>
            </a:xfrm>
            <a:custGeom>
              <a:avLst/>
              <a:gdLst>
                <a:gd name="T0" fmla="*/ 2147483647 w 11"/>
                <a:gd name="T1" fmla="*/ 2147483647 h 14"/>
                <a:gd name="T2" fmla="*/ 2147483647 w 11"/>
                <a:gd name="T3" fmla="*/ 2147483647 h 14"/>
                <a:gd name="T4" fmla="*/ 0 w 11"/>
                <a:gd name="T5" fmla="*/ 2147483647 h 14"/>
                <a:gd name="T6" fmla="*/ 0 w 11"/>
                <a:gd name="T7" fmla="*/ 0 h 14"/>
                <a:gd name="T8" fmla="*/ 2147483647 w 11"/>
                <a:gd name="T9" fmla="*/ 0 h 14"/>
                <a:gd name="T10" fmla="*/ 2147483647 w 11"/>
                <a:gd name="T11" fmla="*/ 2147483647 h 14"/>
                <a:gd name="T12" fmla="*/ 2147483647 w 11"/>
                <a:gd name="T13" fmla="*/ 2147483647 h 14"/>
                <a:gd name="T14" fmla="*/ 2147483647 w 11"/>
                <a:gd name="T15" fmla="*/ 2147483647 h 14"/>
                <a:gd name="T16" fmla="*/ 2147483647 w 11"/>
                <a:gd name="T17" fmla="*/ 2147483647 h 14"/>
                <a:gd name="T18" fmla="*/ 2147483647 w 11"/>
                <a:gd name="T19" fmla="*/ 2147483647 h 14"/>
                <a:gd name="T20" fmla="*/ 2147483647 w 11"/>
                <a:gd name="T21" fmla="*/ 2147483647 h 14"/>
                <a:gd name="T22" fmla="*/ 2147483647 w 11"/>
                <a:gd name="T23" fmla="*/ 2147483647 h 14"/>
                <a:gd name="T24" fmla="*/ 2147483647 w 11"/>
                <a:gd name="T25" fmla="*/ 2147483647 h 14"/>
                <a:gd name="T26" fmla="*/ 2147483647 w 11"/>
                <a:gd name="T27" fmla="*/ 2147483647 h 14"/>
                <a:gd name="T28" fmla="*/ 2147483647 w 11"/>
                <a:gd name="T29" fmla="*/ 2147483647 h 14"/>
                <a:gd name="T30" fmla="*/ 2147483647 w 11"/>
                <a:gd name="T31" fmla="*/ 2147483647 h 14"/>
                <a:gd name="T32" fmla="*/ 2147483647 w 11"/>
                <a:gd name="T33" fmla="*/ 2147483647 h 14"/>
                <a:gd name="T34" fmla="*/ 2147483647 w 11"/>
                <a:gd name="T35" fmla="*/ 2147483647 h 14"/>
                <a:gd name="T36" fmla="*/ 2147483647 w 11"/>
                <a:gd name="T37" fmla="*/ 2147483647 h 14"/>
                <a:gd name="T38" fmla="*/ 2147483647 w 11"/>
                <a:gd name="T39" fmla="*/ 2147483647 h 14"/>
                <a:gd name="T40" fmla="*/ 2147483647 w 11"/>
                <a:gd name="T41" fmla="*/ 2147483647 h 14"/>
                <a:gd name="T42" fmla="*/ 2147483647 w 11"/>
                <a:gd name="T43" fmla="*/ 2147483647 h 14"/>
                <a:gd name="T44" fmla="*/ 2147483647 w 11"/>
                <a:gd name="T45" fmla="*/ 2147483647 h 14"/>
                <a:gd name="T46" fmla="*/ 2147483647 w 11"/>
                <a:gd name="T47" fmla="*/ 2147483647 h 14"/>
                <a:gd name="T48" fmla="*/ 2147483647 w 11"/>
                <a:gd name="T49" fmla="*/ 2147483647 h 14"/>
                <a:gd name="T50" fmla="*/ 2147483647 w 11"/>
                <a:gd name="T51" fmla="*/ 2147483647 h 14"/>
                <a:gd name="T52" fmla="*/ 2147483647 w 11"/>
                <a:gd name="T53" fmla="*/ 2147483647 h 14"/>
                <a:gd name="T54" fmla="*/ 2147483647 w 11"/>
                <a:gd name="T55" fmla="*/ 2147483647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3" y="13"/>
                    <a:pt x="1" y="7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2"/>
                    <a:pt x="9" y="4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8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10" y="11"/>
                    <a:pt x="11" y="12"/>
                    <a:pt x="10" y="13"/>
                  </a:cubicBezTo>
                  <a:lnTo>
                    <a:pt x="10" y="14"/>
                  </a:lnTo>
                  <a:close/>
                  <a:moveTo>
                    <a:pt x="1" y="2"/>
                  </a:moveTo>
                  <a:cubicBezTo>
                    <a:pt x="2" y="7"/>
                    <a:pt x="4" y="12"/>
                    <a:pt x="9" y="12"/>
                  </a:cubicBezTo>
                  <a:cubicBezTo>
                    <a:pt x="9" y="12"/>
                    <a:pt x="9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7" y="4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9" name="Freeform 623"/>
            <p:cNvSpPr>
              <a:spLocks/>
            </p:cNvSpPr>
            <p:nvPr/>
          </p:nvSpPr>
          <p:spPr bwMode="auto">
            <a:xfrm>
              <a:off x="3115365" y="2641178"/>
              <a:ext cx="138112" cy="82550"/>
            </a:xfrm>
            <a:custGeom>
              <a:avLst/>
              <a:gdLst>
                <a:gd name="T0" fmla="*/ 2147483647 w 19"/>
                <a:gd name="T1" fmla="*/ 0 h 11"/>
                <a:gd name="T2" fmla="*/ 2147483647 w 19"/>
                <a:gd name="T3" fmla="*/ 2147483647 h 11"/>
                <a:gd name="T4" fmla="*/ 2147483647 w 19"/>
                <a:gd name="T5" fmla="*/ 0 h 11"/>
                <a:gd name="T6" fmla="*/ 2147483647 w 19"/>
                <a:gd name="T7" fmla="*/ 2147483647 h 11"/>
                <a:gd name="T8" fmla="*/ 2147483647 w 19"/>
                <a:gd name="T9" fmla="*/ 2147483647 h 11"/>
                <a:gd name="T10" fmla="*/ 2147483647 w 19"/>
                <a:gd name="T11" fmla="*/ 2147483647 h 11"/>
                <a:gd name="T12" fmla="*/ 2147483647 w 19"/>
                <a:gd name="T13" fmla="*/ 2147483647 h 11"/>
                <a:gd name="T14" fmla="*/ 2147483647 w 19"/>
                <a:gd name="T15" fmla="*/ 2147483647 h 11"/>
                <a:gd name="T16" fmla="*/ 2147483647 w 19"/>
                <a:gd name="T17" fmla="*/ 2147483647 h 11"/>
                <a:gd name="T18" fmla="*/ 2147483647 w 19"/>
                <a:gd name="T19" fmla="*/ 2147483647 h 11"/>
                <a:gd name="T20" fmla="*/ 2147483647 w 19"/>
                <a:gd name="T21" fmla="*/ 2147483647 h 11"/>
                <a:gd name="T22" fmla="*/ 2147483647 w 19"/>
                <a:gd name="T23" fmla="*/ 2147483647 h 11"/>
                <a:gd name="T24" fmla="*/ 2147483647 w 19"/>
                <a:gd name="T25" fmla="*/ 2147483647 h 11"/>
                <a:gd name="T26" fmla="*/ 0 w 19"/>
                <a:gd name="T27" fmla="*/ 2147483647 h 11"/>
                <a:gd name="T28" fmla="*/ 2147483647 w 19"/>
                <a:gd name="T29" fmla="*/ 0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" h="11">
                  <a:moveTo>
                    <a:pt x="2" y="0"/>
                  </a:move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5" y="1"/>
                    <a:pt x="5" y="1"/>
                    <a:pt x="7" y="2"/>
                  </a:cubicBezTo>
                  <a:cubicBezTo>
                    <a:pt x="8" y="3"/>
                    <a:pt x="8" y="4"/>
                    <a:pt x="9" y="3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2" y="5"/>
                    <a:pt x="11" y="5"/>
                    <a:pt x="12" y="6"/>
                  </a:cubicBezTo>
                  <a:cubicBezTo>
                    <a:pt x="14" y="6"/>
                    <a:pt x="16" y="7"/>
                    <a:pt x="18" y="7"/>
                  </a:cubicBezTo>
                  <a:cubicBezTo>
                    <a:pt x="18" y="9"/>
                    <a:pt x="19" y="10"/>
                    <a:pt x="16" y="10"/>
                  </a:cubicBezTo>
                  <a:cubicBezTo>
                    <a:pt x="15" y="11"/>
                    <a:pt x="14" y="10"/>
                    <a:pt x="12" y="10"/>
                  </a:cubicBezTo>
                  <a:cubicBezTo>
                    <a:pt x="11" y="9"/>
                    <a:pt x="11" y="8"/>
                    <a:pt x="10" y="8"/>
                  </a:cubicBezTo>
                  <a:cubicBezTo>
                    <a:pt x="9" y="8"/>
                    <a:pt x="7" y="8"/>
                    <a:pt x="6" y="8"/>
                  </a:cubicBezTo>
                  <a:cubicBezTo>
                    <a:pt x="5" y="7"/>
                    <a:pt x="3" y="6"/>
                    <a:pt x="2" y="6"/>
                  </a:cubicBezTo>
                  <a:cubicBezTo>
                    <a:pt x="1" y="5"/>
                    <a:pt x="0" y="5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0" name="Freeform 624"/>
            <p:cNvSpPr>
              <a:spLocks noEditPoints="1"/>
            </p:cNvSpPr>
            <p:nvPr/>
          </p:nvSpPr>
          <p:spPr bwMode="auto">
            <a:xfrm>
              <a:off x="3105841" y="2641178"/>
              <a:ext cx="147637" cy="82550"/>
            </a:xfrm>
            <a:custGeom>
              <a:avLst/>
              <a:gdLst>
                <a:gd name="T0" fmla="*/ 2147483647 w 20"/>
                <a:gd name="T1" fmla="*/ 2147483647 h 11"/>
                <a:gd name="T2" fmla="*/ 2147483647 w 20"/>
                <a:gd name="T3" fmla="*/ 2147483647 h 11"/>
                <a:gd name="T4" fmla="*/ 2147483647 w 20"/>
                <a:gd name="T5" fmla="*/ 2147483647 h 11"/>
                <a:gd name="T6" fmla="*/ 2147483647 w 20"/>
                <a:gd name="T7" fmla="*/ 2147483647 h 11"/>
                <a:gd name="T8" fmla="*/ 2147483647 w 20"/>
                <a:gd name="T9" fmla="*/ 2147483647 h 11"/>
                <a:gd name="T10" fmla="*/ 2147483647 w 20"/>
                <a:gd name="T11" fmla="*/ 2147483647 h 11"/>
                <a:gd name="T12" fmla="*/ 2147483647 w 20"/>
                <a:gd name="T13" fmla="*/ 2147483647 h 11"/>
                <a:gd name="T14" fmla="*/ 2147483647 w 20"/>
                <a:gd name="T15" fmla="*/ 2147483647 h 11"/>
                <a:gd name="T16" fmla="*/ 2147483647 w 20"/>
                <a:gd name="T17" fmla="*/ 2147483647 h 11"/>
                <a:gd name="T18" fmla="*/ 2147483647 w 20"/>
                <a:gd name="T19" fmla="*/ 2147483647 h 11"/>
                <a:gd name="T20" fmla="*/ 0 w 20"/>
                <a:gd name="T21" fmla="*/ 2147483647 h 11"/>
                <a:gd name="T22" fmla="*/ 2147483647 w 20"/>
                <a:gd name="T23" fmla="*/ 0 h 11"/>
                <a:gd name="T24" fmla="*/ 2147483647 w 20"/>
                <a:gd name="T25" fmla="*/ 0 h 11"/>
                <a:gd name="T26" fmla="*/ 2147483647 w 20"/>
                <a:gd name="T27" fmla="*/ 0 h 11"/>
                <a:gd name="T28" fmla="*/ 2147483647 w 20"/>
                <a:gd name="T29" fmla="*/ 0 h 11"/>
                <a:gd name="T30" fmla="*/ 2147483647 w 20"/>
                <a:gd name="T31" fmla="*/ 0 h 11"/>
                <a:gd name="T32" fmla="*/ 2147483647 w 20"/>
                <a:gd name="T33" fmla="*/ 2147483647 h 11"/>
                <a:gd name="T34" fmla="*/ 2147483647 w 20"/>
                <a:gd name="T35" fmla="*/ 2147483647 h 11"/>
                <a:gd name="T36" fmla="*/ 2147483647 w 20"/>
                <a:gd name="T37" fmla="*/ 2147483647 h 11"/>
                <a:gd name="T38" fmla="*/ 2147483647 w 20"/>
                <a:gd name="T39" fmla="*/ 2147483647 h 11"/>
                <a:gd name="T40" fmla="*/ 2147483647 w 20"/>
                <a:gd name="T41" fmla="*/ 2147483647 h 11"/>
                <a:gd name="T42" fmla="*/ 2147483647 w 20"/>
                <a:gd name="T43" fmla="*/ 2147483647 h 11"/>
                <a:gd name="T44" fmla="*/ 2147483647 w 20"/>
                <a:gd name="T45" fmla="*/ 2147483647 h 11"/>
                <a:gd name="T46" fmla="*/ 2147483647 w 20"/>
                <a:gd name="T47" fmla="*/ 2147483647 h 11"/>
                <a:gd name="T48" fmla="*/ 2147483647 w 20"/>
                <a:gd name="T49" fmla="*/ 2147483647 h 11"/>
                <a:gd name="T50" fmla="*/ 2147483647 w 20"/>
                <a:gd name="T51" fmla="*/ 2147483647 h 11"/>
                <a:gd name="T52" fmla="*/ 2147483647 w 20"/>
                <a:gd name="T53" fmla="*/ 2147483647 h 11"/>
                <a:gd name="T54" fmla="*/ 2147483647 w 20"/>
                <a:gd name="T55" fmla="*/ 2147483647 h 11"/>
                <a:gd name="T56" fmla="*/ 2147483647 w 20"/>
                <a:gd name="T57" fmla="*/ 2147483647 h 11"/>
                <a:gd name="T58" fmla="*/ 2147483647 w 20"/>
                <a:gd name="T59" fmla="*/ 2147483647 h 11"/>
                <a:gd name="T60" fmla="*/ 2147483647 w 20"/>
                <a:gd name="T61" fmla="*/ 2147483647 h 11"/>
                <a:gd name="T62" fmla="*/ 2147483647 w 20"/>
                <a:gd name="T63" fmla="*/ 2147483647 h 11"/>
                <a:gd name="T64" fmla="*/ 2147483647 w 20"/>
                <a:gd name="T65" fmla="*/ 2147483647 h 11"/>
                <a:gd name="T66" fmla="*/ 2147483647 w 20"/>
                <a:gd name="T67" fmla="*/ 2147483647 h 11"/>
                <a:gd name="T68" fmla="*/ 2147483647 w 20"/>
                <a:gd name="T69" fmla="*/ 2147483647 h 11"/>
                <a:gd name="T70" fmla="*/ 2147483647 w 20"/>
                <a:gd name="T71" fmla="*/ 2147483647 h 11"/>
                <a:gd name="T72" fmla="*/ 2147483647 w 20"/>
                <a:gd name="T73" fmla="*/ 2147483647 h 11"/>
                <a:gd name="T74" fmla="*/ 2147483647 w 20"/>
                <a:gd name="T75" fmla="*/ 2147483647 h 11"/>
                <a:gd name="T76" fmla="*/ 2147483647 w 20"/>
                <a:gd name="T77" fmla="*/ 2147483647 h 11"/>
                <a:gd name="T78" fmla="*/ 2147483647 w 20"/>
                <a:gd name="T79" fmla="*/ 2147483647 h 11"/>
                <a:gd name="T80" fmla="*/ 2147483647 w 20"/>
                <a:gd name="T81" fmla="*/ 2147483647 h 11"/>
                <a:gd name="T82" fmla="*/ 2147483647 w 20"/>
                <a:gd name="T83" fmla="*/ 2147483647 h 11"/>
                <a:gd name="T84" fmla="*/ 2147483647 w 20"/>
                <a:gd name="T85" fmla="*/ 2147483647 h 11"/>
                <a:gd name="T86" fmla="*/ 2147483647 w 20"/>
                <a:gd name="T87" fmla="*/ 2147483647 h 11"/>
                <a:gd name="T88" fmla="*/ 2147483647 w 20"/>
                <a:gd name="T89" fmla="*/ 2147483647 h 11"/>
                <a:gd name="T90" fmla="*/ 2147483647 w 20"/>
                <a:gd name="T91" fmla="*/ 2147483647 h 11"/>
                <a:gd name="T92" fmla="*/ 2147483647 w 20"/>
                <a:gd name="T93" fmla="*/ 2147483647 h 11"/>
                <a:gd name="T94" fmla="*/ 2147483647 w 20"/>
                <a:gd name="T95" fmla="*/ 2147483647 h 11"/>
                <a:gd name="T96" fmla="*/ 2147483647 w 20"/>
                <a:gd name="T97" fmla="*/ 2147483647 h 11"/>
                <a:gd name="T98" fmla="*/ 2147483647 w 20"/>
                <a:gd name="T99" fmla="*/ 2147483647 h 11"/>
                <a:gd name="T100" fmla="*/ 2147483647 w 20"/>
                <a:gd name="T101" fmla="*/ 2147483647 h 11"/>
                <a:gd name="T102" fmla="*/ 2147483647 w 20"/>
                <a:gd name="T103" fmla="*/ 2147483647 h 11"/>
                <a:gd name="T104" fmla="*/ 2147483647 w 20"/>
                <a:gd name="T105" fmla="*/ 2147483647 h 11"/>
                <a:gd name="T106" fmla="*/ 2147483647 w 20"/>
                <a:gd name="T107" fmla="*/ 2147483647 h 11"/>
                <a:gd name="T108" fmla="*/ 2147483647 w 20"/>
                <a:gd name="T109" fmla="*/ 2147483647 h 11"/>
                <a:gd name="T110" fmla="*/ 2147483647 w 20"/>
                <a:gd name="T111" fmla="*/ 2147483647 h 11"/>
                <a:gd name="T112" fmla="*/ 2147483647 w 20"/>
                <a:gd name="T113" fmla="*/ 2147483647 h 11"/>
                <a:gd name="T114" fmla="*/ 2147483647 w 20"/>
                <a:gd name="T115" fmla="*/ 2147483647 h 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" h="11">
                  <a:moveTo>
                    <a:pt x="17" y="11"/>
                  </a:moveTo>
                  <a:cubicBezTo>
                    <a:pt x="16" y="11"/>
                    <a:pt x="15" y="11"/>
                    <a:pt x="14" y="11"/>
                  </a:cubicBezTo>
                  <a:cubicBezTo>
                    <a:pt x="14" y="10"/>
                    <a:pt x="14" y="10"/>
                    <a:pt x="13" y="10"/>
                  </a:cubicBezTo>
                  <a:cubicBezTo>
                    <a:pt x="12" y="10"/>
                    <a:pt x="12" y="10"/>
                    <a:pt x="11" y="9"/>
                  </a:cubicBezTo>
                  <a:cubicBezTo>
                    <a:pt x="11" y="9"/>
                    <a:pt x="11" y="9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8" y="9"/>
                    <a:pt x="7" y="9"/>
                    <a:pt x="7" y="8"/>
                  </a:cubicBezTo>
                  <a:cubicBezTo>
                    <a:pt x="6" y="8"/>
                    <a:pt x="5" y="7"/>
                    <a:pt x="4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5"/>
                    <a:pt x="0" y="5"/>
                    <a:pt x="0" y="3"/>
                  </a:cubicBezTo>
                  <a:cubicBezTo>
                    <a:pt x="1" y="1"/>
                    <a:pt x="1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4"/>
                    <a:pt x="13" y="4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5" y="6"/>
                    <a:pt x="16" y="6"/>
                    <a:pt x="18" y="6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8"/>
                  </a:cubicBezTo>
                  <a:cubicBezTo>
                    <a:pt x="20" y="9"/>
                    <a:pt x="20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lose/>
                  <a:moveTo>
                    <a:pt x="10" y="7"/>
                  </a:moveTo>
                  <a:cubicBezTo>
                    <a:pt x="10" y="7"/>
                    <a:pt x="10" y="7"/>
                    <a:pt x="11" y="7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9" y="10"/>
                    <a:pt x="19" y="9"/>
                    <a:pt x="19" y="8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7" y="8"/>
                    <a:pt x="15" y="7"/>
                    <a:pt x="13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0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6" y="1"/>
                    <a:pt x="6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4"/>
                    <a:pt x="2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7"/>
                    <a:pt x="9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" name="Freeform 625"/>
            <p:cNvSpPr>
              <a:spLocks/>
            </p:cNvSpPr>
            <p:nvPr/>
          </p:nvSpPr>
          <p:spPr bwMode="auto">
            <a:xfrm>
              <a:off x="3520177" y="316346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" name="Freeform 626"/>
            <p:cNvSpPr>
              <a:spLocks/>
            </p:cNvSpPr>
            <p:nvPr/>
          </p:nvSpPr>
          <p:spPr bwMode="auto">
            <a:xfrm>
              <a:off x="3515416" y="3153939"/>
              <a:ext cx="42862" cy="15875"/>
            </a:xfrm>
            <a:custGeom>
              <a:avLst/>
              <a:gdLst>
                <a:gd name="T0" fmla="*/ 0 w 6"/>
                <a:gd name="T1" fmla="*/ 2147483647 h 2"/>
                <a:gd name="T2" fmla="*/ 0 w 6"/>
                <a:gd name="T3" fmla="*/ 2147483647 h 2"/>
                <a:gd name="T4" fmla="*/ 2147483647 w 6"/>
                <a:gd name="T5" fmla="*/ 0 h 2"/>
                <a:gd name="T6" fmla="*/ 2147483647 w 6"/>
                <a:gd name="T7" fmla="*/ 0 h 2"/>
                <a:gd name="T8" fmla="*/ 2147483647 w 6"/>
                <a:gd name="T9" fmla="*/ 0 h 2"/>
                <a:gd name="T10" fmla="*/ 2147483647 w 6"/>
                <a:gd name="T11" fmla="*/ 2147483647 h 2"/>
                <a:gd name="T12" fmla="*/ 2147483647 w 6"/>
                <a:gd name="T13" fmla="*/ 2147483647 h 2"/>
                <a:gd name="T14" fmla="*/ 0 w 6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3" name="Freeform 627"/>
            <p:cNvSpPr>
              <a:spLocks/>
            </p:cNvSpPr>
            <p:nvPr/>
          </p:nvSpPr>
          <p:spPr bwMode="auto">
            <a:xfrm>
              <a:off x="3410641" y="2826915"/>
              <a:ext cx="147637" cy="261938"/>
            </a:xfrm>
            <a:custGeom>
              <a:avLst/>
              <a:gdLst>
                <a:gd name="T0" fmla="*/ 2147483647 w 20"/>
                <a:gd name="T1" fmla="*/ 2147483647 h 35"/>
                <a:gd name="T2" fmla="*/ 2147483647 w 20"/>
                <a:gd name="T3" fmla="*/ 2147483647 h 35"/>
                <a:gd name="T4" fmla="*/ 2147483647 w 20"/>
                <a:gd name="T5" fmla="*/ 2147483647 h 35"/>
                <a:gd name="T6" fmla="*/ 2147483647 w 20"/>
                <a:gd name="T7" fmla="*/ 2147483647 h 35"/>
                <a:gd name="T8" fmla="*/ 2147483647 w 20"/>
                <a:gd name="T9" fmla="*/ 2147483647 h 35"/>
                <a:gd name="T10" fmla="*/ 2147483647 w 20"/>
                <a:gd name="T11" fmla="*/ 2147483647 h 35"/>
                <a:gd name="T12" fmla="*/ 2147483647 w 20"/>
                <a:gd name="T13" fmla="*/ 2147483647 h 35"/>
                <a:gd name="T14" fmla="*/ 2147483647 w 20"/>
                <a:gd name="T15" fmla="*/ 2147483647 h 35"/>
                <a:gd name="T16" fmla="*/ 2147483647 w 20"/>
                <a:gd name="T17" fmla="*/ 2147483647 h 35"/>
                <a:gd name="T18" fmla="*/ 2147483647 w 20"/>
                <a:gd name="T19" fmla="*/ 2147483647 h 35"/>
                <a:gd name="T20" fmla="*/ 2147483647 w 20"/>
                <a:gd name="T21" fmla="*/ 2147483647 h 35"/>
                <a:gd name="T22" fmla="*/ 2147483647 w 20"/>
                <a:gd name="T23" fmla="*/ 2147483647 h 35"/>
                <a:gd name="T24" fmla="*/ 2147483647 w 20"/>
                <a:gd name="T25" fmla="*/ 2147483647 h 35"/>
                <a:gd name="T26" fmla="*/ 2147483647 w 20"/>
                <a:gd name="T27" fmla="*/ 2147483647 h 35"/>
                <a:gd name="T28" fmla="*/ 2147483647 w 20"/>
                <a:gd name="T29" fmla="*/ 2147483647 h 35"/>
                <a:gd name="T30" fmla="*/ 2147483647 w 20"/>
                <a:gd name="T31" fmla="*/ 2147483647 h 35"/>
                <a:gd name="T32" fmla="*/ 2147483647 w 20"/>
                <a:gd name="T33" fmla="*/ 2147483647 h 35"/>
                <a:gd name="T34" fmla="*/ 2147483647 w 20"/>
                <a:gd name="T35" fmla="*/ 2147483647 h 35"/>
                <a:gd name="T36" fmla="*/ 2147483647 w 20"/>
                <a:gd name="T37" fmla="*/ 2147483647 h 35"/>
                <a:gd name="T38" fmla="*/ 2147483647 w 20"/>
                <a:gd name="T39" fmla="*/ 2147483647 h 35"/>
                <a:gd name="T40" fmla="*/ 2147483647 w 20"/>
                <a:gd name="T41" fmla="*/ 2147483647 h 35"/>
                <a:gd name="T42" fmla="*/ 2147483647 w 20"/>
                <a:gd name="T43" fmla="*/ 2147483647 h 35"/>
                <a:gd name="T44" fmla="*/ 2147483647 w 20"/>
                <a:gd name="T45" fmla="*/ 0 h 35"/>
                <a:gd name="T46" fmla="*/ 2147483647 w 20"/>
                <a:gd name="T47" fmla="*/ 2147483647 h 35"/>
                <a:gd name="T48" fmla="*/ 2147483647 w 20"/>
                <a:gd name="T49" fmla="*/ 2147483647 h 35"/>
                <a:gd name="T50" fmla="*/ 2147483647 w 20"/>
                <a:gd name="T51" fmla="*/ 2147483647 h 35"/>
                <a:gd name="T52" fmla="*/ 2147483647 w 20"/>
                <a:gd name="T53" fmla="*/ 2147483647 h 35"/>
                <a:gd name="T54" fmla="*/ 2147483647 w 20"/>
                <a:gd name="T55" fmla="*/ 2147483647 h 35"/>
                <a:gd name="T56" fmla="*/ 2147483647 w 20"/>
                <a:gd name="T57" fmla="*/ 2147483647 h 35"/>
                <a:gd name="T58" fmla="*/ 2147483647 w 20"/>
                <a:gd name="T59" fmla="*/ 2147483647 h 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" h="35">
                  <a:moveTo>
                    <a:pt x="18" y="15"/>
                  </a:moveTo>
                  <a:cubicBezTo>
                    <a:pt x="16" y="15"/>
                    <a:pt x="13" y="14"/>
                    <a:pt x="12" y="16"/>
                  </a:cubicBezTo>
                  <a:cubicBezTo>
                    <a:pt x="10" y="19"/>
                    <a:pt x="13" y="19"/>
                    <a:pt x="13" y="21"/>
                  </a:cubicBezTo>
                  <a:cubicBezTo>
                    <a:pt x="12" y="21"/>
                    <a:pt x="11" y="19"/>
                    <a:pt x="10" y="19"/>
                  </a:cubicBezTo>
                  <a:cubicBezTo>
                    <a:pt x="9" y="19"/>
                    <a:pt x="8" y="19"/>
                    <a:pt x="8" y="19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6" y="17"/>
                    <a:pt x="6" y="18"/>
                    <a:pt x="6" y="20"/>
                  </a:cubicBezTo>
                  <a:cubicBezTo>
                    <a:pt x="6" y="21"/>
                    <a:pt x="5" y="23"/>
                    <a:pt x="4" y="25"/>
                  </a:cubicBezTo>
                  <a:cubicBezTo>
                    <a:pt x="4" y="25"/>
                    <a:pt x="4" y="26"/>
                    <a:pt x="4" y="27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8"/>
                    <a:pt x="6" y="30"/>
                    <a:pt x="7" y="31"/>
                  </a:cubicBezTo>
                  <a:cubicBezTo>
                    <a:pt x="8" y="33"/>
                    <a:pt x="9" y="32"/>
                    <a:pt x="10" y="33"/>
                  </a:cubicBezTo>
                  <a:cubicBezTo>
                    <a:pt x="12" y="35"/>
                    <a:pt x="10" y="35"/>
                    <a:pt x="9" y="35"/>
                  </a:cubicBezTo>
                  <a:cubicBezTo>
                    <a:pt x="9" y="34"/>
                    <a:pt x="8" y="33"/>
                    <a:pt x="6" y="33"/>
                  </a:cubicBezTo>
                  <a:cubicBezTo>
                    <a:pt x="7" y="33"/>
                    <a:pt x="7" y="33"/>
                    <a:pt x="7" y="34"/>
                  </a:cubicBezTo>
                  <a:cubicBezTo>
                    <a:pt x="6" y="32"/>
                    <a:pt x="4" y="29"/>
                    <a:pt x="2" y="29"/>
                  </a:cubicBezTo>
                  <a:cubicBezTo>
                    <a:pt x="2" y="28"/>
                    <a:pt x="3" y="26"/>
                    <a:pt x="3" y="25"/>
                  </a:cubicBezTo>
                  <a:cubicBezTo>
                    <a:pt x="3" y="24"/>
                    <a:pt x="5" y="21"/>
                    <a:pt x="5" y="21"/>
                  </a:cubicBezTo>
                  <a:cubicBezTo>
                    <a:pt x="4" y="19"/>
                    <a:pt x="4" y="18"/>
                    <a:pt x="4" y="16"/>
                  </a:cubicBezTo>
                  <a:cubicBezTo>
                    <a:pt x="4" y="15"/>
                    <a:pt x="1" y="15"/>
                    <a:pt x="2" y="13"/>
                  </a:cubicBezTo>
                  <a:cubicBezTo>
                    <a:pt x="3" y="11"/>
                    <a:pt x="3" y="11"/>
                    <a:pt x="3" y="9"/>
                  </a:cubicBezTo>
                  <a:cubicBezTo>
                    <a:pt x="2" y="8"/>
                    <a:pt x="1" y="7"/>
                    <a:pt x="1" y="5"/>
                  </a:cubicBezTo>
                  <a:cubicBezTo>
                    <a:pt x="0" y="2"/>
                    <a:pt x="5" y="2"/>
                    <a:pt x="7" y="0"/>
                  </a:cubicBezTo>
                  <a:cubicBezTo>
                    <a:pt x="7" y="1"/>
                    <a:pt x="7" y="2"/>
                    <a:pt x="8" y="2"/>
                  </a:cubicBezTo>
                  <a:cubicBezTo>
                    <a:pt x="9" y="3"/>
                    <a:pt x="8" y="6"/>
                    <a:pt x="8" y="7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1" y="5"/>
                    <a:pt x="12" y="7"/>
                    <a:pt x="12" y="6"/>
                  </a:cubicBezTo>
                  <a:cubicBezTo>
                    <a:pt x="14" y="5"/>
                    <a:pt x="14" y="5"/>
                    <a:pt x="16" y="7"/>
                  </a:cubicBezTo>
                  <a:cubicBezTo>
                    <a:pt x="17" y="8"/>
                    <a:pt x="16" y="10"/>
                    <a:pt x="17" y="11"/>
                  </a:cubicBezTo>
                  <a:cubicBezTo>
                    <a:pt x="18" y="12"/>
                    <a:pt x="20" y="14"/>
                    <a:pt x="1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4" name="Freeform 628"/>
            <p:cNvSpPr>
              <a:spLocks noEditPoints="1"/>
            </p:cNvSpPr>
            <p:nvPr/>
          </p:nvSpPr>
          <p:spPr bwMode="auto">
            <a:xfrm>
              <a:off x="3410641" y="2814215"/>
              <a:ext cx="141287" cy="280987"/>
            </a:xfrm>
            <a:custGeom>
              <a:avLst/>
              <a:gdLst>
                <a:gd name="T0" fmla="*/ 2147483647 w 19"/>
                <a:gd name="T1" fmla="*/ 2147483647 h 38"/>
                <a:gd name="T2" fmla="*/ 2147483647 w 19"/>
                <a:gd name="T3" fmla="*/ 2147483647 h 38"/>
                <a:gd name="T4" fmla="*/ 2147483647 w 19"/>
                <a:gd name="T5" fmla="*/ 2147483647 h 38"/>
                <a:gd name="T6" fmla="*/ 2147483647 w 19"/>
                <a:gd name="T7" fmla="*/ 2147483647 h 38"/>
                <a:gd name="T8" fmla="*/ 2147483647 w 19"/>
                <a:gd name="T9" fmla="*/ 2147483647 h 38"/>
                <a:gd name="T10" fmla="*/ 2147483647 w 19"/>
                <a:gd name="T11" fmla="*/ 2147483647 h 38"/>
                <a:gd name="T12" fmla="*/ 2147483647 w 19"/>
                <a:gd name="T13" fmla="*/ 2147483647 h 38"/>
                <a:gd name="T14" fmla="*/ 2147483647 w 19"/>
                <a:gd name="T15" fmla="*/ 2147483647 h 38"/>
                <a:gd name="T16" fmla="*/ 2147483647 w 19"/>
                <a:gd name="T17" fmla="*/ 2147483647 h 38"/>
                <a:gd name="T18" fmla="*/ 0 w 19"/>
                <a:gd name="T19" fmla="*/ 2147483647 h 38"/>
                <a:gd name="T20" fmla="*/ 2147483647 w 19"/>
                <a:gd name="T21" fmla="*/ 2147483647 h 38"/>
                <a:gd name="T22" fmla="*/ 2147483647 w 19"/>
                <a:gd name="T23" fmla="*/ 2147483647 h 38"/>
                <a:gd name="T24" fmla="*/ 2147483647 w 19"/>
                <a:gd name="T25" fmla="*/ 2147483647 h 38"/>
                <a:gd name="T26" fmla="*/ 2147483647 w 19"/>
                <a:gd name="T27" fmla="*/ 2147483647 h 38"/>
                <a:gd name="T28" fmla="*/ 2147483647 w 19"/>
                <a:gd name="T29" fmla="*/ 2147483647 h 38"/>
                <a:gd name="T30" fmla="*/ 2147483647 w 19"/>
                <a:gd name="T31" fmla="*/ 2147483647 h 38"/>
                <a:gd name="T32" fmla="*/ 2147483647 w 19"/>
                <a:gd name="T33" fmla="*/ 2147483647 h 38"/>
                <a:gd name="T34" fmla="*/ 2147483647 w 19"/>
                <a:gd name="T35" fmla="*/ 2147483647 h 38"/>
                <a:gd name="T36" fmla="*/ 2147483647 w 19"/>
                <a:gd name="T37" fmla="*/ 2147483647 h 38"/>
                <a:gd name="T38" fmla="*/ 2147483647 w 19"/>
                <a:gd name="T39" fmla="*/ 2147483647 h 38"/>
                <a:gd name="T40" fmla="*/ 2147483647 w 19"/>
                <a:gd name="T41" fmla="*/ 2147483647 h 38"/>
                <a:gd name="T42" fmla="*/ 2147483647 w 19"/>
                <a:gd name="T43" fmla="*/ 2147483647 h 38"/>
                <a:gd name="T44" fmla="*/ 2147483647 w 19"/>
                <a:gd name="T45" fmla="*/ 2147483647 h 38"/>
                <a:gd name="T46" fmla="*/ 2147483647 w 19"/>
                <a:gd name="T47" fmla="*/ 2147483647 h 38"/>
                <a:gd name="T48" fmla="*/ 2147483647 w 19"/>
                <a:gd name="T49" fmla="*/ 2147483647 h 38"/>
                <a:gd name="T50" fmla="*/ 2147483647 w 19"/>
                <a:gd name="T51" fmla="*/ 2147483647 h 38"/>
                <a:gd name="T52" fmla="*/ 2147483647 w 19"/>
                <a:gd name="T53" fmla="*/ 2147483647 h 38"/>
                <a:gd name="T54" fmla="*/ 2147483647 w 19"/>
                <a:gd name="T55" fmla="*/ 2147483647 h 38"/>
                <a:gd name="T56" fmla="*/ 2147483647 w 19"/>
                <a:gd name="T57" fmla="*/ 2147483647 h 38"/>
                <a:gd name="T58" fmla="*/ 2147483647 w 19"/>
                <a:gd name="T59" fmla="*/ 2147483647 h 38"/>
                <a:gd name="T60" fmla="*/ 2147483647 w 19"/>
                <a:gd name="T61" fmla="*/ 2147483647 h 38"/>
                <a:gd name="T62" fmla="*/ 2147483647 w 19"/>
                <a:gd name="T63" fmla="*/ 2147483647 h 38"/>
                <a:gd name="T64" fmla="*/ 2147483647 w 19"/>
                <a:gd name="T65" fmla="*/ 2147483647 h 38"/>
                <a:gd name="T66" fmla="*/ 2147483647 w 19"/>
                <a:gd name="T67" fmla="*/ 2147483647 h 38"/>
                <a:gd name="T68" fmla="*/ 2147483647 w 19"/>
                <a:gd name="T69" fmla="*/ 2147483647 h 38"/>
                <a:gd name="T70" fmla="*/ 2147483647 w 19"/>
                <a:gd name="T71" fmla="*/ 2147483647 h 38"/>
                <a:gd name="T72" fmla="*/ 2147483647 w 19"/>
                <a:gd name="T73" fmla="*/ 2147483647 h 38"/>
                <a:gd name="T74" fmla="*/ 2147483647 w 19"/>
                <a:gd name="T75" fmla="*/ 2147483647 h 38"/>
                <a:gd name="T76" fmla="*/ 2147483647 w 19"/>
                <a:gd name="T77" fmla="*/ 2147483647 h 38"/>
                <a:gd name="T78" fmla="*/ 2147483647 w 19"/>
                <a:gd name="T79" fmla="*/ 2147483647 h 38"/>
                <a:gd name="T80" fmla="*/ 2147483647 w 19"/>
                <a:gd name="T81" fmla="*/ 2147483647 h 38"/>
                <a:gd name="T82" fmla="*/ 2147483647 w 19"/>
                <a:gd name="T83" fmla="*/ 2147483647 h 38"/>
                <a:gd name="T84" fmla="*/ 2147483647 w 19"/>
                <a:gd name="T85" fmla="*/ 2147483647 h 38"/>
                <a:gd name="T86" fmla="*/ 2147483647 w 19"/>
                <a:gd name="T87" fmla="*/ 2147483647 h 38"/>
                <a:gd name="T88" fmla="*/ 2147483647 w 19"/>
                <a:gd name="T89" fmla="*/ 2147483647 h 38"/>
                <a:gd name="T90" fmla="*/ 2147483647 w 19"/>
                <a:gd name="T91" fmla="*/ 2147483647 h 38"/>
                <a:gd name="T92" fmla="*/ 2147483647 w 19"/>
                <a:gd name="T93" fmla="*/ 2147483647 h 38"/>
                <a:gd name="T94" fmla="*/ 2147483647 w 19"/>
                <a:gd name="T95" fmla="*/ 2147483647 h 38"/>
                <a:gd name="T96" fmla="*/ 2147483647 w 19"/>
                <a:gd name="T97" fmla="*/ 2147483647 h 38"/>
                <a:gd name="T98" fmla="*/ 2147483647 w 19"/>
                <a:gd name="T99" fmla="*/ 2147483647 h 38"/>
                <a:gd name="T100" fmla="*/ 2147483647 w 19"/>
                <a:gd name="T101" fmla="*/ 2147483647 h 38"/>
                <a:gd name="T102" fmla="*/ 2147483647 w 19"/>
                <a:gd name="T103" fmla="*/ 2147483647 h 38"/>
                <a:gd name="T104" fmla="*/ 2147483647 w 19"/>
                <a:gd name="T105" fmla="*/ 2147483647 h 38"/>
                <a:gd name="T106" fmla="*/ 2147483647 w 19"/>
                <a:gd name="T107" fmla="*/ 2147483647 h 38"/>
                <a:gd name="T108" fmla="*/ 2147483647 w 19"/>
                <a:gd name="T109" fmla="*/ 2147483647 h 38"/>
                <a:gd name="T110" fmla="*/ 2147483647 w 19"/>
                <a:gd name="T111" fmla="*/ 2147483647 h 38"/>
                <a:gd name="T112" fmla="*/ 2147483647 w 19"/>
                <a:gd name="T113" fmla="*/ 2147483647 h 38"/>
                <a:gd name="T114" fmla="*/ 2147483647 w 19"/>
                <a:gd name="T115" fmla="*/ 2147483647 h 38"/>
                <a:gd name="T116" fmla="*/ 2147483647 w 19"/>
                <a:gd name="T117" fmla="*/ 2147483647 h 38"/>
                <a:gd name="T118" fmla="*/ 2147483647 w 19"/>
                <a:gd name="T119" fmla="*/ 2147483647 h 38"/>
                <a:gd name="T120" fmla="*/ 2147483647 w 19"/>
                <a:gd name="T121" fmla="*/ 2147483647 h 38"/>
                <a:gd name="T122" fmla="*/ 2147483647 w 19"/>
                <a:gd name="T123" fmla="*/ 2147483647 h 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" h="38">
                  <a:moveTo>
                    <a:pt x="8" y="38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7" y="36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5"/>
                    <a:pt x="5" y="35"/>
                  </a:cubicBezTo>
                  <a:cubicBezTo>
                    <a:pt x="5" y="34"/>
                    <a:pt x="3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0"/>
                    <a:pt x="2" y="29"/>
                    <a:pt x="2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5"/>
                  </a:cubicBezTo>
                  <a:cubicBezTo>
                    <a:pt x="4" y="24"/>
                    <a:pt x="4" y="23"/>
                    <a:pt x="4" y="23"/>
                  </a:cubicBezTo>
                  <a:cubicBezTo>
                    <a:pt x="4" y="21"/>
                    <a:pt x="3" y="20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2" y="17"/>
                    <a:pt x="1" y="16"/>
                    <a:pt x="2" y="15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1"/>
                  </a:cubicBezTo>
                  <a:cubicBezTo>
                    <a:pt x="2" y="11"/>
                    <a:pt x="2" y="10"/>
                    <a:pt x="1" y="10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5"/>
                    <a:pt x="2" y="4"/>
                    <a:pt x="3" y="3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9" y="4"/>
                    <a:pt x="9" y="6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7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7"/>
                    <a:pt x="13" y="7"/>
                  </a:cubicBezTo>
                  <a:cubicBezTo>
                    <a:pt x="13" y="7"/>
                    <a:pt x="14" y="7"/>
                    <a:pt x="14" y="7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0"/>
                  </a:cubicBezTo>
                  <a:cubicBezTo>
                    <a:pt x="17" y="11"/>
                    <a:pt x="17" y="12"/>
                    <a:pt x="18" y="12"/>
                  </a:cubicBezTo>
                  <a:cubicBezTo>
                    <a:pt x="18" y="13"/>
                    <a:pt x="19" y="14"/>
                    <a:pt x="19" y="16"/>
                  </a:cubicBezTo>
                  <a:cubicBezTo>
                    <a:pt x="19" y="16"/>
                    <a:pt x="19" y="17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7" y="18"/>
                    <a:pt x="17" y="18"/>
                  </a:cubicBezTo>
                  <a:cubicBezTo>
                    <a:pt x="16" y="18"/>
                    <a:pt x="15" y="17"/>
                    <a:pt x="15" y="17"/>
                  </a:cubicBezTo>
                  <a:cubicBezTo>
                    <a:pt x="14" y="17"/>
                    <a:pt x="13" y="18"/>
                    <a:pt x="12" y="19"/>
                  </a:cubicBezTo>
                  <a:cubicBezTo>
                    <a:pt x="12" y="20"/>
                    <a:pt x="12" y="20"/>
                    <a:pt x="13" y="21"/>
                  </a:cubicBezTo>
                  <a:cubicBezTo>
                    <a:pt x="13" y="22"/>
                    <a:pt x="13" y="22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3"/>
                    <a:pt x="11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1"/>
                    <a:pt x="8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20"/>
                    <a:pt x="8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20"/>
                    <a:pt x="6" y="21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5" y="26"/>
                    <a:pt x="5" y="26"/>
                    <a:pt x="5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9"/>
                  </a:cubicBezTo>
                  <a:cubicBezTo>
                    <a:pt x="7" y="29"/>
                    <a:pt x="7" y="30"/>
                    <a:pt x="7" y="31"/>
                  </a:cubicBezTo>
                  <a:cubicBezTo>
                    <a:pt x="7" y="32"/>
                    <a:pt x="7" y="33"/>
                    <a:pt x="8" y="33"/>
                  </a:cubicBezTo>
                  <a:cubicBezTo>
                    <a:pt x="8" y="34"/>
                    <a:pt x="9" y="34"/>
                    <a:pt x="9" y="34"/>
                  </a:cubicBezTo>
                  <a:cubicBezTo>
                    <a:pt x="10" y="34"/>
                    <a:pt x="10" y="34"/>
                    <a:pt x="11" y="35"/>
                  </a:cubicBezTo>
                  <a:cubicBezTo>
                    <a:pt x="11" y="35"/>
                    <a:pt x="12" y="36"/>
                    <a:pt x="11" y="36"/>
                  </a:cubicBezTo>
                  <a:cubicBezTo>
                    <a:pt x="11" y="37"/>
                    <a:pt x="11" y="37"/>
                    <a:pt x="10" y="37"/>
                  </a:cubicBezTo>
                  <a:cubicBezTo>
                    <a:pt x="10" y="38"/>
                    <a:pt x="10" y="38"/>
                    <a:pt x="9" y="38"/>
                  </a:cubicBezTo>
                  <a:lnTo>
                    <a:pt x="8" y="38"/>
                  </a:lnTo>
                  <a:close/>
                  <a:moveTo>
                    <a:pt x="6" y="34"/>
                  </a:move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5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7" y="35"/>
                    <a:pt x="7" y="34"/>
                  </a:cubicBezTo>
                  <a:cubicBezTo>
                    <a:pt x="6" y="33"/>
                    <a:pt x="6" y="32"/>
                    <a:pt x="6" y="31"/>
                  </a:cubicBezTo>
                  <a:cubicBezTo>
                    <a:pt x="6" y="31"/>
                    <a:pt x="6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4" y="30"/>
                    <a:pt x="4" y="29"/>
                  </a:cubicBezTo>
                  <a:cubicBezTo>
                    <a:pt x="4" y="29"/>
                    <a:pt x="4" y="28"/>
                    <a:pt x="4" y="28"/>
                  </a:cubicBezTo>
                  <a:cubicBezTo>
                    <a:pt x="4" y="28"/>
                    <a:pt x="4" y="28"/>
                    <a:pt x="4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4" y="31"/>
                    <a:pt x="5" y="33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lose/>
                  <a:moveTo>
                    <a:pt x="6" y="3"/>
                  </a:moveTo>
                  <a:cubicBezTo>
                    <a:pt x="6" y="3"/>
                    <a:pt x="5" y="4"/>
                    <a:pt x="4" y="4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8"/>
                    <a:pt x="2" y="8"/>
                    <a:pt x="2" y="9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3" y="15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4" y="17"/>
                    <a:pt x="4" y="17"/>
                    <a:pt x="4" y="18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18"/>
                    <a:pt x="7" y="18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9" y="19"/>
                    <a:pt x="9" y="20"/>
                    <a:pt x="9" y="20"/>
                  </a:cubicBezTo>
                  <a:cubicBezTo>
                    <a:pt x="9" y="20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1" y="21"/>
                    <a:pt x="11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2" y="16"/>
                    <a:pt x="14" y="16"/>
                    <a:pt x="15" y="16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7" y="16"/>
                    <a:pt x="17" y="17"/>
                    <a:pt x="18" y="1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7" y="13"/>
                    <a:pt x="17" y="13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6" y="10"/>
                    <a:pt x="16" y="9"/>
                    <a:pt x="15" y="9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5"/>
                    <a:pt x="8" y="5"/>
                  </a:cubicBezTo>
                  <a:cubicBezTo>
                    <a:pt x="7" y="4"/>
                    <a:pt x="7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5" name="Freeform 629"/>
            <p:cNvSpPr>
              <a:spLocks/>
            </p:cNvSpPr>
            <p:nvPr/>
          </p:nvSpPr>
          <p:spPr bwMode="auto">
            <a:xfrm>
              <a:off x="3493190" y="2776114"/>
              <a:ext cx="125412" cy="268288"/>
            </a:xfrm>
            <a:custGeom>
              <a:avLst/>
              <a:gdLst>
                <a:gd name="T0" fmla="*/ 0 w 17"/>
                <a:gd name="T1" fmla="*/ 2147483647 h 36"/>
                <a:gd name="T2" fmla="*/ 2147483647 w 17"/>
                <a:gd name="T3" fmla="*/ 2147483647 h 36"/>
                <a:gd name="T4" fmla="*/ 2147483647 w 17"/>
                <a:gd name="T5" fmla="*/ 0 h 36"/>
                <a:gd name="T6" fmla="*/ 2147483647 w 17"/>
                <a:gd name="T7" fmla="*/ 2147483647 h 36"/>
                <a:gd name="T8" fmla="*/ 2147483647 w 17"/>
                <a:gd name="T9" fmla="*/ 2147483647 h 36"/>
                <a:gd name="T10" fmla="*/ 2147483647 w 17"/>
                <a:gd name="T11" fmla="*/ 2147483647 h 36"/>
                <a:gd name="T12" fmla="*/ 2147483647 w 17"/>
                <a:gd name="T13" fmla="*/ 2147483647 h 36"/>
                <a:gd name="T14" fmla="*/ 2147483647 w 17"/>
                <a:gd name="T15" fmla="*/ 2147483647 h 36"/>
                <a:gd name="T16" fmla="*/ 2147483647 w 17"/>
                <a:gd name="T17" fmla="*/ 2147483647 h 36"/>
                <a:gd name="T18" fmla="*/ 2147483647 w 17"/>
                <a:gd name="T19" fmla="*/ 2147483647 h 36"/>
                <a:gd name="T20" fmla="*/ 2147483647 w 17"/>
                <a:gd name="T21" fmla="*/ 2147483647 h 36"/>
                <a:gd name="T22" fmla="*/ 2147483647 w 17"/>
                <a:gd name="T23" fmla="*/ 2147483647 h 36"/>
                <a:gd name="T24" fmla="*/ 2147483647 w 17"/>
                <a:gd name="T25" fmla="*/ 2147483647 h 36"/>
                <a:gd name="T26" fmla="*/ 2147483647 w 17"/>
                <a:gd name="T27" fmla="*/ 2147483647 h 36"/>
                <a:gd name="T28" fmla="*/ 2147483647 w 17"/>
                <a:gd name="T29" fmla="*/ 2147483647 h 36"/>
                <a:gd name="T30" fmla="*/ 2147483647 w 17"/>
                <a:gd name="T31" fmla="*/ 2147483647 h 36"/>
                <a:gd name="T32" fmla="*/ 2147483647 w 17"/>
                <a:gd name="T33" fmla="*/ 2147483647 h 36"/>
                <a:gd name="T34" fmla="*/ 2147483647 w 17"/>
                <a:gd name="T35" fmla="*/ 2147483647 h 36"/>
                <a:gd name="T36" fmla="*/ 2147483647 w 17"/>
                <a:gd name="T37" fmla="*/ 2147483647 h 36"/>
                <a:gd name="T38" fmla="*/ 2147483647 w 17"/>
                <a:gd name="T39" fmla="*/ 2147483647 h 36"/>
                <a:gd name="T40" fmla="*/ 2147483647 w 17"/>
                <a:gd name="T41" fmla="*/ 2147483647 h 36"/>
                <a:gd name="T42" fmla="*/ 2147483647 w 17"/>
                <a:gd name="T43" fmla="*/ 2147483647 h 36"/>
                <a:gd name="T44" fmla="*/ 0 w 17"/>
                <a:gd name="T45" fmla="*/ 2147483647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" h="36">
                  <a:moveTo>
                    <a:pt x="0" y="3"/>
                  </a:moveTo>
                  <a:cubicBezTo>
                    <a:pt x="0" y="1"/>
                    <a:pt x="2" y="2"/>
                    <a:pt x="3" y="2"/>
                  </a:cubicBezTo>
                  <a:cubicBezTo>
                    <a:pt x="4" y="2"/>
                    <a:pt x="6" y="0"/>
                    <a:pt x="7" y="0"/>
                  </a:cubicBezTo>
                  <a:cubicBezTo>
                    <a:pt x="11" y="0"/>
                    <a:pt x="10" y="4"/>
                    <a:pt x="13" y="5"/>
                  </a:cubicBezTo>
                  <a:cubicBezTo>
                    <a:pt x="11" y="5"/>
                    <a:pt x="7" y="9"/>
                    <a:pt x="8" y="12"/>
                  </a:cubicBezTo>
                  <a:cubicBezTo>
                    <a:pt x="8" y="13"/>
                    <a:pt x="10" y="15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7" y="22"/>
                    <a:pt x="16" y="25"/>
                    <a:pt x="16" y="28"/>
                  </a:cubicBezTo>
                  <a:cubicBezTo>
                    <a:pt x="16" y="31"/>
                    <a:pt x="9" y="30"/>
                    <a:pt x="10" y="33"/>
                  </a:cubicBezTo>
                  <a:cubicBezTo>
                    <a:pt x="10" y="33"/>
                    <a:pt x="9" y="33"/>
                    <a:pt x="9" y="32"/>
                  </a:cubicBezTo>
                  <a:cubicBezTo>
                    <a:pt x="9" y="34"/>
                    <a:pt x="8" y="36"/>
                    <a:pt x="7" y="35"/>
                  </a:cubicBezTo>
                  <a:cubicBezTo>
                    <a:pt x="5" y="35"/>
                    <a:pt x="8" y="32"/>
                    <a:pt x="5" y="31"/>
                  </a:cubicBezTo>
                  <a:cubicBezTo>
                    <a:pt x="6" y="30"/>
                    <a:pt x="9" y="30"/>
                    <a:pt x="9" y="29"/>
                  </a:cubicBezTo>
                  <a:cubicBezTo>
                    <a:pt x="9" y="28"/>
                    <a:pt x="12" y="27"/>
                    <a:pt x="12" y="27"/>
                  </a:cubicBezTo>
                  <a:cubicBezTo>
                    <a:pt x="13" y="25"/>
                    <a:pt x="12" y="22"/>
                    <a:pt x="12" y="21"/>
                  </a:cubicBezTo>
                  <a:cubicBezTo>
                    <a:pt x="12" y="20"/>
                    <a:pt x="12" y="19"/>
                    <a:pt x="12" y="18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10" y="15"/>
                    <a:pt x="8" y="14"/>
                    <a:pt x="7" y="12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3" y="9"/>
                    <a:pt x="5" y="9"/>
                    <a:pt x="5" y="9"/>
                  </a:cubicBezTo>
                  <a:cubicBezTo>
                    <a:pt x="6" y="8"/>
                    <a:pt x="6" y="9"/>
                    <a:pt x="5" y="7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1" y="6"/>
                    <a:pt x="1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6" name="Freeform 630"/>
            <p:cNvSpPr>
              <a:spLocks noEditPoints="1"/>
            </p:cNvSpPr>
            <p:nvPr/>
          </p:nvSpPr>
          <p:spPr bwMode="auto">
            <a:xfrm>
              <a:off x="3493190" y="2776114"/>
              <a:ext cx="141287" cy="268288"/>
            </a:xfrm>
            <a:custGeom>
              <a:avLst/>
              <a:gdLst>
                <a:gd name="T0" fmla="*/ 2147483647 w 19"/>
                <a:gd name="T1" fmla="*/ 2147483647 h 36"/>
                <a:gd name="T2" fmla="*/ 2147483647 w 19"/>
                <a:gd name="T3" fmla="*/ 2147483647 h 36"/>
                <a:gd name="T4" fmla="*/ 2147483647 w 19"/>
                <a:gd name="T5" fmla="*/ 2147483647 h 36"/>
                <a:gd name="T6" fmla="*/ 2147483647 w 19"/>
                <a:gd name="T7" fmla="*/ 2147483647 h 36"/>
                <a:gd name="T8" fmla="*/ 2147483647 w 19"/>
                <a:gd name="T9" fmla="*/ 2147483647 h 36"/>
                <a:gd name="T10" fmla="*/ 2147483647 w 19"/>
                <a:gd name="T11" fmla="*/ 2147483647 h 36"/>
                <a:gd name="T12" fmla="*/ 2147483647 w 19"/>
                <a:gd name="T13" fmla="*/ 2147483647 h 36"/>
                <a:gd name="T14" fmla="*/ 2147483647 w 19"/>
                <a:gd name="T15" fmla="*/ 2147483647 h 36"/>
                <a:gd name="T16" fmla="*/ 2147483647 w 19"/>
                <a:gd name="T17" fmla="*/ 2147483647 h 36"/>
                <a:gd name="T18" fmla="*/ 2147483647 w 19"/>
                <a:gd name="T19" fmla="*/ 2147483647 h 36"/>
                <a:gd name="T20" fmla="*/ 2147483647 w 19"/>
                <a:gd name="T21" fmla="*/ 2147483647 h 36"/>
                <a:gd name="T22" fmla="*/ 2147483647 w 19"/>
                <a:gd name="T23" fmla="*/ 2147483647 h 36"/>
                <a:gd name="T24" fmla="*/ 2147483647 w 19"/>
                <a:gd name="T25" fmla="*/ 2147483647 h 36"/>
                <a:gd name="T26" fmla="*/ 2147483647 w 19"/>
                <a:gd name="T27" fmla="*/ 2147483647 h 36"/>
                <a:gd name="T28" fmla="*/ 2147483647 w 19"/>
                <a:gd name="T29" fmla="*/ 2147483647 h 36"/>
                <a:gd name="T30" fmla="*/ 0 w 19"/>
                <a:gd name="T31" fmla="*/ 2147483647 h 36"/>
                <a:gd name="T32" fmla="*/ 2147483647 w 19"/>
                <a:gd name="T33" fmla="*/ 2147483647 h 36"/>
                <a:gd name="T34" fmla="*/ 2147483647 w 19"/>
                <a:gd name="T35" fmla="*/ 2147483647 h 36"/>
                <a:gd name="T36" fmla="*/ 2147483647 w 19"/>
                <a:gd name="T37" fmla="*/ 0 h 36"/>
                <a:gd name="T38" fmla="*/ 2147483647 w 19"/>
                <a:gd name="T39" fmla="*/ 2147483647 h 36"/>
                <a:gd name="T40" fmla="*/ 2147483647 w 19"/>
                <a:gd name="T41" fmla="*/ 2147483647 h 36"/>
                <a:gd name="T42" fmla="*/ 2147483647 w 19"/>
                <a:gd name="T43" fmla="*/ 2147483647 h 36"/>
                <a:gd name="T44" fmla="*/ 2147483647 w 19"/>
                <a:gd name="T45" fmla="*/ 2147483647 h 36"/>
                <a:gd name="T46" fmla="*/ 2147483647 w 19"/>
                <a:gd name="T47" fmla="*/ 2147483647 h 36"/>
                <a:gd name="T48" fmla="*/ 2147483647 w 19"/>
                <a:gd name="T49" fmla="*/ 2147483647 h 36"/>
                <a:gd name="T50" fmla="*/ 2147483647 w 19"/>
                <a:gd name="T51" fmla="*/ 2147483647 h 36"/>
                <a:gd name="T52" fmla="*/ 2147483647 w 19"/>
                <a:gd name="T53" fmla="*/ 2147483647 h 36"/>
                <a:gd name="T54" fmla="*/ 2147483647 w 19"/>
                <a:gd name="T55" fmla="*/ 2147483647 h 36"/>
                <a:gd name="T56" fmla="*/ 2147483647 w 19"/>
                <a:gd name="T57" fmla="*/ 2147483647 h 36"/>
                <a:gd name="T58" fmla="*/ 2147483647 w 19"/>
                <a:gd name="T59" fmla="*/ 2147483647 h 36"/>
                <a:gd name="T60" fmla="*/ 2147483647 w 19"/>
                <a:gd name="T61" fmla="*/ 2147483647 h 36"/>
                <a:gd name="T62" fmla="*/ 2147483647 w 19"/>
                <a:gd name="T63" fmla="*/ 2147483647 h 36"/>
                <a:gd name="T64" fmla="*/ 2147483647 w 19"/>
                <a:gd name="T65" fmla="*/ 2147483647 h 36"/>
                <a:gd name="T66" fmla="*/ 2147483647 w 19"/>
                <a:gd name="T67" fmla="*/ 2147483647 h 36"/>
                <a:gd name="T68" fmla="*/ 2147483647 w 19"/>
                <a:gd name="T69" fmla="*/ 2147483647 h 36"/>
                <a:gd name="T70" fmla="*/ 2147483647 w 19"/>
                <a:gd name="T71" fmla="*/ 2147483647 h 36"/>
                <a:gd name="T72" fmla="*/ 2147483647 w 19"/>
                <a:gd name="T73" fmla="*/ 2147483647 h 36"/>
                <a:gd name="T74" fmla="*/ 2147483647 w 19"/>
                <a:gd name="T75" fmla="*/ 2147483647 h 36"/>
                <a:gd name="T76" fmla="*/ 2147483647 w 19"/>
                <a:gd name="T77" fmla="*/ 2147483647 h 36"/>
                <a:gd name="T78" fmla="*/ 2147483647 w 19"/>
                <a:gd name="T79" fmla="*/ 2147483647 h 36"/>
                <a:gd name="T80" fmla="*/ 2147483647 w 19"/>
                <a:gd name="T81" fmla="*/ 2147483647 h 36"/>
                <a:gd name="T82" fmla="*/ 2147483647 w 19"/>
                <a:gd name="T83" fmla="*/ 2147483647 h 36"/>
                <a:gd name="T84" fmla="*/ 2147483647 w 19"/>
                <a:gd name="T85" fmla="*/ 2147483647 h 36"/>
                <a:gd name="T86" fmla="*/ 2147483647 w 19"/>
                <a:gd name="T87" fmla="*/ 2147483647 h 36"/>
                <a:gd name="T88" fmla="*/ 2147483647 w 19"/>
                <a:gd name="T89" fmla="*/ 2147483647 h 36"/>
                <a:gd name="T90" fmla="*/ 2147483647 w 19"/>
                <a:gd name="T91" fmla="*/ 2147483647 h 36"/>
                <a:gd name="T92" fmla="*/ 2147483647 w 19"/>
                <a:gd name="T93" fmla="*/ 2147483647 h 36"/>
                <a:gd name="T94" fmla="*/ 2147483647 w 19"/>
                <a:gd name="T95" fmla="*/ 2147483647 h 36"/>
                <a:gd name="T96" fmla="*/ 2147483647 w 19"/>
                <a:gd name="T97" fmla="*/ 2147483647 h 36"/>
                <a:gd name="T98" fmla="*/ 2147483647 w 19"/>
                <a:gd name="T99" fmla="*/ 2147483647 h 36"/>
                <a:gd name="T100" fmla="*/ 2147483647 w 19"/>
                <a:gd name="T101" fmla="*/ 2147483647 h 36"/>
                <a:gd name="T102" fmla="*/ 2147483647 w 19"/>
                <a:gd name="T103" fmla="*/ 2147483647 h 36"/>
                <a:gd name="T104" fmla="*/ 2147483647 w 19"/>
                <a:gd name="T105" fmla="*/ 2147483647 h 36"/>
                <a:gd name="T106" fmla="*/ 2147483647 w 19"/>
                <a:gd name="T107" fmla="*/ 2147483647 h 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9" h="36">
                  <a:moveTo>
                    <a:pt x="7" y="36"/>
                  </a:moveTo>
                  <a:cubicBezTo>
                    <a:pt x="7" y="36"/>
                    <a:pt x="7" y="36"/>
                    <a:pt x="6" y="36"/>
                  </a:cubicBezTo>
                  <a:cubicBezTo>
                    <a:pt x="5" y="36"/>
                    <a:pt x="5" y="34"/>
                    <a:pt x="6" y="34"/>
                  </a:cubicBezTo>
                  <a:cubicBezTo>
                    <a:pt x="6" y="32"/>
                    <a:pt x="6" y="32"/>
                    <a:pt x="5" y="32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9" y="28"/>
                    <a:pt x="10" y="27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2" y="26"/>
                    <a:pt x="12" y="24"/>
                    <a:pt x="12" y="23"/>
                  </a:cubicBezTo>
                  <a:cubicBezTo>
                    <a:pt x="12" y="22"/>
                    <a:pt x="12" y="21"/>
                    <a:pt x="12" y="21"/>
                  </a:cubicBezTo>
                  <a:cubicBezTo>
                    <a:pt x="12" y="20"/>
                    <a:pt x="12" y="19"/>
                    <a:pt x="11" y="18"/>
                  </a:cubicBezTo>
                  <a:cubicBezTo>
                    <a:pt x="11" y="18"/>
                    <a:pt x="11" y="18"/>
                    <a:pt x="10" y="18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6"/>
                    <a:pt x="8" y="15"/>
                    <a:pt x="8" y="14"/>
                  </a:cubicBezTo>
                  <a:cubicBezTo>
                    <a:pt x="7" y="13"/>
                    <a:pt x="7" y="13"/>
                    <a:pt x="6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3" y="10"/>
                    <a:pt x="4" y="10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2" y="3"/>
                    <a:pt x="12" y="4"/>
                    <a:pt x="13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1" y="7"/>
                    <a:pt x="10" y="8"/>
                  </a:cubicBezTo>
                  <a:cubicBezTo>
                    <a:pt x="9" y="10"/>
                    <a:pt x="8" y="11"/>
                    <a:pt x="9" y="12"/>
                  </a:cubicBezTo>
                  <a:cubicBezTo>
                    <a:pt x="9" y="12"/>
                    <a:pt x="10" y="13"/>
                    <a:pt x="11" y="14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2" y="16"/>
                    <a:pt x="13" y="16"/>
                    <a:pt x="13" y="17"/>
                  </a:cubicBezTo>
                  <a:cubicBezTo>
                    <a:pt x="14" y="17"/>
                    <a:pt x="14" y="18"/>
                    <a:pt x="15" y="18"/>
                  </a:cubicBezTo>
                  <a:cubicBezTo>
                    <a:pt x="17" y="21"/>
                    <a:pt x="17" y="24"/>
                    <a:pt x="17" y="26"/>
                  </a:cubicBezTo>
                  <a:cubicBezTo>
                    <a:pt x="17" y="27"/>
                    <a:pt x="17" y="27"/>
                    <a:pt x="17" y="28"/>
                  </a:cubicBezTo>
                  <a:cubicBezTo>
                    <a:pt x="17" y="30"/>
                    <a:pt x="15" y="31"/>
                    <a:pt x="13" y="31"/>
                  </a:cubicBezTo>
                  <a:cubicBezTo>
                    <a:pt x="11" y="32"/>
                    <a:pt x="10" y="32"/>
                    <a:pt x="10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8" y="36"/>
                    <a:pt x="7" y="36"/>
                  </a:cubicBezTo>
                  <a:close/>
                  <a:moveTo>
                    <a:pt x="7" y="31"/>
                  </a:moveTo>
                  <a:cubicBezTo>
                    <a:pt x="7" y="32"/>
                    <a:pt x="7" y="33"/>
                    <a:pt x="7" y="34"/>
                  </a:cubicBezTo>
                  <a:cubicBezTo>
                    <a:pt x="7" y="34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8" y="34"/>
                    <a:pt x="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lose/>
                  <a:moveTo>
                    <a:pt x="8" y="31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1" y="31"/>
                    <a:pt x="13" y="30"/>
                  </a:cubicBezTo>
                  <a:cubicBezTo>
                    <a:pt x="14" y="30"/>
                    <a:pt x="16" y="29"/>
                    <a:pt x="16" y="28"/>
                  </a:cubicBezTo>
                  <a:cubicBezTo>
                    <a:pt x="16" y="27"/>
                    <a:pt x="16" y="27"/>
                    <a:pt x="16" y="26"/>
                  </a:cubicBezTo>
                  <a:cubicBezTo>
                    <a:pt x="16" y="24"/>
                    <a:pt x="16" y="21"/>
                    <a:pt x="14" y="19"/>
                  </a:cubicBezTo>
                  <a:cubicBezTo>
                    <a:pt x="14" y="19"/>
                    <a:pt x="13" y="18"/>
                    <a:pt x="13" y="18"/>
                  </a:cubicBezTo>
                  <a:cubicBezTo>
                    <a:pt x="12" y="17"/>
                    <a:pt x="11" y="17"/>
                    <a:pt x="11" y="16"/>
                  </a:cubicBezTo>
                  <a:cubicBezTo>
                    <a:pt x="11" y="16"/>
                    <a:pt x="10" y="16"/>
                    <a:pt x="10" y="15"/>
                  </a:cubicBezTo>
                  <a:cubicBezTo>
                    <a:pt x="10" y="16"/>
                    <a:pt x="10" y="16"/>
                    <a:pt x="11" y="16"/>
                  </a:cubicBezTo>
                  <a:cubicBezTo>
                    <a:pt x="11" y="16"/>
                    <a:pt x="11" y="17"/>
                    <a:pt x="11" y="17"/>
                  </a:cubicBezTo>
                  <a:cubicBezTo>
                    <a:pt x="11" y="17"/>
                    <a:pt x="12" y="17"/>
                    <a:pt x="12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3" y="21"/>
                    <a:pt x="13" y="22"/>
                    <a:pt x="13" y="23"/>
                  </a:cubicBezTo>
                  <a:cubicBezTo>
                    <a:pt x="13" y="24"/>
                    <a:pt x="13" y="26"/>
                    <a:pt x="13" y="27"/>
                  </a:cubicBezTo>
                  <a:cubicBezTo>
                    <a:pt x="13" y="27"/>
                    <a:pt x="12" y="28"/>
                    <a:pt x="11" y="28"/>
                  </a:cubicBezTo>
                  <a:cubicBezTo>
                    <a:pt x="10" y="28"/>
                    <a:pt x="9" y="29"/>
                    <a:pt x="9" y="29"/>
                  </a:cubicBezTo>
                  <a:cubicBezTo>
                    <a:pt x="9" y="30"/>
                    <a:pt x="9" y="30"/>
                    <a:pt x="8" y="31"/>
                  </a:cubicBezTo>
                  <a:close/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6" y="11"/>
                    <a:pt x="7" y="11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7" y="11"/>
                    <a:pt x="8" y="9"/>
                    <a:pt x="9" y="8"/>
                  </a:cubicBezTo>
                  <a:cubicBezTo>
                    <a:pt x="9" y="7"/>
                    <a:pt x="10" y="6"/>
                    <a:pt x="12" y="5"/>
                  </a:cubicBezTo>
                  <a:cubicBezTo>
                    <a:pt x="11" y="4"/>
                    <a:pt x="10" y="4"/>
                    <a:pt x="10" y="3"/>
                  </a:cubicBezTo>
                  <a:cubicBezTo>
                    <a:pt x="9" y="2"/>
                    <a:pt x="9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7" name="Freeform 631"/>
            <p:cNvSpPr>
              <a:spLocks/>
            </p:cNvSpPr>
            <p:nvPr/>
          </p:nvSpPr>
          <p:spPr bwMode="auto">
            <a:xfrm>
              <a:off x="3372541" y="3088852"/>
              <a:ext cx="201611" cy="201611"/>
            </a:xfrm>
            <a:custGeom>
              <a:avLst/>
              <a:gdLst>
                <a:gd name="T0" fmla="*/ 0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2147483647 w 27"/>
                <a:gd name="T11" fmla="*/ 2147483647 h 27"/>
                <a:gd name="T12" fmla="*/ 2147483647 w 27"/>
                <a:gd name="T13" fmla="*/ 2147483647 h 27"/>
                <a:gd name="T14" fmla="*/ 2147483647 w 27"/>
                <a:gd name="T15" fmla="*/ 2147483647 h 27"/>
                <a:gd name="T16" fmla="*/ 2147483647 w 27"/>
                <a:gd name="T17" fmla="*/ 2147483647 h 27"/>
                <a:gd name="T18" fmla="*/ 2147483647 w 27"/>
                <a:gd name="T19" fmla="*/ 2147483647 h 27"/>
                <a:gd name="T20" fmla="*/ 2147483647 w 27"/>
                <a:gd name="T21" fmla="*/ 2147483647 h 27"/>
                <a:gd name="T22" fmla="*/ 2147483647 w 27"/>
                <a:gd name="T23" fmla="*/ 2147483647 h 27"/>
                <a:gd name="T24" fmla="*/ 2147483647 w 27"/>
                <a:gd name="T25" fmla="*/ 2147483647 h 27"/>
                <a:gd name="T26" fmla="*/ 2147483647 w 27"/>
                <a:gd name="T27" fmla="*/ 2147483647 h 27"/>
                <a:gd name="T28" fmla="*/ 2147483647 w 27"/>
                <a:gd name="T29" fmla="*/ 2147483647 h 27"/>
                <a:gd name="T30" fmla="*/ 2147483647 w 27"/>
                <a:gd name="T31" fmla="*/ 2147483647 h 27"/>
                <a:gd name="T32" fmla="*/ 0 w 27"/>
                <a:gd name="T33" fmla="*/ 214748364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7">
                  <a:moveTo>
                    <a:pt x="0" y="1"/>
                  </a:moveTo>
                  <a:cubicBezTo>
                    <a:pt x="1" y="0"/>
                    <a:pt x="2" y="1"/>
                    <a:pt x="4" y="1"/>
                  </a:cubicBezTo>
                  <a:cubicBezTo>
                    <a:pt x="6" y="2"/>
                    <a:pt x="6" y="2"/>
                    <a:pt x="7" y="4"/>
                  </a:cubicBezTo>
                  <a:cubicBezTo>
                    <a:pt x="8" y="5"/>
                    <a:pt x="13" y="9"/>
                    <a:pt x="14" y="8"/>
                  </a:cubicBezTo>
                  <a:cubicBezTo>
                    <a:pt x="15" y="10"/>
                    <a:pt x="19" y="10"/>
                    <a:pt x="18" y="13"/>
                  </a:cubicBezTo>
                  <a:cubicBezTo>
                    <a:pt x="19" y="12"/>
                    <a:pt x="21" y="13"/>
                    <a:pt x="19" y="14"/>
                  </a:cubicBezTo>
                  <a:cubicBezTo>
                    <a:pt x="19" y="15"/>
                    <a:pt x="19" y="15"/>
                    <a:pt x="20" y="16"/>
                  </a:cubicBezTo>
                  <a:cubicBezTo>
                    <a:pt x="22" y="16"/>
                    <a:pt x="22" y="18"/>
                    <a:pt x="22" y="19"/>
                  </a:cubicBezTo>
                  <a:cubicBezTo>
                    <a:pt x="27" y="19"/>
                    <a:pt x="25" y="24"/>
                    <a:pt x="25" y="27"/>
                  </a:cubicBezTo>
                  <a:cubicBezTo>
                    <a:pt x="24" y="26"/>
                    <a:pt x="22" y="26"/>
                    <a:pt x="22" y="27"/>
                  </a:cubicBezTo>
                  <a:cubicBezTo>
                    <a:pt x="20" y="25"/>
                    <a:pt x="18" y="23"/>
                    <a:pt x="16" y="21"/>
                  </a:cubicBezTo>
                  <a:cubicBezTo>
                    <a:pt x="14" y="20"/>
                    <a:pt x="14" y="19"/>
                    <a:pt x="13" y="17"/>
                  </a:cubicBezTo>
                  <a:cubicBezTo>
                    <a:pt x="12" y="16"/>
                    <a:pt x="12" y="14"/>
                    <a:pt x="10" y="13"/>
                  </a:cubicBezTo>
                  <a:cubicBezTo>
                    <a:pt x="9" y="12"/>
                    <a:pt x="9" y="11"/>
                    <a:pt x="8" y="9"/>
                  </a:cubicBezTo>
                  <a:cubicBezTo>
                    <a:pt x="8" y="9"/>
                    <a:pt x="8" y="9"/>
                    <a:pt x="7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4" y="5"/>
                    <a:pt x="1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8" name="Freeform 632"/>
            <p:cNvSpPr>
              <a:spLocks noEditPoints="1"/>
            </p:cNvSpPr>
            <p:nvPr/>
          </p:nvSpPr>
          <p:spPr bwMode="auto">
            <a:xfrm>
              <a:off x="3366190" y="3088852"/>
              <a:ext cx="201611" cy="207962"/>
            </a:xfrm>
            <a:custGeom>
              <a:avLst/>
              <a:gdLst>
                <a:gd name="T0" fmla="*/ 2147483647 w 27"/>
                <a:gd name="T1" fmla="*/ 2147483647 h 28"/>
                <a:gd name="T2" fmla="*/ 2147483647 w 27"/>
                <a:gd name="T3" fmla="*/ 2147483647 h 28"/>
                <a:gd name="T4" fmla="*/ 2147483647 w 27"/>
                <a:gd name="T5" fmla="*/ 2147483647 h 28"/>
                <a:gd name="T6" fmla="*/ 2147483647 w 27"/>
                <a:gd name="T7" fmla="*/ 2147483647 h 28"/>
                <a:gd name="T8" fmla="*/ 2147483647 w 27"/>
                <a:gd name="T9" fmla="*/ 2147483647 h 28"/>
                <a:gd name="T10" fmla="*/ 2147483647 w 27"/>
                <a:gd name="T11" fmla="*/ 2147483647 h 28"/>
                <a:gd name="T12" fmla="*/ 2147483647 w 27"/>
                <a:gd name="T13" fmla="*/ 2147483647 h 28"/>
                <a:gd name="T14" fmla="*/ 0 w 27"/>
                <a:gd name="T15" fmla="*/ 0 h 28"/>
                <a:gd name="T16" fmla="*/ 2147483647 w 27"/>
                <a:gd name="T17" fmla="*/ 0 h 28"/>
                <a:gd name="T18" fmla="*/ 2147483647 w 27"/>
                <a:gd name="T19" fmla="*/ 2147483647 h 28"/>
                <a:gd name="T20" fmla="*/ 2147483647 w 27"/>
                <a:gd name="T21" fmla="*/ 2147483647 h 28"/>
                <a:gd name="T22" fmla="*/ 2147483647 w 27"/>
                <a:gd name="T23" fmla="*/ 2147483647 h 28"/>
                <a:gd name="T24" fmla="*/ 2147483647 w 27"/>
                <a:gd name="T25" fmla="*/ 2147483647 h 28"/>
                <a:gd name="T26" fmla="*/ 2147483647 w 27"/>
                <a:gd name="T27" fmla="*/ 2147483647 h 28"/>
                <a:gd name="T28" fmla="*/ 2147483647 w 27"/>
                <a:gd name="T29" fmla="*/ 2147483647 h 28"/>
                <a:gd name="T30" fmla="*/ 2147483647 w 27"/>
                <a:gd name="T31" fmla="*/ 2147483647 h 28"/>
                <a:gd name="T32" fmla="*/ 2147483647 w 27"/>
                <a:gd name="T33" fmla="*/ 2147483647 h 28"/>
                <a:gd name="T34" fmla="*/ 2147483647 w 27"/>
                <a:gd name="T35" fmla="*/ 2147483647 h 28"/>
                <a:gd name="T36" fmla="*/ 2147483647 w 27"/>
                <a:gd name="T37" fmla="*/ 2147483647 h 28"/>
                <a:gd name="T38" fmla="*/ 2147483647 w 27"/>
                <a:gd name="T39" fmla="*/ 2147483647 h 28"/>
                <a:gd name="T40" fmla="*/ 2147483647 w 27"/>
                <a:gd name="T41" fmla="*/ 2147483647 h 28"/>
                <a:gd name="T42" fmla="*/ 2147483647 w 27"/>
                <a:gd name="T43" fmla="*/ 2147483647 h 28"/>
                <a:gd name="T44" fmla="*/ 2147483647 w 27"/>
                <a:gd name="T45" fmla="*/ 2147483647 h 28"/>
                <a:gd name="T46" fmla="*/ 2147483647 w 27"/>
                <a:gd name="T47" fmla="*/ 2147483647 h 28"/>
                <a:gd name="T48" fmla="*/ 2147483647 w 27"/>
                <a:gd name="T49" fmla="*/ 2147483647 h 28"/>
                <a:gd name="T50" fmla="*/ 2147483647 w 27"/>
                <a:gd name="T51" fmla="*/ 2147483647 h 28"/>
                <a:gd name="T52" fmla="*/ 2147483647 w 27"/>
                <a:gd name="T53" fmla="*/ 2147483647 h 28"/>
                <a:gd name="T54" fmla="*/ 2147483647 w 27"/>
                <a:gd name="T55" fmla="*/ 2147483647 h 28"/>
                <a:gd name="T56" fmla="*/ 2147483647 w 27"/>
                <a:gd name="T57" fmla="*/ 2147483647 h 28"/>
                <a:gd name="T58" fmla="*/ 2147483647 w 27"/>
                <a:gd name="T59" fmla="*/ 2147483647 h 28"/>
                <a:gd name="T60" fmla="*/ 2147483647 w 27"/>
                <a:gd name="T61" fmla="*/ 2147483647 h 28"/>
                <a:gd name="T62" fmla="*/ 2147483647 w 27"/>
                <a:gd name="T63" fmla="*/ 2147483647 h 28"/>
                <a:gd name="T64" fmla="*/ 2147483647 w 27"/>
                <a:gd name="T65" fmla="*/ 2147483647 h 28"/>
                <a:gd name="T66" fmla="*/ 2147483647 w 27"/>
                <a:gd name="T67" fmla="*/ 2147483647 h 28"/>
                <a:gd name="T68" fmla="*/ 2147483647 w 27"/>
                <a:gd name="T69" fmla="*/ 2147483647 h 28"/>
                <a:gd name="T70" fmla="*/ 2147483647 w 27"/>
                <a:gd name="T71" fmla="*/ 2147483647 h 28"/>
                <a:gd name="T72" fmla="*/ 2147483647 w 27"/>
                <a:gd name="T73" fmla="*/ 2147483647 h 28"/>
                <a:gd name="T74" fmla="*/ 2147483647 w 27"/>
                <a:gd name="T75" fmla="*/ 2147483647 h 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7" h="28">
                  <a:moveTo>
                    <a:pt x="24" y="28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9" y="24"/>
                    <a:pt x="18" y="23"/>
                    <a:pt x="16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0"/>
                    <a:pt x="14" y="19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2" y="14"/>
                    <a:pt x="11" y="14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8" y="9"/>
                    <a:pt x="8" y="9"/>
                  </a:cubicBezTo>
                  <a:cubicBezTo>
                    <a:pt x="7" y="9"/>
                    <a:pt x="7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5" y="6"/>
                    <a:pt x="4" y="5"/>
                  </a:cubicBezTo>
                  <a:cubicBezTo>
                    <a:pt x="3" y="4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7" y="1"/>
                    <a:pt x="7" y="2"/>
                    <a:pt x="8" y="2"/>
                  </a:cubicBezTo>
                  <a:cubicBezTo>
                    <a:pt x="8" y="3"/>
                    <a:pt x="8" y="3"/>
                    <a:pt x="9" y="4"/>
                  </a:cubicBezTo>
                  <a:cubicBezTo>
                    <a:pt x="10" y="5"/>
                    <a:pt x="14" y="8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6" y="9"/>
                    <a:pt x="17" y="10"/>
                  </a:cubicBezTo>
                  <a:cubicBezTo>
                    <a:pt x="18" y="10"/>
                    <a:pt x="19" y="11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1" y="12"/>
                    <a:pt x="21" y="13"/>
                  </a:cubicBezTo>
                  <a:cubicBezTo>
                    <a:pt x="21" y="13"/>
                    <a:pt x="22" y="14"/>
                    <a:pt x="21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3" y="16"/>
                    <a:pt x="24" y="17"/>
                    <a:pt x="24" y="18"/>
                  </a:cubicBezTo>
                  <a:cubicBezTo>
                    <a:pt x="25" y="18"/>
                    <a:pt x="25" y="19"/>
                    <a:pt x="26" y="19"/>
                  </a:cubicBezTo>
                  <a:cubicBezTo>
                    <a:pt x="27" y="21"/>
                    <a:pt x="27" y="23"/>
                    <a:pt x="26" y="25"/>
                  </a:cubicBezTo>
                  <a:cubicBezTo>
                    <a:pt x="26" y="26"/>
                    <a:pt x="26" y="26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8"/>
                  </a:lnTo>
                  <a:close/>
                  <a:moveTo>
                    <a:pt x="2" y="1"/>
                  </a:moveTo>
                  <a:cubicBezTo>
                    <a:pt x="3" y="2"/>
                    <a:pt x="4" y="3"/>
                    <a:pt x="5" y="4"/>
                  </a:cubicBezTo>
                  <a:cubicBezTo>
                    <a:pt x="6" y="5"/>
                    <a:pt x="6" y="6"/>
                    <a:pt x="7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9"/>
                  </a:cubicBezTo>
                  <a:cubicBezTo>
                    <a:pt x="10" y="10"/>
                    <a:pt x="11" y="10"/>
                    <a:pt x="11" y="11"/>
                  </a:cubicBezTo>
                  <a:cubicBezTo>
                    <a:pt x="11" y="12"/>
                    <a:pt x="11" y="12"/>
                    <a:pt x="12" y="13"/>
                  </a:cubicBezTo>
                  <a:cubicBezTo>
                    <a:pt x="13" y="14"/>
                    <a:pt x="14" y="15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8"/>
                    <a:pt x="16" y="19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2"/>
                    <a:pt x="20" y="23"/>
                    <a:pt x="21" y="24"/>
                  </a:cubicBezTo>
                  <a:cubicBezTo>
                    <a:pt x="22" y="25"/>
                    <a:pt x="22" y="25"/>
                    <a:pt x="23" y="26"/>
                  </a:cubicBezTo>
                  <a:cubicBezTo>
                    <a:pt x="23" y="26"/>
                    <a:pt x="24" y="26"/>
                    <a:pt x="25" y="26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6" y="23"/>
                    <a:pt x="26" y="21"/>
                    <a:pt x="25" y="20"/>
                  </a:cubicBezTo>
                  <a:cubicBezTo>
                    <a:pt x="25" y="20"/>
                    <a:pt x="24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2" y="17"/>
                    <a:pt x="21" y="16"/>
                  </a:cubicBez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19" y="13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1"/>
                    <a:pt x="18" y="11"/>
                    <a:pt x="17" y="11"/>
                  </a:cubicBezTo>
                  <a:cubicBezTo>
                    <a:pt x="16" y="10"/>
                    <a:pt x="15" y="10"/>
                    <a:pt x="14" y="9"/>
                  </a:cubicBezTo>
                  <a:cubicBezTo>
                    <a:pt x="12" y="9"/>
                    <a:pt x="8" y="4"/>
                    <a:pt x="8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9" name="Freeform 633"/>
            <p:cNvSpPr>
              <a:spLocks/>
            </p:cNvSpPr>
            <p:nvPr/>
          </p:nvSpPr>
          <p:spPr bwMode="auto">
            <a:xfrm>
              <a:off x="3990077" y="3192039"/>
              <a:ext cx="179388" cy="157163"/>
            </a:xfrm>
            <a:custGeom>
              <a:avLst/>
              <a:gdLst>
                <a:gd name="T0" fmla="*/ 2147483647 w 24"/>
                <a:gd name="T1" fmla="*/ 2147483647 h 21"/>
                <a:gd name="T2" fmla="*/ 2147483647 w 24"/>
                <a:gd name="T3" fmla="*/ 2147483647 h 21"/>
                <a:gd name="T4" fmla="*/ 2147483647 w 24"/>
                <a:gd name="T5" fmla="*/ 2147483647 h 21"/>
                <a:gd name="T6" fmla="*/ 2147483647 w 24"/>
                <a:gd name="T7" fmla="*/ 2147483647 h 21"/>
                <a:gd name="T8" fmla="*/ 2147483647 w 24"/>
                <a:gd name="T9" fmla="*/ 2147483647 h 21"/>
                <a:gd name="T10" fmla="*/ 2147483647 w 24"/>
                <a:gd name="T11" fmla="*/ 2147483647 h 21"/>
                <a:gd name="T12" fmla="*/ 2147483647 w 24"/>
                <a:gd name="T13" fmla="*/ 2147483647 h 21"/>
                <a:gd name="T14" fmla="*/ 2147483647 w 24"/>
                <a:gd name="T15" fmla="*/ 2147483647 h 21"/>
                <a:gd name="T16" fmla="*/ 0 w 24"/>
                <a:gd name="T17" fmla="*/ 2147483647 h 21"/>
                <a:gd name="T18" fmla="*/ 2147483647 w 24"/>
                <a:gd name="T19" fmla="*/ 2147483647 h 21"/>
                <a:gd name="T20" fmla="*/ 2147483647 w 24"/>
                <a:gd name="T21" fmla="*/ 2147483647 h 21"/>
                <a:gd name="T22" fmla="*/ 2147483647 w 24"/>
                <a:gd name="T23" fmla="*/ 2147483647 h 21"/>
                <a:gd name="T24" fmla="*/ 2147483647 w 24"/>
                <a:gd name="T25" fmla="*/ 2147483647 h 21"/>
                <a:gd name="T26" fmla="*/ 2147483647 w 24"/>
                <a:gd name="T27" fmla="*/ 2147483647 h 21"/>
                <a:gd name="T28" fmla="*/ 2147483647 w 24"/>
                <a:gd name="T29" fmla="*/ 2147483647 h 21"/>
                <a:gd name="T30" fmla="*/ 2147483647 w 24"/>
                <a:gd name="T31" fmla="*/ 2147483647 h 21"/>
                <a:gd name="T32" fmla="*/ 2147483647 w 24"/>
                <a:gd name="T33" fmla="*/ 2147483647 h 21"/>
                <a:gd name="T34" fmla="*/ 2147483647 w 24"/>
                <a:gd name="T35" fmla="*/ 2147483647 h 21"/>
                <a:gd name="T36" fmla="*/ 2147483647 w 24"/>
                <a:gd name="T37" fmla="*/ 2147483647 h 21"/>
                <a:gd name="T38" fmla="*/ 2147483647 w 24"/>
                <a:gd name="T39" fmla="*/ 2147483647 h 21"/>
                <a:gd name="T40" fmla="*/ 2147483647 w 24"/>
                <a:gd name="T41" fmla="*/ 2147483647 h 21"/>
                <a:gd name="T42" fmla="*/ 2147483647 w 24"/>
                <a:gd name="T43" fmla="*/ 2147483647 h 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" h="21">
                  <a:moveTo>
                    <a:pt x="23" y="11"/>
                  </a:moveTo>
                  <a:cubicBezTo>
                    <a:pt x="23" y="10"/>
                    <a:pt x="24" y="5"/>
                    <a:pt x="23" y="5"/>
                  </a:cubicBezTo>
                  <a:cubicBezTo>
                    <a:pt x="20" y="5"/>
                    <a:pt x="18" y="4"/>
                    <a:pt x="16" y="3"/>
                  </a:cubicBezTo>
                  <a:cubicBezTo>
                    <a:pt x="16" y="3"/>
                    <a:pt x="12" y="5"/>
                    <a:pt x="12" y="5"/>
                  </a:cubicBezTo>
                  <a:cubicBezTo>
                    <a:pt x="10" y="7"/>
                    <a:pt x="9" y="8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1"/>
                    <a:pt x="6" y="2"/>
                    <a:pt x="5" y="1"/>
                  </a:cubicBezTo>
                  <a:cubicBezTo>
                    <a:pt x="3" y="0"/>
                    <a:pt x="1" y="0"/>
                    <a:pt x="0" y="3"/>
                  </a:cubicBezTo>
                  <a:cubicBezTo>
                    <a:pt x="2" y="3"/>
                    <a:pt x="1" y="4"/>
                    <a:pt x="2" y="5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6" y="6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7"/>
                    <a:pt x="4" y="8"/>
                  </a:cubicBezTo>
                  <a:cubicBezTo>
                    <a:pt x="5" y="10"/>
                    <a:pt x="6" y="7"/>
                    <a:pt x="6" y="6"/>
                  </a:cubicBezTo>
                  <a:cubicBezTo>
                    <a:pt x="5" y="10"/>
                    <a:pt x="21" y="11"/>
                    <a:pt x="17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7"/>
                  </a:cubicBezTo>
                  <a:cubicBezTo>
                    <a:pt x="17" y="16"/>
                    <a:pt x="16" y="18"/>
                    <a:pt x="16" y="19"/>
                  </a:cubicBezTo>
                  <a:cubicBezTo>
                    <a:pt x="17" y="19"/>
                    <a:pt x="18" y="18"/>
                    <a:pt x="19" y="18"/>
                  </a:cubicBezTo>
                  <a:cubicBezTo>
                    <a:pt x="21" y="18"/>
                    <a:pt x="22" y="20"/>
                    <a:pt x="24" y="21"/>
                  </a:cubicBezTo>
                  <a:cubicBezTo>
                    <a:pt x="23" y="17"/>
                    <a:pt x="23" y="14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0" name="Freeform 634"/>
            <p:cNvSpPr>
              <a:spLocks noEditPoints="1"/>
            </p:cNvSpPr>
            <p:nvPr/>
          </p:nvSpPr>
          <p:spPr bwMode="auto">
            <a:xfrm>
              <a:off x="3983727" y="3192039"/>
              <a:ext cx="185738" cy="163513"/>
            </a:xfrm>
            <a:custGeom>
              <a:avLst/>
              <a:gdLst>
                <a:gd name="T0" fmla="*/ 2147483647 w 25"/>
                <a:gd name="T1" fmla="*/ 2147483647 h 22"/>
                <a:gd name="T2" fmla="*/ 2147483647 w 25"/>
                <a:gd name="T3" fmla="*/ 2147483647 h 22"/>
                <a:gd name="T4" fmla="*/ 2147483647 w 25"/>
                <a:gd name="T5" fmla="*/ 2147483647 h 22"/>
                <a:gd name="T6" fmla="*/ 2147483647 w 25"/>
                <a:gd name="T7" fmla="*/ 2147483647 h 22"/>
                <a:gd name="T8" fmla="*/ 2147483647 w 25"/>
                <a:gd name="T9" fmla="*/ 2147483647 h 22"/>
                <a:gd name="T10" fmla="*/ 2147483647 w 25"/>
                <a:gd name="T11" fmla="*/ 2147483647 h 22"/>
                <a:gd name="T12" fmla="*/ 2147483647 w 25"/>
                <a:gd name="T13" fmla="*/ 2147483647 h 22"/>
                <a:gd name="T14" fmla="*/ 2147483647 w 25"/>
                <a:gd name="T15" fmla="*/ 2147483647 h 22"/>
                <a:gd name="T16" fmla="*/ 2147483647 w 25"/>
                <a:gd name="T17" fmla="*/ 2147483647 h 22"/>
                <a:gd name="T18" fmla="*/ 2147483647 w 25"/>
                <a:gd name="T19" fmla="*/ 2147483647 h 22"/>
                <a:gd name="T20" fmla="*/ 2147483647 w 25"/>
                <a:gd name="T21" fmla="*/ 2147483647 h 22"/>
                <a:gd name="T22" fmla="*/ 2147483647 w 25"/>
                <a:gd name="T23" fmla="*/ 2147483647 h 22"/>
                <a:gd name="T24" fmla="*/ 2147483647 w 25"/>
                <a:gd name="T25" fmla="*/ 2147483647 h 22"/>
                <a:gd name="T26" fmla="*/ 0 w 25"/>
                <a:gd name="T27" fmla="*/ 2147483647 h 22"/>
                <a:gd name="T28" fmla="*/ 2147483647 w 25"/>
                <a:gd name="T29" fmla="*/ 2147483647 h 22"/>
                <a:gd name="T30" fmla="*/ 2147483647 w 25"/>
                <a:gd name="T31" fmla="*/ 2147483647 h 22"/>
                <a:gd name="T32" fmla="*/ 2147483647 w 25"/>
                <a:gd name="T33" fmla="*/ 2147483647 h 22"/>
                <a:gd name="T34" fmla="*/ 2147483647 w 25"/>
                <a:gd name="T35" fmla="*/ 2147483647 h 22"/>
                <a:gd name="T36" fmla="*/ 2147483647 w 25"/>
                <a:gd name="T37" fmla="*/ 2147483647 h 22"/>
                <a:gd name="T38" fmla="*/ 2147483647 w 25"/>
                <a:gd name="T39" fmla="*/ 2147483647 h 22"/>
                <a:gd name="T40" fmla="*/ 2147483647 w 25"/>
                <a:gd name="T41" fmla="*/ 2147483647 h 22"/>
                <a:gd name="T42" fmla="*/ 2147483647 w 25"/>
                <a:gd name="T43" fmla="*/ 2147483647 h 22"/>
                <a:gd name="T44" fmla="*/ 2147483647 w 25"/>
                <a:gd name="T45" fmla="*/ 2147483647 h 22"/>
                <a:gd name="T46" fmla="*/ 2147483647 w 25"/>
                <a:gd name="T47" fmla="*/ 2147483647 h 22"/>
                <a:gd name="T48" fmla="*/ 2147483647 w 25"/>
                <a:gd name="T49" fmla="*/ 2147483647 h 22"/>
                <a:gd name="T50" fmla="*/ 2147483647 w 25"/>
                <a:gd name="T51" fmla="*/ 2147483647 h 22"/>
                <a:gd name="T52" fmla="*/ 2147483647 w 25"/>
                <a:gd name="T53" fmla="*/ 2147483647 h 22"/>
                <a:gd name="T54" fmla="*/ 2147483647 w 25"/>
                <a:gd name="T55" fmla="*/ 2147483647 h 22"/>
                <a:gd name="T56" fmla="*/ 2147483647 w 25"/>
                <a:gd name="T57" fmla="*/ 2147483647 h 22"/>
                <a:gd name="T58" fmla="*/ 2147483647 w 25"/>
                <a:gd name="T59" fmla="*/ 2147483647 h 22"/>
                <a:gd name="T60" fmla="*/ 2147483647 w 25"/>
                <a:gd name="T61" fmla="*/ 2147483647 h 22"/>
                <a:gd name="T62" fmla="*/ 2147483647 w 25"/>
                <a:gd name="T63" fmla="*/ 2147483647 h 22"/>
                <a:gd name="T64" fmla="*/ 2147483647 w 25"/>
                <a:gd name="T65" fmla="*/ 2147483647 h 22"/>
                <a:gd name="T66" fmla="*/ 2147483647 w 25"/>
                <a:gd name="T67" fmla="*/ 2147483647 h 22"/>
                <a:gd name="T68" fmla="*/ 2147483647 w 25"/>
                <a:gd name="T69" fmla="*/ 2147483647 h 22"/>
                <a:gd name="T70" fmla="*/ 2147483647 w 25"/>
                <a:gd name="T71" fmla="*/ 2147483647 h 22"/>
                <a:gd name="T72" fmla="*/ 2147483647 w 25"/>
                <a:gd name="T73" fmla="*/ 2147483647 h 22"/>
                <a:gd name="T74" fmla="*/ 2147483647 w 25"/>
                <a:gd name="T75" fmla="*/ 2147483647 h 22"/>
                <a:gd name="T76" fmla="*/ 2147483647 w 25"/>
                <a:gd name="T77" fmla="*/ 2147483647 h 22"/>
                <a:gd name="T78" fmla="*/ 2147483647 w 25"/>
                <a:gd name="T79" fmla="*/ 2147483647 h 22"/>
                <a:gd name="T80" fmla="*/ 2147483647 w 25"/>
                <a:gd name="T81" fmla="*/ 2147483647 h 22"/>
                <a:gd name="T82" fmla="*/ 2147483647 w 25"/>
                <a:gd name="T83" fmla="*/ 2147483647 h 22"/>
                <a:gd name="T84" fmla="*/ 2147483647 w 25"/>
                <a:gd name="T85" fmla="*/ 2147483647 h 22"/>
                <a:gd name="T86" fmla="*/ 2147483647 w 25"/>
                <a:gd name="T87" fmla="*/ 2147483647 h 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5" h="22">
                  <a:moveTo>
                    <a:pt x="25" y="22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3" y="20"/>
                  </a:cubicBezTo>
                  <a:cubicBezTo>
                    <a:pt x="23" y="19"/>
                    <a:pt x="22" y="19"/>
                    <a:pt x="21" y="19"/>
                  </a:cubicBezTo>
                  <a:cubicBezTo>
                    <a:pt x="20" y="19"/>
                    <a:pt x="19" y="19"/>
                    <a:pt x="19" y="19"/>
                  </a:cubicBezTo>
                  <a:cubicBezTo>
                    <a:pt x="18" y="19"/>
                    <a:pt x="18" y="19"/>
                    <a:pt x="17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7"/>
                    <a:pt x="17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5" y="12"/>
                    <a:pt x="13" y="11"/>
                  </a:cubicBezTo>
                  <a:cubicBezTo>
                    <a:pt x="11" y="10"/>
                    <a:pt x="8" y="9"/>
                    <a:pt x="7" y="8"/>
                  </a:cubicBezTo>
                  <a:cubicBezTo>
                    <a:pt x="7" y="9"/>
                    <a:pt x="6" y="10"/>
                    <a:pt x="6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5"/>
                    <a:pt x="16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0" y="4"/>
                    <a:pt x="21" y="4"/>
                    <a:pt x="24" y="5"/>
                  </a:cubicBezTo>
                  <a:cubicBezTo>
                    <a:pt x="25" y="5"/>
                    <a:pt x="25" y="6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5"/>
                    <a:pt x="25" y="18"/>
                    <a:pt x="25" y="21"/>
                  </a:cubicBezTo>
                  <a:lnTo>
                    <a:pt x="25" y="22"/>
                  </a:lnTo>
                  <a:close/>
                  <a:moveTo>
                    <a:pt x="21" y="18"/>
                  </a:moveTo>
                  <a:cubicBezTo>
                    <a:pt x="22" y="18"/>
                    <a:pt x="23" y="18"/>
                    <a:pt x="24" y="19"/>
                  </a:cubicBezTo>
                  <a:cubicBezTo>
                    <a:pt x="24" y="17"/>
                    <a:pt x="24" y="14"/>
                    <a:pt x="24" y="11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9"/>
                    <a:pt x="24" y="7"/>
                    <a:pt x="24" y="6"/>
                  </a:cubicBezTo>
                  <a:cubicBezTo>
                    <a:pt x="21" y="5"/>
                    <a:pt x="19" y="5"/>
                    <a:pt x="17" y="3"/>
                  </a:cubicBezTo>
                  <a:cubicBezTo>
                    <a:pt x="16" y="4"/>
                    <a:pt x="14" y="5"/>
                    <a:pt x="13" y="6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0" y="8"/>
                    <a:pt x="10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7"/>
                    <a:pt x="6" y="8"/>
                    <a:pt x="6" y="8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11" y="9"/>
                    <a:pt x="13" y="10"/>
                  </a:cubicBezTo>
                  <a:cubicBezTo>
                    <a:pt x="16" y="11"/>
                    <a:pt x="19" y="12"/>
                    <a:pt x="19" y="14"/>
                  </a:cubicBezTo>
                  <a:cubicBezTo>
                    <a:pt x="20" y="14"/>
                    <a:pt x="19" y="15"/>
                    <a:pt x="19" y="15"/>
                  </a:cubicBezTo>
                  <a:cubicBezTo>
                    <a:pt x="19" y="15"/>
                    <a:pt x="20" y="15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lnTo>
                    <a:pt x="21" y="18"/>
                  </a:lnTo>
                  <a:close/>
                  <a:moveTo>
                    <a:pt x="18" y="17"/>
                  </a:moveTo>
                  <a:cubicBezTo>
                    <a:pt x="18" y="17"/>
                    <a:pt x="18" y="18"/>
                    <a:pt x="18" y="18"/>
                  </a:cubicBezTo>
                  <a:cubicBezTo>
                    <a:pt x="18" y="18"/>
                    <a:pt x="18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8" y="17"/>
                  </a:cubicBezTo>
                  <a:close/>
                  <a:moveTo>
                    <a:pt x="2" y="2"/>
                  </a:moveTo>
                  <a:cubicBezTo>
                    <a:pt x="2" y="2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" name="Freeform 635"/>
            <p:cNvSpPr>
              <a:spLocks/>
            </p:cNvSpPr>
            <p:nvPr/>
          </p:nvSpPr>
          <p:spPr bwMode="auto">
            <a:xfrm>
              <a:off x="3858315" y="321426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" name="Freeform 636"/>
            <p:cNvSpPr>
              <a:spLocks/>
            </p:cNvSpPr>
            <p:nvPr/>
          </p:nvSpPr>
          <p:spPr bwMode="auto">
            <a:xfrm>
              <a:off x="3836090" y="3207914"/>
              <a:ext cx="28575" cy="12700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2147483647 h 2"/>
                <a:gd name="T4" fmla="*/ 0 w 4"/>
                <a:gd name="T5" fmla="*/ 2147483647 h 2"/>
                <a:gd name="T6" fmla="*/ 2147483647 w 4"/>
                <a:gd name="T7" fmla="*/ 0 h 2"/>
                <a:gd name="T8" fmla="*/ 2147483647 w 4"/>
                <a:gd name="T9" fmla="*/ 2147483647 h 2"/>
                <a:gd name="T10" fmla="*/ 2147483647 w 4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3" y="2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" name="Freeform 637"/>
            <p:cNvSpPr>
              <a:spLocks/>
            </p:cNvSpPr>
            <p:nvPr/>
          </p:nvSpPr>
          <p:spPr bwMode="auto">
            <a:xfrm>
              <a:off x="3848790" y="3207914"/>
              <a:ext cx="9525" cy="63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1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" name="Freeform 638"/>
            <p:cNvSpPr>
              <a:spLocks/>
            </p:cNvSpPr>
            <p:nvPr/>
          </p:nvSpPr>
          <p:spPr bwMode="auto">
            <a:xfrm>
              <a:off x="3842440" y="3207914"/>
              <a:ext cx="15875" cy="12700"/>
            </a:xfrm>
            <a:custGeom>
              <a:avLst/>
              <a:gdLst>
                <a:gd name="T0" fmla="*/ 2147483647 w 2"/>
                <a:gd name="T1" fmla="*/ 2147483647 h 2"/>
                <a:gd name="T2" fmla="*/ 0 w 2"/>
                <a:gd name="T3" fmla="*/ 2147483647 h 2"/>
                <a:gd name="T4" fmla="*/ 2147483647 w 2"/>
                <a:gd name="T5" fmla="*/ 0 h 2"/>
                <a:gd name="T6" fmla="*/ 2147483647 w 2"/>
                <a:gd name="T7" fmla="*/ 0 h 2"/>
                <a:gd name="T8" fmla="*/ 2147483647 w 2"/>
                <a:gd name="T9" fmla="*/ 0 h 2"/>
                <a:gd name="T10" fmla="*/ 2147483647 w 2"/>
                <a:gd name="T11" fmla="*/ 0 h 2"/>
                <a:gd name="T12" fmla="*/ 2147483647 w 2"/>
                <a:gd name="T13" fmla="*/ 0 h 2"/>
                <a:gd name="T14" fmla="*/ 2147483647 w 2"/>
                <a:gd name="T15" fmla="*/ 0 h 2"/>
                <a:gd name="T16" fmla="*/ 2147483647 w 2"/>
                <a:gd name="T17" fmla="*/ 0 h 2"/>
                <a:gd name="T18" fmla="*/ 2147483647 w 2"/>
                <a:gd name="T19" fmla="*/ 2147483647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" name="Freeform 639"/>
            <p:cNvSpPr>
              <a:spLocks/>
            </p:cNvSpPr>
            <p:nvPr/>
          </p:nvSpPr>
          <p:spPr bwMode="auto">
            <a:xfrm>
              <a:off x="3775765" y="3153939"/>
              <a:ext cx="131762" cy="136524"/>
            </a:xfrm>
            <a:custGeom>
              <a:avLst/>
              <a:gdLst>
                <a:gd name="T0" fmla="*/ 2147483647 w 18"/>
                <a:gd name="T1" fmla="*/ 2147483647 h 18"/>
                <a:gd name="T2" fmla="*/ 2147483647 w 18"/>
                <a:gd name="T3" fmla="*/ 2147483647 h 18"/>
                <a:gd name="T4" fmla="*/ 2147483647 w 18"/>
                <a:gd name="T5" fmla="*/ 2147483647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2147483647 w 18"/>
                <a:gd name="T11" fmla="*/ 2147483647 h 18"/>
                <a:gd name="T12" fmla="*/ 2147483647 w 18"/>
                <a:gd name="T13" fmla="*/ 2147483647 h 18"/>
                <a:gd name="T14" fmla="*/ 2147483647 w 18"/>
                <a:gd name="T15" fmla="*/ 2147483647 h 18"/>
                <a:gd name="T16" fmla="*/ 2147483647 w 18"/>
                <a:gd name="T17" fmla="*/ 2147483647 h 18"/>
                <a:gd name="T18" fmla="*/ 2147483647 w 18"/>
                <a:gd name="T19" fmla="*/ 2147483647 h 18"/>
                <a:gd name="T20" fmla="*/ 2147483647 w 18"/>
                <a:gd name="T21" fmla="*/ 2147483647 h 18"/>
                <a:gd name="T22" fmla="*/ 2147483647 w 18"/>
                <a:gd name="T23" fmla="*/ 2147483647 h 18"/>
                <a:gd name="T24" fmla="*/ 2147483647 w 18"/>
                <a:gd name="T25" fmla="*/ 2147483647 h 18"/>
                <a:gd name="T26" fmla="*/ 2147483647 w 18"/>
                <a:gd name="T27" fmla="*/ 2147483647 h 18"/>
                <a:gd name="T28" fmla="*/ 2147483647 w 18"/>
                <a:gd name="T29" fmla="*/ 0 h 18"/>
                <a:gd name="T30" fmla="*/ 2147483647 w 18"/>
                <a:gd name="T31" fmla="*/ 2147483647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" h="18">
                  <a:moveTo>
                    <a:pt x="6" y="1"/>
                  </a:moveTo>
                  <a:cubicBezTo>
                    <a:pt x="5" y="3"/>
                    <a:pt x="4" y="2"/>
                    <a:pt x="3" y="4"/>
                  </a:cubicBezTo>
                  <a:cubicBezTo>
                    <a:pt x="2" y="6"/>
                    <a:pt x="2" y="8"/>
                    <a:pt x="1" y="10"/>
                  </a:cubicBezTo>
                  <a:cubicBezTo>
                    <a:pt x="0" y="13"/>
                    <a:pt x="3" y="12"/>
                    <a:pt x="2" y="14"/>
                  </a:cubicBezTo>
                  <a:cubicBezTo>
                    <a:pt x="2" y="15"/>
                    <a:pt x="1" y="17"/>
                    <a:pt x="3" y="17"/>
                  </a:cubicBezTo>
                  <a:cubicBezTo>
                    <a:pt x="4" y="18"/>
                    <a:pt x="4" y="17"/>
                    <a:pt x="4" y="16"/>
                  </a:cubicBezTo>
                  <a:cubicBezTo>
                    <a:pt x="4" y="15"/>
                    <a:pt x="3" y="10"/>
                    <a:pt x="5" y="10"/>
                  </a:cubicBezTo>
                  <a:cubicBezTo>
                    <a:pt x="5" y="10"/>
                    <a:pt x="7" y="15"/>
                    <a:pt x="7" y="15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11" y="14"/>
                    <a:pt x="9" y="14"/>
                    <a:pt x="9" y="14"/>
                  </a:cubicBezTo>
                  <a:cubicBezTo>
                    <a:pt x="9" y="14"/>
                    <a:pt x="9" y="11"/>
                    <a:pt x="9" y="12"/>
                  </a:cubicBezTo>
                  <a:cubicBezTo>
                    <a:pt x="8" y="11"/>
                    <a:pt x="7" y="10"/>
                    <a:pt x="7" y="9"/>
                  </a:cubicBezTo>
                  <a:cubicBezTo>
                    <a:pt x="9" y="9"/>
                    <a:pt x="9" y="6"/>
                    <a:pt x="11" y="7"/>
                  </a:cubicBezTo>
                  <a:cubicBezTo>
                    <a:pt x="11" y="4"/>
                    <a:pt x="3" y="12"/>
                    <a:pt x="4" y="4"/>
                  </a:cubicBezTo>
                  <a:cubicBezTo>
                    <a:pt x="4" y="2"/>
                    <a:pt x="18" y="5"/>
                    <a:pt x="15" y="0"/>
                  </a:cubicBezTo>
                  <a:cubicBezTo>
                    <a:pt x="12" y="3"/>
                    <a:pt x="10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" name="Freeform 640"/>
            <p:cNvSpPr>
              <a:spLocks noEditPoints="1"/>
            </p:cNvSpPr>
            <p:nvPr/>
          </p:nvSpPr>
          <p:spPr bwMode="auto">
            <a:xfrm>
              <a:off x="3775765" y="3153939"/>
              <a:ext cx="119062" cy="136524"/>
            </a:xfrm>
            <a:custGeom>
              <a:avLst/>
              <a:gdLst>
                <a:gd name="T0" fmla="*/ 2147483647 w 16"/>
                <a:gd name="T1" fmla="*/ 2147483647 h 18"/>
                <a:gd name="T2" fmla="*/ 2147483647 w 16"/>
                <a:gd name="T3" fmla="*/ 2147483647 h 18"/>
                <a:gd name="T4" fmla="*/ 2147483647 w 16"/>
                <a:gd name="T5" fmla="*/ 2147483647 h 18"/>
                <a:gd name="T6" fmla="*/ 2147483647 w 16"/>
                <a:gd name="T7" fmla="*/ 2147483647 h 18"/>
                <a:gd name="T8" fmla="*/ 2147483647 w 16"/>
                <a:gd name="T9" fmla="*/ 2147483647 h 18"/>
                <a:gd name="T10" fmla="*/ 2147483647 w 16"/>
                <a:gd name="T11" fmla="*/ 2147483647 h 18"/>
                <a:gd name="T12" fmla="*/ 2147483647 w 16"/>
                <a:gd name="T13" fmla="*/ 0 h 18"/>
                <a:gd name="T14" fmla="*/ 2147483647 w 16"/>
                <a:gd name="T15" fmla="*/ 2147483647 h 18"/>
                <a:gd name="T16" fmla="*/ 2147483647 w 16"/>
                <a:gd name="T17" fmla="*/ 2147483647 h 18"/>
                <a:gd name="T18" fmla="*/ 2147483647 w 16"/>
                <a:gd name="T19" fmla="*/ 2147483647 h 18"/>
                <a:gd name="T20" fmla="*/ 2147483647 w 16"/>
                <a:gd name="T21" fmla="*/ 2147483647 h 18"/>
                <a:gd name="T22" fmla="*/ 2147483647 w 16"/>
                <a:gd name="T23" fmla="*/ 2147483647 h 18"/>
                <a:gd name="T24" fmla="*/ 2147483647 w 16"/>
                <a:gd name="T25" fmla="*/ 2147483647 h 18"/>
                <a:gd name="T26" fmla="*/ 2147483647 w 16"/>
                <a:gd name="T27" fmla="*/ 2147483647 h 18"/>
                <a:gd name="T28" fmla="*/ 2147483647 w 16"/>
                <a:gd name="T29" fmla="*/ 2147483647 h 18"/>
                <a:gd name="T30" fmla="*/ 2147483647 w 16"/>
                <a:gd name="T31" fmla="*/ 2147483647 h 18"/>
                <a:gd name="T32" fmla="*/ 2147483647 w 16"/>
                <a:gd name="T33" fmla="*/ 2147483647 h 18"/>
                <a:gd name="T34" fmla="*/ 2147483647 w 16"/>
                <a:gd name="T35" fmla="*/ 2147483647 h 18"/>
                <a:gd name="T36" fmla="*/ 2147483647 w 16"/>
                <a:gd name="T37" fmla="*/ 2147483647 h 18"/>
                <a:gd name="T38" fmla="*/ 2147483647 w 16"/>
                <a:gd name="T39" fmla="*/ 2147483647 h 18"/>
                <a:gd name="T40" fmla="*/ 2147483647 w 16"/>
                <a:gd name="T41" fmla="*/ 2147483647 h 18"/>
                <a:gd name="T42" fmla="*/ 2147483647 w 16"/>
                <a:gd name="T43" fmla="*/ 2147483647 h 18"/>
                <a:gd name="T44" fmla="*/ 2147483647 w 16"/>
                <a:gd name="T45" fmla="*/ 2147483647 h 18"/>
                <a:gd name="T46" fmla="*/ 2147483647 w 16"/>
                <a:gd name="T47" fmla="*/ 2147483647 h 18"/>
                <a:gd name="T48" fmla="*/ 2147483647 w 16"/>
                <a:gd name="T49" fmla="*/ 2147483647 h 18"/>
                <a:gd name="T50" fmla="*/ 2147483647 w 16"/>
                <a:gd name="T51" fmla="*/ 2147483647 h 18"/>
                <a:gd name="T52" fmla="*/ 2147483647 w 16"/>
                <a:gd name="T53" fmla="*/ 2147483647 h 18"/>
                <a:gd name="T54" fmla="*/ 2147483647 w 16"/>
                <a:gd name="T55" fmla="*/ 2147483647 h 18"/>
                <a:gd name="T56" fmla="*/ 2147483647 w 16"/>
                <a:gd name="T57" fmla="*/ 2147483647 h 18"/>
                <a:gd name="T58" fmla="*/ 2147483647 w 16"/>
                <a:gd name="T59" fmla="*/ 2147483647 h 18"/>
                <a:gd name="T60" fmla="*/ 2147483647 w 16"/>
                <a:gd name="T61" fmla="*/ 2147483647 h 18"/>
                <a:gd name="T62" fmla="*/ 2147483647 w 16"/>
                <a:gd name="T63" fmla="*/ 2147483647 h 18"/>
                <a:gd name="T64" fmla="*/ 2147483647 w 16"/>
                <a:gd name="T65" fmla="*/ 2147483647 h 18"/>
                <a:gd name="T66" fmla="*/ 2147483647 w 16"/>
                <a:gd name="T67" fmla="*/ 2147483647 h 18"/>
                <a:gd name="T68" fmla="*/ 2147483647 w 16"/>
                <a:gd name="T69" fmla="*/ 2147483647 h 18"/>
                <a:gd name="T70" fmla="*/ 2147483647 w 16"/>
                <a:gd name="T71" fmla="*/ 2147483647 h 18"/>
                <a:gd name="T72" fmla="*/ 2147483647 w 16"/>
                <a:gd name="T73" fmla="*/ 2147483647 h 18"/>
                <a:gd name="T74" fmla="*/ 2147483647 w 16"/>
                <a:gd name="T75" fmla="*/ 2147483647 h 18"/>
                <a:gd name="T76" fmla="*/ 2147483647 w 16"/>
                <a:gd name="T77" fmla="*/ 2147483647 h 18"/>
                <a:gd name="T78" fmla="*/ 2147483647 w 16"/>
                <a:gd name="T79" fmla="*/ 2147483647 h 18"/>
                <a:gd name="T80" fmla="*/ 2147483647 w 16"/>
                <a:gd name="T81" fmla="*/ 2147483647 h 18"/>
                <a:gd name="T82" fmla="*/ 2147483647 w 16"/>
                <a:gd name="T83" fmla="*/ 2147483647 h 18"/>
                <a:gd name="T84" fmla="*/ 2147483647 w 16"/>
                <a:gd name="T85" fmla="*/ 2147483647 h 18"/>
                <a:gd name="T86" fmla="*/ 2147483647 w 16"/>
                <a:gd name="T87" fmla="*/ 2147483647 h 18"/>
                <a:gd name="T88" fmla="*/ 2147483647 w 16"/>
                <a:gd name="T89" fmla="*/ 2147483647 h 18"/>
                <a:gd name="T90" fmla="*/ 2147483647 w 16"/>
                <a:gd name="T91" fmla="*/ 2147483647 h 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" h="18">
                  <a:moveTo>
                    <a:pt x="3" y="18"/>
                  </a:moveTo>
                  <a:cubicBezTo>
                    <a:pt x="3" y="18"/>
                    <a:pt x="3" y="18"/>
                    <a:pt x="2" y="18"/>
                  </a:cubicBezTo>
                  <a:cubicBezTo>
                    <a:pt x="1" y="17"/>
                    <a:pt x="1" y="16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1" y="12"/>
                    <a:pt x="0" y="11"/>
                    <a:pt x="1" y="9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2" y="6"/>
                    <a:pt x="2" y="5"/>
                    <a:pt x="2" y="4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0" y="2"/>
                    <a:pt x="12" y="2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5" y="4"/>
                    <a:pt x="12" y="4"/>
                    <a:pt x="9" y="4"/>
                  </a:cubicBezTo>
                  <a:cubicBezTo>
                    <a:pt x="7" y="4"/>
                    <a:pt x="5" y="4"/>
                    <a:pt x="5" y="4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9" y="6"/>
                    <a:pt x="10" y="5"/>
                    <a:pt x="10" y="5"/>
                  </a:cubicBezTo>
                  <a:cubicBezTo>
                    <a:pt x="11" y="5"/>
                    <a:pt x="12" y="6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9" y="8"/>
                  </a:cubicBezTo>
                  <a:cubicBezTo>
                    <a:pt x="9" y="8"/>
                    <a:pt x="8" y="9"/>
                    <a:pt x="8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0" y="15"/>
                    <a:pt x="9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6"/>
                    <a:pt x="7" y="16"/>
                    <a:pt x="7" y="15"/>
                  </a:cubicBezTo>
                  <a:cubicBezTo>
                    <a:pt x="6" y="15"/>
                    <a:pt x="6" y="13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4" y="18"/>
                  </a:cubicBezTo>
                  <a:cubicBezTo>
                    <a:pt x="4" y="18"/>
                    <a:pt x="4" y="18"/>
                    <a:pt x="3" y="18"/>
                  </a:cubicBezTo>
                  <a:close/>
                  <a:moveTo>
                    <a:pt x="3" y="4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1" y="11"/>
                    <a:pt x="2" y="11"/>
                    <a:pt x="2" y="12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3" y="14"/>
                    <a:pt x="3" y="15"/>
                    <a:pt x="3" y="15"/>
                  </a:cubicBezTo>
                  <a:cubicBezTo>
                    <a:pt x="2" y="16"/>
                    <a:pt x="2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6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3" y="13"/>
                    <a:pt x="3" y="11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7" y="13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8" y="13"/>
                    <a:pt x="8" y="12"/>
                  </a:cubicBezTo>
                  <a:cubicBezTo>
                    <a:pt x="8" y="11"/>
                    <a:pt x="7" y="10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7"/>
                  </a:cubicBezTo>
                  <a:cubicBezTo>
                    <a:pt x="3" y="7"/>
                    <a:pt x="3" y="6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7" y="8"/>
                    <a:pt x="6" y="8"/>
                  </a:cubicBezTo>
                  <a:close/>
                  <a:moveTo>
                    <a:pt x="6" y="2"/>
                  </a:moveTo>
                  <a:cubicBezTo>
                    <a:pt x="6" y="2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5" y="3"/>
                    <a:pt x="7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lose/>
                  <a:moveTo>
                    <a:pt x="15" y="1"/>
                  </a:moveTo>
                  <a:cubicBezTo>
                    <a:pt x="14" y="2"/>
                    <a:pt x="13" y="2"/>
                    <a:pt x="12" y="3"/>
                  </a:cubicBezTo>
                  <a:cubicBezTo>
                    <a:pt x="13" y="3"/>
                    <a:pt x="14" y="2"/>
                    <a:pt x="15" y="2"/>
                  </a:cubicBezTo>
                  <a:cubicBezTo>
                    <a:pt x="15" y="2"/>
                    <a:pt x="15" y="2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" name="Freeform 641"/>
            <p:cNvSpPr>
              <a:spLocks/>
            </p:cNvSpPr>
            <p:nvPr/>
          </p:nvSpPr>
          <p:spPr bwMode="auto">
            <a:xfrm>
              <a:off x="3678927" y="3303165"/>
              <a:ext cx="22225" cy="7938"/>
            </a:xfrm>
            <a:custGeom>
              <a:avLst/>
              <a:gdLst>
                <a:gd name="T0" fmla="*/ 0 w 3"/>
                <a:gd name="T1" fmla="*/ 0 h 1"/>
                <a:gd name="T2" fmla="*/ 2147483647 w 3"/>
                <a:gd name="T3" fmla="*/ 2147483647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8" name="Freeform 642"/>
            <p:cNvSpPr>
              <a:spLocks/>
            </p:cNvSpPr>
            <p:nvPr/>
          </p:nvSpPr>
          <p:spPr bwMode="auto">
            <a:xfrm>
              <a:off x="3663052" y="3303165"/>
              <a:ext cx="38100" cy="14288"/>
            </a:xfrm>
            <a:custGeom>
              <a:avLst/>
              <a:gdLst>
                <a:gd name="T0" fmla="*/ 2147483647 w 5"/>
                <a:gd name="T1" fmla="*/ 2147483647 h 2"/>
                <a:gd name="T2" fmla="*/ 2147483647 w 5"/>
                <a:gd name="T3" fmla="*/ 2147483647 h 2"/>
                <a:gd name="T4" fmla="*/ 0 w 5"/>
                <a:gd name="T5" fmla="*/ 0 h 2"/>
                <a:gd name="T6" fmla="*/ 2147483647 w 5"/>
                <a:gd name="T7" fmla="*/ 0 h 2"/>
                <a:gd name="T8" fmla="*/ 2147483647 w 5"/>
                <a:gd name="T9" fmla="*/ 0 h 2"/>
                <a:gd name="T10" fmla="*/ 2147483647 w 5"/>
                <a:gd name="T11" fmla="*/ 0 h 2"/>
                <a:gd name="T12" fmla="*/ 2147483647 w 5"/>
                <a:gd name="T13" fmla="*/ 0 h 2"/>
                <a:gd name="T14" fmla="*/ 2147483647 w 5"/>
                <a:gd name="T15" fmla="*/ 2147483647 h 2"/>
                <a:gd name="T16" fmla="*/ 2147483647 w 5"/>
                <a:gd name="T17" fmla="*/ 2147483647 h 2"/>
                <a:gd name="T18" fmla="*/ 2147483647 w 5"/>
                <a:gd name="T19" fmla="*/ 2147483647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cubicBezTo>
                    <a:pt x="2" y="2"/>
                    <a:pt x="2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9" name="Freeform 643"/>
            <p:cNvSpPr>
              <a:spLocks/>
            </p:cNvSpPr>
            <p:nvPr/>
          </p:nvSpPr>
          <p:spPr bwMode="auto">
            <a:xfrm>
              <a:off x="3709090" y="3323802"/>
              <a:ext cx="12700" cy="15875"/>
            </a:xfrm>
            <a:custGeom>
              <a:avLst/>
              <a:gdLst>
                <a:gd name="T0" fmla="*/ 2147483647 w 2"/>
                <a:gd name="T1" fmla="*/ 0 h 2"/>
                <a:gd name="T2" fmla="*/ 2147483647 w 2"/>
                <a:gd name="T3" fmla="*/ 2147483647 h 2"/>
                <a:gd name="T4" fmla="*/ 0 w 2"/>
                <a:gd name="T5" fmla="*/ 2147483647 h 2"/>
                <a:gd name="T6" fmla="*/ 0 w 2"/>
                <a:gd name="T7" fmla="*/ 0 h 2"/>
                <a:gd name="T8" fmla="*/ 2147483647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0"/>
                    <a:pt x="2" y="1"/>
                    <a:pt x="1" y="2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0" name="Freeform 644"/>
            <p:cNvSpPr>
              <a:spLocks/>
            </p:cNvSpPr>
            <p:nvPr/>
          </p:nvSpPr>
          <p:spPr bwMode="auto">
            <a:xfrm>
              <a:off x="3701152" y="3323802"/>
              <a:ext cx="30163" cy="25400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2147483647 h 3"/>
                <a:gd name="T4" fmla="*/ 2147483647 w 4"/>
                <a:gd name="T5" fmla="*/ 2147483647 h 3"/>
                <a:gd name="T6" fmla="*/ 0 w 4"/>
                <a:gd name="T7" fmla="*/ 2147483647 h 3"/>
                <a:gd name="T8" fmla="*/ 0 w 4"/>
                <a:gd name="T9" fmla="*/ 0 h 3"/>
                <a:gd name="T10" fmla="*/ 2147483647 w 4"/>
                <a:gd name="T11" fmla="*/ 0 h 3"/>
                <a:gd name="T12" fmla="*/ 2147483647 w 4"/>
                <a:gd name="T13" fmla="*/ 0 h 3"/>
                <a:gd name="T14" fmla="*/ 2147483647 w 4"/>
                <a:gd name="T15" fmla="*/ 2147483647 h 3"/>
                <a:gd name="T16" fmla="*/ 2147483647 w 4"/>
                <a:gd name="T17" fmla="*/ 2147483647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3" y="2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1" name="Freeform 645"/>
            <p:cNvSpPr>
              <a:spLocks/>
            </p:cNvSpPr>
            <p:nvPr/>
          </p:nvSpPr>
          <p:spPr bwMode="auto">
            <a:xfrm>
              <a:off x="3782115" y="3349202"/>
              <a:ext cx="31750" cy="22225"/>
            </a:xfrm>
            <a:custGeom>
              <a:avLst/>
              <a:gdLst>
                <a:gd name="T0" fmla="*/ 2147483647 w 4"/>
                <a:gd name="T1" fmla="*/ 0 h 3"/>
                <a:gd name="T2" fmla="*/ 2147483647 w 4"/>
                <a:gd name="T3" fmla="*/ 2147483647 h 3"/>
                <a:gd name="T4" fmla="*/ 0 w 4"/>
                <a:gd name="T5" fmla="*/ 0 h 3"/>
                <a:gd name="T6" fmla="*/ 2147483647 w 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3" y="3"/>
                    <a:pt x="0" y="1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" name="Freeform 646"/>
            <p:cNvSpPr>
              <a:spLocks noEditPoints="1"/>
            </p:cNvSpPr>
            <p:nvPr/>
          </p:nvSpPr>
          <p:spPr bwMode="auto">
            <a:xfrm>
              <a:off x="3775765" y="3339677"/>
              <a:ext cx="44450" cy="31750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2147483647 h 4"/>
                <a:gd name="T4" fmla="*/ 0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2147483647 h 4"/>
                <a:gd name="T10" fmla="*/ 2147483647 w 6"/>
                <a:gd name="T11" fmla="*/ 0 h 4"/>
                <a:gd name="T12" fmla="*/ 2147483647 w 6"/>
                <a:gd name="T13" fmla="*/ 0 h 4"/>
                <a:gd name="T14" fmla="*/ 2147483647 w 6"/>
                <a:gd name="T15" fmla="*/ 2147483647 h 4"/>
                <a:gd name="T16" fmla="*/ 2147483647 w 6"/>
                <a:gd name="T17" fmla="*/ 2147483647 h 4"/>
                <a:gd name="T18" fmla="*/ 2147483647 w 6"/>
                <a:gd name="T19" fmla="*/ 2147483647 h 4"/>
                <a:gd name="T20" fmla="*/ 2147483647 w 6"/>
                <a:gd name="T21" fmla="*/ 2147483647 h 4"/>
                <a:gd name="T22" fmla="*/ 2147483647 w 6"/>
                <a:gd name="T23" fmla="*/ 2147483647 h 4"/>
                <a:gd name="T24" fmla="*/ 2147483647 w 6"/>
                <a:gd name="T25" fmla="*/ 2147483647 h 4"/>
                <a:gd name="T26" fmla="*/ 2147483647 w 6"/>
                <a:gd name="T27" fmla="*/ 2147483647 h 4"/>
                <a:gd name="T28" fmla="*/ 2147483647 w 6"/>
                <a:gd name="T29" fmla="*/ 2147483647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cubicBezTo>
                    <a:pt x="3" y="4"/>
                    <a:pt x="1" y="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lose/>
                  <a:moveTo>
                    <a:pt x="2" y="2"/>
                  </a:move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" name="Freeform 647"/>
            <p:cNvSpPr>
              <a:spLocks/>
            </p:cNvSpPr>
            <p:nvPr/>
          </p:nvSpPr>
          <p:spPr bwMode="auto">
            <a:xfrm>
              <a:off x="3797990" y="3323802"/>
              <a:ext cx="60325" cy="25400"/>
            </a:xfrm>
            <a:custGeom>
              <a:avLst/>
              <a:gdLst>
                <a:gd name="T0" fmla="*/ 0 w 8"/>
                <a:gd name="T1" fmla="*/ 2147483647 h 3"/>
                <a:gd name="T2" fmla="*/ 2147483647 w 8"/>
                <a:gd name="T3" fmla="*/ 0 h 3"/>
                <a:gd name="T4" fmla="*/ 0 w 8"/>
                <a:gd name="T5" fmla="*/ 2147483647 h 3"/>
                <a:gd name="T6" fmla="*/ 0 w 8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">
                  <a:moveTo>
                    <a:pt x="0" y="1"/>
                  </a:moveTo>
                  <a:cubicBezTo>
                    <a:pt x="2" y="0"/>
                    <a:pt x="7" y="3"/>
                    <a:pt x="7" y="0"/>
                  </a:cubicBezTo>
                  <a:cubicBezTo>
                    <a:pt x="8" y="3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" name="Freeform 648"/>
            <p:cNvSpPr>
              <a:spLocks noEditPoints="1"/>
            </p:cNvSpPr>
            <p:nvPr/>
          </p:nvSpPr>
          <p:spPr bwMode="auto">
            <a:xfrm>
              <a:off x="3791640" y="3303165"/>
              <a:ext cx="66675" cy="46038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0 w 9"/>
                <a:gd name="T5" fmla="*/ 2147483647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2147483647 w 9"/>
                <a:gd name="T19" fmla="*/ 2147483647 h 6"/>
                <a:gd name="T20" fmla="*/ 2147483647 w 9"/>
                <a:gd name="T21" fmla="*/ 0 h 6"/>
                <a:gd name="T22" fmla="*/ 2147483647 w 9"/>
                <a:gd name="T23" fmla="*/ 2147483647 h 6"/>
                <a:gd name="T24" fmla="*/ 2147483647 w 9"/>
                <a:gd name="T25" fmla="*/ 2147483647 h 6"/>
                <a:gd name="T26" fmla="*/ 2147483647 w 9"/>
                <a:gd name="T27" fmla="*/ 2147483647 h 6"/>
                <a:gd name="T28" fmla="*/ 2147483647 w 9"/>
                <a:gd name="T29" fmla="*/ 2147483647 h 6"/>
                <a:gd name="T30" fmla="*/ 2147483647 w 9"/>
                <a:gd name="T31" fmla="*/ 2147483647 h 6"/>
                <a:gd name="T32" fmla="*/ 2147483647 w 9"/>
                <a:gd name="T33" fmla="*/ 2147483647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" h="6">
                  <a:moveTo>
                    <a:pt x="4" y="6"/>
                  </a:moveTo>
                  <a:cubicBezTo>
                    <a:pt x="3" y="6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5"/>
                    <a:pt x="6" y="6"/>
                    <a:pt x="4" y="6"/>
                  </a:cubicBezTo>
                  <a:close/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" name="Freeform 649"/>
            <p:cNvSpPr>
              <a:spLocks/>
            </p:cNvSpPr>
            <p:nvPr/>
          </p:nvSpPr>
          <p:spPr bwMode="auto">
            <a:xfrm>
              <a:off x="3858315" y="3323802"/>
              <a:ext cx="6350" cy="9525"/>
            </a:xfrm>
            <a:custGeom>
              <a:avLst/>
              <a:gdLst>
                <a:gd name="T0" fmla="*/ 0 w 1"/>
                <a:gd name="T1" fmla="*/ 2147483647 h 1"/>
                <a:gd name="T2" fmla="*/ 0 w 1"/>
                <a:gd name="T3" fmla="*/ 0 h 1"/>
                <a:gd name="T4" fmla="*/ 2147483647 w 1"/>
                <a:gd name="T5" fmla="*/ 0 h 1"/>
                <a:gd name="T6" fmla="*/ 0 w 1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" name="Freeform 650"/>
            <p:cNvSpPr>
              <a:spLocks/>
            </p:cNvSpPr>
            <p:nvPr/>
          </p:nvSpPr>
          <p:spPr bwMode="auto">
            <a:xfrm>
              <a:off x="3848790" y="3323802"/>
              <a:ext cx="25400" cy="15875"/>
            </a:xfrm>
            <a:custGeom>
              <a:avLst/>
              <a:gdLst>
                <a:gd name="T0" fmla="*/ 0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2147483647 w 3"/>
                <a:gd name="T7" fmla="*/ 0 h 2"/>
                <a:gd name="T8" fmla="*/ 2147483647 w 3"/>
                <a:gd name="T9" fmla="*/ 0 h 2"/>
                <a:gd name="T10" fmla="*/ 2147483647 w 3"/>
                <a:gd name="T11" fmla="*/ 0 h 2"/>
                <a:gd name="T12" fmla="*/ 2147483647 w 3"/>
                <a:gd name="T13" fmla="*/ 0 h 2"/>
                <a:gd name="T14" fmla="*/ 2147483647 w 3"/>
                <a:gd name="T15" fmla="*/ 0 h 2"/>
                <a:gd name="T16" fmla="*/ 2147483647 w 3"/>
                <a:gd name="T17" fmla="*/ 0 h 2"/>
                <a:gd name="T18" fmla="*/ 2147483647 w 3"/>
                <a:gd name="T19" fmla="*/ 2147483647 h 2"/>
                <a:gd name="T20" fmla="*/ 2147483647 w 3"/>
                <a:gd name="T21" fmla="*/ 2147483647 h 2"/>
                <a:gd name="T22" fmla="*/ 0 w 3"/>
                <a:gd name="T23" fmla="*/ 2147483647 h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" name="Freeform 651"/>
            <p:cNvSpPr>
              <a:spLocks/>
            </p:cNvSpPr>
            <p:nvPr/>
          </p:nvSpPr>
          <p:spPr bwMode="auto">
            <a:xfrm>
              <a:off x="3874190" y="3323802"/>
              <a:ext cx="0" cy="15875"/>
            </a:xfrm>
            <a:custGeom>
              <a:avLst/>
              <a:gdLst>
                <a:gd name="T0" fmla="*/ 2147483647 h 2"/>
                <a:gd name="T1" fmla="*/ 0 h 2"/>
                <a:gd name="T2" fmla="*/ 2147483647 h 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" name="Freeform 652"/>
            <p:cNvSpPr>
              <a:spLocks/>
            </p:cNvSpPr>
            <p:nvPr/>
          </p:nvSpPr>
          <p:spPr bwMode="auto">
            <a:xfrm>
              <a:off x="3848790" y="3317453"/>
              <a:ext cx="31750" cy="22225"/>
            </a:xfrm>
            <a:custGeom>
              <a:avLst/>
              <a:gdLst>
                <a:gd name="T0" fmla="*/ 0 w 4"/>
                <a:gd name="T1" fmla="*/ 2147483647 h 3"/>
                <a:gd name="T2" fmla="*/ 2147483647 w 4"/>
                <a:gd name="T3" fmla="*/ 2147483647 h 3"/>
                <a:gd name="T4" fmla="*/ 2147483647 w 4"/>
                <a:gd name="T5" fmla="*/ 2147483647 h 3"/>
                <a:gd name="T6" fmla="*/ 2147483647 w 4"/>
                <a:gd name="T7" fmla="*/ 0 h 3"/>
                <a:gd name="T8" fmla="*/ 2147483647 w 4"/>
                <a:gd name="T9" fmla="*/ 2147483647 h 3"/>
                <a:gd name="T10" fmla="*/ 2147483647 w 4"/>
                <a:gd name="T11" fmla="*/ 2147483647 h 3"/>
                <a:gd name="T12" fmla="*/ 2147483647 w 4"/>
                <a:gd name="T13" fmla="*/ 2147483647 h 3"/>
                <a:gd name="T14" fmla="*/ 0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" name="Freeform 653"/>
            <p:cNvSpPr>
              <a:spLocks/>
            </p:cNvSpPr>
            <p:nvPr/>
          </p:nvSpPr>
          <p:spPr bwMode="auto">
            <a:xfrm>
              <a:off x="3880539" y="3323802"/>
              <a:ext cx="6350" cy="9525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" name="Freeform 654"/>
            <p:cNvSpPr>
              <a:spLocks/>
            </p:cNvSpPr>
            <p:nvPr/>
          </p:nvSpPr>
          <p:spPr bwMode="auto">
            <a:xfrm>
              <a:off x="3864665" y="3323802"/>
              <a:ext cx="36512" cy="9525"/>
            </a:xfrm>
            <a:custGeom>
              <a:avLst/>
              <a:gdLst>
                <a:gd name="T0" fmla="*/ 2147483647 w 5"/>
                <a:gd name="T1" fmla="*/ 2147483647 h 1"/>
                <a:gd name="T2" fmla="*/ 2147483647 w 5"/>
                <a:gd name="T3" fmla="*/ 2147483647 h 1"/>
                <a:gd name="T4" fmla="*/ 2147483647 w 5"/>
                <a:gd name="T5" fmla="*/ 2147483647 h 1"/>
                <a:gd name="T6" fmla="*/ 0 w 5"/>
                <a:gd name="T7" fmla="*/ 0 h 1"/>
                <a:gd name="T8" fmla="*/ 2147483647 w 5"/>
                <a:gd name="T9" fmla="*/ 0 h 1"/>
                <a:gd name="T10" fmla="*/ 2147483647 w 5"/>
                <a:gd name="T11" fmla="*/ 0 h 1"/>
                <a:gd name="T12" fmla="*/ 2147483647 w 5"/>
                <a:gd name="T13" fmla="*/ 0 h 1"/>
                <a:gd name="T14" fmla="*/ 2147483647 w 5"/>
                <a:gd name="T15" fmla="*/ 0 h 1"/>
                <a:gd name="T16" fmla="*/ 2147483647 w 5"/>
                <a:gd name="T17" fmla="*/ 2147483647 h 1"/>
                <a:gd name="T18" fmla="*/ 2147483647 w 5"/>
                <a:gd name="T19" fmla="*/ 2147483647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1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1" name="Freeform 655"/>
            <p:cNvSpPr>
              <a:spLocks/>
            </p:cNvSpPr>
            <p:nvPr/>
          </p:nvSpPr>
          <p:spPr bwMode="auto">
            <a:xfrm>
              <a:off x="3848790" y="3371428"/>
              <a:ext cx="9525" cy="6350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0 h 1"/>
                <a:gd name="T4" fmla="*/ 0 w 1"/>
                <a:gd name="T5" fmla="*/ 2147483647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" name="Freeform 656"/>
            <p:cNvSpPr>
              <a:spLocks/>
            </p:cNvSpPr>
            <p:nvPr/>
          </p:nvSpPr>
          <p:spPr bwMode="auto">
            <a:xfrm>
              <a:off x="3820215" y="3355553"/>
              <a:ext cx="44450" cy="44450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0 w 6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" name="Freeform 657"/>
            <p:cNvSpPr>
              <a:spLocks/>
            </p:cNvSpPr>
            <p:nvPr/>
          </p:nvSpPr>
          <p:spPr bwMode="auto">
            <a:xfrm>
              <a:off x="3864665" y="3333328"/>
              <a:ext cx="58736" cy="38100"/>
            </a:xfrm>
            <a:custGeom>
              <a:avLst/>
              <a:gdLst>
                <a:gd name="T0" fmla="*/ 2147483647 w 8"/>
                <a:gd name="T1" fmla="*/ 2147483647 h 5"/>
                <a:gd name="T2" fmla="*/ 0 w 8"/>
                <a:gd name="T3" fmla="*/ 2147483647 h 5"/>
                <a:gd name="T4" fmla="*/ 2147483647 w 8"/>
                <a:gd name="T5" fmla="*/ 0 h 5"/>
                <a:gd name="T6" fmla="*/ 2147483647 w 8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5">
                  <a:moveTo>
                    <a:pt x="3" y="2"/>
                  </a:moveTo>
                  <a:cubicBezTo>
                    <a:pt x="3" y="4"/>
                    <a:pt x="1" y="5"/>
                    <a:pt x="0" y="4"/>
                  </a:cubicBezTo>
                  <a:cubicBezTo>
                    <a:pt x="0" y="1"/>
                    <a:pt x="5" y="0"/>
                    <a:pt x="8" y="0"/>
                  </a:cubicBezTo>
                  <a:cubicBezTo>
                    <a:pt x="8" y="1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" name="Freeform 658"/>
            <p:cNvSpPr>
              <a:spLocks noEditPoints="1"/>
            </p:cNvSpPr>
            <p:nvPr/>
          </p:nvSpPr>
          <p:spPr bwMode="auto">
            <a:xfrm>
              <a:off x="3858315" y="3323802"/>
              <a:ext cx="71436" cy="47625"/>
            </a:xfrm>
            <a:custGeom>
              <a:avLst/>
              <a:gdLst>
                <a:gd name="T0" fmla="*/ 2147483647 w 10"/>
                <a:gd name="T1" fmla="*/ 2147483647 h 6"/>
                <a:gd name="T2" fmla="*/ 0 w 10"/>
                <a:gd name="T3" fmla="*/ 2147483647 h 6"/>
                <a:gd name="T4" fmla="*/ 0 w 10"/>
                <a:gd name="T5" fmla="*/ 2147483647 h 6"/>
                <a:gd name="T6" fmla="*/ 0 w 10"/>
                <a:gd name="T7" fmla="*/ 2147483647 h 6"/>
                <a:gd name="T8" fmla="*/ 2147483647 w 10"/>
                <a:gd name="T9" fmla="*/ 0 h 6"/>
                <a:gd name="T10" fmla="*/ 2147483647 w 10"/>
                <a:gd name="T11" fmla="*/ 0 h 6"/>
                <a:gd name="T12" fmla="*/ 2147483647 w 10"/>
                <a:gd name="T13" fmla="*/ 2147483647 h 6"/>
                <a:gd name="T14" fmla="*/ 2147483647 w 10"/>
                <a:gd name="T15" fmla="*/ 2147483647 h 6"/>
                <a:gd name="T16" fmla="*/ 2147483647 w 10"/>
                <a:gd name="T17" fmla="*/ 2147483647 h 6"/>
                <a:gd name="T18" fmla="*/ 2147483647 w 10"/>
                <a:gd name="T19" fmla="*/ 2147483647 h 6"/>
                <a:gd name="T20" fmla="*/ 2147483647 w 10"/>
                <a:gd name="T21" fmla="*/ 2147483647 h 6"/>
                <a:gd name="T22" fmla="*/ 2147483647 w 10"/>
                <a:gd name="T23" fmla="*/ 2147483647 h 6"/>
                <a:gd name="T24" fmla="*/ 2147483647 w 10"/>
                <a:gd name="T25" fmla="*/ 2147483647 h 6"/>
                <a:gd name="T26" fmla="*/ 2147483647 w 10"/>
                <a:gd name="T27" fmla="*/ 2147483647 h 6"/>
                <a:gd name="T28" fmla="*/ 2147483647 w 10"/>
                <a:gd name="T29" fmla="*/ 2147483647 h 6"/>
                <a:gd name="T30" fmla="*/ 2147483647 w 10"/>
                <a:gd name="T31" fmla="*/ 2147483647 h 6"/>
                <a:gd name="T32" fmla="*/ 2147483647 w 10"/>
                <a:gd name="T33" fmla="*/ 2147483647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" h="6">
                  <a:moveTo>
                    <a:pt x="1" y="6"/>
                  </a:move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1"/>
                    <a:pt x="6" y="1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5"/>
                    <a:pt x="3" y="6"/>
                    <a:pt x="1" y="6"/>
                  </a:cubicBezTo>
                  <a:close/>
                  <a:moveTo>
                    <a:pt x="7" y="2"/>
                  </a:moveTo>
                  <a:cubicBezTo>
                    <a:pt x="5" y="2"/>
                    <a:pt x="2" y="3"/>
                    <a:pt x="1" y="5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6" y="2"/>
                    <a:pt x="7" y="2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5" name="Freeform 659"/>
            <p:cNvSpPr>
              <a:spLocks/>
            </p:cNvSpPr>
            <p:nvPr/>
          </p:nvSpPr>
          <p:spPr bwMode="auto">
            <a:xfrm>
              <a:off x="3901177" y="3317453"/>
              <a:ext cx="15875" cy="6350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0 w 2"/>
                <a:gd name="T5" fmla="*/ 2147483647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6" name="Freeform 660"/>
            <p:cNvSpPr>
              <a:spLocks/>
            </p:cNvSpPr>
            <p:nvPr/>
          </p:nvSpPr>
          <p:spPr bwMode="auto">
            <a:xfrm>
              <a:off x="3894827" y="3311102"/>
              <a:ext cx="28575" cy="22225"/>
            </a:xfrm>
            <a:custGeom>
              <a:avLst/>
              <a:gdLst>
                <a:gd name="T0" fmla="*/ 0 w 4"/>
                <a:gd name="T1" fmla="*/ 2147483647 h 3"/>
                <a:gd name="T2" fmla="*/ 0 w 4"/>
                <a:gd name="T3" fmla="*/ 2147483647 h 3"/>
                <a:gd name="T4" fmla="*/ 2147483647 w 4"/>
                <a:gd name="T5" fmla="*/ 2147483647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2147483647 w 4"/>
                <a:gd name="T11" fmla="*/ 2147483647 h 3"/>
                <a:gd name="T12" fmla="*/ 2147483647 w 4"/>
                <a:gd name="T13" fmla="*/ 2147483647 h 3"/>
                <a:gd name="T14" fmla="*/ 0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2" y="3"/>
                    <a:pt x="1" y="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7" name="Freeform 661"/>
            <p:cNvSpPr>
              <a:spLocks/>
            </p:cNvSpPr>
            <p:nvPr/>
          </p:nvSpPr>
          <p:spPr bwMode="auto">
            <a:xfrm>
              <a:off x="3983727" y="3207914"/>
              <a:ext cx="6350" cy="0"/>
            </a:xfrm>
            <a:custGeom>
              <a:avLst/>
              <a:gdLst>
                <a:gd name="T0" fmla="*/ 0 w 1"/>
                <a:gd name="T1" fmla="*/ 2147483647 w 1"/>
                <a:gd name="T2" fmla="*/ 2147483647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8" name="Freeform 662"/>
            <p:cNvSpPr>
              <a:spLocks/>
            </p:cNvSpPr>
            <p:nvPr/>
          </p:nvSpPr>
          <p:spPr bwMode="auto">
            <a:xfrm>
              <a:off x="3967852" y="3198390"/>
              <a:ext cx="22225" cy="15875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2147483647 h 2"/>
                <a:gd name="T6" fmla="*/ 0 w 3"/>
                <a:gd name="T7" fmla="*/ 2147483647 h 2"/>
                <a:gd name="T8" fmla="*/ 2147483647 w 3"/>
                <a:gd name="T9" fmla="*/ 0 h 2"/>
                <a:gd name="T10" fmla="*/ 2147483647 w 3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9" name="Freeform 663"/>
            <p:cNvSpPr>
              <a:spLocks/>
            </p:cNvSpPr>
            <p:nvPr/>
          </p:nvSpPr>
          <p:spPr bwMode="auto">
            <a:xfrm>
              <a:off x="3731315" y="3246014"/>
              <a:ext cx="6350" cy="12700"/>
            </a:xfrm>
            <a:custGeom>
              <a:avLst/>
              <a:gdLst>
                <a:gd name="T0" fmla="*/ 2147483647 w 1"/>
                <a:gd name="T1" fmla="*/ 0 h 2"/>
                <a:gd name="T2" fmla="*/ 2147483647 w 1"/>
                <a:gd name="T3" fmla="*/ 2147483647 h 2"/>
                <a:gd name="T4" fmla="*/ 2147483647 w 1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0" name="Freeform 664"/>
            <p:cNvSpPr>
              <a:spLocks/>
            </p:cNvSpPr>
            <p:nvPr/>
          </p:nvSpPr>
          <p:spPr bwMode="auto">
            <a:xfrm>
              <a:off x="3731315" y="3230139"/>
              <a:ext cx="12700" cy="38100"/>
            </a:xfrm>
            <a:custGeom>
              <a:avLst/>
              <a:gdLst>
                <a:gd name="T0" fmla="*/ 0 w 2"/>
                <a:gd name="T1" fmla="*/ 2147483647 h 5"/>
                <a:gd name="T2" fmla="*/ 0 w 2"/>
                <a:gd name="T3" fmla="*/ 2147483647 h 5"/>
                <a:gd name="T4" fmla="*/ 0 w 2"/>
                <a:gd name="T5" fmla="*/ 2147483647 h 5"/>
                <a:gd name="T6" fmla="*/ 2147483647 w 2"/>
                <a:gd name="T7" fmla="*/ 0 h 5"/>
                <a:gd name="T8" fmla="*/ 2147483647 w 2"/>
                <a:gd name="T9" fmla="*/ 2147483647 h 5"/>
                <a:gd name="T10" fmla="*/ 2147483647 w 2"/>
                <a:gd name="T11" fmla="*/ 2147483647 h 5"/>
                <a:gd name="T12" fmla="*/ 2147483647 w 2"/>
                <a:gd name="T13" fmla="*/ 2147483647 h 5"/>
                <a:gd name="T14" fmla="*/ 0 w 2"/>
                <a:gd name="T15" fmla="*/ 214748364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4"/>
                    <a:pt x="1" y="4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1" name="Freeform 665"/>
            <p:cNvSpPr>
              <a:spLocks/>
            </p:cNvSpPr>
            <p:nvPr/>
          </p:nvSpPr>
          <p:spPr bwMode="auto">
            <a:xfrm>
              <a:off x="3602727" y="3095203"/>
              <a:ext cx="179388" cy="163512"/>
            </a:xfrm>
            <a:custGeom>
              <a:avLst/>
              <a:gdLst>
                <a:gd name="T0" fmla="*/ 2147483647 w 24"/>
                <a:gd name="T1" fmla="*/ 2147483647 h 22"/>
                <a:gd name="T2" fmla="*/ 2147483647 w 24"/>
                <a:gd name="T3" fmla="*/ 2147483647 h 22"/>
                <a:gd name="T4" fmla="*/ 2147483647 w 24"/>
                <a:gd name="T5" fmla="*/ 2147483647 h 22"/>
                <a:gd name="T6" fmla="*/ 2147483647 w 24"/>
                <a:gd name="T7" fmla="*/ 2147483647 h 22"/>
                <a:gd name="T8" fmla="*/ 2147483647 w 24"/>
                <a:gd name="T9" fmla="*/ 2147483647 h 22"/>
                <a:gd name="T10" fmla="*/ 2147483647 w 24"/>
                <a:gd name="T11" fmla="*/ 2147483647 h 22"/>
                <a:gd name="T12" fmla="*/ 2147483647 w 24"/>
                <a:gd name="T13" fmla="*/ 2147483647 h 22"/>
                <a:gd name="T14" fmla="*/ 2147483647 w 24"/>
                <a:gd name="T15" fmla="*/ 2147483647 h 22"/>
                <a:gd name="T16" fmla="*/ 2147483647 w 24"/>
                <a:gd name="T17" fmla="*/ 2147483647 h 22"/>
                <a:gd name="T18" fmla="*/ 2147483647 w 24"/>
                <a:gd name="T19" fmla="*/ 2147483647 h 22"/>
                <a:gd name="T20" fmla="*/ 2147483647 w 24"/>
                <a:gd name="T21" fmla="*/ 2147483647 h 22"/>
                <a:gd name="T22" fmla="*/ 2147483647 w 24"/>
                <a:gd name="T23" fmla="*/ 2147483647 h 22"/>
                <a:gd name="T24" fmla="*/ 2147483647 w 24"/>
                <a:gd name="T25" fmla="*/ 2147483647 h 22"/>
                <a:gd name="T26" fmla="*/ 2147483647 w 24"/>
                <a:gd name="T27" fmla="*/ 2147483647 h 22"/>
                <a:gd name="T28" fmla="*/ 2147483647 w 24"/>
                <a:gd name="T29" fmla="*/ 2147483647 h 22"/>
                <a:gd name="T30" fmla="*/ 2147483647 w 24"/>
                <a:gd name="T31" fmla="*/ 2147483647 h 22"/>
                <a:gd name="T32" fmla="*/ 2147483647 w 24"/>
                <a:gd name="T33" fmla="*/ 2147483647 h 22"/>
                <a:gd name="T34" fmla="*/ 2147483647 w 24"/>
                <a:gd name="T35" fmla="*/ 2147483647 h 22"/>
                <a:gd name="T36" fmla="*/ 2147483647 w 24"/>
                <a:gd name="T37" fmla="*/ 2147483647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" h="22">
                  <a:moveTo>
                    <a:pt x="21" y="3"/>
                  </a:moveTo>
                  <a:cubicBezTo>
                    <a:pt x="15" y="0"/>
                    <a:pt x="16" y="8"/>
                    <a:pt x="13" y="9"/>
                  </a:cubicBezTo>
                  <a:cubicBezTo>
                    <a:pt x="11" y="10"/>
                    <a:pt x="11" y="9"/>
                    <a:pt x="10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5" y="11"/>
                    <a:pt x="3" y="10"/>
                    <a:pt x="2" y="8"/>
                  </a:cubicBezTo>
                  <a:cubicBezTo>
                    <a:pt x="1" y="8"/>
                    <a:pt x="1" y="10"/>
                    <a:pt x="1" y="11"/>
                  </a:cubicBezTo>
                  <a:cubicBezTo>
                    <a:pt x="0" y="13"/>
                    <a:pt x="2" y="13"/>
                    <a:pt x="3" y="14"/>
                  </a:cubicBezTo>
                  <a:cubicBezTo>
                    <a:pt x="4" y="17"/>
                    <a:pt x="3" y="21"/>
                    <a:pt x="7" y="19"/>
                  </a:cubicBezTo>
                  <a:cubicBezTo>
                    <a:pt x="7" y="22"/>
                    <a:pt x="9" y="19"/>
                    <a:pt x="10" y="19"/>
                  </a:cubicBezTo>
                  <a:cubicBezTo>
                    <a:pt x="11" y="19"/>
                    <a:pt x="11" y="20"/>
                    <a:pt x="12" y="20"/>
                  </a:cubicBezTo>
                  <a:cubicBezTo>
                    <a:pt x="12" y="21"/>
                    <a:pt x="13" y="20"/>
                    <a:pt x="14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5" y="22"/>
                    <a:pt x="16" y="21"/>
                    <a:pt x="17" y="21"/>
                  </a:cubicBezTo>
                  <a:cubicBezTo>
                    <a:pt x="18" y="20"/>
                    <a:pt x="19" y="18"/>
                    <a:pt x="18" y="17"/>
                  </a:cubicBezTo>
                  <a:cubicBezTo>
                    <a:pt x="20" y="15"/>
                    <a:pt x="21" y="12"/>
                    <a:pt x="22" y="10"/>
                  </a:cubicBezTo>
                  <a:cubicBezTo>
                    <a:pt x="23" y="11"/>
                    <a:pt x="23" y="10"/>
                    <a:pt x="24" y="10"/>
                  </a:cubicBezTo>
                  <a:cubicBezTo>
                    <a:pt x="22" y="8"/>
                    <a:pt x="22" y="7"/>
                    <a:pt x="20" y="4"/>
                  </a:cubicBezTo>
                  <a:cubicBezTo>
                    <a:pt x="20" y="4"/>
                    <a:pt x="21" y="4"/>
                    <a:pt x="21" y="4"/>
                  </a:cubicBezTo>
                  <a:cubicBezTo>
                    <a:pt x="20" y="4"/>
                    <a:pt x="21" y="3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" name="Freeform 666"/>
            <p:cNvSpPr>
              <a:spLocks noEditPoints="1"/>
            </p:cNvSpPr>
            <p:nvPr/>
          </p:nvSpPr>
          <p:spPr bwMode="auto">
            <a:xfrm>
              <a:off x="3602727" y="3104727"/>
              <a:ext cx="188912" cy="163512"/>
            </a:xfrm>
            <a:custGeom>
              <a:avLst/>
              <a:gdLst>
                <a:gd name="T0" fmla="*/ 2147483647 w 25"/>
                <a:gd name="T1" fmla="*/ 2147483647 h 22"/>
                <a:gd name="T2" fmla="*/ 2147483647 w 25"/>
                <a:gd name="T3" fmla="*/ 2147483647 h 22"/>
                <a:gd name="T4" fmla="*/ 2147483647 w 25"/>
                <a:gd name="T5" fmla="*/ 2147483647 h 22"/>
                <a:gd name="T6" fmla="*/ 2147483647 w 25"/>
                <a:gd name="T7" fmla="*/ 2147483647 h 22"/>
                <a:gd name="T8" fmla="*/ 2147483647 w 25"/>
                <a:gd name="T9" fmla="*/ 2147483647 h 22"/>
                <a:gd name="T10" fmla="*/ 2147483647 w 25"/>
                <a:gd name="T11" fmla="*/ 2147483647 h 22"/>
                <a:gd name="T12" fmla="*/ 2147483647 w 25"/>
                <a:gd name="T13" fmla="*/ 2147483647 h 22"/>
                <a:gd name="T14" fmla="*/ 0 w 25"/>
                <a:gd name="T15" fmla="*/ 2147483647 h 22"/>
                <a:gd name="T16" fmla="*/ 2147483647 w 25"/>
                <a:gd name="T17" fmla="*/ 2147483647 h 22"/>
                <a:gd name="T18" fmla="*/ 2147483647 w 25"/>
                <a:gd name="T19" fmla="*/ 2147483647 h 22"/>
                <a:gd name="T20" fmla="*/ 2147483647 w 25"/>
                <a:gd name="T21" fmla="*/ 2147483647 h 22"/>
                <a:gd name="T22" fmla="*/ 2147483647 w 25"/>
                <a:gd name="T23" fmla="*/ 2147483647 h 22"/>
                <a:gd name="T24" fmla="*/ 2147483647 w 25"/>
                <a:gd name="T25" fmla="*/ 2147483647 h 22"/>
                <a:gd name="T26" fmla="*/ 2147483647 w 25"/>
                <a:gd name="T27" fmla="*/ 2147483647 h 22"/>
                <a:gd name="T28" fmla="*/ 2147483647 w 25"/>
                <a:gd name="T29" fmla="*/ 2147483647 h 22"/>
                <a:gd name="T30" fmla="*/ 2147483647 w 25"/>
                <a:gd name="T31" fmla="*/ 2147483647 h 22"/>
                <a:gd name="T32" fmla="*/ 2147483647 w 25"/>
                <a:gd name="T33" fmla="*/ 2147483647 h 22"/>
                <a:gd name="T34" fmla="*/ 2147483647 w 25"/>
                <a:gd name="T35" fmla="*/ 2147483647 h 22"/>
                <a:gd name="T36" fmla="*/ 2147483647 w 25"/>
                <a:gd name="T37" fmla="*/ 2147483647 h 22"/>
                <a:gd name="T38" fmla="*/ 2147483647 w 25"/>
                <a:gd name="T39" fmla="*/ 2147483647 h 22"/>
                <a:gd name="T40" fmla="*/ 2147483647 w 25"/>
                <a:gd name="T41" fmla="*/ 2147483647 h 22"/>
                <a:gd name="T42" fmla="*/ 2147483647 w 25"/>
                <a:gd name="T43" fmla="*/ 2147483647 h 22"/>
                <a:gd name="T44" fmla="*/ 2147483647 w 25"/>
                <a:gd name="T45" fmla="*/ 2147483647 h 22"/>
                <a:gd name="T46" fmla="*/ 2147483647 w 25"/>
                <a:gd name="T47" fmla="*/ 2147483647 h 22"/>
                <a:gd name="T48" fmla="*/ 2147483647 w 25"/>
                <a:gd name="T49" fmla="*/ 2147483647 h 22"/>
                <a:gd name="T50" fmla="*/ 2147483647 w 25"/>
                <a:gd name="T51" fmla="*/ 2147483647 h 22"/>
                <a:gd name="T52" fmla="*/ 2147483647 w 25"/>
                <a:gd name="T53" fmla="*/ 2147483647 h 22"/>
                <a:gd name="T54" fmla="*/ 2147483647 w 25"/>
                <a:gd name="T55" fmla="*/ 2147483647 h 22"/>
                <a:gd name="T56" fmla="*/ 2147483647 w 25"/>
                <a:gd name="T57" fmla="*/ 2147483647 h 22"/>
                <a:gd name="T58" fmla="*/ 2147483647 w 25"/>
                <a:gd name="T59" fmla="*/ 2147483647 h 22"/>
                <a:gd name="T60" fmla="*/ 2147483647 w 25"/>
                <a:gd name="T61" fmla="*/ 2147483647 h 22"/>
                <a:gd name="T62" fmla="*/ 2147483647 w 25"/>
                <a:gd name="T63" fmla="*/ 2147483647 h 22"/>
                <a:gd name="T64" fmla="*/ 2147483647 w 25"/>
                <a:gd name="T65" fmla="*/ 2147483647 h 22"/>
                <a:gd name="T66" fmla="*/ 2147483647 w 25"/>
                <a:gd name="T67" fmla="*/ 2147483647 h 22"/>
                <a:gd name="T68" fmla="*/ 2147483647 w 25"/>
                <a:gd name="T69" fmla="*/ 2147483647 h 22"/>
                <a:gd name="T70" fmla="*/ 2147483647 w 25"/>
                <a:gd name="T71" fmla="*/ 2147483647 h 22"/>
                <a:gd name="T72" fmla="*/ 2147483647 w 25"/>
                <a:gd name="T73" fmla="*/ 2147483647 h 22"/>
                <a:gd name="T74" fmla="*/ 2147483647 w 25"/>
                <a:gd name="T75" fmla="*/ 2147483647 h 22"/>
                <a:gd name="T76" fmla="*/ 2147483647 w 25"/>
                <a:gd name="T77" fmla="*/ 2147483647 h 22"/>
                <a:gd name="T78" fmla="*/ 2147483647 w 25"/>
                <a:gd name="T79" fmla="*/ 2147483647 h 22"/>
                <a:gd name="T80" fmla="*/ 2147483647 w 25"/>
                <a:gd name="T81" fmla="*/ 2147483647 h 22"/>
                <a:gd name="T82" fmla="*/ 2147483647 w 25"/>
                <a:gd name="T83" fmla="*/ 2147483647 h 22"/>
                <a:gd name="T84" fmla="*/ 2147483647 w 25"/>
                <a:gd name="T85" fmla="*/ 2147483647 h 22"/>
                <a:gd name="T86" fmla="*/ 2147483647 w 25"/>
                <a:gd name="T87" fmla="*/ 2147483647 h 22"/>
                <a:gd name="T88" fmla="*/ 2147483647 w 25"/>
                <a:gd name="T89" fmla="*/ 2147483647 h 22"/>
                <a:gd name="T90" fmla="*/ 2147483647 w 25"/>
                <a:gd name="T91" fmla="*/ 2147483647 h 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5" h="22">
                  <a:moveTo>
                    <a:pt x="14" y="22"/>
                  </a:moveTo>
                  <a:cubicBezTo>
                    <a:pt x="14" y="22"/>
                    <a:pt x="13" y="21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19"/>
                  </a:cubicBezTo>
                  <a:cubicBezTo>
                    <a:pt x="11" y="19"/>
                    <a:pt x="11" y="19"/>
                    <a:pt x="10" y="19"/>
                  </a:cubicBezTo>
                  <a:cubicBezTo>
                    <a:pt x="10" y="19"/>
                    <a:pt x="10" y="19"/>
                    <a:pt x="9" y="19"/>
                  </a:cubicBezTo>
                  <a:cubicBezTo>
                    <a:pt x="9" y="20"/>
                    <a:pt x="8" y="20"/>
                    <a:pt x="8" y="20"/>
                  </a:cubicBezTo>
                  <a:cubicBezTo>
                    <a:pt x="7" y="20"/>
                    <a:pt x="7" y="19"/>
                    <a:pt x="7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4" y="19"/>
                    <a:pt x="3" y="17"/>
                    <a:pt x="3" y="16"/>
                  </a:cubicBezTo>
                  <a:cubicBezTo>
                    <a:pt x="3" y="15"/>
                    <a:pt x="2" y="14"/>
                    <a:pt x="2" y="14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1" y="8"/>
                    <a:pt x="1" y="7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5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8" y="8"/>
                    <a:pt x="9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4" y="7"/>
                    <a:pt x="14" y="6"/>
                    <a:pt x="15" y="4"/>
                  </a:cubicBezTo>
                  <a:cubicBezTo>
                    <a:pt x="16" y="2"/>
                    <a:pt x="16" y="0"/>
                    <a:pt x="18" y="0"/>
                  </a:cubicBezTo>
                  <a:cubicBezTo>
                    <a:pt x="19" y="0"/>
                    <a:pt x="20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2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2" y="5"/>
                    <a:pt x="22" y="5"/>
                  </a:cubicBezTo>
                  <a:cubicBezTo>
                    <a:pt x="22" y="7"/>
                    <a:pt x="23" y="8"/>
                    <a:pt x="24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2"/>
                    <a:pt x="21" y="14"/>
                    <a:pt x="19" y="16"/>
                  </a:cubicBezTo>
                  <a:cubicBezTo>
                    <a:pt x="19" y="16"/>
                    <a:pt x="19" y="17"/>
                    <a:pt x="19" y="17"/>
                  </a:cubicBezTo>
                  <a:cubicBezTo>
                    <a:pt x="19" y="19"/>
                    <a:pt x="18" y="20"/>
                    <a:pt x="17" y="20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6" y="21"/>
                    <a:pt x="15" y="22"/>
                    <a:pt x="14" y="22"/>
                  </a:cubicBezTo>
                  <a:close/>
                  <a:moveTo>
                    <a:pt x="13" y="19"/>
                  </a:moveTo>
                  <a:cubicBezTo>
                    <a:pt x="13" y="19"/>
                    <a:pt x="13" y="19"/>
                    <a:pt x="14" y="19"/>
                  </a:cubicBezTo>
                  <a:cubicBezTo>
                    <a:pt x="14" y="19"/>
                    <a:pt x="14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6" y="20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8" y="18"/>
                    <a:pt x="18" y="17"/>
                  </a:cubicBezTo>
                  <a:cubicBezTo>
                    <a:pt x="18" y="17"/>
                    <a:pt x="18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3"/>
                    <a:pt x="21" y="11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1" y="7"/>
                    <a:pt x="21" y="6"/>
                  </a:cubicBezTo>
                  <a:cubicBezTo>
                    <a:pt x="20" y="5"/>
                    <a:pt x="20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7" y="2"/>
                    <a:pt x="17" y="3"/>
                    <a:pt x="16" y="5"/>
                  </a:cubicBezTo>
                  <a:cubicBezTo>
                    <a:pt x="15" y="6"/>
                    <a:pt x="15" y="8"/>
                    <a:pt x="13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5" y="10"/>
                    <a:pt x="3" y="10"/>
                    <a:pt x="2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2" y="11"/>
                    <a:pt x="2" y="12"/>
                  </a:cubicBezTo>
                  <a:cubicBezTo>
                    <a:pt x="2" y="12"/>
                    <a:pt x="3" y="13"/>
                    <a:pt x="3" y="13"/>
                  </a:cubicBezTo>
                  <a:cubicBezTo>
                    <a:pt x="3" y="14"/>
                    <a:pt x="4" y="15"/>
                    <a:pt x="4" y="15"/>
                  </a:cubicBezTo>
                  <a:cubicBezTo>
                    <a:pt x="4" y="17"/>
                    <a:pt x="5" y="18"/>
                    <a:pt x="5" y="18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2" y="18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" name="Freeform 667"/>
            <p:cNvSpPr>
              <a:spLocks/>
            </p:cNvSpPr>
            <p:nvPr/>
          </p:nvSpPr>
          <p:spPr bwMode="auto">
            <a:xfrm>
              <a:off x="3545577" y="3280940"/>
              <a:ext cx="163512" cy="58737"/>
            </a:xfrm>
            <a:custGeom>
              <a:avLst/>
              <a:gdLst>
                <a:gd name="T0" fmla="*/ 2147483647 w 22"/>
                <a:gd name="T1" fmla="*/ 2147483647 h 8"/>
                <a:gd name="T2" fmla="*/ 2147483647 w 22"/>
                <a:gd name="T3" fmla="*/ 2147483647 h 8"/>
                <a:gd name="T4" fmla="*/ 2147483647 w 22"/>
                <a:gd name="T5" fmla="*/ 2147483647 h 8"/>
                <a:gd name="T6" fmla="*/ 2147483647 w 22"/>
                <a:gd name="T7" fmla="*/ 2147483647 h 8"/>
                <a:gd name="T8" fmla="*/ 0 w 22"/>
                <a:gd name="T9" fmla="*/ 2147483647 h 8"/>
                <a:gd name="T10" fmla="*/ 2147483647 w 22"/>
                <a:gd name="T11" fmla="*/ 2147483647 h 8"/>
                <a:gd name="T12" fmla="*/ 2147483647 w 22"/>
                <a:gd name="T13" fmla="*/ 2147483647 h 8"/>
                <a:gd name="T14" fmla="*/ 2147483647 w 22"/>
                <a:gd name="T15" fmla="*/ 2147483647 h 8"/>
                <a:gd name="T16" fmla="*/ 2147483647 w 22"/>
                <a:gd name="T17" fmla="*/ 2147483647 h 8"/>
                <a:gd name="T18" fmla="*/ 2147483647 w 22"/>
                <a:gd name="T19" fmla="*/ 2147483647 h 8"/>
                <a:gd name="T20" fmla="*/ 2147483647 w 22"/>
                <a:gd name="T21" fmla="*/ 2147483647 h 8"/>
                <a:gd name="T22" fmla="*/ 2147483647 w 22"/>
                <a:gd name="T23" fmla="*/ 2147483647 h 8"/>
                <a:gd name="T24" fmla="*/ 2147483647 w 22"/>
                <a:gd name="T25" fmla="*/ 2147483647 h 8"/>
                <a:gd name="T26" fmla="*/ 2147483647 w 22"/>
                <a:gd name="T27" fmla="*/ 2147483647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8">
                  <a:moveTo>
                    <a:pt x="16" y="7"/>
                  </a:moveTo>
                  <a:cubicBezTo>
                    <a:pt x="14" y="7"/>
                    <a:pt x="12" y="5"/>
                    <a:pt x="9" y="5"/>
                  </a:cubicBezTo>
                  <a:cubicBezTo>
                    <a:pt x="7" y="5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6" y="2"/>
                    <a:pt x="7" y="2"/>
                    <a:pt x="8" y="3"/>
                  </a:cubicBezTo>
                  <a:cubicBezTo>
                    <a:pt x="9" y="4"/>
                    <a:pt x="10" y="3"/>
                    <a:pt x="12" y="3"/>
                  </a:cubicBezTo>
                  <a:cubicBezTo>
                    <a:pt x="12" y="3"/>
                    <a:pt x="12" y="3"/>
                    <a:pt x="13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5" y="3"/>
                    <a:pt x="17" y="3"/>
                    <a:pt x="17" y="4"/>
                  </a:cubicBezTo>
                  <a:cubicBezTo>
                    <a:pt x="18" y="5"/>
                    <a:pt x="19" y="5"/>
                    <a:pt x="21" y="5"/>
                  </a:cubicBezTo>
                  <a:cubicBezTo>
                    <a:pt x="22" y="5"/>
                    <a:pt x="21" y="7"/>
                    <a:pt x="22" y="8"/>
                  </a:cubicBezTo>
                  <a:cubicBezTo>
                    <a:pt x="20" y="7"/>
                    <a:pt x="18" y="7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" name="Freeform 668"/>
            <p:cNvSpPr>
              <a:spLocks noEditPoints="1"/>
            </p:cNvSpPr>
            <p:nvPr/>
          </p:nvSpPr>
          <p:spPr bwMode="auto">
            <a:xfrm>
              <a:off x="3536052" y="3280940"/>
              <a:ext cx="179388" cy="68263"/>
            </a:xfrm>
            <a:custGeom>
              <a:avLst/>
              <a:gdLst>
                <a:gd name="T0" fmla="*/ 2147483647 w 24"/>
                <a:gd name="T1" fmla="*/ 2147483647 h 9"/>
                <a:gd name="T2" fmla="*/ 2147483647 w 24"/>
                <a:gd name="T3" fmla="*/ 2147483647 h 9"/>
                <a:gd name="T4" fmla="*/ 2147483647 w 24"/>
                <a:gd name="T5" fmla="*/ 2147483647 h 9"/>
                <a:gd name="T6" fmla="*/ 2147483647 w 24"/>
                <a:gd name="T7" fmla="*/ 2147483647 h 9"/>
                <a:gd name="T8" fmla="*/ 2147483647 w 24"/>
                <a:gd name="T9" fmla="*/ 2147483647 h 9"/>
                <a:gd name="T10" fmla="*/ 0 w 24"/>
                <a:gd name="T11" fmla="*/ 2147483647 h 9"/>
                <a:gd name="T12" fmla="*/ 2147483647 w 24"/>
                <a:gd name="T13" fmla="*/ 2147483647 h 9"/>
                <a:gd name="T14" fmla="*/ 2147483647 w 24"/>
                <a:gd name="T15" fmla="*/ 2147483647 h 9"/>
                <a:gd name="T16" fmla="*/ 2147483647 w 24"/>
                <a:gd name="T17" fmla="*/ 2147483647 h 9"/>
                <a:gd name="T18" fmla="*/ 2147483647 w 24"/>
                <a:gd name="T19" fmla="*/ 2147483647 h 9"/>
                <a:gd name="T20" fmla="*/ 2147483647 w 24"/>
                <a:gd name="T21" fmla="*/ 2147483647 h 9"/>
                <a:gd name="T22" fmla="*/ 2147483647 w 24"/>
                <a:gd name="T23" fmla="*/ 2147483647 h 9"/>
                <a:gd name="T24" fmla="*/ 2147483647 w 24"/>
                <a:gd name="T25" fmla="*/ 2147483647 h 9"/>
                <a:gd name="T26" fmla="*/ 2147483647 w 24"/>
                <a:gd name="T27" fmla="*/ 2147483647 h 9"/>
                <a:gd name="T28" fmla="*/ 2147483647 w 24"/>
                <a:gd name="T29" fmla="*/ 2147483647 h 9"/>
                <a:gd name="T30" fmla="*/ 2147483647 w 24"/>
                <a:gd name="T31" fmla="*/ 2147483647 h 9"/>
                <a:gd name="T32" fmla="*/ 2147483647 w 24"/>
                <a:gd name="T33" fmla="*/ 2147483647 h 9"/>
                <a:gd name="T34" fmla="*/ 2147483647 w 24"/>
                <a:gd name="T35" fmla="*/ 2147483647 h 9"/>
                <a:gd name="T36" fmla="*/ 2147483647 w 24"/>
                <a:gd name="T37" fmla="*/ 2147483647 h 9"/>
                <a:gd name="T38" fmla="*/ 2147483647 w 24"/>
                <a:gd name="T39" fmla="*/ 2147483647 h 9"/>
                <a:gd name="T40" fmla="*/ 2147483647 w 24"/>
                <a:gd name="T41" fmla="*/ 2147483647 h 9"/>
                <a:gd name="T42" fmla="*/ 2147483647 w 24"/>
                <a:gd name="T43" fmla="*/ 2147483647 h 9"/>
                <a:gd name="T44" fmla="*/ 2147483647 w 24"/>
                <a:gd name="T45" fmla="*/ 2147483647 h 9"/>
                <a:gd name="T46" fmla="*/ 2147483647 w 24"/>
                <a:gd name="T47" fmla="*/ 2147483647 h 9"/>
                <a:gd name="T48" fmla="*/ 2147483647 w 24"/>
                <a:gd name="T49" fmla="*/ 2147483647 h 9"/>
                <a:gd name="T50" fmla="*/ 2147483647 w 24"/>
                <a:gd name="T51" fmla="*/ 2147483647 h 9"/>
                <a:gd name="T52" fmla="*/ 2147483647 w 24"/>
                <a:gd name="T53" fmla="*/ 2147483647 h 9"/>
                <a:gd name="T54" fmla="*/ 2147483647 w 24"/>
                <a:gd name="T55" fmla="*/ 2147483647 h 9"/>
                <a:gd name="T56" fmla="*/ 2147483647 w 24"/>
                <a:gd name="T57" fmla="*/ 2147483647 h 9"/>
                <a:gd name="T58" fmla="*/ 2147483647 w 24"/>
                <a:gd name="T59" fmla="*/ 2147483647 h 9"/>
                <a:gd name="T60" fmla="*/ 2147483647 w 24"/>
                <a:gd name="T61" fmla="*/ 2147483647 h 9"/>
                <a:gd name="T62" fmla="*/ 2147483647 w 24"/>
                <a:gd name="T63" fmla="*/ 2147483647 h 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9">
                  <a:moveTo>
                    <a:pt x="24" y="9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1" y="8"/>
                    <a:pt x="20" y="8"/>
                  </a:cubicBezTo>
                  <a:cubicBezTo>
                    <a:pt x="19" y="8"/>
                    <a:pt x="18" y="7"/>
                    <a:pt x="17" y="7"/>
                  </a:cubicBezTo>
                  <a:cubicBezTo>
                    <a:pt x="16" y="7"/>
                    <a:pt x="14" y="7"/>
                    <a:pt x="13" y="6"/>
                  </a:cubicBezTo>
                  <a:cubicBezTo>
                    <a:pt x="12" y="6"/>
                    <a:pt x="11" y="6"/>
                    <a:pt x="10" y="6"/>
                  </a:cubicBezTo>
                  <a:cubicBezTo>
                    <a:pt x="10" y="6"/>
                    <a:pt x="10" y="6"/>
                    <a:pt x="9" y="6"/>
                  </a:cubicBezTo>
                  <a:cubicBezTo>
                    <a:pt x="7" y="6"/>
                    <a:pt x="6" y="6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20" y="5"/>
                    <a:pt x="20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3" y="7"/>
                    <a:pt x="23" y="7"/>
                    <a:pt x="23" y="8"/>
                  </a:cubicBezTo>
                  <a:lnTo>
                    <a:pt x="24" y="9"/>
                  </a:lnTo>
                  <a:close/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9" y="6"/>
                    <a:pt x="20" y="7"/>
                  </a:cubicBezTo>
                  <a:cubicBezTo>
                    <a:pt x="20" y="7"/>
                    <a:pt x="21" y="7"/>
                    <a:pt x="22" y="7"/>
                  </a:cubicBezTo>
                  <a:cubicBezTo>
                    <a:pt x="22" y="7"/>
                    <a:pt x="22" y="7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6"/>
                    <a:pt x="19" y="6"/>
                    <a:pt x="18" y="4"/>
                  </a:cubicBezTo>
                  <a:cubicBezTo>
                    <a:pt x="17" y="4"/>
                    <a:pt x="17" y="3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0" y="4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1"/>
                    <a:pt x="4" y="2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8" y="4"/>
                    <a:pt x="9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3" y="5"/>
                    <a:pt x="14" y="5"/>
                  </a:cubicBezTo>
                  <a:cubicBezTo>
                    <a:pt x="15" y="6"/>
                    <a:pt x="16" y="6"/>
                    <a:pt x="1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" name="Freeform 669"/>
            <p:cNvSpPr>
              <a:spLocks/>
            </p:cNvSpPr>
            <p:nvPr/>
          </p:nvSpPr>
          <p:spPr bwMode="auto">
            <a:xfrm>
              <a:off x="3529702" y="3192039"/>
              <a:ext cx="6350" cy="6350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0 h 1"/>
                <a:gd name="T4" fmla="*/ 0 w 1"/>
                <a:gd name="T5" fmla="*/ 2147483647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6" name="Freeform 670"/>
            <p:cNvSpPr>
              <a:spLocks/>
            </p:cNvSpPr>
            <p:nvPr/>
          </p:nvSpPr>
          <p:spPr bwMode="auto">
            <a:xfrm>
              <a:off x="3520177" y="3185689"/>
              <a:ext cx="15875" cy="22225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2147483647 h 3"/>
                <a:gd name="T6" fmla="*/ 2147483647 w 2"/>
                <a:gd name="T7" fmla="*/ 0 h 3"/>
                <a:gd name="T8" fmla="*/ 2147483647 w 2"/>
                <a:gd name="T9" fmla="*/ 2147483647 h 3"/>
                <a:gd name="T10" fmla="*/ 2147483647 w 2"/>
                <a:gd name="T11" fmla="*/ 2147483647 h 3"/>
                <a:gd name="T12" fmla="*/ 2147483647 w 2"/>
                <a:gd name="T13" fmla="*/ 2147483647 h 3"/>
                <a:gd name="T14" fmla="*/ 2147483647 w 2"/>
                <a:gd name="T15" fmla="*/ 2147483647 h 3"/>
                <a:gd name="T16" fmla="*/ 2147483647 w 2"/>
                <a:gd name="T17" fmla="*/ 2147483647 h 3"/>
                <a:gd name="T18" fmla="*/ 0 w 2"/>
                <a:gd name="T19" fmla="*/ 2147483647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7" name="Freeform 671"/>
            <p:cNvSpPr>
              <a:spLocks/>
            </p:cNvSpPr>
            <p:nvPr/>
          </p:nvSpPr>
          <p:spPr bwMode="auto">
            <a:xfrm>
              <a:off x="3529702" y="3169814"/>
              <a:ext cx="6350" cy="0"/>
            </a:xfrm>
            <a:custGeom>
              <a:avLst/>
              <a:gdLst>
                <a:gd name="T0" fmla="*/ 2147483647 w 1"/>
                <a:gd name="T1" fmla="*/ 2147483647 w 1"/>
                <a:gd name="T2" fmla="*/ 0 w 1"/>
                <a:gd name="T3" fmla="*/ 2147483647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8" name="Freeform 672"/>
            <p:cNvSpPr>
              <a:spLocks/>
            </p:cNvSpPr>
            <p:nvPr/>
          </p:nvSpPr>
          <p:spPr bwMode="auto">
            <a:xfrm>
              <a:off x="3520177" y="3153939"/>
              <a:ext cx="15875" cy="31750"/>
            </a:xfrm>
            <a:custGeom>
              <a:avLst/>
              <a:gdLst>
                <a:gd name="T0" fmla="*/ 2147483647 w 5"/>
                <a:gd name="T1" fmla="*/ 2147483647 h 10"/>
                <a:gd name="T2" fmla="*/ 0 w 5"/>
                <a:gd name="T3" fmla="*/ 0 h 10"/>
                <a:gd name="T4" fmla="*/ 2147483647 w 5"/>
                <a:gd name="T5" fmla="*/ 2147483647 h 10"/>
                <a:gd name="T6" fmla="*/ 2147483647 w 5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9" name="Freeform 673"/>
            <p:cNvSpPr>
              <a:spLocks/>
            </p:cNvSpPr>
            <p:nvPr/>
          </p:nvSpPr>
          <p:spPr bwMode="auto">
            <a:xfrm>
              <a:off x="3493190" y="3163464"/>
              <a:ext cx="6350" cy="0"/>
            </a:xfrm>
            <a:custGeom>
              <a:avLst/>
              <a:gdLst>
                <a:gd name="T0" fmla="*/ 0 w 1"/>
                <a:gd name="T1" fmla="*/ 2147483647 w 1"/>
                <a:gd name="T2" fmla="*/ 2147483647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0" name="Freeform 674"/>
            <p:cNvSpPr>
              <a:spLocks/>
            </p:cNvSpPr>
            <p:nvPr/>
          </p:nvSpPr>
          <p:spPr bwMode="auto">
            <a:xfrm>
              <a:off x="3470965" y="3153938"/>
              <a:ext cx="38100" cy="15875"/>
            </a:xfrm>
            <a:custGeom>
              <a:avLst/>
              <a:gdLst>
                <a:gd name="T0" fmla="*/ 2147483647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2147483647 h 2"/>
                <a:gd name="T6" fmla="*/ 0 w 5"/>
                <a:gd name="T7" fmla="*/ 0 h 2"/>
                <a:gd name="T8" fmla="*/ 2147483647 w 5"/>
                <a:gd name="T9" fmla="*/ 0 h 2"/>
                <a:gd name="T10" fmla="*/ 2147483647 w 5"/>
                <a:gd name="T11" fmla="*/ 0 h 2"/>
                <a:gd name="T12" fmla="*/ 2147483647 w 5"/>
                <a:gd name="T13" fmla="*/ 0 h 2"/>
                <a:gd name="T14" fmla="*/ 2147483647 w 5"/>
                <a:gd name="T15" fmla="*/ 2147483647 h 2"/>
                <a:gd name="T16" fmla="*/ 2147483647 w 5"/>
                <a:gd name="T17" fmla="*/ 2147483647 h 2"/>
                <a:gd name="T18" fmla="*/ 2147483647 w 5"/>
                <a:gd name="T19" fmla="*/ 2147483647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1" name="Freeform 675"/>
            <p:cNvSpPr>
              <a:spLocks/>
            </p:cNvSpPr>
            <p:nvPr/>
          </p:nvSpPr>
          <p:spPr bwMode="auto">
            <a:xfrm>
              <a:off x="3486841" y="315393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" name="Freeform 676"/>
            <p:cNvSpPr>
              <a:spLocks/>
            </p:cNvSpPr>
            <p:nvPr/>
          </p:nvSpPr>
          <p:spPr bwMode="auto">
            <a:xfrm>
              <a:off x="3470965" y="3147589"/>
              <a:ext cx="22225" cy="15875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2147483647 h 2"/>
                <a:gd name="T6" fmla="*/ 0 w 3"/>
                <a:gd name="T7" fmla="*/ 0 h 2"/>
                <a:gd name="T8" fmla="*/ 2147483647 w 3"/>
                <a:gd name="T9" fmla="*/ 0 h 2"/>
                <a:gd name="T10" fmla="*/ 2147483647 w 3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" name="Freeform 677"/>
            <p:cNvSpPr>
              <a:spLocks/>
            </p:cNvSpPr>
            <p:nvPr/>
          </p:nvSpPr>
          <p:spPr bwMode="auto">
            <a:xfrm>
              <a:off x="2904228" y="2522115"/>
              <a:ext cx="506412" cy="544513"/>
            </a:xfrm>
            <a:custGeom>
              <a:avLst/>
              <a:gdLst>
                <a:gd name="T0" fmla="*/ 2147483647 w 68"/>
                <a:gd name="T1" fmla="*/ 2147483647 h 73"/>
                <a:gd name="T2" fmla="*/ 2147483647 w 68"/>
                <a:gd name="T3" fmla="*/ 2147483647 h 73"/>
                <a:gd name="T4" fmla="*/ 2147483647 w 68"/>
                <a:gd name="T5" fmla="*/ 2147483647 h 73"/>
                <a:gd name="T6" fmla="*/ 2147483647 w 68"/>
                <a:gd name="T7" fmla="*/ 2147483647 h 73"/>
                <a:gd name="T8" fmla="*/ 2147483647 w 68"/>
                <a:gd name="T9" fmla="*/ 2147483647 h 73"/>
                <a:gd name="T10" fmla="*/ 2147483647 w 68"/>
                <a:gd name="T11" fmla="*/ 2147483647 h 73"/>
                <a:gd name="T12" fmla="*/ 2147483647 w 68"/>
                <a:gd name="T13" fmla="*/ 2147483647 h 73"/>
                <a:gd name="T14" fmla="*/ 2147483647 w 68"/>
                <a:gd name="T15" fmla="*/ 2147483647 h 73"/>
                <a:gd name="T16" fmla="*/ 2147483647 w 68"/>
                <a:gd name="T17" fmla="*/ 2147483647 h 73"/>
                <a:gd name="T18" fmla="*/ 2147483647 w 68"/>
                <a:gd name="T19" fmla="*/ 2147483647 h 73"/>
                <a:gd name="T20" fmla="*/ 2147483647 w 68"/>
                <a:gd name="T21" fmla="*/ 2147483647 h 73"/>
                <a:gd name="T22" fmla="*/ 2147483647 w 68"/>
                <a:gd name="T23" fmla="*/ 2147483647 h 73"/>
                <a:gd name="T24" fmla="*/ 2147483647 w 68"/>
                <a:gd name="T25" fmla="*/ 2147483647 h 73"/>
                <a:gd name="T26" fmla="*/ 2147483647 w 68"/>
                <a:gd name="T27" fmla="*/ 2147483647 h 73"/>
                <a:gd name="T28" fmla="*/ 2147483647 w 68"/>
                <a:gd name="T29" fmla="*/ 2147483647 h 73"/>
                <a:gd name="T30" fmla="*/ 2147483647 w 68"/>
                <a:gd name="T31" fmla="*/ 2147483647 h 73"/>
                <a:gd name="T32" fmla="*/ 2147483647 w 68"/>
                <a:gd name="T33" fmla="*/ 2147483647 h 73"/>
                <a:gd name="T34" fmla="*/ 2147483647 w 68"/>
                <a:gd name="T35" fmla="*/ 2147483647 h 73"/>
                <a:gd name="T36" fmla="*/ 2147483647 w 68"/>
                <a:gd name="T37" fmla="*/ 2147483647 h 73"/>
                <a:gd name="T38" fmla="*/ 2147483647 w 68"/>
                <a:gd name="T39" fmla="*/ 2147483647 h 73"/>
                <a:gd name="T40" fmla="*/ 2147483647 w 68"/>
                <a:gd name="T41" fmla="*/ 2147483647 h 73"/>
                <a:gd name="T42" fmla="*/ 2147483647 w 68"/>
                <a:gd name="T43" fmla="*/ 2147483647 h 73"/>
                <a:gd name="T44" fmla="*/ 2147483647 w 68"/>
                <a:gd name="T45" fmla="*/ 2147483647 h 73"/>
                <a:gd name="T46" fmla="*/ 2147483647 w 68"/>
                <a:gd name="T47" fmla="*/ 2147483647 h 73"/>
                <a:gd name="T48" fmla="*/ 2147483647 w 68"/>
                <a:gd name="T49" fmla="*/ 2147483647 h 73"/>
                <a:gd name="T50" fmla="*/ 2147483647 w 68"/>
                <a:gd name="T51" fmla="*/ 2147483647 h 73"/>
                <a:gd name="T52" fmla="*/ 2147483647 w 68"/>
                <a:gd name="T53" fmla="*/ 2147483647 h 73"/>
                <a:gd name="T54" fmla="*/ 2147483647 w 68"/>
                <a:gd name="T55" fmla="*/ 2147483647 h 73"/>
                <a:gd name="T56" fmla="*/ 2147483647 w 68"/>
                <a:gd name="T57" fmla="*/ 2147483647 h 73"/>
                <a:gd name="T58" fmla="*/ 2147483647 w 68"/>
                <a:gd name="T59" fmla="*/ 2147483647 h 73"/>
                <a:gd name="T60" fmla="*/ 2147483647 w 68"/>
                <a:gd name="T61" fmla="*/ 2147483647 h 73"/>
                <a:gd name="T62" fmla="*/ 2147483647 w 68"/>
                <a:gd name="T63" fmla="*/ 2147483647 h 73"/>
                <a:gd name="T64" fmla="*/ 2147483647 w 68"/>
                <a:gd name="T65" fmla="*/ 2147483647 h 73"/>
                <a:gd name="T66" fmla="*/ 2147483647 w 68"/>
                <a:gd name="T67" fmla="*/ 2147483647 h 73"/>
                <a:gd name="T68" fmla="*/ 2147483647 w 68"/>
                <a:gd name="T69" fmla="*/ 2147483647 h 73"/>
                <a:gd name="T70" fmla="*/ 2147483647 w 68"/>
                <a:gd name="T71" fmla="*/ 2147483647 h 73"/>
                <a:gd name="T72" fmla="*/ 2147483647 w 68"/>
                <a:gd name="T73" fmla="*/ 2147483647 h 73"/>
                <a:gd name="T74" fmla="*/ 2147483647 w 68"/>
                <a:gd name="T75" fmla="*/ 2147483647 h 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8" h="73">
                  <a:moveTo>
                    <a:pt x="30" y="16"/>
                  </a:moveTo>
                  <a:cubicBezTo>
                    <a:pt x="29" y="17"/>
                    <a:pt x="28" y="18"/>
                    <a:pt x="28" y="19"/>
                  </a:cubicBezTo>
                  <a:cubicBezTo>
                    <a:pt x="28" y="21"/>
                    <a:pt x="29" y="21"/>
                    <a:pt x="30" y="22"/>
                  </a:cubicBezTo>
                  <a:cubicBezTo>
                    <a:pt x="31" y="22"/>
                    <a:pt x="33" y="23"/>
                    <a:pt x="34" y="24"/>
                  </a:cubicBezTo>
                  <a:cubicBezTo>
                    <a:pt x="35" y="24"/>
                    <a:pt x="37" y="23"/>
                    <a:pt x="38" y="24"/>
                  </a:cubicBezTo>
                  <a:cubicBezTo>
                    <a:pt x="40" y="26"/>
                    <a:pt x="43" y="27"/>
                    <a:pt x="45" y="26"/>
                  </a:cubicBezTo>
                  <a:cubicBezTo>
                    <a:pt x="48" y="26"/>
                    <a:pt x="45" y="22"/>
                    <a:pt x="48" y="22"/>
                  </a:cubicBezTo>
                  <a:cubicBezTo>
                    <a:pt x="48" y="23"/>
                    <a:pt x="48" y="23"/>
                    <a:pt x="48" y="24"/>
                  </a:cubicBezTo>
                  <a:cubicBezTo>
                    <a:pt x="47" y="26"/>
                    <a:pt x="50" y="26"/>
                    <a:pt x="51" y="25"/>
                  </a:cubicBezTo>
                  <a:cubicBezTo>
                    <a:pt x="53" y="25"/>
                    <a:pt x="54" y="25"/>
                    <a:pt x="55" y="25"/>
                  </a:cubicBezTo>
                  <a:cubicBezTo>
                    <a:pt x="57" y="25"/>
                    <a:pt x="55" y="23"/>
                    <a:pt x="55" y="23"/>
                  </a:cubicBezTo>
                  <a:cubicBezTo>
                    <a:pt x="55" y="23"/>
                    <a:pt x="59" y="21"/>
                    <a:pt x="60" y="20"/>
                  </a:cubicBezTo>
                  <a:cubicBezTo>
                    <a:pt x="61" y="19"/>
                    <a:pt x="63" y="19"/>
                    <a:pt x="65" y="18"/>
                  </a:cubicBezTo>
                  <a:cubicBezTo>
                    <a:pt x="65" y="19"/>
                    <a:pt x="65" y="21"/>
                    <a:pt x="65" y="21"/>
                  </a:cubicBezTo>
                  <a:cubicBezTo>
                    <a:pt x="66" y="22"/>
                    <a:pt x="67" y="21"/>
                    <a:pt x="68" y="22"/>
                  </a:cubicBezTo>
                  <a:cubicBezTo>
                    <a:pt x="68" y="23"/>
                    <a:pt x="67" y="24"/>
                    <a:pt x="66" y="24"/>
                  </a:cubicBezTo>
                  <a:cubicBezTo>
                    <a:pt x="65" y="24"/>
                    <a:pt x="63" y="25"/>
                    <a:pt x="63" y="27"/>
                  </a:cubicBezTo>
                  <a:cubicBezTo>
                    <a:pt x="63" y="29"/>
                    <a:pt x="61" y="32"/>
                    <a:pt x="59" y="33"/>
                  </a:cubicBezTo>
                  <a:cubicBezTo>
                    <a:pt x="57" y="33"/>
                    <a:pt x="59" y="37"/>
                    <a:pt x="57" y="38"/>
                  </a:cubicBezTo>
                  <a:cubicBezTo>
                    <a:pt x="56" y="36"/>
                    <a:pt x="56" y="35"/>
                    <a:pt x="56" y="33"/>
                  </a:cubicBezTo>
                  <a:cubicBezTo>
                    <a:pt x="55" y="34"/>
                    <a:pt x="55" y="34"/>
                    <a:pt x="55" y="35"/>
                  </a:cubicBezTo>
                  <a:cubicBezTo>
                    <a:pt x="51" y="33"/>
                    <a:pt x="55" y="31"/>
                    <a:pt x="56" y="30"/>
                  </a:cubicBezTo>
                  <a:cubicBezTo>
                    <a:pt x="53" y="29"/>
                    <a:pt x="50" y="30"/>
                    <a:pt x="50" y="27"/>
                  </a:cubicBezTo>
                  <a:cubicBezTo>
                    <a:pt x="49" y="28"/>
                    <a:pt x="49" y="27"/>
                    <a:pt x="48" y="26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7" y="26"/>
                    <a:pt x="47" y="26"/>
                  </a:cubicBezTo>
                  <a:cubicBezTo>
                    <a:pt x="46" y="28"/>
                    <a:pt x="47" y="28"/>
                    <a:pt x="48" y="29"/>
                  </a:cubicBezTo>
                  <a:cubicBezTo>
                    <a:pt x="45" y="29"/>
                    <a:pt x="47" y="32"/>
                    <a:pt x="47" y="33"/>
                  </a:cubicBezTo>
                  <a:cubicBezTo>
                    <a:pt x="47" y="35"/>
                    <a:pt x="48" y="37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9"/>
                    <a:pt x="47" y="38"/>
                    <a:pt x="47" y="39"/>
                  </a:cubicBezTo>
                  <a:cubicBezTo>
                    <a:pt x="47" y="38"/>
                    <a:pt x="46" y="38"/>
                    <a:pt x="46" y="37"/>
                  </a:cubicBezTo>
                  <a:cubicBezTo>
                    <a:pt x="46" y="39"/>
                    <a:pt x="44" y="38"/>
                    <a:pt x="44" y="40"/>
                  </a:cubicBezTo>
                  <a:cubicBezTo>
                    <a:pt x="44" y="42"/>
                    <a:pt x="41" y="43"/>
                    <a:pt x="40" y="44"/>
                  </a:cubicBezTo>
                  <a:cubicBezTo>
                    <a:pt x="39" y="44"/>
                    <a:pt x="38" y="46"/>
                    <a:pt x="37" y="47"/>
                  </a:cubicBezTo>
                  <a:cubicBezTo>
                    <a:pt x="36" y="48"/>
                    <a:pt x="34" y="49"/>
                    <a:pt x="33" y="50"/>
                  </a:cubicBezTo>
                  <a:cubicBezTo>
                    <a:pt x="32" y="51"/>
                    <a:pt x="31" y="51"/>
                    <a:pt x="30" y="52"/>
                  </a:cubicBezTo>
                  <a:cubicBezTo>
                    <a:pt x="29" y="53"/>
                    <a:pt x="28" y="52"/>
                    <a:pt x="28" y="53"/>
                  </a:cubicBezTo>
                  <a:cubicBezTo>
                    <a:pt x="28" y="54"/>
                    <a:pt x="28" y="54"/>
                    <a:pt x="28" y="55"/>
                  </a:cubicBezTo>
                  <a:cubicBezTo>
                    <a:pt x="28" y="57"/>
                    <a:pt x="28" y="59"/>
                    <a:pt x="28" y="60"/>
                  </a:cubicBezTo>
                  <a:cubicBezTo>
                    <a:pt x="27" y="62"/>
                    <a:pt x="27" y="63"/>
                    <a:pt x="27" y="66"/>
                  </a:cubicBezTo>
                  <a:cubicBezTo>
                    <a:pt x="26" y="65"/>
                    <a:pt x="25" y="66"/>
                    <a:pt x="25" y="68"/>
                  </a:cubicBezTo>
                  <a:cubicBezTo>
                    <a:pt x="25" y="68"/>
                    <a:pt x="23" y="68"/>
                    <a:pt x="23" y="69"/>
                  </a:cubicBezTo>
                  <a:cubicBezTo>
                    <a:pt x="23" y="73"/>
                    <a:pt x="20" y="69"/>
                    <a:pt x="19" y="68"/>
                  </a:cubicBezTo>
                  <a:cubicBezTo>
                    <a:pt x="19" y="66"/>
                    <a:pt x="18" y="65"/>
                    <a:pt x="18" y="63"/>
                  </a:cubicBezTo>
                  <a:cubicBezTo>
                    <a:pt x="17" y="62"/>
                    <a:pt x="16" y="62"/>
                    <a:pt x="16" y="61"/>
                  </a:cubicBezTo>
                  <a:cubicBezTo>
                    <a:pt x="16" y="58"/>
                    <a:pt x="13" y="55"/>
                    <a:pt x="14" y="53"/>
                  </a:cubicBezTo>
                  <a:cubicBezTo>
                    <a:pt x="11" y="53"/>
                    <a:pt x="9" y="38"/>
                    <a:pt x="11" y="37"/>
                  </a:cubicBezTo>
                  <a:cubicBezTo>
                    <a:pt x="9" y="36"/>
                    <a:pt x="9" y="40"/>
                    <a:pt x="7" y="40"/>
                  </a:cubicBezTo>
                  <a:cubicBezTo>
                    <a:pt x="5" y="41"/>
                    <a:pt x="2" y="38"/>
                    <a:pt x="2" y="37"/>
                  </a:cubicBezTo>
                  <a:cubicBezTo>
                    <a:pt x="3" y="36"/>
                    <a:pt x="5" y="37"/>
                    <a:pt x="5" y="35"/>
                  </a:cubicBezTo>
                  <a:cubicBezTo>
                    <a:pt x="3" y="36"/>
                    <a:pt x="1" y="35"/>
                    <a:pt x="0" y="33"/>
                  </a:cubicBezTo>
                  <a:cubicBezTo>
                    <a:pt x="1" y="33"/>
                    <a:pt x="2" y="33"/>
                    <a:pt x="2" y="31"/>
                  </a:cubicBezTo>
                  <a:cubicBezTo>
                    <a:pt x="4" y="32"/>
                    <a:pt x="4" y="32"/>
                    <a:pt x="6" y="31"/>
                  </a:cubicBezTo>
                  <a:cubicBezTo>
                    <a:pt x="6" y="31"/>
                    <a:pt x="7" y="33"/>
                    <a:pt x="7" y="31"/>
                  </a:cubicBezTo>
                  <a:cubicBezTo>
                    <a:pt x="7" y="31"/>
                    <a:pt x="6" y="29"/>
                    <a:pt x="6" y="29"/>
                  </a:cubicBezTo>
                  <a:cubicBezTo>
                    <a:pt x="6" y="28"/>
                    <a:pt x="5" y="28"/>
                    <a:pt x="5" y="28"/>
                  </a:cubicBezTo>
                  <a:cubicBezTo>
                    <a:pt x="4" y="26"/>
                    <a:pt x="6" y="26"/>
                    <a:pt x="4" y="26"/>
                  </a:cubicBezTo>
                  <a:cubicBezTo>
                    <a:pt x="2" y="26"/>
                    <a:pt x="5" y="23"/>
                    <a:pt x="6" y="22"/>
                  </a:cubicBezTo>
                  <a:cubicBezTo>
                    <a:pt x="8" y="26"/>
                    <a:pt x="14" y="15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2"/>
                  </a:cubicBezTo>
                  <a:cubicBezTo>
                    <a:pt x="16" y="12"/>
                    <a:pt x="17" y="11"/>
                    <a:pt x="17" y="11"/>
                  </a:cubicBezTo>
                  <a:cubicBezTo>
                    <a:pt x="17" y="10"/>
                    <a:pt x="16" y="11"/>
                    <a:pt x="15" y="10"/>
                  </a:cubicBezTo>
                  <a:cubicBezTo>
                    <a:pt x="14" y="9"/>
                    <a:pt x="13" y="8"/>
                    <a:pt x="14" y="6"/>
                  </a:cubicBezTo>
                  <a:cubicBezTo>
                    <a:pt x="14" y="6"/>
                    <a:pt x="13" y="4"/>
                    <a:pt x="14" y="4"/>
                  </a:cubicBezTo>
                  <a:cubicBezTo>
                    <a:pt x="16" y="3"/>
                    <a:pt x="17" y="5"/>
                    <a:pt x="19" y="4"/>
                  </a:cubicBezTo>
                  <a:cubicBezTo>
                    <a:pt x="21" y="3"/>
                    <a:pt x="22" y="2"/>
                    <a:pt x="24" y="1"/>
                  </a:cubicBezTo>
                  <a:cubicBezTo>
                    <a:pt x="25" y="1"/>
                    <a:pt x="27" y="0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3"/>
                    <a:pt x="27" y="6"/>
                    <a:pt x="26" y="6"/>
                  </a:cubicBezTo>
                  <a:cubicBezTo>
                    <a:pt x="24" y="6"/>
                    <a:pt x="28" y="10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0"/>
                    <a:pt x="25" y="13"/>
                    <a:pt x="25" y="14"/>
                  </a:cubicBezTo>
                  <a:cubicBezTo>
                    <a:pt x="25" y="14"/>
                    <a:pt x="29" y="16"/>
                    <a:pt x="3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4" name="Freeform 678"/>
            <p:cNvSpPr>
              <a:spLocks noEditPoints="1"/>
            </p:cNvSpPr>
            <p:nvPr/>
          </p:nvSpPr>
          <p:spPr bwMode="auto">
            <a:xfrm>
              <a:off x="2897878" y="2522115"/>
              <a:ext cx="512763" cy="528637"/>
            </a:xfrm>
            <a:custGeom>
              <a:avLst/>
              <a:gdLst>
                <a:gd name="T0" fmla="*/ 2147483647 w 69"/>
                <a:gd name="T1" fmla="*/ 2147483647 h 71"/>
                <a:gd name="T2" fmla="*/ 2147483647 w 69"/>
                <a:gd name="T3" fmla="*/ 2147483647 h 71"/>
                <a:gd name="T4" fmla="*/ 2147483647 w 69"/>
                <a:gd name="T5" fmla="*/ 2147483647 h 71"/>
                <a:gd name="T6" fmla="*/ 2147483647 w 69"/>
                <a:gd name="T7" fmla="*/ 2147483647 h 71"/>
                <a:gd name="T8" fmla="*/ 2147483647 w 69"/>
                <a:gd name="T9" fmla="*/ 2147483647 h 71"/>
                <a:gd name="T10" fmla="*/ 2147483647 w 69"/>
                <a:gd name="T11" fmla="*/ 2147483647 h 71"/>
                <a:gd name="T12" fmla="*/ 2147483647 w 69"/>
                <a:gd name="T13" fmla="*/ 2147483647 h 71"/>
                <a:gd name="T14" fmla="*/ 2147483647 w 69"/>
                <a:gd name="T15" fmla="*/ 2147483647 h 71"/>
                <a:gd name="T16" fmla="*/ 2147483647 w 69"/>
                <a:gd name="T17" fmla="*/ 0 h 71"/>
                <a:gd name="T18" fmla="*/ 2147483647 w 69"/>
                <a:gd name="T19" fmla="*/ 2147483647 h 71"/>
                <a:gd name="T20" fmla="*/ 2147483647 w 69"/>
                <a:gd name="T21" fmla="*/ 2147483647 h 71"/>
                <a:gd name="T22" fmla="*/ 2147483647 w 69"/>
                <a:gd name="T23" fmla="*/ 2147483647 h 71"/>
                <a:gd name="T24" fmla="*/ 2147483647 w 69"/>
                <a:gd name="T25" fmla="*/ 2147483647 h 71"/>
                <a:gd name="T26" fmla="*/ 2147483647 w 69"/>
                <a:gd name="T27" fmla="*/ 2147483647 h 71"/>
                <a:gd name="T28" fmla="*/ 2147483647 w 69"/>
                <a:gd name="T29" fmla="*/ 2147483647 h 71"/>
                <a:gd name="T30" fmla="*/ 2147483647 w 69"/>
                <a:gd name="T31" fmla="*/ 2147483647 h 71"/>
                <a:gd name="T32" fmla="*/ 2147483647 w 69"/>
                <a:gd name="T33" fmla="*/ 2147483647 h 71"/>
                <a:gd name="T34" fmla="*/ 2147483647 w 69"/>
                <a:gd name="T35" fmla="*/ 2147483647 h 71"/>
                <a:gd name="T36" fmla="*/ 2147483647 w 69"/>
                <a:gd name="T37" fmla="*/ 2147483647 h 71"/>
                <a:gd name="T38" fmla="*/ 2147483647 w 69"/>
                <a:gd name="T39" fmla="*/ 2147483647 h 71"/>
                <a:gd name="T40" fmla="*/ 2147483647 w 69"/>
                <a:gd name="T41" fmla="*/ 2147483647 h 71"/>
                <a:gd name="T42" fmla="*/ 2147483647 w 69"/>
                <a:gd name="T43" fmla="*/ 2147483647 h 71"/>
                <a:gd name="T44" fmla="*/ 2147483647 w 69"/>
                <a:gd name="T45" fmla="*/ 2147483647 h 71"/>
                <a:gd name="T46" fmla="*/ 2147483647 w 69"/>
                <a:gd name="T47" fmla="*/ 2147483647 h 71"/>
                <a:gd name="T48" fmla="*/ 2147483647 w 69"/>
                <a:gd name="T49" fmla="*/ 2147483647 h 71"/>
                <a:gd name="T50" fmla="*/ 2147483647 w 69"/>
                <a:gd name="T51" fmla="*/ 2147483647 h 71"/>
                <a:gd name="T52" fmla="*/ 2147483647 w 69"/>
                <a:gd name="T53" fmla="*/ 2147483647 h 71"/>
                <a:gd name="T54" fmla="*/ 2147483647 w 69"/>
                <a:gd name="T55" fmla="*/ 2147483647 h 71"/>
                <a:gd name="T56" fmla="*/ 2147483647 w 69"/>
                <a:gd name="T57" fmla="*/ 2147483647 h 71"/>
                <a:gd name="T58" fmla="*/ 2147483647 w 69"/>
                <a:gd name="T59" fmla="*/ 2147483647 h 71"/>
                <a:gd name="T60" fmla="*/ 2147483647 w 69"/>
                <a:gd name="T61" fmla="*/ 2147483647 h 71"/>
                <a:gd name="T62" fmla="*/ 2147483647 w 69"/>
                <a:gd name="T63" fmla="*/ 2147483647 h 71"/>
                <a:gd name="T64" fmla="*/ 2147483647 w 69"/>
                <a:gd name="T65" fmla="*/ 2147483647 h 71"/>
                <a:gd name="T66" fmla="*/ 2147483647 w 69"/>
                <a:gd name="T67" fmla="*/ 2147483647 h 71"/>
                <a:gd name="T68" fmla="*/ 2147483647 w 69"/>
                <a:gd name="T69" fmla="*/ 2147483647 h 71"/>
                <a:gd name="T70" fmla="*/ 2147483647 w 69"/>
                <a:gd name="T71" fmla="*/ 2147483647 h 71"/>
                <a:gd name="T72" fmla="*/ 2147483647 w 69"/>
                <a:gd name="T73" fmla="*/ 2147483647 h 71"/>
                <a:gd name="T74" fmla="*/ 2147483647 w 69"/>
                <a:gd name="T75" fmla="*/ 2147483647 h 71"/>
                <a:gd name="T76" fmla="*/ 2147483647 w 69"/>
                <a:gd name="T77" fmla="*/ 2147483647 h 71"/>
                <a:gd name="T78" fmla="*/ 2147483647 w 69"/>
                <a:gd name="T79" fmla="*/ 2147483647 h 71"/>
                <a:gd name="T80" fmla="*/ 2147483647 w 69"/>
                <a:gd name="T81" fmla="*/ 2147483647 h 71"/>
                <a:gd name="T82" fmla="*/ 2147483647 w 69"/>
                <a:gd name="T83" fmla="*/ 2147483647 h 71"/>
                <a:gd name="T84" fmla="*/ 2147483647 w 69"/>
                <a:gd name="T85" fmla="*/ 2147483647 h 71"/>
                <a:gd name="T86" fmla="*/ 2147483647 w 69"/>
                <a:gd name="T87" fmla="*/ 2147483647 h 71"/>
                <a:gd name="T88" fmla="*/ 2147483647 w 69"/>
                <a:gd name="T89" fmla="*/ 2147483647 h 71"/>
                <a:gd name="T90" fmla="*/ 2147483647 w 69"/>
                <a:gd name="T91" fmla="*/ 2147483647 h 71"/>
                <a:gd name="T92" fmla="*/ 2147483647 w 69"/>
                <a:gd name="T93" fmla="*/ 2147483647 h 71"/>
                <a:gd name="T94" fmla="*/ 2147483647 w 69"/>
                <a:gd name="T95" fmla="*/ 2147483647 h 71"/>
                <a:gd name="T96" fmla="*/ 2147483647 w 69"/>
                <a:gd name="T97" fmla="*/ 2147483647 h 71"/>
                <a:gd name="T98" fmla="*/ 2147483647 w 69"/>
                <a:gd name="T99" fmla="*/ 2147483647 h 71"/>
                <a:gd name="T100" fmla="*/ 2147483647 w 69"/>
                <a:gd name="T101" fmla="*/ 2147483647 h 71"/>
                <a:gd name="T102" fmla="*/ 2147483647 w 69"/>
                <a:gd name="T103" fmla="*/ 2147483647 h 71"/>
                <a:gd name="T104" fmla="*/ 2147483647 w 69"/>
                <a:gd name="T105" fmla="*/ 2147483647 h 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9" h="71">
                  <a:moveTo>
                    <a:pt x="23" y="71"/>
                  </a:moveTo>
                  <a:cubicBezTo>
                    <a:pt x="22" y="71"/>
                    <a:pt x="20" y="69"/>
                    <a:pt x="20" y="6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3"/>
                    <a:pt x="18" y="63"/>
                    <a:pt x="17" y="62"/>
                  </a:cubicBezTo>
                  <a:cubicBezTo>
                    <a:pt x="17" y="62"/>
                    <a:pt x="17" y="61"/>
                    <a:pt x="17" y="61"/>
                  </a:cubicBezTo>
                  <a:cubicBezTo>
                    <a:pt x="16" y="60"/>
                    <a:pt x="16" y="59"/>
                    <a:pt x="15" y="58"/>
                  </a:cubicBezTo>
                  <a:cubicBezTo>
                    <a:pt x="15" y="56"/>
                    <a:pt x="14" y="55"/>
                    <a:pt x="14" y="54"/>
                  </a:cubicBezTo>
                  <a:cubicBezTo>
                    <a:pt x="13" y="53"/>
                    <a:pt x="13" y="53"/>
                    <a:pt x="12" y="51"/>
                  </a:cubicBezTo>
                  <a:cubicBezTo>
                    <a:pt x="11" y="48"/>
                    <a:pt x="10" y="40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9"/>
                    <a:pt x="10" y="41"/>
                    <a:pt x="8" y="41"/>
                  </a:cubicBezTo>
                  <a:cubicBezTo>
                    <a:pt x="6" y="41"/>
                    <a:pt x="3" y="39"/>
                    <a:pt x="2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2" y="35"/>
                    <a:pt x="1" y="3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1"/>
                    <a:pt x="5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8" y="31"/>
                    <a:pt x="8" y="31"/>
                  </a:cubicBezTo>
                  <a:cubicBezTo>
                    <a:pt x="8" y="31"/>
                    <a:pt x="7" y="30"/>
                    <a:pt x="7" y="29"/>
                  </a:cubicBezTo>
                  <a:cubicBezTo>
                    <a:pt x="7" y="29"/>
                    <a:pt x="7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8"/>
                    <a:pt x="5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5"/>
                    <a:pt x="4" y="24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8" y="22"/>
                    <a:pt x="8" y="22"/>
                  </a:cubicBezTo>
                  <a:cubicBezTo>
                    <a:pt x="9" y="22"/>
                    <a:pt x="11" y="20"/>
                    <a:pt x="13" y="17"/>
                  </a:cubicBezTo>
                  <a:cubicBezTo>
                    <a:pt x="14" y="16"/>
                    <a:pt x="15" y="15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2"/>
                    <a:pt x="16" y="12"/>
                  </a:cubicBezTo>
                  <a:cubicBezTo>
                    <a:pt x="16" y="11"/>
                    <a:pt x="16" y="11"/>
                    <a:pt x="17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5" y="10"/>
                    <a:pt x="14" y="8"/>
                    <a:pt x="14" y="6"/>
                  </a:cubicBezTo>
                  <a:cubicBezTo>
                    <a:pt x="14" y="6"/>
                    <a:pt x="14" y="5"/>
                    <a:pt x="14" y="4"/>
                  </a:cubicBezTo>
                  <a:cubicBezTo>
                    <a:pt x="14" y="4"/>
                    <a:pt x="14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4"/>
                    <a:pt x="19" y="4"/>
                    <a:pt x="20" y="3"/>
                  </a:cubicBezTo>
                  <a:cubicBezTo>
                    <a:pt x="21" y="3"/>
                    <a:pt x="21" y="3"/>
                    <a:pt x="22" y="2"/>
                  </a:cubicBezTo>
                  <a:cubicBezTo>
                    <a:pt x="23" y="2"/>
                    <a:pt x="23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8" y="0"/>
                    <a:pt x="29" y="0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29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8"/>
                    <a:pt x="28" y="9"/>
                    <a:pt x="28" y="10"/>
                  </a:cubicBezTo>
                  <a:cubicBezTo>
                    <a:pt x="28" y="11"/>
                    <a:pt x="27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2"/>
                    <a:pt x="26" y="13"/>
                    <a:pt x="27" y="14"/>
                  </a:cubicBezTo>
                  <a:cubicBezTo>
                    <a:pt x="27" y="14"/>
                    <a:pt x="28" y="14"/>
                    <a:pt x="29" y="15"/>
                  </a:cubicBezTo>
                  <a:cubicBezTo>
                    <a:pt x="30" y="15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8"/>
                    <a:pt x="30" y="18"/>
                    <a:pt x="30" y="19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2"/>
                    <a:pt x="33" y="22"/>
                  </a:cubicBezTo>
                  <a:cubicBezTo>
                    <a:pt x="34" y="22"/>
                    <a:pt x="34" y="23"/>
                    <a:pt x="35" y="23"/>
                  </a:cubicBezTo>
                  <a:cubicBezTo>
                    <a:pt x="36" y="23"/>
                    <a:pt x="36" y="23"/>
                    <a:pt x="37" y="23"/>
                  </a:cubicBezTo>
                  <a:cubicBezTo>
                    <a:pt x="37" y="23"/>
                    <a:pt x="37" y="23"/>
                    <a:pt x="38" y="23"/>
                  </a:cubicBezTo>
                  <a:cubicBezTo>
                    <a:pt x="38" y="23"/>
                    <a:pt x="39" y="23"/>
                    <a:pt x="39" y="24"/>
                  </a:cubicBezTo>
                  <a:cubicBezTo>
                    <a:pt x="41" y="25"/>
                    <a:pt x="44" y="26"/>
                    <a:pt x="46" y="26"/>
                  </a:cubicBezTo>
                  <a:cubicBezTo>
                    <a:pt x="47" y="26"/>
                    <a:pt x="47" y="26"/>
                    <a:pt x="47" y="24"/>
                  </a:cubicBezTo>
                  <a:cubicBezTo>
                    <a:pt x="47" y="24"/>
                    <a:pt x="46" y="23"/>
                    <a:pt x="47" y="22"/>
                  </a:cubicBezTo>
                  <a:cubicBezTo>
                    <a:pt x="47" y="22"/>
                    <a:pt x="48" y="22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3"/>
                    <a:pt x="50" y="23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2" y="25"/>
                    <a:pt x="52" y="2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4"/>
                    <a:pt x="55" y="23"/>
                    <a:pt x="55" y="23"/>
                  </a:cubicBezTo>
                  <a:cubicBezTo>
                    <a:pt x="55" y="23"/>
                    <a:pt x="56" y="22"/>
                    <a:pt x="58" y="21"/>
                  </a:cubicBezTo>
                  <a:cubicBezTo>
                    <a:pt x="59" y="20"/>
                    <a:pt x="60" y="20"/>
                    <a:pt x="60" y="20"/>
                  </a:cubicBezTo>
                  <a:cubicBezTo>
                    <a:pt x="61" y="19"/>
                    <a:pt x="62" y="19"/>
                    <a:pt x="63" y="19"/>
                  </a:cubicBezTo>
                  <a:cubicBezTo>
                    <a:pt x="64" y="18"/>
                    <a:pt x="65" y="18"/>
                    <a:pt x="65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8"/>
                    <a:pt x="67" y="19"/>
                    <a:pt x="67" y="20"/>
                  </a:cubicBezTo>
                  <a:cubicBezTo>
                    <a:pt x="67" y="20"/>
                    <a:pt x="67" y="20"/>
                    <a:pt x="67" y="21"/>
                  </a:cubicBezTo>
                  <a:cubicBezTo>
                    <a:pt x="67" y="21"/>
                    <a:pt x="67" y="21"/>
                    <a:pt x="68" y="21"/>
                  </a:cubicBezTo>
                  <a:cubicBezTo>
                    <a:pt x="68" y="21"/>
                    <a:pt x="69" y="21"/>
                    <a:pt x="69" y="22"/>
                  </a:cubicBezTo>
                  <a:cubicBezTo>
                    <a:pt x="69" y="23"/>
                    <a:pt x="69" y="23"/>
                    <a:pt x="69" y="24"/>
                  </a:cubicBezTo>
                  <a:cubicBezTo>
                    <a:pt x="69" y="24"/>
                    <a:pt x="68" y="25"/>
                    <a:pt x="67" y="25"/>
                  </a:cubicBezTo>
                  <a:cubicBezTo>
                    <a:pt x="66" y="25"/>
                    <a:pt x="65" y="26"/>
                    <a:pt x="65" y="27"/>
                  </a:cubicBezTo>
                  <a:cubicBezTo>
                    <a:pt x="64" y="29"/>
                    <a:pt x="62" y="33"/>
                    <a:pt x="60" y="34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60" y="36"/>
                    <a:pt x="60" y="38"/>
                    <a:pt x="58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6"/>
                    <a:pt x="57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4" y="35"/>
                    <a:pt x="54" y="34"/>
                    <a:pt x="54" y="34"/>
                  </a:cubicBezTo>
                  <a:cubicBezTo>
                    <a:pt x="53" y="32"/>
                    <a:pt x="55" y="31"/>
                    <a:pt x="56" y="30"/>
                  </a:cubicBezTo>
                  <a:cubicBezTo>
                    <a:pt x="56" y="30"/>
                    <a:pt x="55" y="30"/>
                    <a:pt x="55" y="30"/>
                  </a:cubicBezTo>
                  <a:cubicBezTo>
                    <a:pt x="53" y="30"/>
                    <a:pt x="51" y="30"/>
                    <a:pt x="50" y="28"/>
                  </a:cubicBezTo>
                  <a:cubicBezTo>
                    <a:pt x="50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9" y="28"/>
                    <a:pt x="49" y="29"/>
                    <a:pt x="49" y="29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1"/>
                    <a:pt x="48" y="31"/>
                  </a:cubicBezTo>
                  <a:cubicBezTo>
                    <a:pt x="49" y="32"/>
                    <a:pt x="49" y="32"/>
                    <a:pt x="49" y="33"/>
                  </a:cubicBezTo>
                  <a:cubicBezTo>
                    <a:pt x="49" y="34"/>
                    <a:pt x="49" y="35"/>
                    <a:pt x="49" y="37"/>
                  </a:cubicBezTo>
                  <a:cubicBezTo>
                    <a:pt x="49" y="37"/>
                    <a:pt x="50" y="38"/>
                    <a:pt x="50" y="38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8"/>
                  </a:cubicBezTo>
                  <a:cubicBezTo>
                    <a:pt x="47" y="39"/>
                    <a:pt x="46" y="39"/>
                    <a:pt x="46" y="39"/>
                  </a:cubicBezTo>
                  <a:cubicBezTo>
                    <a:pt x="46" y="39"/>
                    <a:pt x="45" y="39"/>
                    <a:pt x="45" y="40"/>
                  </a:cubicBezTo>
                  <a:cubicBezTo>
                    <a:pt x="45" y="42"/>
                    <a:pt x="43" y="43"/>
                    <a:pt x="42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5"/>
                    <a:pt x="40" y="45"/>
                    <a:pt x="40" y="46"/>
                  </a:cubicBezTo>
                  <a:cubicBezTo>
                    <a:pt x="39" y="46"/>
                    <a:pt x="39" y="47"/>
                    <a:pt x="38" y="47"/>
                  </a:cubicBezTo>
                  <a:cubicBezTo>
                    <a:pt x="38" y="47"/>
                    <a:pt x="38" y="48"/>
                    <a:pt x="37" y="48"/>
                  </a:cubicBezTo>
                  <a:cubicBezTo>
                    <a:pt x="36" y="49"/>
                    <a:pt x="35" y="49"/>
                    <a:pt x="34" y="50"/>
                  </a:cubicBezTo>
                  <a:cubicBezTo>
                    <a:pt x="34" y="51"/>
                    <a:pt x="33" y="51"/>
                    <a:pt x="33" y="52"/>
                  </a:cubicBezTo>
                  <a:cubicBezTo>
                    <a:pt x="32" y="52"/>
                    <a:pt x="32" y="52"/>
                    <a:pt x="31" y="53"/>
                  </a:cubicBezTo>
                  <a:cubicBezTo>
                    <a:pt x="31" y="53"/>
                    <a:pt x="31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4"/>
                    <a:pt x="29" y="54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6"/>
                    <a:pt x="29" y="56"/>
                    <a:pt x="29" y="57"/>
                  </a:cubicBezTo>
                  <a:cubicBezTo>
                    <a:pt x="30" y="58"/>
                    <a:pt x="30" y="59"/>
                    <a:pt x="29" y="60"/>
                  </a:cubicBezTo>
                  <a:cubicBezTo>
                    <a:pt x="29" y="62"/>
                    <a:pt x="29" y="63"/>
                    <a:pt x="29" y="65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7" y="67"/>
                    <a:pt x="27" y="68"/>
                  </a:cubicBezTo>
                  <a:cubicBezTo>
                    <a:pt x="27" y="68"/>
                    <a:pt x="26" y="69"/>
                    <a:pt x="26" y="69"/>
                  </a:cubicBezTo>
                  <a:cubicBezTo>
                    <a:pt x="25" y="69"/>
                    <a:pt x="25" y="69"/>
                    <a:pt x="25" y="70"/>
                  </a:cubicBezTo>
                  <a:cubicBezTo>
                    <a:pt x="24" y="71"/>
                    <a:pt x="24" y="71"/>
                    <a:pt x="23" y="71"/>
                  </a:cubicBezTo>
                  <a:close/>
                  <a:moveTo>
                    <a:pt x="15" y="53"/>
                  </a:moveTo>
                  <a:cubicBezTo>
                    <a:pt x="15" y="53"/>
                    <a:pt x="15" y="53"/>
                    <a:pt x="15" y="53"/>
                  </a:cubicBezTo>
                  <a:cubicBezTo>
                    <a:pt x="15" y="54"/>
                    <a:pt x="16" y="56"/>
                    <a:pt x="16" y="57"/>
                  </a:cubicBezTo>
                  <a:cubicBezTo>
                    <a:pt x="17" y="58"/>
                    <a:pt x="17" y="59"/>
                    <a:pt x="18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2"/>
                    <a:pt x="19" y="62"/>
                    <a:pt x="19" y="63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8"/>
                    <a:pt x="23" y="70"/>
                    <a:pt x="23" y="70"/>
                  </a:cubicBezTo>
                  <a:cubicBezTo>
                    <a:pt x="23" y="70"/>
                    <a:pt x="23" y="70"/>
                    <a:pt x="24" y="69"/>
                  </a:cubicBezTo>
                  <a:cubicBezTo>
                    <a:pt x="24" y="68"/>
                    <a:pt x="25" y="68"/>
                    <a:pt x="25" y="68"/>
                  </a:cubicBezTo>
                  <a:cubicBezTo>
                    <a:pt x="25" y="68"/>
                    <a:pt x="26" y="68"/>
                    <a:pt x="26" y="67"/>
                  </a:cubicBezTo>
                  <a:cubicBezTo>
                    <a:pt x="26" y="66"/>
                    <a:pt x="26" y="65"/>
                    <a:pt x="28" y="65"/>
                  </a:cubicBezTo>
                  <a:cubicBezTo>
                    <a:pt x="28" y="63"/>
                    <a:pt x="28" y="62"/>
                    <a:pt x="28" y="60"/>
                  </a:cubicBezTo>
                  <a:cubicBezTo>
                    <a:pt x="29" y="59"/>
                    <a:pt x="28" y="58"/>
                    <a:pt x="28" y="57"/>
                  </a:cubicBezTo>
                  <a:cubicBezTo>
                    <a:pt x="28" y="57"/>
                    <a:pt x="28" y="56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4"/>
                    <a:pt x="28" y="53"/>
                    <a:pt x="29" y="52"/>
                  </a:cubicBezTo>
                  <a:cubicBezTo>
                    <a:pt x="29" y="52"/>
                    <a:pt x="29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51"/>
                    <a:pt x="32" y="51"/>
                    <a:pt x="32" y="51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4" y="49"/>
                    <a:pt x="35" y="48"/>
                    <a:pt x="36" y="47"/>
                  </a:cubicBezTo>
                  <a:cubicBezTo>
                    <a:pt x="37" y="47"/>
                    <a:pt x="37" y="46"/>
                    <a:pt x="38" y="46"/>
                  </a:cubicBezTo>
                  <a:cubicBezTo>
                    <a:pt x="38" y="46"/>
                    <a:pt x="38" y="45"/>
                    <a:pt x="39" y="45"/>
                  </a:cubicBezTo>
                  <a:cubicBezTo>
                    <a:pt x="39" y="44"/>
                    <a:pt x="40" y="44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2" y="42"/>
                    <a:pt x="44" y="41"/>
                    <a:pt x="44" y="40"/>
                  </a:cubicBezTo>
                  <a:cubicBezTo>
                    <a:pt x="44" y="39"/>
                    <a:pt x="45" y="38"/>
                    <a:pt x="46" y="38"/>
                  </a:cubicBezTo>
                  <a:cubicBezTo>
                    <a:pt x="46" y="38"/>
                    <a:pt x="47" y="38"/>
                    <a:pt x="47" y="37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3"/>
                    <a:pt x="48" y="33"/>
                  </a:cubicBezTo>
                  <a:cubicBezTo>
                    <a:pt x="48" y="33"/>
                    <a:pt x="47" y="32"/>
                    <a:pt x="47" y="32"/>
                  </a:cubicBezTo>
                  <a:cubicBezTo>
                    <a:pt x="47" y="31"/>
                    <a:pt x="46" y="30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8"/>
                    <a:pt x="47" y="28"/>
                    <a:pt x="47" y="27"/>
                  </a:cubicBezTo>
                  <a:cubicBezTo>
                    <a:pt x="47" y="27"/>
                    <a:pt x="47" y="27"/>
                    <a:pt x="46" y="27"/>
                  </a:cubicBezTo>
                  <a:cubicBezTo>
                    <a:pt x="46" y="27"/>
                    <a:pt x="45" y="27"/>
                    <a:pt x="45" y="27"/>
                  </a:cubicBezTo>
                  <a:cubicBezTo>
                    <a:pt x="43" y="27"/>
                    <a:pt x="40" y="26"/>
                    <a:pt x="38" y="25"/>
                  </a:cubicBezTo>
                  <a:cubicBezTo>
                    <a:pt x="38" y="24"/>
                    <a:pt x="37" y="24"/>
                    <a:pt x="37" y="24"/>
                  </a:cubicBezTo>
                  <a:cubicBezTo>
                    <a:pt x="36" y="24"/>
                    <a:pt x="35" y="25"/>
                    <a:pt x="35" y="24"/>
                  </a:cubicBezTo>
                  <a:cubicBezTo>
                    <a:pt x="34" y="24"/>
                    <a:pt x="33" y="23"/>
                    <a:pt x="32" y="23"/>
                  </a:cubicBezTo>
                  <a:cubicBezTo>
                    <a:pt x="32" y="23"/>
                    <a:pt x="31" y="22"/>
                    <a:pt x="31" y="22"/>
                  </a:cubicBezTo>
                  <a:cubicBezTo>
                    <a:pt x="31" y="22"/>
                    <a:pt x="30" y="22"/>
                    <a:pt x="30" y="22"/>
                  </a:cubicBezTo>
                  <a:cubicBezTo>
                    <a:pt x="29" y="21"/>
                    <a:pt x="28" y="21"/>
                    <a:pt x="28" y="19"/>
                  </a:cubicBezTo>
                  <a:cubicBezTo>
                    <a:pt x="29" y="18"/>
                    <a:pt x="29" y="17"/>
                    <a:pt x="30" y="16"/>
                  </a:cubicBezTo>
                  <a:cubicBezTo>
                    <a:pt x="30" y="16"/>
                    <a:pt x="29" y="16"/>
                    <a:pt x="29" y="16"/>
                  </a:cubicBezTo>
                  <a:cubicBezTo>
                    <a:pt x="26" y="15"/>
                    <a:pt x="26" y="15"/>
                    <a:pt x="26" y="14"/>
                  </a:cubicBezTo>
                  <a:cubicBezTo>
                    <a:pt x="25" y="13"/>
                    <a:pt x="24" y="10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6" y="8"/>
                    <a:pt x="26" y="8"/>
                  </a:cubicBezTo>
                  <a:cubicBezTo>
                    <a:pt x="26" y="7"/>
                    <a:pt x="25" y="7"/>
                    <a:pt x="26" y="6"/>
                  </a:cubicBezTo>
                  <a:cubicBezTo>
                    <a:pt x="26" y="6"/>
                    <a:pt x="26" y="6"/>
                    <a:pt x="26" y="5"/>
                  </a:cubicBezTo>
                  <a:cubicBezTo>
                    <a:pt x="27" y="5"/>
                    <a:pt x="28" y="4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8" y="1"/>
                    <a:pt x="27" y="1"/>
                  </a:cubicBezTo>
                  <a:cubicBezTo>
                    <a:pt x="27" y="1"/>
                    <a:pt x="26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2"/>
                    <a:pt x="23" y="3"/>
                    <a:pt x="23" y="3"/>
                  </a:cubicBezTo>
                  <a:cubicBezTo>
                    <a:pt x="22" y="4"/>
                    <a:pt x="21" y="4"/>
                    <a:pt x="20" y="4"/>
                  </a:cubicBezTo>
                  <a:cubicBezTo>
                    <a:pt x="19" y="5"/>
                    <a:pt x="18" y="5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15" y="5"/>
                    <a:pt x="15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6" y="8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8" y="10"/>
                    <a:pt x="18" y="10"/>
                  </a:cubicBezTo>
                  <a:cubicBezTo>
                    <a:pt x="18" y="10"/>
                    <a:pt x="19" y="11"/>
                    <a:pt x="19" y="11"/>
                  </a:cubicBezTo>
                  <a:cubicBezTo>
                    <a:pt x="18" y="12"/>
                    <a:pt x="18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5" y="17"/>
                    <a:pt x="14" y="18"/>
                  </a:cubicBezTo>
                  <a:cubicBezTo>
                    <a:pt x="12" y="21"/>
                    <a:pt x="10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7" y="27"/>
                  </a:cubicBezTo>
                  <a:cubicBezTo>
                    <a:pt x="7" y="28"/>
                    <a:pt x="7" y="28"/>
                    <a:pt x="8" y="28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2"/>
                    <a:pt x="7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2"/>
                    <a:pt x="5" y="32"/>
                    <a:pt x="3" y="32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3" y="35"/>
                    <a:pt x="4" y="35"/>
                    <a:pt x="6" y="3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7"/>
                    <a:pt x="4" y="37"/>
                  </a:cubicBezTo>
                  <a:cubicBezTo>
                    <a:pt x="5" y="39"/>
                    <a:pt x="7" y="40"/>
                    <a:pt x="8" y="40"/>
                  </a:cubicBezTo>
                  <a:cubicBezTo>
                    <a:pt x="9" y="40"/>
                    <a:pt x="9" y="39"/>
                    <a:pt x="9" y="38"/>
                  </a:cubicBezTo>
                  <a:cubicBezTo>
                    <a:pt x="10" y="37"/>
                    <a:pt x="10" y="36"/>
                    <a:pt x="11" y="36"/>
                  </a:cubicBezTo>
                  <a:cubicBezTo>
                    <a:pt x="11" y="36"/>
                    <a:pt x="12" y="36"/>
                    <a:pt x="12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8"/>
                    <a:pt x="12" y="42"/>
                    <a:pt x="12" y="47"/>
                  </a:cubicBezTo>
                  <a:cubicBezTo>
                    <a:pt x="13" y="51"/>
                    <a:pt x="14" y="52"/>
                    <a:pt x="15" y="53"/>
                  </a:cubicBezTo>
                  <a:close/>
                  <a:moveTo>
                    <a:pt x="48" y="36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6"/>
                    <a:pt x="48" y="36"/>
                  </a:cubicBezTo>
                  <a:close/>
                  <a:moveTo>
                    <a:pt x="57" y="31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34"/>
                    <a:pt x="58" y="35"/>
                    <a:pt x="58" y="36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6"/>
                    <a:pt x="58" y="36"/>
                    <a:pt x="58" y="35"/>
                  </a:cubicBezTo>
                  <a:cubicBezTo>
                    <a:pt x="58" y="34"/>
                    <a:pt x="58" y="33"/>
                    <a:pt x="60" y="32"/>
                  </a:cubicBezTo>
                  <a:cubicBezTo>
                    <a:pt x="61" y="32"/>
                    <a:pt x="63" y="29"/>
                    <a:pt x="63" y="27"/>
                  </a:cubicBezTo>
                  <a:cubicBezTo>
                    <a:pt x="63" y="25"/>
                    <a:pt x="66" y="24"/>
                    <a:pt x="67" y="24"/>
                  </a:cubicBezTo>
                  <a:cubicBezTo>
                    <a:pt x="67" y="24"/>
                    <a:pt x="68" y="23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7" y="22"/>
                    <a:pt x="67" y="22"/>
                    <a:pt x="66" y="21"/>
                  </a:cubicBezTo>
                  <a:cubicBezTo>
                    <a:pt x="66" y="21"/>
                    <a:pt x="66" y="21"/>
                    <a:pt x="66" y="20"/>
                  </a:cubicBezTo>
                  <a:cubicBezTo>
                    <a:pt x="66" y="20"/>
                    <a:pt x="65" y="19"/>
                    <a:pt x="65" y="19"/>
                  </a:cubicBezTo>
                  <a:cubicBezTo>
                    <a:pt x="65" y="19"/>
                    <a:pt x="64" y="20"/>
                    <a:pt x="63" y="20"/>
                  </a:cubicBezTo>
                  <a:cubicBezTo>
                    <a:pt x="63" y="20"/>
                    <a:pt x="62" y="20"/>
                    <a:pt x="61" y="21"/>
                  </a:cubicBezTo>
                  <a:cubicBezTo>
                    <a:pt x="61" y="21"/>
                    <a:pt x="60" y="21"/>
                    <a:pt x="59" y="22"/>
                  </a:cubicBezTo>
                  <a:cubicBezTo>
                    <a:pt x="58" y="22"/>
                    <a:pt x="57" y="23"/>
                    <a:pt x="57" y="23"/>
                  </a:cubicBezTo>
                  <a:cubicBezTo>
                    <a:pt x="57" y="24"/>
                    <a:pt x="58" y="24"/>
                    <a:pt x="57" y="25"/>
                  </a:cubicBezTo>
                  <a:cubicBezTo>
                    <a:pt x="57" y="25"/>
                    <a:pt x="57" y="26"/>
                    <a:pt x="56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1" y="26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9"/>
                    <a:pt x="53" y="29"/>
                    <a:pt x="55" y="29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1"/>
                    <a:pt x="57" y="31"/>
                  </a:cubicBezTo>
                  <a:cubicBezTo>
                    <a:pt x="56" y="32"/>
                    <a:pt x="55" y="33"/>
                    <a:pt x="55" y="33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6" y="34"/>
                    <a:pt x="56" y="34"/>
                  </a:cubicBezTo>
                  <a:cubicBezTo>
                    <a:pt x="56" y="33"/>
                    <a:pt x="56" y="33"/>
                    <a:pt x="56" y="33"/>
                  </a:cubicBezTo>
                  <a:lnTo>
                    <a:pt x="57" y="31"/>
                  </a:lnTo>
                  <a:close/>
                  <a:moveTo>
                    <a:pt x="48" y="25"/>
                  </a:move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5"/>
                    <a:pt x="49" y="25"/>
                  </a:cubicBezTo>
                  <a:cubicBezTo>
                    <a:pt x="48" y="25"/>
                    <a:pt x="48" y="24"/>
                    <a:pt x="49" y="24"/>
                  </a:cubicBezTo>
                  <a:cubicBezTo>
                    <a:pt x="48" y="24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4"/>
                    <a:pt x="48" y="24"/>
                  </a:cubicBezTo>
                  <a:cubicBezTo>
                    <a:pt x="48" y="25"/>
                    <a:pt x="48" y="25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5" name="Freeform 679"/>
            <p:cNvSpPr>
              <a:spLocks/>
            </p:cNvSpPr>
            <p:nvPr/>
          </p:nvSpPr>
          <p:spPr bwMode="auto">
            <a:xfrm>
              <a:off x="3247127" y="2137940"/>
              <a:ext cx="544512" cy="266699"/>
            </a:xfrm>
            <a:custGeom>
              <a:avLst/>
              <a:gdLst>
                <a:gd name="T0" fmla="*/ 0 w 73"/>
                <a:gd name="T1" fmla="*/ 2147483647 h 36"/>
                <a:gd name="T2" fmla="*/ 2147483647 w 73"/>
                <a:gd name="T3" fmla="*/ 2147483647 h 36"/>
                <a:gd name="T4" fmla="*/ 2147483647 w 73"/>
                <a:gd name="T5" fmla="*/ 2147483647 h 36"/>
                <a:gd name="T6" fmla="*/ 2147483647 w 73"/>
                <a:gd name="T7" fmla="*/ 2147483647 h 36"/>
                <a:gd name="T8" fmla="*/ 2147483647 w 73"/>
                <a:gd name="T9" fmla="*/ 2147483647 h 36"/>
                <a:gd name="T10" fmla="*/ 2147483647 w 73"/>
                <a:gd name="T11" fmla="*/ 2147483647 h 36"/>
                <a:gd name="T12" fmla="*/ 2147483647 w 73"/>
                <a:gd name="T13" fmla="*/ 2147483647 h 36"/>
                <a:gd name="T14" fmla="*/ 2147483647 w 73"/>
                <a:gd name="T15" fmla="*/ 2147483647 h 36"/>
                <a:gd name="T16" fmla="*/ 2147483647 w 73"/>
                <a:gd name="T17" fmla="*/ 2147483647 h 36"/>
                <a:gd name="T18" fmla="*/ 2147483647 w 73"/>
                <a:gd name="T19" fmla="*/ 2147483647 h 36"/>
                <a:gd name="T20" fmla="*/ 2147483647 w 73"/>
                <a:gd name="T21" fmla="*/ 2147483647 h 36"/>
                <a:gd name="T22" fmla="*/ 2147483647 w 73"/>
                <a:gd name="T23" fmla="*/ 2147483647 h 36"/>
                <a:gd name="T24" fmla="*/ 2147483647 w 73"/>
                <a:gd name="T25" fmla="*/ 2147483647 h 36"/>
                <a:gd name="T26" fmla="*/ 2147483647 w 73"/>
                <a:gd name="T27" fmla="*/ 2147483647 h 36"/>
                <a:gd name="T28" fmla="*/ 2147483647 w 73"/>
                <a:gd name="T29" fmla="*/ 2147483647 h 36"/>
                <a:gd name="T30" fmla="*/ 2147483647 w 73"/>
                <a:gd name="T31" fmla="*/ 2147483647 h 36"/>
                <a:gd name="T32" fmla="*/ 2147483647 w 73"/>
                <a:gd name="T33" fmla="*/ 2147483647 h 36"/>
                <a:gd name="T34" fmla="*/ 2147483647 w 73"/>
                <a:gd name="T35" fmla="*/ 2147483647 h 36"/>
                <a:gd name="T36" fmla="*/ 2147483647 w 73"/>
                <a:gd name="T37" fmla="*/ 2147483647 h 36"/>
                <a:gd name="T38" fmla="*/ 2147483647 w 73"/>
                <a:gd name="T39" fmla="*/ 2147483647 h 36"/>
                <a:gd name="T40" fmla="*/ 2147483647 w 73"/>
                <a:gd name="T41" fmla="*/ 2147483647 h 36"/>
                <a:gd name="T42" fmla="*/ 2147483647 w 73"/>
                <a:gd name="T43" fmla="*/ 2147483647 h 36"/>
                <a:gd name="T44" fmla="*/ 2147483647 w 73"/>
                <a:gd name="T45" fmla="*/ 2147483647 h 36"/>
                <a:gd name="T46" fmla="*/ 2147483647 w 73"/>
                <a:gd name="T47" fmla="*/ 2147483647 h 36"/>
                <a:gd name="T48" fmla="*/ 2147483647 w 73"/>
                <a:gd name="T49" fmla="*/ 2147483647 h 36"/>
                <a:gd name="T50" fmla="*/ 2147483647 w 73"/>
                <a:gd name="T51" fmla="*/ 2147483647 h 36"/>
                <a:gd name="T52" fmla="*/ 2147483647 w 73"/>
                <a:gd name="T53" fmla="*/ 2147483647 h 36"/>
                <a:gd name="T54" fmla="*/ 2147483647 w 73"/>
                <a:gd name="T55" fmla="*/ 2147483647 h 36"/>
                <a:gd name="T56" fmla="*/ 2147483647 w 73"/>
                <a:gd name="T57" fmla="*/ 2147483647 h 36"/>
                <a:gd name="T58" fmla="*/ 2147483647 w 73"/>
                <a:gd name="T59" fmla="*/ 2147483647 h 36"/>
                <a:gd name="T60" fmla="*/ 2147483647 w 73"/>
                <a:gd name="T61" fmla="*/ 0 h 36"/>
                <a:gd name="T62" fmla="*/ 2147483647 w 73"/>
                <a:gd name="T63" fmla="*/ 2147483647 h 36"/>
                <a:gd name="T64" fmla="*/ 2147483647 w 73"/>
                <a:gd name="T65" fmla="*/ 2147483647 h 36"/>
                <a:gd name="T66" fmla="*/ 2147483647 w 73"/>
                <a:gd name="T67" fmla="*/ 2147483647 h 36"/>
                <a:gd name="T68" fmla="*/ 2147483647 w 73"/>
                <a:gd name="T69" fmla="*/ 2147483647 h 36"/>
                <a:gd name="T70" fmla="*/ 0 w 73"/>
                <a:gd name="T71" fmla="*/ 2147483647 h 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3" h="36">
                  <a:moveTo>
                    <a:pt x="0" y="12"/>
                  </a:moveTo>
                  <a:cubicBezTo>
                    <a:pt x="0" y="13"/>
                    <a:pt x="1" y="15"/>
                    <a:pt x="3" y="15"/>
                  </a:cubicBezTo>
                  <a:cubicBezTo>
                    <a:pt x="6" y="16"/>
                    <a:pt x="5" y="17"/>
                    <a:pt x="6" y="20"/>
                  </a:cubicBezTo>
                  <a:cubicBezTo>
                    <a:pt x="7" y="20"/>
                    <a:pt x="6" y="24"/>
                    <a:pt x="6" y="24"/>
                  </a:cubicBezTo>
                  <a:cubicBezTo>
                    <a:pt x="8" y="25"/>
                    <a:pt x="11" y="25"/>
                    <a:pt x="12" y="25"/>
                  </a:cubicBezTo>
                  <a:cubicBezTo>
                    <a:pt x="14" y="26"/>
                    <a:pt x="16" y="26"/>
                    <a:pt x="17" y="28"/>
                  </a:cubicBezTo>
                  <a:cubicBezTo>
                    <a:pt x="18" y="29"/>
                    <a:pt x="20" y="32"/>
                    <a:pt x="21" y="32"/>
                  </a:cubicBezTo>
                  <a:cubicBezTo>
                    <a:pt x="24" y="32"/>
                    <a:pt x="26" y="32"/>
                    <a:pt x="29" y="32"/>
                  </a:cubicBezTo>
                  <a:cubicBezTo>
                    <a:pt x="31" y="32"/>
                    <a:pt x="32" y="34"/>
                    <a:pt x="34" y="34"/>
                  </a:cubicBezTo>
                  <a:cubicBezTo>
                    <a:pt x="35" y="34"/>
                    <a:pt x="38" y="36"/>
                    <a:pt x="39" y="36"/>
                  </a:cubicBezTo>
                  <a:cubicBezTo>
                    <a:pt x="41" y="35"/>
                    <a:pt x="44" y="34"/>
                    <a:pt x="46" y="33"/>
                  </a:cubicBezTo>
                  <a:cubicBezTo>
                    <a:pt x="48" y="33"/>
                    <a:pt x="49" y="34"/>
                    <a:pt x="51" y="33"/>
                  </a:cubicBezTo>
                  <a:cubicBezTo>
                    <a:pt x="52" y="32"/>
                    <a:pt x="56" y="29"/>
                    <a:pt x="55" y="29"/>
                  </a:cubicBezTo>
                  <a:cubicBezTo>
                    <a:pt x="55" y="27"/>
                    <a:pt x="54" y="25"/>
                    <a:pt x="56" y="25"/>
                  </a:cubicBezTo>
                  <a:cubicBezTo>
                    <a:pt x="57" y="25"/>
                    <a:pt x="58" y="26"/>
                    <a:pt x="59" y="26"/>
                  </a:cubicBezTo>
                  <a:cubicBezTo>
                    <a:pt x="60" y="26"/>
                    <a:pt x="61" y="24"/>
                    <a:pt x="62" y="23"/>
                  </a:cubicBezTo>
                  <a:cubicBezTo>
                    <a:pt x="63" y="23"/>
                    <a:pt x="63" y="23"/>
                    <a:pt x="64" y="23"/>
                  </a:cubicBezTo>
                  <a:cubicBezTo>
                    <a:pt x="65" y="22"/>
                    <a:pt x="66" y="21"/>
                    <a:pt x="67" y="20"/>
                  </a:cubicBezTo>
                  <a:cubicBezTo>
                    <a:pt x="68" y="19"/>
                    <a:pt x="72" y="19"/>
                    <a:pt x="73" y="19"/>
                  </a:cubicBezTo>
                  <a:cubicBezTo>
                    <a:pt x="72" y="19"/>
                    <a:pt x="72" y="18"/>
                    <a:pt x="72" y="17"/>
                  </a:cubicBezTo>
                  <a:cubicBezTo>
                    <a:pt x="72" y="16"/>
                    <a:pt x="71" y="16"/>
                    <a:pt x="70" y="15"/>
                  </a:cubicBezTo>
                  <a:cubicBezTo>
                    <a:pt x="70" y="15"/>
                    <a:pt x="67" y="16"/>
                    <a:pt x="66" y="16"/>
                  </a:cubicBezTo>
                  <a:cubicBezTo>
                    <a:pt x="64" y="16"/>
                    <a:pt x="64" y="15"/>
                    <a:pt x="64" y="13"/>
                  </a:cubicBezTo>
                  <a:cubicBezTo>
                    <a:pt x="64" y="11"/>
                    <a:pt x="65" y="10"/>
                    <a:pt x="66" y="8"/>
                  </a:cubicBezTo>
                  <a:cubicBezTo>
                    <a:pt x="64" y="9"/>
                    <a:pt x="62" y="7"/>
                    <a:pt x="61" y="7"/>
                  </a:cubicBezTo>
                  <a:cubicBezTo>
                    <a:pt x="60" y="8"/>
                    <a:pt x="59" y="9"/>
                    <a:pt x="57" y="10"/>
                  </a:cubicBezTo>
                  <a:cubicBezTo>
                    <a:pt x="55" y="10"/>
                    <a:pt x="50" y="12"/>
                    <a:pt x="48" y="10"/>
                  </a:cubicBezTo>
                  <a:cubicBezTo>
                    <a:pt x="46" y="8"/>
                    <a:pt x="41" y="5"/>
                    <a:pt x="39" y="6"/>
                  </a:cubicBezTo>
                  <a:cubicBezTo>
                    <a:pt x="37" y="7"/>
                    <a:pt x="36" y="7"/>
                    <a:pt x="34" y="6"/>
                  </a:cubicBezTo>
                  <a:cubicBezTo>
                    <a:pt x="32" y="5"/>
                    <a:pt x="33" y="3"/>
                    <a:pt x="31" y="2"/>
                  </a:cubicBezTo>
                  <a:cubicBezTo>
                    <a:pt x="30" y="2"/>
                    <a:pt x="27" y="0"/>
                    <a:pt x="26" y="0"/>
                  </a:cubicBezTo>
                  <a:cubicBezTo>
                    <a:pt x="24" y="2"/>
                    <a:pt x="23" y="2"/>
                    <a:pt x="23" y="4"/>
                  </a:cubicBezTo>
                  <a:cubicBezTo>
                    <a:pt x="24" y="9"/>
                    <a:pt x="21" y="8"/>
                    <a:pt x="17" y="8"/>
                  </a:cubicBezTo>
                  <a:cubicBezTo>
                    <a:pt x="16" y="8"/>
                    <a:pt x="15" y="6"/>
                    <a:pt x="14" y="6"/>
                  </a:cubicBezTo>
                  <a:cubicBezTo>
                    <a:pt x="13" y="6"/>
                    <a:pt x="10" y="5"/>
                    <a:pt x="9" y="6"/>
                  </a:cubicBezTo>
                  <a:cubicBezTo>
                    <a:pt x="6" y="7"/>
                    <a:pt x="1" y="9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6" name="Freeform 680"/>
            <p:cNvSpPr>
              <a:spLocks noEditPoints="1"/>
            </p:cNvSpPr>
            <p:nvPr/>
          </p:nvSpPr>
          <p:spPr bwMode="auto">
            <a:xfrm>
              <a:off x="3240778" y="2128415"/>
              <a:ext cx="557212" cy="276225"/>
            </a:xfrm>
            <a:custGeom>
              <a:avLst/>
              <a:gdLst>
                <a:gd name="T0" fmla="*/ 2147483647 w 75"/>
                <a:gd name="T1" fmla="*/ 2147483647 h 37"/>
                <a:gd name="T2" fmla="*/ 2147483647 w 75"/>
                <a:gd name="T3" fmla="*/ 2147483647 h 37"/>
                <a:gd name="T4" fmla="*/ 2147483647 w 75"/>
                <a:gd name="T5" fmla="*/ 2147483647 h 37"/>
                <a:gd name="T6" fmla="*/ 2147483647 w 75"/>
                <a:gd name="T7" fmla="*/ 2147483647 h 37"/>
                <a:gd name="T8" fmla="*/ 2147483647 w 75"/>
                <a:gd name="T9" fmla="*/ 2147483647 h 37"/>
                <a:gd name="T10" fmla="*/ 0 w 75"/>
                <a:gd name="T11" fmla="*/ 2147483647 h 37"/>
                <a:gd name="T12" fmla="*/ 2147483647 w 75"/>
                <a:gd name="T13" fmla="*/ 2147483647 h 37"/>
                <a:gd name="T14" fmla="*/ 2147483647 w 75"/>
                <a:gd name="T15" fmla="*/ 2147483647 h 37"/>
                <a:gd name="T16" fmla="*/ 2147483647 w 75"/>
                <a:gd name="T17" fmla="*/ 2147483647 h 37"/>
                <a:gd name="T18" fmla="*/ 2147483647 w 75"/>
                <a:gd name="T19" fmla="*/ 2147483647 h 37"/>
                <a:gd name="T20" fmla="*/ 2147483647 w 75"/>
                <a:gd name="T21" fmla="*/ 2147483647 h 37"/>
                <a:gd name="T22" fmla="*/ 2147483647 w 75"/>
                <a:gd name="T23" fmla="*/ 2147483647 h 37"/>
                <a:gd name="T24" fmla="*/ 2147483647 w 75"/>
                <a:gd name="T25" fmla="*/ 2147483647 h 37"/>
                <a:gd name="T26" fmla="*/ 2147483647 w 75"/>
                <a:gd name="T27" fmla="*/ 2147483647 h 37"/>
                <a:gd name="T28" fmla="*/ 2147483647 w 75"/>
                <a:gd name="T29" fmla="*/ 2147483647 h 37"/>
                <a:gd name="T30" fmla="*/ 2147483647 w 75"/>
                <a:gd name="T31" fmla="*/ 2147483647 h 37"/>
                <a:gd name="T32" fmla="*/ 2147483647 w 75"/>
                <a:gd name="T33" fmla="*/ 2147483647 h 37"/>
                <a:gd name="T34" fmla="*/ 2147483647 w 75"/>
                <a:gd name="T35" fmla="*/ 2147483647 h 37"/>
                <a:gd name="T36" fmla="*/ 2147483647 w 75"/>
                <a:gd name="T37" fmla="*/ 2147483647 h 37"/>
                <a:gd name="T38" fmla="*/ 2147483647 w 75"/>
                <a:gd name="T39" fmla="*/ 2147483647 h 37"/>
                <a:gd name="T40" fmla="*/ 2147483647 w 75"/>
                <a:gd name="T41" fmla="*/ 2147483647 h 37"/>
                <a:gd name="T42" fmla="*/ 2147483647 w 75"/>
                <a:gd name="T43" fmla="*/ 2147483647 h 37"/>
                <a:gd name="T44" fmla="*/ 2147483647 w 75"/>
                <a:gd name="T45" fmla="*/ 2147483647 h 37"/>
                <a:gd name="T46" fmla="*/ 2147483647 w 75"/>
                <a:gd name="T47" fmla="*/ 2147483647 h 37"/>
                <a:gd name="T48" fmla="*/ 2147483647 w 75"/>
                <a:gd name="T49" fmla="*/ 2147483647 h 37"/>
                <a:gd name="T50" fmla="*/ 2147483647 w 75"/>
                <a:gd name="T51" fmla="*/ 2147483647 h 37"/>
                <a:gd name="T52" fmla="*/ 2147483647 w 75"/>
                <a:gd name="T53" fmla="*/ 2147483647 h 37"/>
                <a:gd name="T54" fmla="*/ 2147483647 w 75"/>
                <a:gd name="T55" fmla="*/ 2147483647 h 37"/>
                <a:gd name="T56" fmla="*/ 2147483647 w 75"/>
                <a:gd name="T57" fmla="*/ 2147483647 h 37"/>
                <a:gd name="T58" fmla="*/ 2147483647 w 75"/>
                <a:gd name="T59" fmla="*/ 2147483647 h 37"/>
                <a:gd name="T60" fmla="*/ 2147483647 w 75"/>
                <a:gd name="T61" fmla="*/ 2147483647 h 37"/>
                <a:gd name="T62" fmla="*/ 2147483647 w 75"/>
                <a:gd name="T63" fmla="*/ 2147483647 h 37"/>
                <a:gd name="T64" fmla="*/ 2147483647 w 75"/>
                <a:gd name="T65" fmla="*/ 2147483647 h 37"/>
                <a:gd name="T66" fmla="*/ 2147483647 w 75"/>
                <a:gd name="T67" fmla="*/ 2147483647 h 37"/>
                <a:gd name="T68" fmla="*/ 2147483647 w 75"/>
                <a:gd name="T69" fmla="*/ 2147483647 h 37"/>
                <a:gd name="T70" fmla="*/ 2147483647 w 75"/>
                <a:gd name="T71" fmla="*/ 2147483647 h 37"/>
                <a:gd name="T72" fmla="*/ 2147483647 w 75"/>
                <a:gd name="T73" fmla="*/ 2147483647 h 37"/>
                <a:gd name="T74" fmla="*/ 2147483647 w 75"/>
                <a:gd name="T75" fmla="*/ 2147483647 h 37"/>
                <a:gd name="T76" fmla="*/ 2147483647 w 75"/>
                <a:gd name="T77" fmla="*/ 2147483647 h 37"/>
                <a:gd name="T78" fmla="*/ 2147483647 w 75"/>
                <a:gd name="T79" fmla="*/ 2147483647 h 37"/>
                <a:gd name="T80" fmla="*/ 2147483647 w 75"/>
                <a:gd name="T81" fmla="*/ 2147483647 h 37"/>
                <a:gd name="T82" fmla="*/ 2147483647 w 75"/>
                <a:gd name="T83" fmla="*/ 2147483647 h 37"/>
                <a:gd name="T84" fmla="*/ 2147483647 w 75"/>
                <a:gd name="T85" fmla="*/ 2147483647 h 37"/>
                <a:gd name="T86" fmla="*/ 2147483647 w 75"/>
                <a:gd name="T87" fmla="*/ 2147483647 h 37"/>
                <a:gd name="T88" fmla="*/ 2147483647 w 75"/>
                <a:gd name="T89" fmla="*/ 2147483647 h 37"/>
                <a:gd name="T90" fmla="*/ 2147483647 w 75"/>
                <a:gd name="T91" fmla="*/ 2147483647 h 37"/>
                <a:gd name="T92" fmla="*/ 2147483647 w 75"/>
                <a:gd name="T93" fmla="*/ 2147483647 h 37"/>
                <a:gd name="T94" fmla="*/ 2147483647 w 75"/>
                <a:gd name="T95" fmla="*/ 2147483647 h 37"/>
                <a:gd name="T96" fmla="*/ 2147483647 w 75"/>
                <a:gd name="T97" fmla="*/ 2147483647 h 37"/>
                <a:gd name="T98" fmla="*/ 2147483647 w 75"/>
                <a:gd name="T99" fmla="*/ 2147483647 h 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5" h="37">
                  <a:moveTo>
                    <a:pt x="40" y="37"/>
                  </a:moveTo>
                  <a:cubicBezTo>
                    <a:pt x="39" y="37"/>
                    <a:pt x="37" y="37"/>
                    <a:pt x="36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3" y="35"/>
                    <a:pt x="32" y="35"/>
                  </a:cubicBezTo>
                  <a:cubicBezTo>
                    <a:pt x="32" y="34"/>
                    <a:pt x="31" y="34"/>
                    <a:pt x="30" y="34"/>
                  </a:cubicBezTo>
                  <a:cubicBezTo>
                    <a:pt x="27" y="34"/>
                    <a:pt x="25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0" y="32"/>
                    <a:pt x="18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28"/>
                    <a:pt x="16" y="28"/>
                    <a:pt x="14" y="27"/>
                  </a:cubicBezTo>
                  <a:cubicBezTo>
                    <a:pt x="14" y="27"/>
                    <a:pt x="13" y="27"/>
                    <a:pt x="13" y="27"/>
                  </a:cubicBezTo>
                  <a:cubicBezTo>
                    <a:pt x="12" y="26"/>
                    <a:pt x="11" y="26"/>
                    <a:pt x="10" y="26"/>
                  </a:cubicBezTo>
                  <a:cubicBezTo>
                    <a:pt x="9" y="26"/>
                    <a:pt x="8" y="26"/>
                    <a:pt x="7" y="26"/>
                  </a:cubicBezTo>
                  <a:cubicBezTo>
                    <a:pt x="7" y="25"/>
                    <a:pt x="7" y="25"/>
                    <a:pt x="7" y="24"/>
                  </a:cubicBezTo>
                  <a:cubicBezTo>
                    <a:pt x="7" y="23"/>
                    <a:pt x="7" y="21"/>
                    <a:pt x="7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8"/>
                    <a:pt x="6" y="17"/>
                    <a:pt x="4" y="17"/>
                  </a:cubicBezTo>
                  <a:cubicBezTo>
                    <a:pt x="2" y="17"/>
                    <a:pt x="1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9"/>
                    <a:pt x="6" y="8"/>
                    <a:pt x="10" y="6"/>
                  </a:cubicBezTo>
                  <a:cubicBezTo>
                    <a:pt x="11" y="6"/>
                    <a:pt x="12" y="6"/>
                    <a:pt x="14" y="6"/>
                  </a:cubicBezTo>
                  <a:cubicBezTo>
                    <a:pt x="14" y="7"/>
                    <a:pt x="15" y="7"/>
                    <a:pt x="15" y="7"/>
                  </a:cubicBezTo>
                  <a:cubicBezTo>
                    <a:pt x="16" y="7"/>
                    <a:pt x="16" y="7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20" y="8"/>
                    <a:pt x="21" y="8"/>
                    <a:pt x="21" y="8"/>
                  </a:cubicBezTo>
                  <a:cubicBezTo>
                    <a:pt x="23" y="8"/>
                    <a:pt x="23" y="8"/>
                    <a:pt x="24" y="8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3" y="3"/>
                    <a:pt x="24" y="2"/>
                    <a:pt x="26" y="2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7" y="1"/>
                    <a:pt x="27" y="0"/>
                    <a:pt x="27" y="0"/>
                  </a:cubicBezTo>
                  <a:cubicBezTo>
                    <a:pt x="28" y="0"/>
                    <a:pt x="30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4" y="3"/>
                    <a:pt x="34" y="4"/>
                    <a:pt x="34" y="5"/>
                  </a:cubicBezTo>
                  <a:cubicBezTo>
                    <a:pt x="34" y="5"/>
                    <a:pt x="35" y="6"/>
                    <a:pt x="35" y="6"/>
                  </a:cubicBezTo>
                  <a:cubicBezTo>
                    <a:pt x="37" y="8"/>
                    <a:pt x="37" y="7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1" y="5"/>
                    <a:pt x="45" y="7"/>
                    <a:pt x="49" y="10"/>
                  </a:cubicBezTo>
                  <a:cubicBezTo>
                    <a:pt x="50" y="11"/>
                    <a:pt x="51" y="11"/>
                    <a:pt x="52" y="11"/>
                  </a:cubicBezTo>
                  <a:cubicBezTo>
                    <a:pt x="54" y="11"/>
                    <a:pt x="56" y="11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9" y="10"/>
                    <a:pt x="60" y="9"/>
                    <a:pt x="61" y="9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3" y="7"/>
                    <a:pt x="63" y="8"/>
                    <a:pt x="64" y="8"/>
                  </a:cubicBezTo>
                  <a:cubicBezTo>
                    <a:pt x="65" y="8"/>
                    <a:pt x="66" y="9"/>
                    <a:pt x="67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6" y="11"/>
                    <a:pt x="66" y="12"/>
                    <a:pt x="65" y="14"/>
                  </a:cubicBezTo>
                  <a:cubicBezTo>
                    <a:pt x="65" y="16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8" y="17"/>
                    <a:pt x="69" y="16"/>
                    <a:pt x="69" y="16"/>
                  </a:cubicBezTo>
                  <a:cubicBezTo>
                    <a:pt x="70" y="16"/>
                    <a:pt x="71" y="15"/>
                    <a:pt x="71" y="15"/>
                  </a:cubicBezTo>
                  <a:cubicBezTo>
                    <a:pt x="71" y="15"/>
                    <a:pt x="72" y="15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7"/>
                    <a:pt x="74" y="17"/>
                    <a:pt x="74" y="18"/>
                  </a:cubicBezTo>
                  <a:cubicBezTo>
                    <a:pt x="74" y="19"/>
                    <a:pt x="74" y="19"/>
                    <a:pt x="74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1"/>
                    <a:pt x="74" y="21"/>
                    <a:pt x="73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1"/>
                    <a:pt x="72" y="21"/>
                    <a:pt x="71" y="21"/>
                  </a:cubicBezTo>
                  <a:cubicBezTo>
                    <a:pt x="69" y="21"/>
                    <a:pt x="68" y="21"/>
                    <a:pt x="68" y="21"/>
                  </a:cubicBezTo>
                  <a:cubicBezTo>
                    <a:pt x="68" y="22"/>
                    <a:pt x="68" y="22"/>
                    <a:pt x="67" y="22"/>
                  </a:cubicBezTo>
                  <a:cubicBezTo>
                    <a:pt x="67" y="23"/>
                    <a:pt x="66" y="24"/>
                    <a:pt x="65" y="24"/>
                  </a:cubicBezTo>
                  <a:cubicBezTo>
                    <a:pt x="65" y="24"/>
                    <a:pt x="65" y="25"/>
                    <a:pt x="64" y="25"/>
                  </a:cubicBezTo>
                  <a:cubicBezTo>
                    <a:pt x="64" y="25"/>
                    <a:pt x="64" y="25"/>
                    <a:pt x="63" y="25"/>
                  </a:cubicBezTo>
                  <a:cubicBezTo>
                    <a:pt x="63" y="25"/>
                    <a:pt x="63" y="25"/>
                    <a:pt x="63" y="26"/>
                  </a:cubicBezTo>
                  <a:cubicBezTo>
                    <a:pt x="62" y="27"/>
                    <a:pt x="61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59" y="27"/>
                    <a:pt x="59" y="27"/>
                  </a:cubicBezTo>
                  <a:cubicBezTo>
                    <a:pt x="58" y="27"/>
                    <a:pt x="58" y="26"/>
                    <a:pt x="58" y="26"/>
                  </a:cubicBezTo>
                  <a:cubicBezTo>
                    <a:pt x="57" y="26"/>
                    <a:pt x="57" y="27"/>
                    <a:pt x="57" y="27"/>
                  </a:cubicBezTo>
                  <a:cubicBezTo>
                    <a:pt x="56" y="28"/>
                    <a:pt x="56" y="29"/>
                    <a:pt x="57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3" y="34"/>
                    <a:pt x="53" y="34"/>
                  </a:cubicBezTo>
                  <a:cubicBezTo>
                    <a:pt x="51" y="35"/>
                    <a:pt x="50" y="35"/>
                    <a:pt x="50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7" y="35"/>
                    <a:pt x="47" y="35"/>
                  </a:cubicBezTo>
                  <a:cubicBezTo>
                    <a:pt x="45" y="35"/>
                    <a:pt x="44" y="36"/>
                    <a:pt x="43" y="36"/>
                  </a:cubicBezTo>
                  <a:cubicBezTo>
                    <a:pt x="42" y="37"/>
                    <a:pt x="41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lose/>
                  <a:moveTo>
                    <a:pt x="30" y="32"/>
                  </a:moveTo>
                  <a:cubicBezTo>
                    <a:pt x="31" y="32"/>
                    <a:pt x="32" y="33"/>
                    <a:pt x="33" y="34"/>
                  </a:cubicBezTo>
                  <a:cubicBezTo>
                    <a:pt x="34" y="34"/>
                    <a:pt x="34" y="34"/>
                    <a:pt x="35" y="35"/>
                  </a:cubicBezTo>
                  <a:cubicBezTo>
                    <a:pt x="35" y="35"/>
                    <a:pt x="36" y="35"/>
                    <a:pt x="36" y="35"/>
                  </a:cubicBezTo>
                  <a:cubicBezTo>
                    <a:pt x="37" y="36"/>
                    <a:pt x="39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2" y="35"/>
                  </a:cubicBezTo>
                  <a:cubicBezTo>
                    <a:pt x="44" y="35"/>
                    <a:pt x="45" y="34"/>
                    <a:pt x="47" y="34"/>
                  </a:cubicBezTo>
                  <a:cubicBezTo>
                    <a:pt x="47" y="34"/>
                    <a:pt x="48" y="34"/>
                    <a:pt x="49" y="34"/>
                  </a:cubicBezTo>
                  <a:cubicBezTo>
                    <a:pt x="50" y="34"/>
                    <a:pt x="51" y="34"/>
                    <a:pt x="52" y="33"/>
                  </a:cubicBezTo>
                  <a:cubicBezTo>
                    <a:pt x="53" y="33"/>
                    <a:pt x="55" y="31"/>
                    <a:pt x="56" y="30"/>
                  </a:cubicBezTo>
                  <a:cubicBezTo>
                    <a:pt x="55" y="29"/>
                    <a:pt x="55" y="28"/>
                    <a:pt x="55" y="27"/>
                  </a:cubicBezTo>
                  <a:cubicBezTo>
                    <a:pt x="56" y="26"/>
                    <a:pt x="56" y="25"/>
                    <a:pt x="57" y="25"/>
                  </a:cubicBezTo>
                  <a:cubicBezTo>
                    <a:pt x="58" y="25"/>
                    <a:pt x="59" y="25"/>
                    <a:pt x="59" y="26"/>
                  </a:cubicBezTo>
                  <a:cubicBezTo>
                    <a:pt x="59" y="26"/>
                    <a:pt x="60" y="26"/>
                    <a:pt x="60" y="26"/>
                  </a:cubicBezTo>
                  <a:cubicBezTo>
                    <a:pt x="61" y="26"/>
                    <a:pt x="61" y="25"/>
                    <a:pt x="62" y="25"/>
                  </a:cubicBezTo>
                  <a:cubicBezTo>
                    <a:pt x="62" y="24"/>
                    <a:pt x="62" y="24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4" y="23"/>
                    <a:pt x="65" y="23"/>
                    <a:pt x="65" y="23"/>
                  </a:cubicBezTo>
                  <a:cubicBezTo>
                    <a:pt x="65" y="23"/>
                    <a:pt x="66" y="22"/>
                    <a:pt x="66" y="22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8" y="20"/>
                    <a:pt x="69" y="20"/>
                    <a:pt x="71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19"/>
                    <a:pt x="73" y="19"/>
                    <a:pt x="73" y="18"/>
                  </a:cubicBezTo>
                  <a:cubicBezTo>
                    <a:pt x="73" y="18"/>
                    <a:pt x="72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0" y="17"/>
                    <a:pt x="70" y="17"/>
                  </a:cubicBezTo>
                  <a:cubicBezTo>
                    <a:pt x="69" y="17"/>
                    <a:pt x="68" y="18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4" y="18"/>
                    <a:pt x="64" y="16"/>
                    <a:pt x="64" y="14"/>
                  </a:cubicBezTo>
                  <a:cubicBezTo>
                    <a:pt x="64" y="12"/>
                    <a:pt x="65" y="11"/>
                    <a:pt x="66" y="10"/>
                  </a:cubicBezTo>
                  <a:cubicBezTo>
                    <a:pt x="65" y="10"/>
                    <a:pt x="64" y="9"/>
                    <a:pt x="64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1" y="10"/>
                    <a:pt x="60" y="11"/>
                    <a:pt x="59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2"/>
                    <a:pt x="55" y="12"/>
                    <a:pt x="52" y="12"/>
                  </a:cubicBezTo>
                  <a:cubicBezTo>
                    <a:pt x="51" y="12"/>
                    <a:pt x="49" y="12"/>
                    <a:pt x="48" y="11"/>
                  </a:cubicBezTo>
                  <a:cubicBezTo>
                    <a:pt x="44" y="8"/>
                    <a:pt x="41" y="7"/>
                    <a:pt x="40" y="7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8" y="8"/>
                    <a:pt x="36" y="9"/>
                    <a:pt x="34" y="7"/>
                  </a:cubicBezTo>
                  <a:cubicBezTo>
                    <a:pt x="34" y="7"/>
                    <a:pt x="33" y="6"/>
                    <a:pt x="33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2" y="3"/>
                    <a:pt x="31" y="3"/>
                    <a:pt x="31" y="3"/>
                  </a:cubicBezTo>
                  <a:cubicBezTo>
                    <a:pt x="30" y="3"/>
                    <a:pt x="28" y="2"/>
                    <a:pt x="27" y="2"/>
                  </a:cubicBezTo>
                  <a:cubicBezTo>
                    <a:pt x="27" y="2"/>
                    <a:pt x="27" y="2"/>
                    <a:pt x="26" y="2"/>
                  </a:cubicBezTo>
                  <a:cubicBezTo>
                    <a:pt x="25" y="3"/>
                    <a:pt x="25" y="4"/>
                    <a:pt x="25" y="5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4" y="9"/>
                    <a:pt x="23" y="10"/>
                    <a:pt x="21" y="10"/>
                  </a:cubicBezTo>
                  <a:cubicBezTo>
                    <a:pt x="21" y="10"/>
                    <a:pt x="20" y="10"/>
                    <a:pt x="20" y="9"/>
                  </a:cubicBezTo>
                  <a:cubicBezTo>
                    <a:pt x="19" y="9"/>
                    <a:pt x="19" y="9"/>
                    <a:pt x="18" y="9"/>
                  </a:cubicBezTo>
                  <a:cubicBezTo>
                    <a:pt x="17" y="9"/>
                    <a:pt x="16" y="9"/>
                    <a:pt x="16" y="8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8"/>
                    <a:pt x="14" y="8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8" y="8"/>
                    <a:pt x="3" y="10"/>
                    <a:pt x="1" y="13"/>
                  </a:cubicBezTo>
                  <a:cubicBezTo>
                    <a:pt x="2" y="14"/>
                    <a:pt x="3" y="15"/>
                    <a:pt x="4" y="16"/>
                  </a:cubicBezTo>
                  <a:cubicBezTo>
                    <a:pt x="7" y="16"/>
                    <a:pt x="7" y="17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2"/>
                    <a:pt x="8" y="24"/>
                  </a:cubicBezTo>
                  <a:cubicBezTo>
                    <a:pt x="8" y="24"/>
                    <a:pt x="8" y="24"/>
                    <a:pt x="8" y="25"/>
                  </a:cubicBezTo>
                  <a:cubicBezTo>
                    <a:pt x="9" y="25"/>
                    <a:pt x="9" y="25"/>
                    <a:pt x="10" y="25"/>
                  </a:cubicBezTo>
                  <a:cubicBezTo>
                    <a:pt x="11" y="25"/>
                    <a:pt x="12" y="25"/>
                    <a:pt x="13" y="26"/>
                  </a:cubicBezTo>
                  <a:cubicBezTo>
                    <a:pt x="14" y="26"/>
                    <a:pt x="14" y="26"/>
                    <a:pt x="15" y="26"/>
                  </a:cubicBezTo>
                  <a:cubicBezTo>
                    <a:pt x="16" y="27"/>
                    <a:pt x="18" y="27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1" y="32"/>
                    <a:pt x="22" y="33"/>
                    <a:pt x="22" y="33"/>
                  </a:cubicBezTo>
                  <a:cubicBezTo>
                    <a:pt x="25" y="33"/>
                    <a:pt x="27" y="33"/>
                    <a:pt x="3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7" name="Freeform 681"/>
            <p:cNvSpPr>
              <a:spLocks/>
            </p:cNvSpPr>
            <p:nvPr/>
          </p:nvSpPr>
          <p:spPr bwMode="auto">
            <a:xfrm>
              <a:off x="2116829" y="1898228"/>
              <a:ext cx="103188" cy="76200"/>
            </a:xfrm>
            <a:custGeom>
              <a:avLst/>
              <a:gdLst>
                <a:gd name="T0" fmla="*/ 2147483647 w 14"/>
                <a:gd name="T1" fmla="*/ 2147483647 h 10"/>
                <a:gd name="T2" fmla="*/ 2147483647 w 14"/>
                <a:gd name="T3" fmla="*/ 2147483647 h 10"/>
                <a:gd name="T4" fmla="*/ 2147483647 w 14"/>
                <a:gd name="T5" fmla="*/ 2147483647 h 10"/>
                <a:gd name="T6" fmla="*/ 2147483647 w 14"/>
                <a:gd name="T7" fmla="*/ 0 h 10"/>
                <a:gd name="T8" fmla="*/ 2147483647 w 14"/>
                <a:gd name="T9" fmla="*/ 2147483647 h 10"/>
                <a:gd name="T10" fmla="*/ 2147483647 w 14"/>
                <a:gd name="T11" fmla="*/ 2147483647 h 10"/>
                <a:gd name="T12" fmla="*/ 2147483647 w 14"/>
                <a:gd name="T13" fmla="*/ 2147483647 h 10"/>
                <a:gd name="T14" fmla="*/ 2147483647 w 14"/>
                <a:gd name="T15" fmla="*/ 2147483647 h 10"/>
                <a:gd name="T16" fmla="*/ 2147483647 w 14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0">
                  <a:moveTo>
                    <a:pt x="12" y="10"/>
                  </a:moveTo>
                  <a:cubicBezTo>
                    <a:pt x="13" y="8"/>
                    <a:pt x="12" y="8"/>
                    <a:pt x="12" y="6"/>
                  </a:cubicBezTo>
                  <a:cubicBezTo>
                    <a:pt x="11" y="3"/>
                    <a:pt x="12" y="5"/>
                    <a:pt x="13" y="4"/>
                  </a:cubicBezTo>
                  <a:cubicBezTo>
                    <a:pt x="14" y="3"/>
                    <a:pt x="14" y="1"/>
                    <a:pt x="13" y="0"/>
                  </a:cubicBezTo>
                  <a:cubicBezTo>
                    <a:pt x="14" y="4"/>
                    <a:pt x="9" y="1"/>
                    <a:pt x="8" y="1"/>
                  </a:cubicBezTo>
                  <a:cubicBezTo>
                    <a:pt x="7" y="1"/>
                    <a:pt x="0" y="4"/>
                    <a:pt x="3" y="5"/>
                  </a:cubicBezTo>
                  <a:cubicBezTo>
                    <a:pt x="2" y="6"/>
                    <a:pt x="4" y="7"/>
                    <a:pt x="5" y="7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8" y="8"/>
                    <a:pt x="9" y="10"/>
                    <a:pt x="1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8" name="Freeform 682"/>
            <p:cNvSpPr>
              <a:spLocks noEditPoints="1"/>
            </p:cNvSpPr>
            <p:nvPr/>
          </p:nvSpPr>
          <p:spPr bwMode="auto">
            <a:xfrm>
              <a:off x="2132704" y="1891878"/>
              <a:ext cx="93663" cy="88900"/>
            </a:xfrm>
            <a:custGeom>
              <a:avLst/>
              <a:gdLst>
                <a:gd name="T0" fmla="*/ 2147483647 w 13"/>
                <a:gd name="T1" fmla="*/ 2147483647 h 12"/>
                <a:gd name="T2" fmla="*/ 2147483647 w 13"/>
                <a:gd name="T3" fmla="*/ 2147483647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2147483647 w 13"/>
                <a:gd name="T9" fmla="*/ 2147483647 h 12"/>
                <a:gd name="T10" fmla="*/ 2147483647 w 13"/>
                <a:gd name="T11" fmla="*/ 2147483647 h 12"/>
                <a:gd name="T12" fmla="*/ 2147483647 w 13"/>
                <a:gd name="T13" fmla="*/ 2147483647 h 12"/>
                <a:gd name="T14" fmla="*/ 0 w 13"/>
                <a:gd name="T15" fmla="*/ 2147483647 h 12"/>
                <a:gd name="T16" fmla="*/ 0 w 13"/>
                <a:gd name="T17" fmla="*/ 2147483647 h 12"/>
                <a:gd name="T18" fmla="*/ 0 w 13"/>
                <a:gd name="T19" fmla="*/ 2147483647 h 12"/>
                <a:gd name="T20" fmla="*/ 2147483647 w 13"/>
                <a:gd name="T21" fmla="*/ 2147483647 h 12"/>
                <a:gd name="T22" fmla="*/ 2147483647 w 13"/>
                <a:gd name="T23" fmla="*/ 2147483647 h 12"/>
                <a:gd name="T24" fmla="*/ 2147483647 w 13"/>
                <a:gd name="T25" fmla="*/ 2147483647 h 12"/>
                <a:gd name="T26" fmla="*/ 2147483647 w 13"/>
                <a:gd name="T27" fmla="*/ 2147483647 h 12"/>
                <a:gd name="T28" fmla="*/ 2147483647 w 13"/>
                <a:gd name="T29" fmla="*/ 2147483647 h 12"/>
                <a:gd name="T30" fmla="*/ 2147483647 w 13"/>
                <a:gd name="T31" fmla="*/ 0 h 12"/>
                <a:gd name="T32" fmla="*/ 2147483647 w 13"/>
                <a:gd name="T33" fmla="*/ 2147483647 h 12"/>
                <a:gd name="T34" fmla="*/ 2147483647 w 13"/>
                <a:gd name="T35" fmla="*/ 2147483647 h 12"/>
                <a:gd name="T36" fmla="*/ 2147483647 w 13"/>
                <a:gd name="T37" fmla="*/ 2147483647 h 12"/>
                <a:gd name="T38" fmla="*/ 2147483647 w 13"/>
                <a:gd name="T39" fmla="*/ 2147483647 h 12"/>
                <a:gd name="T40" fmla="*/ 2147483647 w 13"/>
                <a:gd name="T41" fmla="*/ 2147483647 h 12"/>
                <a:gd name="T42" fmla="*/ 2147483647 w 13"/>
                <a:gd name="T43" fmla="*/ 2147483647 h 12"/>
                <a:gd name="T44" fmla="*/ 2147483647 w 13"/>
                <a:gd name="T45" fmla="*/ 2147483647 h 12"/>
                <a:gd name="T46" fmla="*/ 2147483647 w 13"/>
                <a:gd name="T47" fmla="*/ 2147483647 h 12"/>
                <a:gd name="T48" fmla="*/ 2147483647 w 13"/>
                <a:gd name="T49" fmla="*/ 2147483647 h 12"/>
                <a:gd name="T50" fmla="*/ 2147483647 w 13"/>
                <a:gd name="T51" fmla="*/ 2147483647 h 12"/>
                <a:gd name="T52" fmla="*/ 2147483647 w 13"/>
                <a:gd name="T53" fmla="*/ 2147483647 h 12"/>
                <a:gd name="T54" fmla="*/ 2147483647 w 13"/>
                <a:gd name="T55" fmla="*/ 2147483647 h 12"/>
                <a:gd name="T56" fmla="*/ 2147483647 w 13"/>
                <a:gd name="T57" fmla="*/ 2147483647 h 12"/>
                <a:gd name="T58" fmla="*/ 2147483647 w 13"/>
                <a:gd name="T59" fmla="*/ 2147483647 h 12"/>
                <a:gd name="T60" fmla="*/ 2147483647 w 13"/>
                <a:gd name="T61" fmla="*/ 2147483647 h 12"/>
                <a:gd name="T62" fmla="*/ 2147483647 w 13"/>
                <a:gd name="T63" fmla="*/ 2147483647 h 12"/>
                <a:gd name="T64" fmla="*/ 2147483647 w 13"/>
                <a:gd name="T65" fmla="*/ 2147483647 h 12"/>
                <a:gd name="T66" fmla="*/ 2147483647 w 13"/>
                <a:gd name="T67" fmla="*/ 2147483647 h 12"/>
                <a:gd name="T68" fmla="*/ 2147483647 w 13"/>
                <a:gd name="T69" fmla="*/ 2147483647 h 12"/>
                <a:gd name="T70" fmla="*/ 2147483647 w 13"/>
                <a:gd name="T71" fmla="*/ 2147483647 h 12"/>
                <a:gd name="T72" fmla="*/ 2147483647 w 13"/>
                <a:gd name="T73" fmla="*/ 2147483647 h 12"/>
                <a:gd name="T74" fmla="*/ 2147483647 w 13"/>
                <a:gd name="T75" fmla="*/ 2147483647 h 12"/>
                <a:gd name="T76" fmla="*/ 2147483647 w 13"/>
                <a:gd name="T77" fmla="*/ 2147483647 h 12"/>
                <a:gd name="T78" fmla="*/ 2147483647 w 13"/>
                <a:gd name="T79" fmla="*/ 2147483647 h 12"/>
                <a:gd name="T80" fmla="*/ 2147483647 w 13"/>
                <a:gd name="T81" fmla="*/ 2147483647 h 12"/>
                <a:gd name="T82" fmla="*/ 2147483647 w 13"/>
                <a:gd name="T83" fmla="*/ 2147483647 h 12"/>
                <a:gd name="T84" fmla="*/ 2147483647 w 13"/>
                <a:gd name="T85" fmla="*/ 2147483647 h 12"/>
                <a:gd name="T86" fmla="*/ 2147483647 w 13"/>
                <a:gd name="T87" fmla="*/ 2147483647 h 12"/>
                <a:gd name="T88" fmla="*/ 2147483647 w 13"/>
                <a:gd name="T89" fmla="*/ 2147483647 h 12"/>
                <a:gd name="T90" fmla="*/ 2147483647 w 13"/>
                <a:gd name="T91" fmla="*/ 2147483647 h 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3" h="12">
                  <a:moveTo>
                    <a:pt x="1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1"/>
                    <a:pt x="7" y="11"/>
                  </a:cubicBezTo>
                  <a:cubicBezTo>
                    <a:pt x="6" y="10"/>
                    <a:pt x="5" y="10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1" y="8"/>
                    <a:pt x="1" y="8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5" y="1"/>
                    <a:pt x="6" y="1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2"/>
                    <a:pt x="13" y="2"/>
                  </a:cubicBezTo>
                  <a:cubicBezTo>
                    <a:pt x="13" y="4"/>
                    <a:pt x="12" y="5"/>
                    <a:pt x="11" y="5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9"/>
                    <a:pt x="12" y="10"/>
                    <a:pt x="11" y="11"/>
                  </a:cubicBezTo>
                  <a:lnTo>
                    <a:pt x="11" y="12"/>
                  </a:lnTo>
                  <a:close/>
                  <a:moveTo>
                    <a:pt x="5" y="9"/>
                  </a:moveTo>
                  <a:cubicBezTo>
                    <a:pt x="6" y="9"/>
                    <a:pt x="7" y="9"/>
                    <a:pt x="8" y="10"/>
                  </a:cubicBezTo>
                  <a:cubicBezTo>
                    <a:pt x="8" y="10"/>
                    <a:pt x="9" y="10"/>
                    <a:pt x="10" y="11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9"/>
                    <a:pt x="9" y="8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5"/>
                    <a:pt x="9" y="5"/>
                    <a:pt x="10" y="5"/>
                  </a:cubicBezTo>
                  <a:cubicBezTo>
                    <a:pt x="10" y="5"/>
                    <a:pt x="10" y="5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1" y="4"/>
                    <a:pt x="9" y="3"/>
                    <a:pt x="8" y="3"/>
                  </a:cubicBezTo>
                  <a:cubicBezTo>
                    <a:pt x="7" y="3"/>
                    <a:pt x="6" y="2"/>
                    <a:pt x="6" y="2"/>
                  </a:cubicBezTo>
                  <a:cubicBezTo>
                    <a:pt x="5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9" name="Freeform 683"/>
            <p:cNvSpPr>
              <a:spLocks/>
            </p:cNvSpPr>
            <p:nvPr/>
          </p:nvSpPr>
          <p:spPr bwMode="auto">
            <a:xfrm>
              <a:off x="2094604" y="1958554"/>
              <a:ext cx="131763" cy="87312"/>
            </a:xfrm>
            <a:custGeom>
              <a:avLst/>
              <a:gdLst>
                <a:gd name="T0" fmla="*/ 0 w 18"/>
                <a:gd name="T1" fmla="*/ 2147483647 h 12"/>
                <a:gd name="T2" fmla="*/ 2147483647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2147483647 h 12"/>
                <a:gd name="T8" fmla="*/ 2147483647 w 18"/>
                <a:gd name="T9" fmla="*/ 2147483647 h 12"/>
                <a:gd name="T10" fmla="*/ 2147483647 w 18"/>
                <a:gd name="T11" fmla="*/ 2147483647 h 12"/>
                <a:gd name="T12" fmla="*/ 2147483647 w 18"/>
                <a:gd name="T13" fmla="*/ 2147483647 h 12"/>
                <a:gd name="T14" fmla="*/ 2147483647 w 18"/>
                <a:gd name="T15" fmla="*/ 2147483647 h 12"/>
                <a:gd name="T16" fmla="*/ 2147483647 w 18"/>
                <a:gd name="T17" fmla="*/ 2147483647 h 12"/>
                <a:gd name="T18" fmla="*/ 2147483647 w 18"/>
                <a:gd name="T19" fmla="*/ 2147483647 h 12"/>
                <a:gd name="T20" fmla="*/ 2147483647 w 18"/>
                <a:gd name="T21" fmla="*/ 2147483647 h 12"/>
                <a:gd name="T22" fmla="*/ 2147483647 w 18"/>
                <a:gd name="T23" fmla="*/ 2147483647 h 12"/>
                <a:gd name="T24" fmla="*/ 2147483647 w 18"/>
                <a:gd name="T25" fmla="*/ 2147483647 h 12"/>
                <a:gd name="T26" fmla="*/ 2147483647 w 18"/>
                <a:gd name="T27" fmla="*/ 2147483647 h 12"/>
                <a:gd name="T28" fmla="*/ 2147483647 w 18"/>
                <a:gd name="T29" fmla="*/ 2147483647 h 12"/>
                <a:gd name="T30" fmla="*/ 0 w 18"/>
                <a:gd name="T31" fmla="*/ 2147483647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" h="12">
                  <a:moveTo>
                    <a:pt x="0" y="9"/>
                  </a:moveTo>
                  <a:cubicBezTo>
                    <a:pt x="0" y="8"/>
                    <a:pt x="0" y="4"/>
                    <a:pt x="2" y="4"/>
                  </a:cubicBezTo>
                  <a:cubicBezTo>
                    <a:pt x="4" y="3"/>
                    <a:pt x="3" y="3"/>
                    <a:pt x="4" y="4"/>
                  </a:cubicBezTo>
                  <a:cubicBezTo>
                    <a:pt x="5" y="5"/>
                    <a:pt x="6" y="7"/>
                    <a:pt x="7" y="6"/>
                  </a:cubicBezTo>
                  <a:cubicBezTo>
                    <a:pt x="9" y="5"/>
                    <a:pt x="7" y="0"/>
                    <a:pt x="10" y="2"/>
                  </a:cubicBezTo>
                  <a:cubicBezTo>
                    <a:pt x="11" y="2"/>
                    <a:pt x="12" y="3"/>
                    <a:pt x="13" y="4"/>
                  </a:cubicBezTo>
                  <a:cubicBezTo>
                    <a:pt x="14" y="4"/>
                    <a:pt x="15" y="3"/>
                    <a:pt x="16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7" y="7"/>
                    <a:pt x="18" y="10"/>
                    <a:pt x="17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5" y="12"/>
                    <a:pt x="15" y="11"/>
                    <a:pt x="14" y="11"/>
                  </a:cubicBezTo>
                  <a:cubicBezTo>
                    <a:pt x="14" y="11"/>
                    <a:pt x="14" y="12"/>
                    <a:pt x="13" y="12"/>
                  </a:cubicBezTo>
                  <a:cubicBezTo>
                    <a:pt x="13" y="11"/>
                    <a:pt x="12" y="11"/>
                    <a:pt x="12" y="10"/>
                  </a:cubicBezTo>
                  <a:cubicBezTo>
                    <a:pt x="10" y="9"/>
                    <a:pt x="9" y="9"/>
                    <a:pt x="7" y="9"/>
                  </a:cubicBezTo>
                  <a:cubicBezTo>
                    <a:pt x="5" y="9"/>
                    <a:pt x="4" y="8"/>
                    <a:pt x="3" y="8"/>
                  </a:cubicBezTo>
                  <a:cubicBezTo>
                    <a:pt x="2" y="9"/>
                    <a:pt x="1" y="10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0" name="Freeform 684"/>
            <p:cNvSpPr>
              <a:spLocks noEditPoints="1"/>
            </p:cNvSpPr>
            <p:nvPr/>
          </p:nvSpPr>
          <p:spPr bwMode="auto">
            <a:xfrm>
              <a:off x="2088253" y="1964903"/>
              <a:ext cx="138112" cy="80962"/>
            </a:xfrm>
            <a:custGeom>
              <a:avLst/>
              <a:gdLst>
                <a:gd name="T0" fmla="*/ 2147483647 w 19"/>
                <a:gd name="T1" fmla="*/ 2147483647 h 11"/>
                <a:gd name="T2" fmla="*/ 2147483647 w 19"/>
                <a:gd name="T3" fmla="*/ 2147483647 h 11"/>
                <a:gd name="T4" fmla="*/ 2147483647 w 19"/>
                <a:gd name="T5" fmla="*/ 2147483647 h 11"/>
                <a:gd name="T6" fmla="*/ 2147483647 w 19"/>
                <a:gd name="T7" fmla="*/ 2147483647 h 11"/>
                <a:gd name="T8" fmla="*/ 0 w 19"/>
                <a:gd name="T9" fmla="*/ 2147483647 h 11"/>
                <a:gd name="T10" fmla="*/ 0 w 19"/>
                <a:gd name="T11" fmla="*/ 2147483647 h 11"/>
                <a:gd name="T12" fmla="*/ 2147483647 w 19"/>
                <a:gd name="T13" fmla="*/ 2147483647 h 11"/>
                <a:gd name="T14" fmla="*/ 2147483647 w 19"/>
                <a:gd name="T15" fmla="*/ 2147483647 h 11"/>
                <a:gd name="T16" fmla="*/ 2147483647 w 19"/>
                <a:gd name="T17" fmla="*/ 2147483647 h 11"/>
                <a:gd name="T18" fmla="*/ 2147483647 w 19"/>
                <a:gd name="T19" fmla="*/ 0 h 11"/>
                <a:gd name="T20" fmla="*/ 2147483647 w 19"/>
                <a:gd name="T21" fmla="*/ 2147483647 h 11"/>
                <a:gd name="T22" fmla="*/ 2147483647 w 19"/>
                <a:gd name="T23" fmla="*/ 2147483647 h 11"/>
                <a:gd name="T24" fmla="*/ 2147483647 w 19"/>
                <a:gd name="T25" fmla="*/ 2147483647 h 11"/>
                <a:gd name="T26" fmla="*/ 2147483647 w 19"/>
                <a:gd name="T27" fmla="*/ 2147483647 h 11"/>
                <a:gd name="T28" fmla="*/ 2147483647 w 19"/>
                <a:gd name="T29" fmla="*/ 2147483647 h 11"/>
                <a:gd name="T30" fmla="*/ 2147483647 w 19"/>
                <a:gd name="T31" fmla="*/ 2147483647 h 11"/>
                <a:gd name="T32" fmla="*/ 2147483647 w 19"/>
                <a:gd name="T33" fmla="*/ 2147483647 h 11"/>
                <a:gd name="T34" fmla="*/ 2147483647 w 19"/>
                <a:gd name="T35" fmla="*/ 2147483647 h 11"/>
                <a:gd name="T36" fmla="*/ 2147483647 w 19"/>
                <a:gd name="T37" fmla="*/ 2147483647 h 11"/>
                <a:gd name="T38" fmla="*/ 2147483647 w 19"/>
                <a:gd name="T39" fmla="*/ 2147483647 h 11"/>
                <a:gd name="T40" fmla="*/ 2147483647 w 19"/>
                <a:gd name="T41" fmla="*/ 2147483647 h 11"/>
                <a:gd name="T42" fmla="*/ 2147483647 w 19"/>
                <a:gd name="T43" fmla="*/ 2147483647 h 11"/>
                <a:gd name="T44" fmla="*/ 2147483647 w 19"/>
                <a:gd name="T45" fmla="*/ 2147483647 h 11"/>
                <a:gd name="T46" fmla="*/ 2147483647 w 19"/>
                <a:gd name="T47" fmla="*/ 2147483647 h 11"/>
                <a:gd name="T48" fmla="*/ 2147483647 w 19"/>
                <a:gd name="T49" fmla="*/ 2147483647 h 11"/>
                <a:gd name="T50" fmla="*/ 2147483647 w 19"/>
                <a:gd name="T51" fmla="*/ 2147483647 h 11"/>
                <a:gd name="T52" fmla="*/ 2147483647 w 19"/>
                <a:gd name="T53" fmla="*/ 2147483647 h 11"/>
                <a:gd name="T54" fmla="*/ 2147483647 w 19"/>
                <a:gd name="T55" fmla="*/ 2147483647 h 11"/>
                <a:gd name="T56" fmla="*/ 2147483647 w 19"/>
                <a:gd name="T57" fmla="*/ 2147483647 h 11"/>
                <a:gd name="T58" fmla="*/ 2147483647 w 19"/>
                <a:gd name="T59" fmla="*/ 2147483647 h 11"/>
                <a:gd name="T60" fmla="*/ 2147483647 w 19"/>
                <a:gd name="T61" fmla="*/ 2147483647 h 11"/>
                <a:gd name="T62" fmla="*/ 2147483647 w 19"/>
                <a:gd name="T63" fmla="*/ 2147483647 h 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9" h="11">
                  <a:moveTo>
                    <a:pt x="15" y="1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8"/>
                    <a:pt x="10" y="8"/>
                    <a:pt x="8" y="8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2" y="9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1"/>
                    <a:pt x="5" y="1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2"/>
                    <a:pt x="9" y="0"/>
                    <a:pt x="10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2"/>
                    <a:pt x="17" y="3"/>
                  </a:cubicBezTo>
                  <a:cubicBezTo>
                    <a:pt x="17" y="3"/>
                    <a:pt x="18" y="3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9"/>
                    <a:pt x="18" y="9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10" y="7"/>
                    <a:pt x="11" y="7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8"/>
                    <a:pt x="18" y="8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2" y="2"/>
                    <a:pt x="12" y="2"/>
                    <a:pt x="11" y="1"/>
                  </a:cubicBezTo>
                  <a:cubicBezTo>
                    <a:pt x="10" y="1"/>
                    <a:pt x="10" y="1"/>
                    <a:pt x="9" y="3"/>
                  </a:cubicBezTo>
                  <a:cubicBezTo>
                    <a:pt x="9" y="4"/>
                    <a:pt x="9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5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5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1" name="Freeform 685"/>
            <p:cNvSpPr>
              <a:spLocks/>
            </p:cNvSpPr>
            <p:nvPr/>
          </p:nvSpPr>
          <p:spPr bwMode="auto">
            <a:xfrm>
              <a:off x="2072379" y="2045865"/>
              <a:ext cx="66675" cy="22225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0 h 3"/>
                <a:gd name="T4" fmla="*/ 2147483647 w 9"/>
                <a:gd name="T5" fmla="*/ 2147483647 h 3"/>
                <a:gd name="T6" fmla="*/ 2147483647 w 9"/>
                <a:gd name="T7" fmla="*/ 2147483647 h 3"/>
                <a:gd name="T8" fmla="*/ 2147483647 w 9"/>
                <a:gd name="T9" fmla="*/ 0 h 3"/>
                <a:gd name="T10" fmla="*/ 0 w 9"/>
                <a:gd name="T11" fmla="*/ 2147483647 h 3"/>
                <a:gd name="T12" fmla="*/ 2147483647 w 9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3">
                  <a:moveTo>
                    <a:pt x="7" y="3"/>
                  </a:moveTo>
                  <a:cubicBezTo>
                    <a:pt x="9" y="0"/>
                    <a:pt x="5" y="1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1"/>
                    <a:pt x="0" y="1"/>
                    <a:pt x="0" y="3"/>
                  </a:cubicBezTo>
                  <a:cubicBezTo>
                    <a:pt x="2" y="3"/>
                    <a:pt x="5" y="3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2" name="Freeform 686"/>
            <p:cNvSpPr>
              <a:spLocks noEditPoints="1"/>
            </p:cNvSpPr>
            <p:nvPr/>
          </p:nvSpPr>
          <p:spPr bwMode="auto">
            <a:xfrm>
              <a:off x="2062853" y="2033165"/>
              <a:ext cx="69850" cy="44450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0 w 9"/>
                <a:gd name="T7" fmla="*/ 2147483647 h 6"/>
                <a:gd name="T8" fmla="*/ 0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0 h 6"/>
                <a:gd name="T16" fmla="*/ 2147483647 w 9"/>
                <a:gd name="T17" fmla="*/ 2147483647 h 6"/>
                <a:gd name="T18" fmla="*/ 2147483647 w 9"/>
                <a:gd name="T19" fmla="*/ 2147483647 h 6"/>
                <a:gd name="T20" fmla="*/ 2147483647 w 9"/>
                <a:gd name="T21" fmla="*/ 2147483647 h 6"/>
                <a:gd name="T22" fmla="*/ 2147483647 w 9"/>
                <a:gd name="T23" fmla="*/ 2147483647 h 6"/>
                <a:gd name="T24" fmla="*/ 2147483647 w 9"/>
                <a:gd name="T25" fmla="*/ 2147483647 h 6"/>
                <a:gd name="T26" fmla="*/ 2147483647 w 9"/>
                <a:gd name="T27" fmla="*/ 2147483647 h 6"/>
                <a:gd name="T28" fmla="*/ 2147483647 w 9"/>
                <a:gd name="T29" fmla="*/ 2147483647 h 6"/>
                <a:gd name="T30" fmla="*/ 2147483647 w 9"/>
                <a:gd name="T31" fmla="*/ 2147483647 h 6"/>
                <a:gd name="T32" fmla="*/ 2147483647 w 9"/>
                <a:gd name="T33" fmla="*/ 2147483647 h 6"/>
                <a:gd name="T34" fmla="*/ 2147483647 w 9"/>
                <a:gd name="T35" fmla="*/ 2147483647 h 6"/>
                <a:gd name="T36" fmla="*/ 2147483647 w 9"/>
                <a:gd name="T37" fmla="*/ 2147483647 h 6"/>
                <a:gd name="T38" fmla="*/ 2147483647 w 9"/>
                <a:gd name="T39" fmla="*/ 2147483647 h 6"/>
                <a:gd name="T40" fmla="*/ 2147483647 w 9"/>
                <a:gd name="T41" fmla="*/ 2147483647 h 6"/>
                <a:gd name="T42" fmla="*/ 2147483647 w 9"/>
                <a:gd name="T43" fmla="*/ 2147483647 h 6"/>
                <a:gd name="T44" fmla="*/ 2147483647 w 9"/>
                <a:gd name="T45" fmla="*/ 2147483647 h 6"/>
                <a:gd name="T46" fmla="*/ 2147483647 w 9"/>
                <a:gd name="T47" fmla="*/ 2147483647 h 6"/>
                <a:gd name="T48" fmla="*/ 2147483647 w 9"/>
                <a:gd name="T49" fmla="*/ 2147483647 h 6"/>
                <a:gd name="T50" fmla="*/ 2147483647 w 9"/>
                <a:gd name="T51" fmla="*/ 2147483647 h 6"/>
                <a:gd name="T52" fmla="*/ 2147483647 w 9"/>
                <a:gd name="T53" fmla="*/ 2147483647 h 6"/>
                <a:gd name="T54" fmla="*/ 2147483647 w 9"/>
                <a:gd name="T55" fmla="*/ 2147483647 h 6"/>
                <a:gd name="T56" fmla="*/ 2147483647 w 9"/>
                <a:gd name="T57" fmla="*/ 2147483647 h 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" h="6"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2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7" y="2"/>
                    <a:pt x="9" y="2"/>
                    <a:pt x="9" y="3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lose/>
                  <a:moveTo>
                    <a:pt x="2" y="4"/>
                  </a:moveTo>
                  <a:cubicBezTo>
                    <a:pt x="3" y="5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" name="Freeform 687"/>
            <p:cNvSpPr>
              <a:spLocks/>
            </p:cNvSpPr>
            <p:nvPr/>
          </p:nvSpPr>
          <p:spPr bwMode="auto">
            <a:xfrm>
              <a:off x="2094604" y="2017290"/>
              <a:ext cx="104775" cy="82550"/>
            </a:xfrm>
            <a:custGeom>
              <a:avLst/>
              <a:gdLst>
                <a:gd name="T0" fmla="*/ 2147483647 w 14"/>
                <a:gd name="T1" fmla="*/ 2147483647 h 11"/>
                <a:gd name="T2" fmla="*/ 2147483647 w 14"/>
                <a:gd name="T3" fmla="*/ 2147483647 h 11"/>
                <a:gd name="T4" fmla="*/ 0 w 14"/>
                <a:gd name="T5" fmla="*/ 2147483647 h 11"/>
                <a:gd name="T6" fmla="*/ 2147483647 w 14"/>
                <a:gd name="T7" fmla="*/ 0 h 11"/>
                <a:gd name="T8" fmla="*/ 2147483647 w 14"/>
                <a:gd name="T9" fmla="*/ 2147483647 h 11"/>
                <a:gd name="T10" fmla="*/ 2147483647 w 14"/>
                <a:gd name="T11" fmla="*/ 0 h 11"/>
                <a:gd name="T12" fmla="*/ 2147483647 w 14"/>
                <a:gd name="T13" fmla="*/ 2147483647 h 11"/>
                <a:gd name="T14" fmla="*/ 2147483647 w 14"/>
                <a:gd name="T15" fmla="*/ 2147483647 h 11"/>
                <a:gd name="T16" fmla="*/ 2147483647 w 14"/>
                <a:gd name="T17" fmla="*/ 2147483647 h 11"/>
                <a:gd name="T18" fmla="*/ 2147483647 w 14"/>
                <a:gd name="T19" fmla="*/ 2147483647 h 11"/>
                <a:gd name="T20" fmla="*/ 2147483647 w 14"/>
                <a:gd name="T21" fmla="*/ 2147483647 h 11"/>
                <a:gd name="T22" fmla="*/ 2147483647 w 14"/>
                <a:gd name="T23" fmla="*/ 2147483647 h 11"/>
                <a:gd name="T24" fmla="*/ 2147483647 w 14"/>
                <a:gd name="T25" fmla="*/ 2147483647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1">
                  <a:moveTo>
                    <a:pt x="4" y="9"/>
                  </a:moveTo>
                  <a:cubicBezTo>
                    <a:pt x="5" y="6"/>
                    <a:pt x="4" y="6"/>
                    <a:pt x="2" y="6"/>
                  </a:cubicBezTo>
                  <a:cubicBezTo>
                    <a:pt x="0" y="5"/>
                    <a:pt x="0" y="4"/>
                    <a:pt x="0" y="1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8" y="1"/>
                    <a:pt x="9" y="0"/>
                    <a:pt x="9" y="0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2" y="2"/>
                    <a:pt x="13" y="3"/>
                    <a:pt x="14" y="4"/>
                  </a:cubicBezTo>
                  <a:cubicBezTo>
                    <a:pt x="13" y="5"/>
                    <a:pt x="13" y="4"/>
                    <a:pt x="14" y="5"/>
                  </a:cubicBezTo>
                  <a:cubicBezTo>
                    <a:pt x="13" y="7"/>
                    <a:pt x="10" y="7"/>
                    <a:pt x="11" y="10"/>
                  </a:cubicBezTo>
                  <a:cubicBezTo>
                    <a:pt x="11" y="9"/>
                    <a:pt x="9" y="9"/>
                    <a:pt x="9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0"/>
                    <a:pt x="5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" name="Freeform 688"/>
            <p:cNvSpPr>
              <a:spLocks noEditPoints="1"/>
            </p:cNvSpPr>
            <p:nvPr/>
          </p:nvSpPr>
          <p:spPr bwMode="auto">
            <a:xfrm>
              <a:off x="2088253" y="2017290"/>
              <a:ext cx="117475" cy="82550"/>
            </a:xfrm>
            <a:custGeom>
              <a:avLst/>
              <a:gdLst>
                <a:gd name="T0" fmla="*/ 2147483647 w 16"/>
                <a:gd name="T1" fmla="*/ 2147483647 h 11"/>
                <a:gd name="T2" fmla="*/ 2147483647 w 16"/>
                <a:gd name="T3" fmla="*/ 2147483647 h 11"/>
                <a:gd name="T4" fmla="*/ 2147483647 w 16"/>
                <a:gd name="T5" fmla="*/ 2147483647 h 11"/>
                <a:gd name="T6" fmla="*/ 2147483647 w 16"/>
                <a:gd name="T7" fmla="*/ 2147483647 h 11"/>
                <a:gd name="T8" fmla="*/ 0 w 16"/>
                <a:gd name="T9" fmla="*/ 2147483647 h 11"/>
                <a:gd name="T10" fmla="*/ 0 w 16"/>
                <a:gd name="T11" fmla="*/ 0 h 11"/>
                <a:gd name="T12" fmla="*/ 2147483647 w 16"/>
                <a:gd name="T13" fmla="*/ 2147483647 h 11"/>
                <a:gd name="T14" fmla="*/ 2147483647 w 16"/>
                <a:gd name="T15" fmla="*/ 0 h 11"/>
                <a:gd name="T16" fmla="*/ 2147483647 w 16"/>
                <a:gd name="T17" fmla="*/ 0 h 11"/>
                <a:gd name="T18" fmla="*/ 2147483647 w 16"/>
                <a:gd name="T19" fmla="*/ 0 h 11"/>
                <a:gd name="T20" fmla="*/ 2147483647 w 16"/>
                <a:gd name="T21" fmla="*/ 2147483647 h 11"/>
                <a:gd name="T22" fmla="*/ 2147483647 w 16"/>
                <a:gd name="T23" fmla="*/ 2147483647 h 11"/>
                <a:gd name="T24" fmla="*/ 2147483647 w 16"/>
                <a:gd name="T25" fmla="*/ 2147483647 h 11"/>
                <a:gd name="T26" fmla="*/ 2147483647 w 16"/>
                <a:gd name="T27" fmla="*/ 2147483647 h 11"/>
                <a:gd name="T28" fmla="*/ 2147483647 w 16"/>
                <a:gd name="T29" fmla="*/ 2147483647 h 11"/>
                <a:gd name="T30" fmla="*/ 2147483647 w 16"/>
                <a:gd name="T31" fmla="*/ 2147483647 h 11"/>
                <a:gd name="T32" fmla="*/ 2147483647 w 16"/>
                <a:gd name="T33" fmla="*/ 2147483647 h 11"/>
                <a:gd name="T34" fmla="*/ 2147483647 w 16"/>
                <a:gd name="T35" fmla="*/ 2147483647 h 11"/>
                <a:gd name="T36" fmla="*/ 2147483647 w 16"/>
                <a:gd name="T37" fmla="*/ 2147483647 h 11"/>
                <a:gd name="T38" fmla="*/ 2147483647 w 16"/>
                <a:gd name="T39" fmla="*/ 2147483647 h 11"/>
                <a:gd name="T40" fmla="*/ 2147483647 w 16"/>
                <a:gd name="T41" fmla="*/ 2147483647 h 11"/>
                <a:gd name="T42" fmla="*/ 2147483647 w 16"/>
                <a:gd name="T43" fmla="*/ 2147483647 h 11"/>
                <a:gd name="T44" fmla="*/ 2147483647 w 16"/>
                <a:gd name="T45" fmla="*/ 2147483647 h 11"/>
                <a:gd name="T46" fmla="*/ 2147483647 w 16"/>
                <a:gd name="T47" fmla="*/ 2147483647 h 11"/>
                <a:gd name="T48" fmla="*/ 2147483647 w 16"/>
                <a:gd name="T49" fmla="*/ 2147483647 h 11"/>
                <a:gd name="T50" fmla="*/ 2147483647 w 16"/>
                <a:gd name="T51" fmla="*/ 2147483647 h 11"/>
                <a:gd name="T52" fmla="*/ 2147483647 w 16"/>
                <a:gd name="T53" fmla="*/ 2147483647 h 11"/>
                <a:gd name="T54" fmla="*/ 2147483647 w 16"/>
                <a:gd name="T55" fmla="*/ 2147483647 h 11"/>
                <a:gd name="T56" fmla="*/ 2147483647 w 16"/>
                <a:gd name="T57" fmla="*/ 2147483647 h 11"/>
                <a:gd name="T58" fmla="*/ 2147483647 w 16"/>
                <a:gd name="T59" fmla="*/ 2147483647 h 11"/>
                <a:gd name="T60" fmla="*/ 2147483647 w 16"/>
                <a:gd name="T61" fmla="*/ 2147483647 h 11"/>
                <a:gd name="T62" fmla="*/ 2147483647 w 16"/>
                <a:gd name="T63" fmla="*/ 2147483647 h 11"/>
                <a:gd name="T64" fmla="*/ 2147483647 w 16"/>
                <a:gd name="T65" fmla="*/ 2147483647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" h="11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6" y="10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3" y="2"/>
                    <a:pt x="14" y="2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4" y="7"/>
                    <a:pt x="14" y="7"/>
                  </a:cubicBezTo>
                  <a:cubicBezTo>
                    <a:pt x="13" y="8"/>
                    <a:pt x="12" y="8"/>
                    <a:pt x="13" y="9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7" y="10"/>
                  </a:move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1" y="7"/>
                    <a:pt x="12" y="7"/>
                    <a:pt x="13" y="6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2" y="3"/>
                    <a:pt x="12" y="2"/>
                    <a:pt x="11" y="2"/>
                  </a:cubicBezTo>
                  <a:cubicBezTo>
                    <a:pt x="11" y="2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2"/>
                    <a:pt x="8" y="1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5" name="Freeform 689"/>
            <p:cNvSpPr>
              <a:spLocks/>
            </p:cNvSpPr>
            <p:nvPr/>
          </p:nvSpPr>
          <p:spPr bwMode="auto">
            <a:xfrm>
              <a:off x="2132704" y="2001415"/>
              <a:ext cx="169863" cy="180975"/>
            </a:xfrm>
            <a:custGeom>
              <a:avLst/>
              <a:gdLst>
                <a:gd name="T0" fmla="*/ 2147483647 w 23"/>
                <a:gd name="T1" fmla="*/ 2147483647 h 24"/>
                <a:gd name="T2" fmla="*/ 2147483647 w 23"/>
                <a:gd name="T3" fmla="*/ 2147483647 h 24"/>
                <a:gd name="T4" fmla="*/ 2147483647 w 23"/>
                <a:gd name="T5" fmla="*/ 2147483647 h 24"/>
                <a:gd name="T6" fmla="*/ 2147483647 w 23"/>
                <a:gd name="T7" fmla="*/ 2147483647 h 24"/>
                <a:gd name="T8" fmla="*/ 2147483647 w 23"/>
                <a:gd name="T9" fmla="*/ 2147483647 h 24"/>
                <a:gd name="T10" fmla="*/ 2147483647 w 23"/>
                <a:gd name="T11" fmla="*/ 2147483647 h 24"/>
                <a:gd name="T12" fmla="*/ 2147483647 w 23"/>
                <a:gd name="T13" fmla="*/ 2147483647 h 24"/>
                <a:gd name="T14" fmla="*/ 2147483647 w 23"/>
                <a:gd name="T15" fmla="*/ 2147483647 h 24"/>
                <a:gd name="T16" fmla="*/ 2147483647 w 23"/>
                <a:gd name="T17" fmla="*/ 2147483647 h 24"/>
                <a:gd name="T18" fmla="*/ 2147483647 w 23"/>
                <a:gd name="T19" fmla="*/ 2147483647 h 24"/>
                <a:gd name="T20" fmla="*/ 2147483647 w 23"/>
                <a:gd name="T21" fmla="*/ 2147483647 h 24"/>
                <a:gd name="T22" fmla="*/ 2147483647 w 23"/>
                <a:gd name="T23" fmla="*/ 2147483647 h 24"/>
                <a:gd name="T24" fmla="*/ 2147483647 w 23"/>
                <a:gd name="T25" fmla="*/ 2147483647 h 24"/>
                <a:gd name="T26" fmla="*/ 2147483647 w 23"/>
                <a:gd name="T27" fmla="*/ 2147483647 h 24"/>
                <a:gd name="T28" fmla="*/ 2147483647 w 23"/>
                <a:gd name="T29" fmla="*/ 2147483647 h 24"/>
                <a:gd name="T30" fmla="*/ 2147483647 w 23"/>
                <a:gd name="T31" fmla="*/ 2147483647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" h="24">
                  <a:moveTo>
                    <a:pt x="1" y="20"/>
                  </a:moveTo>
                  <a:cubicBezTo>
                    <a:pt x="1" y="18"/>
                    <a:pt x="0" y="18"/>
                    <a:pt x="1" y="16"/>
                  </a:cubicBezTo>
                  <a:cubicBezTo>
                    <a:pt x="2" y="15"/>
                    <a:pt x="1" y="12"/>
                    <a:pt x="1" y="11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4" y="10"/>
                    <a:pt x="6" y="10"/>
                    <a:pt x="6" y="10"/>
                  </a:cubicBezTo>
                  <a:cubicBezTo>
                    <a:pt x="5" y="7"/>
                    <a:pt x="8" y="7"/>
                    <a:pt x="9" y="6"/>
                  </a:cubicBezTo>
                  <a:cubicBezTo>
                    <a:pt x="6" y="4"/>
                    <a:pt x="16" y="0"/>
                    <a:pt x="15" y="4"/>
                  </a:cubicBezTo>
                  <a:cubicBezTo>
                    <a:pt x="17" y="3"/>
                    <a:pt x="18" y="4"/>
                    <a:pt x="19" y="6"/>
                  </a:cubicBezTo>
                  <a:cubicBezTo>
                    <a:pt x="19" y="7"/>
                    <a:pt x="18" y="8"/>
                    <a:pt x="19" y="9"/>
                  </a:cubicBezTo>
                  <a:cubicBezTo>
                    <a:pt x="19" y="10"/>
                    <a:pt x="20" y="12"/>
                    <a:pt x="21" y="11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21" y="14"/>
                    <a:pt x="18" y="13"/>
                    <a:pt x="19" y="14"/>
                  </a:cubicBezTo>
                  <a:cubicBezTo>
                    <a:pt x="20" y="15"/>
                    <a:pt x="20" y="17"/>
                    <a:pt x="20" y="18"/>
                  </a:cubicBezTo>
                  <a:cubicBezTo>
                    <a:pt x="18" y="18"/>
                    <a:pt x="16" y="24"/>
                    <a:pt x="14" y="20"/>
                  </a:cubicBezTo>
                  <a:cubicBezTo>
                    <a:pt x="13" y="22"/>
                    <a:pt x="10" y="20"/>
                    <a:pt x="9" y="19"/>
                  </a:cubicBezTo>
                  <a:cubicBezTo>
                    <a:pt x="5" y="18"/>
                    <a:pt x="4" y="19"/>
                    <a:pt x="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6" name="Freeform 690"/>
            <p:cNvSpPr>
              <a:spLocks noEditPoints="1"/>
            </p:cNvSpPr>
            <p:nvPr/>
          </p:nvSpPr>
          <p:spPr bwMode="auto">
            <a:xfrm>
              <a:off x="2132704" y="2017290"/>
              <a:ext cx="169863" cy="149224"/>
            </a:xfrm>
            <a:custGeom>
              <a:avLst/>
              <a:gdLst>
                <a:gd name="T0" fmla="*/ 2147483647 w 23"/>
                <a:gd name="T1" fmla="*/ 2147483647 h 20"/>
                <a:gd name="T2" fmla="*/ 2147483647 w 23"/>
                <a:gd name="T3" fmla="*/ 2147483647 h 20"/>
                <a:gd name="T4" fmla="*/ 2147483647 w 23"/>
                <a:gd name="T5" fmla="*/ 2147483647 h 20"/>
                <a:gd name="T6" fmla="*/ 0 w 23"/>
                <a:gd name="T7" fmla="*/ 2147483647 h 20"/>
                <a:gd name="T8" fmla="*/ 0 w 23"/>
                <a:gd name="T9" fmla="*/ 2147483647 h 20"/>
                <a:gd name="T10" fmla="*/ 2147483647 w 23"/>
                <a:gd name="T11" fmla="*/ 2147483647 h 20"/>
                <a:gd name="T12" fmla="*/ 0 w 23"/>
                <a:gd name="T13" fmla="*/ 2147483647 h 20"/>
                <a:gd name="T14" fmla="*/ 2147483647 w 23"/>
                <a:gd name="T15" fmla="*/ 2147483647 h 20"/>
                <a:gd name="T16" fmla="*/ 2147483647 w 23"/>
                <a:gd name="T17" fmla="*/ 2147483647 h 20"/>
                <a:gd name="T18" fmla="*/ 2147483647 w 23"/>
                <a:gd name="T19" fmla="*/ 2147483647 h 20"/>
                <a:gd name="T20" fmla="*/ 2147483647 w 23"/>
                <a:gd name="T21" fmla="*/ 0 h 20"/>
                <a:gd name="T22" fmla="*/ 2147483647 w 23"/>
                <a:gd name="T23" fmla="*/ 2147483647 h 20"/>
                <a:gd name="T24" fmla="*/ 2147483647 w 23"/>
                <a:gd name="T25" fmla="*/ 2147483647 h 20"/>
                <a:gd name="T26" fmla="*/ 2147483647 w 23"/>
                <a:gd name="T27" fmla="*/ 2147483647 h 20"/>
                <a:gd name="T28" fmla="*/ 2147483647 w 23"/>
                <a:gd name="T29" fmla="*/ 2147483647 h 20"/>
                <a:gd name="T30" fmla="*/ 2147483647 w 23"/>
                <a:gd name="T31" fmla="*/ 2147483647 h 20"/>
                <a:gd name="T32" fmla="*/ 2147483647 w 23"/>
                <a:gd name="T33" fmla="*/ 2147483647 h 20"/>
                <a:gd name="T34" fmla="*/ 2147483647 w 23"/>
                <a:gd name="T35" fmla="*/ 2147483647 h 20"/>
                <a:gd name="T36" fmla="*/ 2147483647 w 23"/>
                <a:gd name="T37" fmla="*/ 2147483647 h 20"/>
                <a:gd name="T38" fmla="*/ 2147483647 w 23"/>
                <a:gd name="T39" fmla="*/ 2147483647 h 20"/>
                <a:gd name="T40" fmla="*/ 2147483647 w 23"/>
                <a:gd name="T41" fmla="*/ 2147483647 h 20"/>
                <a:gd name="T42" fmla="*/ 2147483647 w 23"/>
                <a:gd name="T43" fmla="*/ 2147483647 h 20"/>
                <a:gd name="T44" fmla="*/ 2147483647 w 23"/>
                <a:gd name="T45" fmla="*/ 2147483647 h 20"/>
                <a:gd name="T46" fmla="*/ 2147483647 w 23"/>
                <a:gd name="T47" fmla="*/ 2147483647 h 20"/>
                <a:gd name="T48" fmla="*/ 2147483647 w 23"/>
                <a:gd name="T49" fmla="*/ 2147483647 h 20"/>
                <a:gd name="T50" fmla="*/ 2147483647 w 23"/>
                <a:gd name="T51" fmla="*/ 2147483647 h 20"/>
                <a:gd name="T52" fmla="*/ 2147483647 w 23"/>
                <a:gd name="T53" fmla="*/ 2147483647 h 20"/>
                <a:gd name="T54" fmla="*/ 2147483647 w 23"/>
                <a:gd name="T55" fmla="*/ 2147483647 h 20"/>
                <a:gd name="T56" fmla="*/ 2147483647 w 23"/>
                <a:gd name="T57" fmla="*/ 2147483647 h 20"/>
                <a:gd name="T58" fmla="*/ 2147483647 w 23"/>
                <a:gd name="T59" fmla="*/ 2147483647 h 20"/>
                <a:gd name="T60" fmla="*/ 2147483647 w 23"/>
                <a:gd name="T61" fmla="*/ 2147483647 h 20"/>
                <a:gd name="T62" fmla="*/ 2147483647 w 23"/>
                <a:gd name="T63" fmla="*/ 2147483647 h 20"/>
                <a:gd name="T64" fmla="*/ 2147483647 w 23"/>
                <a:gd name="T65" fmla="*/ 2147483647 h 20"/>
                <a:gd name="T66" fmla="*/ 2147483647 w 23"/>
                <a:gd name="T67" fmla="*/ 2147483647 h 20"/>
                <a:gd name="T68" fmla="*/ 2147483647 w 23"/>
                <a:gd name="T69" fmla="*/ 2147483647 h 20"/>
                <a:gd name="T70" fmla="*/ 2147483647 w 23"/>
                <a:gd name="T71" fmla="*/ 2147483647 h 20"/>
                <a:gd name="T72" fmla="*/ 2147483647 w 23"/>
                <a:gd name="T73" fmla="*/ 2147483647 h 20"/>
                <a:gd name="T74" fmla="*/ 2147483647 w 23"/>
                <a:gd name="T75" fmla="*/ 2147483647 h 20"/>
                <a:gd name="T76" fmla="*/ 2147483647 w 23"/>
                <a:gd name="T77" fmla="*/ 2147483647 h 20"/>
                <a:gd name="T78" fmla="*/ 2147483647 w 23"/>
                <a:gd name="T79" fmla="*/ 2147483647 h 20"/>
                <a:gd name="T80" fmla="*/ 2147483647 w 23"/>
                <a:gd name="T81" fmla="*/ 2147483647 h 20"/>
                <a:gd name="T82" fmla="*/ 2147483647 w 23"/>
                <a:gd name="T83" fmla="*/ 2147483647 h 20"/>
                <a:gd name="T84" fmla="*/ 2147483647 w 23"/>
                <a:gd name="T85" fmla="*/ 2147483647 h 20"/>
                <a:gd name="T86" fmla="*/ 2147483647 w 23"/>
                <a:gd name="T87" fmla="*/ 2147483647 h 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" h="20">
                  <a:moveTo>
                    <a:pt x="16" y="20"/>
                  </a:moveTo>
                  <a:cubicBezTo>
                    <a:pt x="15" y="20"/>
                    <a:pt x="15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2" y="19"/>
                    <a:pt x="11" y="19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6" y="17"/>
                    <a:pt x="5" y="17"/>
                    <a:pt x="3" y="18"/>
                  </a:cubicBezTo>
                  <a:cubicBezTo>
                    <a:pt x="2" y="18"/>
                    <a:pt x="2" y="18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5"/>
                    <a:pt x="0" y="15"/>
                    <a:pt x="1" y="14"/>
                  </a:cubicBezTo>
                  <a:cubicBezTo>
                    <a:pt x="1" y="13"/>
                    <a:pt x="1" y="11"/>
                    <a:pt x="1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1" y="0"/>
                    <a:pt x="13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"/>
                    <a:pt x="19" y="3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20" y="7"/>
                  </a:cubicBezTo>
                  <a:cubicBezTo>
                    <a:pt x="20" y="8"/>
                    <a:pt x="21" y="9"/>
                    <a:pt x="21" y="9"/>
                  </a:cubicBezTo>
                  <a:cubicBezTo>
                    <a:pt x="22" y="9"/>
                    <a:pt x="23" y="9"/>
                    <a:pt x="23" y="10"/>
                  </a:cubicBezTo>
                  <a:cubicBezTo>
                    <a:pt x="23" y="11"/>
                    <a:pt x="23" y="12"/>
                    <a:pt x="22" y="12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21" y="14"/>
                    <a:pt x="21" y="15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19" y="17"/>
                    <a:pt x="18" y="18"/>
                  </a:cubicBezTo>
                  <a:cubicBezTo>
                    <a:pt x="18" y="19"/>
                    <a:pt x="17" y="20"/>
                    <a:pt x="16" y="20"/>
                  </a:cubicBezTo>
                  <a:close/>
                  <a:moveTo>
                    <a:pt x="14" y="17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9"/>
                    <a:pt x="16" y="19"/>
                  </a:cubicBezTo>
                  <a:cubicBezTo>
                    <a:pt x="16" y="19"/>
                    <a:pt x="17" y="18"/>
                    <a:pt x="18" y="17"/>
                  </a:cubicBezTo>
                  <a:cubicBezTo>
                    <a:pt x="18" y="16"/>
                    <a:pt x="19" y="16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4"/>
                    <a:pt x="19" y="13"/>
                    <a:pt x="19" y="13"/>
                  </a:cubicBezTo>
                  <a:cubicBezTo>
                    <a:pt x="19" y="13"/>
                    <a:pt x="18" y="12"/>
                    <a:pt x="19" y="12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20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0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19" y="9"/>
                    <a:pt x="19" y="7"/>
                  </a:cubicBezTo>
                  <a:cubicBezTo>
                    <a:pt x="18" y="6"/>
                    <a:pt x="18" y="6"/>
                    <a:pt x="18" y="5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8" y="2"/>
                    <a:pt x="17" y="2"/>
                    <a:pt x="16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1" y="1"/>
                    <a:pt x="9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7" y="6"/>
                    <a:pt x="6" y="6"/>
                    <a:pt x="7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4" y="17"/>
                    <a:pt x="5" y="16"/>
                    <a:pt x="6" y="16"/>
                  </a:cubicBezTo>
                  <a:cubicBezTo>
                    <a:pt x="7" y="16"/>
                    <a:pt x="8" y="16"/>
                    <a:pt x="9" y="17"/>
                  </a:cubicBezTo>
                  <a:cubicBezTo>
                    <a:pt x="9" y="17"/>
                    <a:pt x="10" y="17"/>
                    <a:pt x="10" y="17"/>
                  </a:cubicBezTo>
                  <a:cubicBezTo>
                    <a:pt x="11" y="18"/>
                    <a:pt x="12" y="18"/>
                    <a:pt x="13" y="18"/>
                  </a:cubicBezTo>
                  <a:cubicBezTo>
                    <a:pt x="13" y="18"/>
                    <a:pt x="13" y="18"/>
                    <a:pt x="14" y="18"/>
                  </a:cubicBezTo>
                  <a:lnTo>
                    <a:pt x="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7" name="Freeform 691"/>
            <p:cNvSpPr>
              <a:spLocks/>
            </p:cNvSpPr>
            <p:nvPr/>
          </p:nvSpPr>
          <p:spPr bwMode="auto">
            <a:xfrm>
              <a:off x="2183504" y="2231603"/>
              <a:ext cx="68263" cy="76200"/>
            </a:xfrm>
            <a:custGeom>
              <a:avLst/>
              <a:gdLst>
                <a:gd name="T0" fmla="*/ 2147483647 w 9"/>
                <a:gd name="T1" fmla="*/ 2147483647 h 10"/>
                <a:gd name="T2" fmla="*/ 2147483647 w 9"/>
                <a:gd name="T3" fmla="*/ 2147483647 h 10"/>
                <a:gd name="T4" fmla="*/ 2147483647 w 9"/>
                <a:gd name="T5" fmla="*/ 2147483647 h 10"/>
                <a:gd name="T6" fmla="*/ 2147483647 w 9"/>
                <a:gd name="T7" fmla="*/ 2147483647 h 10"/>
                <a:gd name="T8" fmla="*/ 2147483647 w 9"/>
                <a:gd name="T9" fmla="*/ 2147483647 h 10"/>
                <a:gd name="T10" fmla="*/ 2147483647 w 9"/>
                <a:gd name="T11" fmla="*/ 0 h 10"/>
                <a:gd name="T12" fmla="*/ 2147483647 w 9"/>
                <a:gd name="T13" fmla="*/ 2147483647 h 10"/>
                <a:gd name="T14" fmla="*/ 2147483647 w 9"/>
                <a:gd name="T15" fmla="*/ 2147483647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10">
                  <a:moveTo>
                    <a:pt x="5" y="10"/>
                  </a:moveTo>
                  <a:cubicBezTo>
                    <a:pt x="6" y="10"/>
                    <a:pt x="6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5"/>
                    <a:pt x="7" y="2"/>
                    <a:pt x="6" y="1"/>
                  </a:cubicBezTo>
                  <a:cubicBezTo>
                    <a:pt x="6" y="1"/>
                    <a:pt x="3" y="0"/>
                    <a:pt x="3" y="0"/>
                  </a:cubicBezTo>
                  <a:cubicBezTo>
                    <a:pt x="0" y="0"/>
                    <a:pt x="2" y="1"/>
                    <a:pt x="3" y="2"/>
                  </a:cubicBezTo>
                  <a:cubicBezTo>
                    <a:pt x="4" y="5"/>
                    <a:pt x="5" y="7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8" name="Freeform 692"/>
            <p:cNvSpPr>
              <a:spLocks noEditPoints="1"/>
            </p:cNvSpPr>
            <p:nvPr/>
          </p:nvSpPr>
          <p:spPr bwMode="auto">
            <a:xfrm>
              <a:off x="2193028" y="2231603"/>
              <a:ext cx="65088" cy="82550"/>
            </a:xfrm>
            <a:custGeom>
              <a:avLst/>
              <a:gdLst>
                <a:gd name="T0" fmla="*/ 2147483647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0 w 9"/>
                <a:gd name="T9" fmla="*/ 0 h 11"/>
                <a:gd name="T10" fmla="*/ 2147483647 w 9"/>
                <a:gd name="T11" fmla="*/ 0 h 11"/>
                <a:gd name="T12" fmla="*/ 2147483647 w 9"/>
                <a:gd name="T13" fmla="*/ 0 h 11"/>
                <a:gd name="T14" fmla="*/ 2147483647 w 9"/>
                <a:gd name="T15" fmla="*/ 2147483647 h 11"/>
                <a:gd name="T16" fmla="*/ 2147483647 w 9"/>
                <a:gd name="T17" fmla="*/ 2147483647 h 11"/>
                <a:gd name="T18" fmla="*/ 2147483647 w 9"/>
                <a:gd name="T19" fmla="*/ 2147483647 h 11"/>
                <a:gd name="T20" fmla="*/ 2147483647 w 9"/>
                <a:gd name="T21" fmla="*/ 2147483647 h 11"/>
                <a:gd name="T22" fmla="*/ 2147483647 w 9"/>
                <a:gd name="T23" fmla="*/ 2147483647 h 11"/>
                <a:gd name="T24" fmla="*/ 2147483647 w 9"/>
                <a:gd name="T25" fmla="*/ 2147483647 h 11"/>
                <a:gd name="T26" fmla="*/ 2147483647 w 9"/>
                <a:gd name="T27" fmla="*/ 2147483647 h 11"/>
                <a:gd name="T28" fmla="*/ 2147483647 w 9"/>
                <a:gd name="T29" fmla="*/ 2147483647 h 11"/>
                <a:gd name="T30" fmla="*/ 2147483647 w 9"/>
                <a:gd name="T31" fmla="*/ 2147483647 h 11"/>
                <a:gd name="T32" fmla="*/ 2147483647 w 9"/>
                <a:gd name="T33" fmla="*/ 2147483647 h 11"/>
                <a:gd name="T34" fmla="*/ 2147483647 w 9"/>
                <a:gd name="T35" fmla="*/ 2147483647 h 11"/>
                <a:gd name="T36" fmla="*/ 2147483647 w 9"/>
                <a:gd name="T37" fmla="*/ 2147483647 h 11"/>
                <a:gd name="T38" fmla="*/ 2147483647 w 9"/>
                <a:gd name="T39" fmla="*/ 2147483647 h 11"/>
                <a:gd name="T40" fmla="*/ 2147483647 w 9"/>
                <a:gd name="T41" fmla="*/ 2147483647 h 11"/>
                <a:gd name="T42" fmla="*/ 2147483647 w 9"/>
                <a:gd name="T43" fmla="*/ 2147483647 h 11"/>
                <a:gd name="T44" fmla="*/ 2147483647 w 9"/>
                <a:gd name="T45" fmla="*/ 2147483647 h 11"/>
                <a:gd name="T46" fmla="*/ 2147483647 w 9"/>
                <a:gd name="T47" fmla="*/ 2147483647 h 11"/>
                <a:gd name="T48" fmla="*/ 2147483647 w 9"/>
                <a:gd name="T49" fmla="*/ 2147483647 h 11"/>
                <a:gd name="T50" fmla="*/ 2147483647 w 9"/>
                <a:gd name="T51" fmla="*/ 2147483647 h 11"/>
                <a:gd name="T52" fmla="*/ 2147483647 w 9"/>
                <a:gd name="T53" fmla="*/ 2147483647 h 11"/>
                <a:gd name="T54" fmla="*/ 2147483647 w 9"/>
                <a:gd name="T55" fmla="*/ 2147483647 h 11"/>
                <a:gd name="T56" fmla="*/ 2147483647 w 9"/>
                <a:gd name="T57" fmla="*/ 2147483647 h 11"/>
                <a:gd name="T58" fmla="*/ 2147483647 w 9"/>
                <a:gd name="T59" fmla="*/ 2147483647 h 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" h="11">
                  <a:moveTo>
                    <a:pt x="3" y="11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3" y="7"/>
                    <a:pt x="3" y="5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5" y="0"/>
                    <a:pt x="5" y="1"/>
                  </a:cubicBezTo>
                  <a:cubicBezTo>
                    <a:pt x="7" y="1"/>
                    <a:pt x="9" y="5"/>
                    <a:pt x="9" y="7"/>
                  </a:cubicBezTo>
                  <a:cubicBezTo>
                    <a:pt x="9" y="7"/>
                    <a:pt x="9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1"/>
                    <a:pt x="4" y="11"/>
                  </a:cubicBezTo>
                  <a:lnTo>
                    <a:pt x="3" y="1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4" y="5"/>
                    <a:pt x="4" y="7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6" y="2"/>
                    <a:pt x="5" y="2"/>
                  </a:cubicBezTo>
                  <a:cubicBezTo>
                    <a:pt x="4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9" name="Freeform 693"/>
            <p:cNvSpPr>
              <a:spLocks/>
            </p:cNvSpPr>
            <p:nvPr/>
          </p:nvSpPr>
          <p:spPr bwMode="auto">
            <a:xfrm>
              <a:off x="2110479" y="2122065"/>
              <a:ext cx="317500" cy="214312"/>
            </a:xfrm>
            <a:custGeom>
              <a:avLst/>
              <a:gdLst>
                <a:gd name="T0" fmla="*/ 2147483647 w 43"/>
                <a:gd name="T1" fmla="*/ 2147483647 h 29"/>
                <a:gd name="T2" fmla="*/ 2147483647 w 43"/>
                <a:gd name="T3" fmla="*/ 2147483647 h 29"/>
                <a:gd name="T4" fmla="*/ 2147483647 w 43"/>
                <a:gd name="T5" fmla="*/ 2147483647 h 29"/>
                <a:gd name="T6" fmla="*/ 2147483647 w 43"/>
                <a:gd name="T7" fmla="*/ 2147483647 h 29"/>
                <a:gd name="T8" fmla="*/ 2147483647 w 43"/>
                <a:gd name="T9" fmla="*/ 2147483647 h 29"/>
                <a:gd name="T10" fmla="*/ 2147483647 w 43"/>
                <a:gd name="T11" fmla="*/ 2147483647 h 29"/>
                <a:gd name="T12" fmla="*/ 2147483647 w 43"/>
                <a:gd name="T13" fmla="*/ 2147483647 h 29"/>
                <a:gd name="T14" fmla="*/ 2147483647 w 43"/>
                <a:gd name="T15" fmla="*/ 2147483647 h 29"/>
                <a:gd name="T16" fmla="*/ 2147483647 w 43"/>
                <a:gd name="T17" fmla="*/ 2147483647 h 29"/>
                <a:gd name="T18" fmla="*/ 2147483647 w 43"/>
                <a:gd name="T19" fmla="*/ 2147483647 h 29"/>
                <a:gd name="T20" fmla="*/ 2147483647 w 43"/>
                <a:gd name="T21" fmla="*/ 2147483647 h 29"/>
                <a:gd name="T22" fmla="*/ 2147483647 w 43"/>
                <a:gd name="T23" fmla="*/ 2147483647 h 29"/>
                <a:gd name="T24" fmla="*/ 2147483647 w 43"/>
                <a:gd name="T25" fmla="*/ 2147483647 h 29"/>
                <a:gd name="T26" fmla="*/ 2147483647 w 43"/>
                <a:gd name="T27" fmla="*/ 2147483647 h 29"/>
                <a:gd name="T28" fmla="*/ 2147483647 w 43"/>
                <a:gd name="T29" fmla="*/ 2147483647 h 29"/>
                <a:gd name="T30" fmla="*/ 2147483647 w 43"/>
                <a:gd name="T31" fmla="*/ 2147483647 h 29"/>
                <a:gd name="T32" fmla="*/ 2147483647 w 43"/>
                <a:gd name="T33" fmla="*/ 2147483647 h 29"/>
                <a:gd name="T34" fmla="*/ 2147483647 w 43"/>
                <a:gd name="T35" fmla="*/ 2147483647 h 29"/>
                <a:gd name="T36" fmla="*/ 2147483647 w 43"/>
                <a:gd name="T37" fmla="*/ 2147483647 h 29"/>
                <a:gd name="T38" fmla="*/ 2147483647 w 43"/>
                <a:gd name="T39" fmla="*/ 2147483647 h 29"/>
                <a:gd name="T40" fmla="*/ 2147483647 w 43"/>
                <a:gd name="T41" fmla="*/ 2147483647 h 29"/>
                <a:gd name="T42" fmla="*/ 2147483647 w 43"/>
                <a:gd name="T43" fmla="*/ 2147483647 h 29"/>
                <a:gd name="T44" fmla="*/ 2147483647 w 43"/>
                <a:gd name="T45" fmla="*/ 2147483647 h 29"/>
                <a:gd name="T46" fmla="*/ 2147483647 w 43"/>
                <a:gd name="T47" fmla="*/ 2147483647 h 29"/>
                <a:gd name="T48" fmla="*/ 2147483647 w 43"/>
                <a:gd name="T49" fmla="*/ 2147483647 h 29"/>
                <a:gd name="T50" fmla="*/ 2147483647 w 43"/>
                <a:gd name="T51" fmla="*/ 2147483647 h 29"/>
                <a:gd name="T52" fmla="*/ 2147483647 w 43"/>
                <a:gd name="T53" fmla="*/ 2147483647 h 29"/>
                <a:gd name="T54" fmla="*/ 2147483647 w 43"/>
                <a:gd name="T55" fmla="*/ 2147483647 h 29"/>
                <a:gd name="T56" fmla="*/ 2147483647 w 43"/>
                <a:gd name="T57" fmla="*/ 2147483647 h 29"/>
                <a:gd name="T58" fmla="*/ 2147483647 w 43"/>
                <a:gd name="T59" fmla="*/ 2147483647 h 29"/>
                <a:gd name="T60" fmla="*/ 2147483647 w 43"/>
                <a:gd name="T61" fmla="*/ 2147483647 h 29"/>
                <a:gd name="T62" fmla="*/ 2147483647 w 43"/>
                <a:gd name="T63" fmla="*/ 2147483647 h 29"/>
                <a:gd name="T64" fmla="*/ 2147483647 w 43"/>
                <a:gd name="T65" fmla="*/ 2147483647 h 29"/>
                <a:gd name="T66" fmla="*/ 2147483647 w 43"/>
                <a:gd name="T67" fmla="*/ 2147483647 h 29"/>
                <a:gd name="T68" fmla="*/ 2147483647 w 43"/>
                <a:gd name="T69" fmla="*/ 2147483647 h 29"/>
                <a:gd name="T70" fmla="*/ 2147483647 w 43"/>
                <a:gd name="T71" fmla="*/ 2147483647 h 29"/>
                <a:gd name="T72" fmla="*/ 2147483647 w 43"/>
                <a:gd name="T73" fmla="*/ 2147483647 h 29"/>
                <a:gd name="T74" fmla="*/ 2147483647 w 43"/>
                <a:gd name="T75" fmla="*/ 2147483647 h 29"/>
                <a:gd name="T76" fmla="*/ 2147483647 w 43"/>
                <a:gd name="T77" fmla="*/ 2147483647 h 29"/>
                <a:gd name="T78" fmla="*/ 2147483647 w 43"/>
                <a:gd name="T79" fmla="*/ 2147483647 h 29"/>
                <a:gd name="T80" fmla="*/ 2147483647 w 43"/>
                <a:gd name="T81" fmla="*/ 2147483647 h 29"/>
                <a:gd name="T82" fmla="*/ 2147483647 w 43"/>
                <a:gd name="T83" fmla="*/ 2147483647 h 29"/>
                <a:gd name="T84" fmla="*/ 2147483647 w 43"/>
                <a:gd name="T85" fmla="*/ 2147483647 h 29"/>
                <a:gd name="T86" fmla="*/ 2147483647 w 43"/>
                <a:gd name="T87" fmla="*/ 2147483647 h 29"/>
                <a:gd name="T88" fmla="*/ 2147483647 w 43"/>
                <a:gd name="T89" fmla="*/ 2147483647 h 29"/>
                <a:gd name="T90" fmla="*/ 2147483647 w 43"/>
                <a:gd name="T91" fmla="*/ 2147483647 h 29"/>
                <a:gd name="T92" fmla="*/ 2147483647 w 43"/>
                <a:gd name="T93" fmla="*/ 2147483647 h 29"/>
                <a:gd name="T94" fmla="*/ 2147483647 w 43"/>
                <a:gd name="T95" fmla="*/ 2147483647 h 29"/>
                <a:gd name="T96" fmla="*/ 2147483647 w 43"/>
                <a:gd name="T97" fmla="*/ 2147483647 h 29"/>
                <a:gd name="T98" fmla="*/ 2147483647 w 43"/>
                <a:gd name="T99" fmla="*/ 2147483647 h 29"/>
                <a:gd name="T100" fmla="*/ 2147483647 w 43"/>
                <a:gd name="T101" fmla="*/ 2147483647 h 29"/>
                <a:gd name="T102" fmla="*/ 2147483647 w 43"/>
                <a:gd name="T103" fmla="*/ 2147483647 h 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3" h="29">
                  <a:moveTo>
                    <a:pt x="11" y="16"/>
                  </a:moveTo>
                  <a:cubicBezTo>
                    <a:pt x="10" y="17"/>
                    <a:pt x="0" y="19"/>
                    <a:pt x="1" y="15"/>
                  </a:cubicBezTo>
                  <a:cubicBezTo>
                    <a:pt x="1" y="14"/>
                    <a:pt x="2" y="13"/>
                    <a:pt x="2" y="13"/>
                  </a:cubicBezTo>
                  <a:cubicBezTo>
                    <a:pt x="2" y="12"/>
                    <a:pt x="2" y="11"/>
                    <a:pt x="3" y="10"/>
                  </a:cubicBezTo>
                  <a:cubicBezTo>
                    <a:pt x="5" y="7"/>
                    <a:pt x="5" y="7"/>
                    <a:pt x="4" y="4"/>
                  </a:cubicBezTo>
                  <a:cubicBezTo>
                    <a:pt x="7" y="3"/>
                    <a:pt x="8" y="2"/>
                    <a:pt x="12" y="3"/>
                  </a:cubicBezTo>
                  <a:cubicBezTo>
                    <a:pt x="13" y="4"/>
                    <a:pt x="16" y="6"/>
                    <a:pt x="17" y="4"/>
                  </a:cubicBezTo>
                  <a:cubicBezTo>
                    <a:pt x="20" y="8"/>
                    <a:pt x="21" y="1"/>
                    <a:pt x="24" y="2"/>
                  </a:cubicBezTo>
                  <a:cubicBezTo>
                    <a:pt x="24" y="2"/>
                    <a:pt x="27" y="0"/>
                    <a:pt x="28" y="1"/>
                  </a:cubicBezTo>
                  <a:cubicBezTo>
                    <a:pt x="30" y="2"/>
                    <a:pt x="29" y="3"/>
                    <a:pt x="29" y="4"/>
                  </a:cubicBezTo>
                  <a:cubicBezTo>
                    <a:pt x="29" y="6"/>
                    <a:pt x="31" y="4"/>
                    <a:pt x="32" y="6"/>
                  </a:cubicBezTo>
                  <a:cubicBezTo>
                    <a:pt x="32" y="8"/>
                    <a:pt x="33" y="9"/>
                    <a:pt x="34" y="9"/>
                  </a:cubicBezTo>
                  <a:cubicBezTo>
                    <a:pt x="35" y="9"/>
                    <a:pt x="36" y="8"/>
                    <a:pt x="36" y="8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40" y="10"/>
                    <a:pt x="41" y="10"/>
                    <a:pt x="43" y="11"/>
                  </a:cubicBezTo>
                  <a:cubicBezTo>
                    <a:pt x="43" y="12"/>
                    <a:pt x="43" y="13"/>
                    <a:pt x="42" y="13"/>
                  </a:cubicBezTo>
                  <a:cubicBezTo>
                    <a:pt x="42" y="13"/>
                    <a:pt x="42" y="14"/>
                    <a:pt x="42" y="14"/>
                  </a:cubicBezTo>
                  <a:cubicBezTo>
                    <a:pt x="41" y="14"/>
                    <a:pt x="42" y="16"/>
                    <a:pt x="42" y="17"/>
                  </a:cubicBezTo>
                  <a:cubicBezTo>
                    <a:pt x="42" y="18"/>
                    <a:pt x="41" y="17"/>
                    <a:pt x="40" y="17"/>
                  </a:cubicBezTo>
                  <a:cubicBezTo>
                    <a:pt x="40" y="17"/>
                    <a:pt x="39" y="18"/>
                    <a:pt x="39" y="18"/>
                  </a:cubicBezTo>
                  <a:cubicBezTo>
                    <a:pt x="37" y="19"/>
                    <a:pt x="39" y="20"/>
                    <a:pt x="37" y="20"/>
                  </a:cubicBezTo>
                  <a:cubicBezTo>
                    <a:pt x="35" y="21"/>
                    <a:pt x="32" y="21"/>
                    <a:pt x="31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3"/>
                    <a:pt x="30" y="23"/>
                    <a:pt x="30" y="24"/>
                  </a:cubicBezTo>
                  <a:cubicBezTo>
                    <a:pt x="30" y="24"/>
                    <a:pt x="30" y="23"/>
                    <a:pt x="30" y="23"/>
                  </a:cubicBezTo>
                  <a:cubicBezTo>
                    <a:pt x="30" y="23"/>
                    <a:pt x="29" y="24"/>
                    <a:pt x="29" y="24"/>
                  </a:cubicBezTo>
                  <a:cubicBezTo>
                    <a:pt x="29" y="23"/>
                    <a:pt x="29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9" y="24"/>
                    <a:pt x="30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5"/>
                    <a:pt x="30" y="26"/>
                    <a:pt x="31" y="26"/>
                  </a:cubicBezTo>
                  <a:cubicBezTo>
                    <a:pt x="32" y="26"/>
                    <a:pt x="33" y="26"/>
                    <a:pt x="34" y="25"/>
                  </a:cubicBezTo>
                  <a:cubicBezTo>
                    <a:pt x="34" y="27"/>
                    <a:pt x="33" y="27"/>
                    <a:pt x="32" y="27"/>
                  </a:cubicBezTo>
                  <a:cubicBezTo>
                    <a:pt x="31" y="26"/>
                    <a:pt x="30" y="28"/>
                    <a:pt x="29" y="28"/>
                  </a:cubicBezTo>
                  <a:cubicBezTo>
                    <a:pt x="28" y="29"/>
                    <a:pt x="27" y="29"/>
                    <a:pt x="27" y="28"/>
                  </a:cubicBezTo>
                  <a:cubicBezTo>
                    <a:pt x="27" y="26"/>
                    <a:pt x="27" y="26"/>
                    <a:pt x="25" y="26"/>
                  </a:cubicBezTo>
                  <a:cubicBezTo>
                    <a:pt x="26" y="25"/>
                    <a:pt x="27" y="24"/>
                    <a:pt x="28" y="24"/>
                  </a:cubicBezTo>
                  <a:cubicBezTo>
                    <a:pt x="27" y="23"/>
                    <a:pt x="25" y="23"/>
                    <a:pt x="23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4" y="22"/>
                    <a:pt x="24" y="22"/>
                  </a:cubicBezTo>
                  <a:cubicBezTo>
                    <a:pt x="23" y="20"/>
                    <a:pt x="20" y="21"/>
                    <a:pt x="20" y="23"/>
                  </a:cubicBezTo>
                  <a:cubicBezTo>
                    <a:pt x="20" y="23"/>
                    <a:pt x="20" y="23"/>
                    <a:pt x="19" y="22"/>
                  </a:cubicBezTo>
                  <a:cubicBezTo>
                    <a:pt x="20" y="23"/>
                    <a:pt x="19" y="24"/>
                    <a:pt x="18" y="25"/>
                  </a:cubicBezTo>
                  <a:cubicBezTo>
                    <a:pt x="18" y="25"/>
                    <a:pt x="18" y="24"/>
                    <a:pt x="18" y="24"/>
                  </a:cubicBezTo>
                  <a:cubicBezTo>
                    <a:pt x="18" y="26"/>
                    <a:pt x="16" y="26"/>
                    <a:pt x="15" y="25"/>
                  </a:cubicBezTo>
                  <a:cubicBezTo>
                    <a:pt x="16" y="25"/>
                    <a:pt x="16" y="23"/>
                    <a:pt x="17" y="22"/>
                  </a:cubicBezTo>
                  <a:cubicBezTo>
                    <a:pt x="18" y="22"/>
                    <a:pt x="19" y="23"/>
                    <a:pt x="19" y="22"/>
                  </a:cubicBezTo>
                  <a:cubicBezTo>
                    <a:pt x="19" y="21"/>
                    <a:pt x="19" y="21"/>
                    <a:pt x="18" y="20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4" y="16"/>
                    <a:pt x="14" y="15"/>
                  </a:cubicBezTo>
                  <a:cubicBezTo>
                    <a:pt x="13" y="15"/>
                    <a:pt x="12" y="15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0" name="Freeform 694"/>
            <p:cNvSpPr>
              <a:spLocks noEditPoints="1"/>
            </p:cNvSpPr>
            <p:nvPr/>
          </p:nvSpPr>
          <p:spPr bwMode="auto">
            <a:xfrm>
              <a:off x="2110479" y="2122065"/>
              <a:ext cx="327025" cy="214312"/>
            </a:xfrm>
            <a:custGeom>
              <a:avLst/>
              <a:gdLst>
                <a:gd name="T0" fmla="*/ 2147483647 w 44"/>
                <a:gd name="T1" fmla="*/ 2147483647 h 29"/>
                <a:gd name="T2" fmla="*/ 2147483647 w 44"/>
                <a:gd name="T3" fmla="*/ 2147483647 h 29"/>
                <a:gd name="T4" fmla="*/ 2147483647 w 44"/>
                <a:gd name="T5" fmla="*/ 2147483647 h 29"/>
                <a:gd name="T6" fmla="*/ 2147483647 w 44"/>
                <a:gd name="T7" fmla="*/ 2147483647 h 29"/>
                <a:gd name="T8" fmla="*/ 2147483647 w 44"/>
                <a:gd name="T9" fmla="*/ 2147483647 h 29"/>
                <a:gd name="T10" fmla="*/ 2147483647 w 44"/>
                <a:gd name="T11" fmla="*/ 2147483647 h 29"/>
                <a:gd name="T12" fmla="*/ 2147483647 w 44"/>
                <a:gd name="T13" fmla="*/ 2147483647 h 29"/>
                <a:gd name="T14" fmla="*/ 2147483647 w 44"/>
                <a:gd name="T15" fmla="*/ 2147483647 h 29"/>
                <a:gd name="T16" fmla="*/ 2147483647 w 44"/>
                <a:gd name="T17" fmla="*/ 2147483647 h 29"/>
                <a:gd name="T18" fmla="*/ 0 w 44"/>
                <a:gd name="T19" fmla="*/ 2147483647 h 29"/>
                <a:gd name="T20" fmla="*/ 2147483647 w 44"/>
                <a:gd name="T21" fmla="*/ 2147483647 h 29"/>
                <a:gd name="T22" fmla="*/ 2147483647 w 44"/>
                <a:gd name="T23" fmla="*/ 2147483647 h 29"/>
                <a:gd name="T24" fmla="*/ 2147483647 w 44"/>
                <a:gd name="T25" fmla="*/ 2147483647 h 29"/>
                <a:gd name="T26" fmla="*/ 2147483647 w 44"/>
                <a:gd name="T27" fmla="*/ 2147483647 h 29"/>
                <a:gd name="T28" fmla="*/ 2147483647 w 44"/>
                <a:gd name="T29" fmla="*/ 2147483647 h 29"/>
                <a:gd name="T30" fmla="*/ 2147483647 w 44"/>
                <a:gd name="T31" fmla="*/ 2147483647 h 29"/>
                <a:gd name="T32" fmla="*/ 2147483647 w 44"/>
                <a:gd name="T33" fmla="*/ 2147483647 h 29"/>
                <a:gd name="T34" fmla="*/ 2147483647 w 44"/>
                <a:gd name="T35" fmla="*/ 2147483647 h 29"/>
                <a:gd name="T36" fmla="*/ 2147483647 w 44"/>
                <a:gd name="T37" fmla="*/ 2147483647 h 29"/>
                <a:gd name="T38" fmla="*/ 2147483647 w 44"/>
                <a:gd name="T39" fmla="*/ 2147483647 h 29"/>
                <a:gd name="T40" fmla="*/ 2147483647 w 44"/>
                <a:gd name="T41" fmla="*/ 2147483647 h 29"/>
                <a:gd name="T42" fmla="*/ 2147483647 w 44"/>
                <a:gd name="T43" fmla="*/ 2147483647 h 29"/>
                <a:gd name="T44" fmla="*/ 2147483647 w 44"/>
                <a:gd name="T45" fmla="*/ 2147483647 h 29"/>
                <a:gd name="T46" fmla="*/ 2147483647 w 44"/>
                <a:gd name="T47" fmla="*/ 2147483647 h 29"/>
                <a:gd name="T48" fmla="*/ 2147483647 w 44"/>
                <a:gd name="T49" fmla="*/ 2147483647 h 29"/>
                <a:gd name="T50" fmla="*/ 2147483647 w 44"/>
                <a:gd name="T51" fmla="*/ 2147483647 h 29"/>
                <a:gd name="T52" fmla="*/ 2147483647 w 44"/>
                <a:gd name="T53" fmla="*/ 2147483647 h 29"/>
                <a:gd name="T54" fmla="*/ 2147483647 w 44"/>
                <a:gd name="T55" fmla="*/ 2147483647 h 29"/>
                <a:gd name="T56" fmla="*/ 2147483647 w 44"/>
                <a:gd name="T57" fmla="*/ 2147483647 h 29"/>
                <a:gd name="T58" fmla="*/ 2147483647 w 44"/>
                <a:gd name="T59" fmla="*/ 2147483647 h 29"/>
                <a:gd name="T60" fmla="*/ 2147483647 w 44"/>
                <a:gd name="T61" fmla="*/ 2147483647 h 29"/>
                <a:gd name="T62" fmla="*/ 2147483647 w 44"/>
                <a:gd name="T63" fmla="*/ 2147483647 h 29"/>
                <a:gd name="T64" fmla="*/ 2147483647 w 44"/>
                <a:gd name="T65" fmla="*/ 2147483647 h 29"/>
                <a:gd name="T66" fmla="*/ 2147483647 w 44"/>
                <a:gd name="T67" fmla="*/ 2147483647 h 29"/>
                <a:gd name="T68" fmla="*/ 2147483647 w 44"/>
                <a:gd name="T69" fmla="*/ 2147483647 h 29"/>
                <a:gd name="T70" fmla="*/ 2147483647 w 44"/>
                <a:gd name="T71" fmla="*/ 2147483647 h 29"/>
                <a:gd name="T72" fmla="*/ 2147483647 w 44"/>
                <a:gd name="T73" fmla="*/ 2147483647 h 29"/>
                <a:gd name="T74" fmla="*/ 2147483647 w 44"/>
                <a:gd name="T75" fmla="*/ 2147483647 h 29"/>
                <a:gd name="T76" fmla="*/ 2147483647 w 44"/>
                <a:gd name="T77" fmla="*/ 2147483647 h 29"/>
                <a:gd name="T78" fmla="*/ 2147483647 w 44"/>
                <a:gd name="T79" fmla="*/ 2147483647 h 29"/>
                <a:gd name="T80" fmla="*/ 2147483647 w 44"/>
                <a:gd name="T81" fmla="*/ 2147483647 h 29"/>
                <a:gd name="T82" fmla="*/ 2147483647 w 44"/>
                <a:gd name="T83" fmla="*/ 2147483647 h 29"/>
                <a:gd name="T84" fmla="*/ 2147483647 w 44"/>
                <a:gd name="T85" fmla="*/ 2147483647 h 29"/>
                <a:gd name="T86" fmla="*/ 2147483647 w 44"/>
                <a:gd name="T87" fmla="*/ 2147483647 h 29"/>
                <a:gd name="T88" fmla="*/ 2147483647 w 44"/>
                <a:gd name="T89" fmla="*/ 2147483647 h 29"/>
                <a:gd name="T90" fmla="*/ 2147483647 w 44"/>
                <a:gd name="T91" fmla="*/ 2147483647 h 29"/>
                <a:gd name="T92" fmla="*/ 2147483647 w 44"/>
                <a:gd name="T93" fmla="*/ 2147483647 h 29"/>
                <a:gd name="T94" fmla="*/ 2147483647 w 44"/>
                <a:gd name="T95" fmla="*/ 2147483647 h 29"/>
                <a:gd name="T96" fmla="*/ 2147483647 w 44"/>
                <a:gd name="T97" fmla="*/ 2147483647 h 29"/>
                <a:gd name="T98" fmla="*/ 2147483647 w 44"/>
                <a:gd name="T99" fmla="*/ 2147483647 h 29"/>
                <a:gd name="T100" fmla="*/ 2147483647 w 44"/>
                <a:gd name="T101" fmla="*/ 2147483647 h 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4" h="29">
                  <a:moveTo>
                    <a:pt x="28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7"/>
                    <a:pt x="26" y="27"/>
                    <a:pt x="25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5" y="24"/>
                    <a:pt x="24" y="24"/>
                  </a:cubicBezTo>
                  <a:cubicBezTo>
                    <a:pt x="24" y="24"/>
                    <a:pt x="24" y="24"/>
                    <a:pt x="23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19" y="25"/>
                    <a:pt x="19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7"/>
                    <a:pt x="15" y="27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4"/>
                    <a:pt x="16" y="23"/>
                  </a:cubicBezTo>
                  <a:cubicBezTo>
                    <a:pt x="16" y="23"/>
                    <a:pt x="16" y="22"/>
                    <a:pt x="17" y="22"/>
                  </a:cubicBezTo>
                  <a:cubicBezTo>
                    <a:pt x="17" y="22"/>
                    <a:pt x="17" y="22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0"/>
                  </a:cubicBezTo>
                  <a:cubicBezTo>
                    <a:pt x="17" y="18"/>
                    <a:pt x="17" y="17"/>
                    <a:pt x="16" y="17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0" y="17"/>
                    <a:pt x="7" y="18"/>
                    <a:pt x="4" y="18"/>
                  </a:cubicBezTo>
                  <a:cubicBezTo>
                    <a:pt x="3" y="18"/>
                    <a:pt x="1" y="17"/>
                    <a:pt x="1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4" y="7"/>
                    <a:pt x="4" y="7"/>
                    <a:pt x="3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2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5"/>
                    <a:pt x="19" y="5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1" y="2"/>
                    <a:pt x="22" y="1"/>
                    <a:pt x="23" y="1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7" y="0"/>
                    <a:pt x="28" y="1"/>
                  </a:cubicBezTo>
                  <a:cubicBezTo>
                    <a:pt x="30" y="1"/>
                    <a:pt x="30" y="3"/>
                    <a:pt x="30" y="3"/>
                  </a:cubicBezTo>
                  <a:cubicBezTo>
                    <a:pt x="30" y="4"/>
                    <a:pt x="29" y="4"/>
                    <a:pt x="30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5"/>
                    <a:pt x="32" y="6"/>
                  </a:cubicBezTo>
                  <a:cubicBezTo>
                    <a:pt x="32" y="7"/>
                    <a:pt x="33" y="8"/>
                    <a:pt x="34" y="8"/>
                  </a:cubicBezTo>
                  <a:cubicBezTo>
                    <a:pt x="34" y="8"/>
                    <a:pt x="35" y="8"/>
                    <a:pt x="35" y="8"/>
                  </a:cubicBezTo>
                  <a:cubicBezTo>
                    <a:pt x="36" y="7"/>
                    <a:pt x="36" y="7"/>
                    <a:pt x="37" y="8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38" y="9"/>
                    <a:pt x="38" y="9"/>
                    <a:pt x="39" y="9"/>
                  </a:cubicBezTo>
                  <a:cubicBezTo>
                    <a:pt x="39" y="9"/>
                    <a:pt x="40" y="9"/>
                    <a:pt x="40" y="10"/>
                  </a:cubicBezTo>
                  <a:cubicBezTo>
                    <a:pt x="41" y="10"/>
                    <a:pt x="42" y="10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2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2" y="15"/>
                    <a:pt x="42" y="16"/>
                  </a:cubicBezTo>
                  <a:cubicBezTo>
                    <a:pt x="42" y="16"/>
                    <a:pt x="42" y="17"/>
                    <a:pt x="42" y="17"/>
                  </a:cubicBezTo>
                  <a:cubicBezTo>
                    <a:pt x="42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0" y="18"/>
                    <a:pt x="40" y="18"/>
                  </a:cubicBezTo>
                  <a:cubicBezTo>
                    <a:pt x="40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20"/>
                    <a:pt x="38" y="20"/>
                    <a:pt x="37" y="21"/>
                  </a:cubicBezTo>
                  <a:cubicBezTo>
                    <a:pt x="37" y="21"/>
                    <a:pt x="36" y="21"/>
                    <a:pt x="36" y="21"/>
                  </a:cubicBezTo>
                  <a:cubicBezTo>
                    <a:pt x="34" y="22"/>
                    <a:pt x="33" y="22"/>
                    <a:pt x="32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3" y="25"/>
                  </a:cubicBezTo>
                  <a:cubicBezTo>
                    <a:pt x="33" y="25"/>
                    <a:pt x="34" y="25"/>
                    <a:pt x="34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7"/>
                    <a:pt x="34" y="27"/>
                  </a:cubicBezTo>
                  <a:cubicBezTo>
                    <a:pt x="34" y="27"/>
                    <a:pt x="33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0" y="28"/>
                    <a:pt x="30" y="28"/>
                  </a:cubicBezTo>
                  <a:cubicBezTo>
                    <a:pt x="30" y="29"/>
                    <a:pt x="29" y="29"/>
                    <a:pt x="29" y="29"/>
                  </a:cubicBezTo>
                  <a:cubicBezTo>
                    <a:pt x="29" y="29"/>
                    <a:pt x="28" y="29"/>
                    <a:pt x="28" y="29"/>
                  </a:cubicBezTo>
                  <a:close/>
                  <a:moveTo>
                    <a:pt x="26" y="25"/>
                  </a:moveTo>
                  <a:cubicBezTo>
                    <a:pt x="27" y="26"/>
                    <a:pt x="27" y="27"/>
                    <a:pt x="27" y="28"/>
                  </a:cubicBezTo>
                  <a:cubicBezTo>
                    <a:pt x="27" y="28"/>
                    <a:pt x="27" y="28"/>
                    <a:pt x="28" y="28"/>
                  </a:cubicBezTo>
                  <a:cubicBezTo>
                    <a:pt x="28" y="28"/>
                    <a:pt x="28" y="28"/>
                    <a:pt x="29" y="28"/>
                  </a:cubicBezTo>
                  <a:cubicBezTo>
                    <a:pt x="29" y="28"/>
                    <a:pt x="29" y="28"/>
                    <a:pt x="29" y="27"/>
                  </a:cubicBezTo>
                  <a:cubicBezTo>
                    <a:pt x="30" y="27"/>
                    <a:pt x="30" y="27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5"/>
                    <a:pt x="27" y="25"/>
                    <a:pt x="26" y="25"/>
                  </a:cubicBezTo>
                  <a:close/>
                  <a:moveTo>
                    <a:pt x="16" y="25"/>
                  </a:moveTo>
                  <a:cubicBezTo>
                    <a:pt x="16" y="25"/>
                    <a:pt x="17" y="25"/>
                    <a:pt x="17" y="25"/>
                  </a:cubicBezTo>
                  <a:cubicBezTo>
                    <a:pt x="17" y="25"/>
                    <a:pt x="18" y="25"/>
                    <a:pt x="17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4"/>
                  </a:cubicBezTo>
                  <a:cubicBezTo>
                    <a:pt x="17" y="24"/>
                    <a:pt x="16" y="25"/>
                    <a:pt x="16" y="25"/>
                  </a:cubicBezTo>
                  <a:close/>
                  <a:moveTo>
                    <a:pt x="18" y="23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  <a:moveTo>
                    <a:pt x="25" y="23"/>
                  </a:moveTo>
                  <a:cubicBezTo>
                    <a:pt x="26" y="23"/>
                    <a:pt x="26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1"/>
                    <a:pt x="34" y="20"/>
                    <a:pt x="35" y="20"/>
                  </a:cubicBezTo>
                  <a:cubicBezTo>
                    <a:pt x="36" y="20"/>
                    <a:pt x="36" y="20"/>
                    <a:pt x="37" y="20"/>
                  </a:cubicBezTo>
                  <a:cubicBezTo>
                    <a:pt x="37" y="20"/>
                    <a:pt x="37" y="19"/>
                    <a:pt x="37" y="19"/>
                  </a:cubicBezTo>
                  <a:cubicBezTo>
                    <a:pt x="37" y="19"/>
                    <a:pt x="37" y="18"/>
                    <a:pt x="39" y="17"/>
                  </a:cubicBezTo>
                  <a:cubicBezTo>
                    <a:pt x="39" y="17"/>
                    <a:pt x="39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1" y="17"/>
                    <a:pt x="41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1"/>
                    <a:pt x="40" y="11"/>
                    <a:pt x="40" y="11"/>
                  </a:cubicBezTo>
                  <a:cubicBezTo>
                    <a:pt x="39" y="10"/>
                    <a:pt x="39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7" y="10"/>
                    <a:pt x="37" y="10"/>
                    <a:pt x="36" y="9"/>
                  </a:cubicBezTo>
                  <a:cubicBezTo>
                    <a:pt x="36" y="9"/>
                    <a:pt x="36" y="9"/>
                    <a:pt x="35" y="9"/>
                  </a:cubicBezTo>
                  <a:cubicBezTo>
                    <a:pt x="35" y="9"/>
                    <a:pt x="35" y="9"/>
                    <a:pt x="34" y="9"/>
                  </a:cubicBezTo>
                  <a:cubicBezTo>
                    <a:pt x="32" y="9"/>
                    <a:pt x="31" y="8"/>
                    <a:pt x="31" y="6"/>
                  </a:cubicBezTo>
                  <a:cubicBezTo>
                    <a:pt x="31" y="6"/>
                    <a:pt x="31" y="6"/>
                    <a:pt x="30" y="6"/>
                  </a:cubicBezTo>
                  <a:cubicBezTo>
                    <a:pt x="30" y="6"/>
                    <a:pt x="29" y="6"/>
                    <a:pt x="28" y="5"/>
                  </a:cubicBezTo>
                  <a:cubicBezTo>
                    <a:pt x="28" y="4"/>
                    <a:pt x="28" y="4"/>
                    <a:pt x="28" y="3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7" y="1"/>
                    <a:pt x="26" y="2"/>
                    <a:pt x="25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3"/>
                    <a:pt x="21" y="4"/>
                  </a:cubicBezTo>
                  <a:cubicBezTo>
                    <a:pt x="20" y="5"/>
                    <a:pt x="20" y="6"/>
                    <a:pt x="19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5" y="5"/>
                    <a:pt x="14" y="5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3"/>
                    <a:pt x="8" y="3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7"/>
                    <a:pt x="6" y="8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2"/>
                    <a:pt x="3" y="13"/>
                    <a:pt x="2" y="13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7" y="16"/>
                    <a:pt x="10" y="16"/>
                    <a:pt x="11" y="15"/>
                  </a:cubicBezTo>
                  <a:cubicBezTo>
                    <a:pt x="12" y="15"/>
                    <a:pt x="13" y="14"/>
                    <a:pt x="14" y="15"/>
                  </a:cubicBezTo>
                  <a:cubicBezTo>
                    <a:pt x="14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6"/>
                  </a:cubicBezTo>
                  <a:cubicBezTo>
                    <a:pt x="18" y="16"/>
                    <a:pt x="18" y="18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20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2" y="21"/>
                    <a:pt x="23" y="21"/>
                  </a:cubicBezTo>
                  <a:cubicBezTo>
                    <a:pt x="24" y="21"/>
                    <a:pt x="24" y="21"/>
                    <a:pt x="25" y="22"/>
                  </a:cubicBezTo>
                  <a:lnTo>
                    <a:pt x="25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1" name="Freeform 695"/>
            <p:cNvSpPr>
              <a:spLocks/>
            </p:cNvSpPr>
            <p:nvPr/>
          </p:nvSpPr>
          <p:spPr bwMode="auto">
            <a:xfrm>
              <a:off x="2481953" y="2404640"/>
              <a:ext cx="50800" cy="66675"/>
            </a:xfrm>
            <a:custGeom>
              <a:avLst/>
              <a:gdLst>
                <a:gd name="T0" fmla="*/ 0 w 7"/>
                <a:gd name="T1" fmla="*/ 2147483647 h 9"/>
                <a:gd name="T2" fmla="*/ 2147483647 w 7"/>
                <a:gd name="T3" fmla="*/ 0 h 9"/>
                <a:gd name="T4" fmla="*/ 2147483647 w 7"/>
                <a:gd name="T5" fmla="*/ 2147483647 h 9"/>
                <a:gd name="T6" fmla="*/ 2147483647 w 7"/>
                <a:gd name="T7" fmla="*/ 2147483647 h 9"/>
                <a:gd name="T8" fmla="*/ 2147483647 w 7"/>
                <a:gd name="T9" fmla="*/ 2147483647 h 9"/>
                <a:gd name="T10" fmla="*/ 2147483647 w 7"/>
                <a:gd name="T11" fmla="*/ 2147483647 h 9"/>
                <a:gd name="T12" fmla="*/ 2147483647 w 7"/>
                <a:gd name="T13" fmla="*/ 2147483647 h 9"/>
                <a:gd name="T14" fmla="*/ 0 w 7"/>
                <a:gd name="T15" fmla="*/ 214748364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9">
                  <a:moveTo>
                    <a:pt x="0" y="1"/>
                  </a:moveTo>
                  <a:cubicBezTo>
                    <a:pt x="1" y="1"/>
                    <a:pt x="2" y="1"/>
                    <a:pt x="3" y="0"/>
                  </a:cubicBezTo>
                  <a:cubicBezTo>
                    <a:pt x="5" y="0"/>
                    <a:pt x="5" y="2"/>
                    <a:pt x="5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5"/>
                    <a:pt x="5" y="4"/>
                    <a:pt x="6" y="5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5" y="9"/>
                    <a:pt x="6" y="4"/>
                    <a:pt x="3" y="5"/>
                  </a:cubicBezTo>
                  <a:cubicBezTo>
                    <a:pt x="2" y="6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2" name="Freeform 696"/>
            <p:cNvSpPr>
              <a:spLocks noEditPoints="1"/>
            </p:cNvSpPr>
            <p:nvPr/>
          </p:nvSpPr>
          <p:spPr bwMode="auto">
            <a:xfrm>
              <a:off x="2472429" y="2404640"/>
              <a:ext cx="69850" cy="66675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w 9"/>
                <a:gd name="T11" fmla="*/ 2147483647 h 9"/>
                <a:gd name="T12" fmla="*/ 2147483647 w 9"/>
                <a:gd name="T13" fmla="*/ 2147483647 h 9"/>
                <a:gd name="T14" fmla="*/ 2147483647 w 9"/>
                <a:gd name="T15" fmla="*/ 2147483647 h 9"/>
                <a:gd name="T16" fmla="*/ 2147483647 w 9"/>
                <a:gd name="T17" fmla="*/ 0 h 9"/>
                <a:gd name="T18" fmla="*/ 2147483647 w 9"/>
                <a:gd name="T19" fmla="*/ 0 h 9"/>
                <a:gd name="T20" fmla="*/ 2147483647 w 9"/>
                <a:gd name="T21" fmla="*/ 2147483647 h 9"/>
                <a:gd name="T22" fmla="*/ 2147483647 w 9"/>
                <a:gd name="T23" fmla="*/ 2147483647 h 9"/>
                <a:gd name="T24" fmla="*/ 2147483647 w 9"/>
                <a:gd name="T25" fmla="*/ 2147483647 h 9"/>
                <a:gd name="T26" fmla="*/ 2147483647 w 9"/>
                <a:gd name="T27" fmla="*/ 2147483647 h 9"/>
                <a:gd name="T28" fmla="*/ 2147483647 w 9"/>
                <a:gd name="T29" fmla="*/ 2147483647 h 9"/>
                <a:gd name="T30" fmla="*/ 2147483647 w 9"/>
                <a:gd name="T31" fmla="*/ 2147483647 h 9"/>
                <a:gd name="T32" fmla="*/ 2147483647 w 9"/>
                <a:gd name="T33" fmla="*/ 2147483647 h 9"/>
                <a:gd name="T34" fmla="*/ 2147483647 w 9"/>
                <a:gd name="T35" fmla="*/ 2147483647 h 9"/>
                <a:gd name="T36" fmla="*/ 2147483647 w 9"/>
                <a:gd name="T37" fmla="*/ 2147483647 h 9"/>
                <a:gd name="T38" fmla="*/ 2147483647 w 9"/>
                <a:gd name="T39" fmla="*/ 2147483647 h 9"/>
                <a:gd name="T40" fmla="*/ 2147483647 w 9"/>
                <a:gd name="T41" fmla="*/ 2147483647 h 9"/>
                <a:gd name="T42" fmla="*/ 2147483647 w 9"/>
                <a:gd name="T43" fmla="*/ 2147483647 h 9"/>
                <a:gd name="T44" fmla="*/ 2147483647 w 9"/>
                <a:gd name="T45" fmla="*/ 2147483647 h 9"/>
                <a:gd name="T46" fmla="*/ 2147483647 w 9"/>
                <a:gd name="T47" fmla="*/ 2147483647 h 9"/>
                <a:gd name="T48" fmla="*/ 2147483647 w 9"/>
                <a:gd name="T49" fmla="*/ 2147483647 h 9"/>
                <a:gd name="T50" fmla="*/ 2147483647 w 9"/>
                <a:gd name="T51" fmla="*/ 2147483647 h 9"/>
                <a:gd name="T52" fmla="*/ 2147483647 w 9"/>
                <a:gd name="T53" fmla="*/ 2147483647 h 9"/>
                <a:gd name="T54" fmla="*/ 2147483647 w 9"/>
                <a:gd name="T55" fmla="*/ 2147483647 h 9"/>
                <a:gd name="T56" fmla="*/ 2147483647 w 9"/>
                <a:gd name="T57" fmla="*/ 2147483647 h 9"/>
                <a:gd name="T58" fmla="*/ 2147483647 w 9"/>
                <a:gd name="T59" fmla="*/ 2147483647 h 9"/>
                <a:gd name="T60" fmla="*/ 2147483647 w 9"/>
                <a:gd name="T61" fmla="*/ 2147483647 h 9"/>
                <a:gd name="T62" fmla="*/ 2147483647 w 9"/>
                <a:gd name="T63" fmla="*/ 2147483647 h 9"/>
                <a:gd name="T64" fmla="*/ 2147483647 w 9"/>
                <a:gd name="T65" fmla="*/ 2147483647 h 9"/>
                <a:gd name="T66" fmla="*/ 2147483647 w 9"/>
                <a:gd name="T67" fmla="*/ 2147483647 h 9"/>
                <a:gd name="T68" fmla="*/ 2147483647 w 9"/>
                <a:gd name="T69" fmla="*/ 2147483647 h 9"/>
                <a:gd name="T70" fmla="*/ 2147483647 w 9"/>
                <a:gd name="T71" fmla="*/ 2147483647 h 9"/>
                <a:gd name="T72" fmla="*/ 2147483647 w 9"/>
                <a:gd name="T73" fmla="*/ 2147483647 h 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" h="9">
                  <a:moveTo>
                    <a:pt x="8" y="9"/>
                  </a:moveTo>
                  <a:cubicBezTo>
                    <a:pt x="7" y="9"/>
                    <a:pt x="6" y="8"/>
                    <a:pt x="6" y="7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1" y="3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2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4"/>
                    <a:pt x="7" y="4"/>
                    <a:pt x="7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8" y="5"/>
                    <a:pt x="8" y="6"/>
                    <a:pt x="9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9"/>
                    <a:pt x="8" y="9"/>
                  </a:cubicBezTo>
                  <a:close/>
                  <a:moveTo>
                    <a:pt x="5" y="5"/>
                  </a:moveTo>
                  <a:cubicBezTo>
                    <a:pt x="6" y="5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" name="Freeform 697"/>
            <p:cNvSpPr>
              <a:spLocks/>
            </p:cNvSpPr>
            <p:nvPr/>
          </p:nvSpPr>
          <p:spPr bwMode="auto">
            <a:xfrm>
              <a:off x="2504178" y="2439564"/>
              <a:ext cx="22225" cy="25400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0 w 3"/>
                <a:gd name="T5" fmla="*/ 2147483647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2" y="0"/>
                    <a:pt x="3" y="1"/>
                    <a:pt x="3" y="3"/>
                  </a:cubicBezTo>
                  <a:cubicBezTo>
                    <a:pt x="1" y="3"/>
                    <a:pt x="1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" name="Freeform 698"/>
            <p:cNvSpPr>
              <a:spLocks noEditPoints="1"/>
            </p:cNvSpPr>
            <p:nvPr/>
          </p:nvSpPr>
          <p:spPr bwMode="auto">
            <a:xfrm>
              <a:off x="2497828" y="2439564"/>
              <a:ext cx="34925" cy="31750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0 w 5"/>
                <a:gd name="T7" fmla="*/ 0 h 4"/>
                <a:gd name="T8" fmla="*/ 2147483647 w 5"/>
                <a:gd name="T9" fmla="*/ 0 h 4"/>
                <a:gd name="T10" fmla="*/ 2147483647 w 5"/>
                <a:gd name="T11" fmla="*/ 0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2147483647 w 5"/>
                <a:gd name="T17" fmla="*/ 2147483647 h 4"/>
                <a:gd name="T18" fmla="*/ 2147483647 w 5"/>
                <a:gd name="T19" fmla="*/ 2147483647 h 4"/>
                <a:gd name="T20" fmla="*/ 2147483647 w 5"/>
                <a:gd name="T21" fmla="*/ 2147483647 h 4"/>
                <a:gd name="T22" fmla="*/ 2147483647 w 5"/>
                <a:gd name="T23" fmla="*/ 2147483647 h 4"/>
                <a:gd name="T24" fmla="*/ 2147483647 w 5"/>
                <a:gd name="T25" fmla="*/ 2147483647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2" y="4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5" y="1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lose/>
                  <a:moveTo>
                    <a:pt x="2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" name="Freeform 699"/>
            <p:cNvSpPr>
              <a:spLocks/>
            </p:cNvSpPr>
            <p:nvPr/>
          </p:nvSpPr>
          <p:spPr bwMode="auto">
            <a:xfrm>
              <a:off x="2504178" y="2395115"/>
              <a:ext cx="96838" cy="76200"/>
            </a:xfrm>
            <a:custGeom>
              <a:avLst/>
              <a:gdLst>
                <a:gd name="T0" fmla="*/ 2147483647 w 13"/>
                <a:gd name="T1" fmla="*/ 2147483647 h 10"/>
                <a:gd name="T2" fmla="*/ 2147483647 w 13"/>
                <a:gd name="T3" fmla="*/ 2147483647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2147483647 w 13"/>
                <a:gd name="T9" fmla="*/ 2147483647 h 10"/>
                <a:gd name="T10" fmla="*/ 2147483647 w 13"/>
                <a:gd name="T11" fmla="*/ 2147483647 h 10"/>
                <a:gd name="T12" fmla="*/ 2147483647 w 13"/>
                <a:gd name="T13" fmla="*/ 2147483647 h 10"/>
                <a:gd name="T14" fmla="*/ 2147483647 w 13"/>
                <a:gd name="T15" fmla="*/ 2147483647 h 10"/>
                <a:gd name="T16" fmla="*/ 2147483647 w 13"/>
                <a:gd name="T17" fmla="*/ 0 h 10"/>
                <a:gd name="T18" fmla="*/ 2147483647 w 13"/>
                <a:gd name="T19" fmla="*/ 0 h 10"/>
                <a:gd name="T20" fmla="*/ 2147483647 w 13"/>
                <a:gd name="T21" fmla="*/ 2147483647 h 10"/>
                <a:gd name="T22" fmla="*/ 2147483647 w 13"/>
                <a:gd name="T23" fmla="*/ 2147483647 h 10"/>
                <a:gd name="T24" fmla="*/ 2147483647 w 13"/>
                <a:gd name="T25" fmla="*/ 2147483647 h 10"/>
                <a:gd name="T26" fmla="*/ 2147483647 w 13"/>
                <a:gd name="T27" fmla="*/ 2147483647 h 10"/>
                <a:gd name="T28" fmla="*/ 2147483647 w 13"/>
                <a:gd name="T29" fmla="*/ 2147483647 h 10"/>
                <a:gd name="T30" fmla="*/ 2147483647 w 13"/>
                <a:gd name="T31" fmla="*/ 2147483647 h 10"/>
                <a:gd name="T32" fmla="*/ 2147483647 w 13"/>
                <a:gd name="T33" fmla="*/ 2147483647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0">
                  <a:moveTo>
                    <a:pt x="4" y="9"/>
                  </a:moveTo>
                  <a:cubicBezTo>
                    <a:pt x="4" y="9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5"/>
                    <a:pt x="3" y="5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0"/>
                    <a:pt x="4" y="2"/>
                    <a:pt x="4" y="2"/>
                  </a:cubicBezTo>
                  <a:cubicBezTo>
                    <a:pt x="4" y="1"/>
                    <a:pt x="3" y="0"/>
                    <a:pt x="4" y="0"/>
                  </a:cubicBezTo>
                  <a:cubicBezTo>
                    <a:pt x="6" y="0"/>
                    <a:pt x="7" y="3"/>
                    <a:pt x="9" y="0"/>
                  </a:cubicBezTo>
                  <a:cubicBezTo>
                    <a:pt x="10" y="1"/>
                    <a:pt x="10" y="2"/>
                    <a:pt x="11" y="3"/>
                  </a:cubicBezTo>
                  <a:cubicBezTo>
                    <a:pt x="11" y="4"/>
                    <a:pt x="12" y="3"/>
                    <a:pt x="13" y="5"/>
                  </a:cubicBezTo>
                  <a:cubicBezTo>
                    <a:pt x="11" y="4"/>
                    <a:pt x="11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9" y="9"/>
                    <a:pt x="10" y="10"/>
                  </a:cubicBezTo>
                  <a:cubicBezTo>
                    <a:pt x="9" y="10"/>
                    <a:pt x="8" y="9"/>
                    <a:pt x="8" y="9"/>
                  </a:cubicBezTo>
                  <a:cubicBezTo>
                    <a:pt x="10" y="8"/>
                    <a:pt x="6" y="5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" name="Freeform 700"/>
            <p:cNvSpPr>
              <a:spLocks noEditPoints="1"/>
            </p:cNvSpPr>
            <p:nvPr/>
          </p:nvSpPr>
          <p:spPr bwMode="auto">
            <a:xfrm>
              <a:off x="2504178" y="2388764"/>
              <a:ext cx="103188" cy="88900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2147483647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0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0 h 12"/>
                <a:gd name="T22" fmla="*/ 2147483647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2147483647 h 12"/>
                <a:gd name="T28" fmla="*/ 2147483647 w 14"/>
                <a:gd name="T29" fmla="*/ 2147483647 h 12"/>
                <a:gd name="T30" fmla="*/ 2147483647 w 14"/>
                <a:gd name="T31" fmla="*/ 2147483647 h 12"/>
                <a:gd name="T32" fmla="*/ 2147483647 w 14"/>
                <a:gd name="T33" fmla="*/ 2147483647 h 12"/>
                <a:gd name="T34" fmla="*/ 2147483647 w 14"/>
                <a:gd name="T35" fmla="*/ 2147483647 h 12"/>
                <a:gd name="T36" fmla="*/ 2147483647 w 14"/>
                <a:gd name="T37" fmla="*/ 2147483647 h 12"/>
                <a:gd name="T38" fmla="*/ 2147483647 w 14"/>
                <a:gd name="T39" fmla="*/ 2147483647 h 12"/>
                <a:gd name="T40" fmla="*/ 2147483647 w 14"/>
                <a:gd name="T41" fmla="*/ 2147483647 h 12"/>
                <a:gd name="T42" fmla="*/ 2147483647 w 14"/>
                <a:gd name="T43" fmla="*/ 2147483647 h 12"/>
                <a:gd name="T44" fmla="*/ 2147483647 w 14"/>
                <a:gd name="T45" fmla="*/ 2147483647 h 12"/>
                <a:gd name="T46" fmla="*/ 2147483647 w 14"/>
                <a:gd name="T47" fmla="*/ 2147483647 h 12"/>
                <a:gd name="T48" fmla="*/ 2147483647 w 14"/>
                <a:gd name="T49" fmla="*/ 2147483647 h 12"/>
                <a:gd name="T50" fmla="*/ 2147483647 w 14"/>
                <a:gd name="T51" fmla="*/ 2147483647 h 12"/>
                <a:gd name="T52" fmla="*/ 2147483647 w 14"/>
                <a:gd name="T53" fmla="*/ 2147483647 h 12"/>
                <a:gd name="T54" fmla="*/ 2147483647 w 14"/>
                <a:gd name="T55" fmla="*/ 2147483647 h 12"/>
                <a:gd name="T56" fmla="*/ 2147483647 w 14"/>
                <a:gd name="T57" fmla="*/ 2147483647 h 12"/>
                <a:gd name="T58" fmla="*/ 2147483647 w 14"/>
                <a:gd name="T59" fmla="*/ 2147483647 h 12"/>
                <a:gd name="T60" fmla="*/ 2147483647 w 14"/>
                <a:gd name="T61" fmla="*/ 2147483647 h 12"/>
                <a:gd name="T62" fmla="*/ 2147483647 w 14"/>
                <a:gd name="T63" fmla="*/ 2147483647 h 12"/>
                <a:gd name="T64" fmla="*/ 2147483647 w 14"/>
                <a:gd name="T65" fmla="*/ 2147483647 h 12"/>
                <a:gd name="T66" fmla="*/ 2147483647 w 14"/>
                <a:gd name="T67" fmla="*/ 2147483647 h 12"/>
                <a:gd name="T68" fmla="*/ 2147483647 w 14"/>
                <a:gd name="T69" fmla="*/ 2147483647 h 12"/>
                <a:gd name="T70" fmla="*/ 2147483647 w 14"/>
                <a:gd name="T71" fmla="*/ 2147483647 h 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4" h="12">
                  <a:moveTo>
                    <a:pt x="10" y="12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9"/>
                    <a:pt x="5" y="9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2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2" y="6"/>
                    <a:pt x="11" y="8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lnTo>
                    <a:pt x="10" y="12"/>
                  </a:lnTo>
                  <a:close/>
                  <a:moveTo>
                    <a:pt x="9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10" y="7"/>
                    <a:pt x="10" y="6"/>
                    <a:pt x="11" y="5"/>
                  </a:cubicBezTo>
                  <a:cubicBezTo>
                    <a:pt x="11" y="5"/>
                    <a:pt x="11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5" y="8"/>
                    <a:pt x="6" y="7"/>
                    <a:pt x="7" y="7"/>
                  </a:cubicBezTo>
                  <a:cubicBezTo>
                    <a:pt x="8" y="7"/>
                    <a:pt x="8" y="8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7" name="Freeform 701"/>
            <p:cNvSpPr>
              <a:spLocks/>
            </p:cNvSpPr>
            <p:nvPr/>
          </p:nvSpPr>
          <p:spPr bwMode="auto">
            <a:xfrm>
              <a:off x="2421629" y="2352253"/>
              <a:ext cx="111124" cy="58737"/>
            </a:xfrm>
            <a:custGeom>
              <a:avLst/>
              <a:gdLst>
                <a:gd name="T0" fmla="*/ 2147483647 w 15"/>
                <a:gd name="T1" fmla="*/ 2147483647 h 8"/>
                <a:gd name="T2" fmla="*/ 2147483647 w 15"/>
                <a:gd name="T3" fmla="*/ 2147483647 h 8"/>
                <a:gd name="T4" fmla="*/ 0 w 15"/>
                <a:gd name="T5" fmla="*/ 2147483647 h 8"/>
                <a:gd name="T6" fmla="*/ 2147483647 w 15"/>
                <a:gd name="T7" fmla="*/ 2147483647 h 8"/>
                <a:gd name="T8" fmla="*/ 2147483647 w 15"/>
                <a:gd name="T9" fmla="*/ 2147483647 h 8"/>
                <a:gd name="T10" fmla="*/ 2147483647 w 15"/>
                <a:gd name="T11" fmla="*/ 2147483647 h 8"/>
                <a:gd name="T12" fmla="*/ 2147483647 w 15"/>
                <a:gd name="T13" fmla="*/ 2147483647 h 8"/>
                <a:gd name="T14" fmla="*/ 2147483647 w 15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8">
                  <a:moveTo>
                    <a:pt x="8" y="8"/>
                  </a:moveTo>
                  <a:cubicBezTo>
                    <a:pt x="6" y="7"/>
                    <a:pt x="6" y="7"/>
                    <a:pt x="4" y="7"/>
                  </a:cubicBezTo>
                  <a:cubicBezTo>
                    <a:pt x="6" y="4"/>
                    <a:pt x="1" y="2"/>
                    <a:pt x="0" y="1"/>
                  </a:cubicBezTo>
                  <a:cubicBezTo>
                    <a:pt x="2" y="0"/>
                    <a:pt x="6" y="1"/>
                    <a:pt x="8" y="2"/>
                  </a:cubicBezTo>
                  <a:cubicBezTo>
                    <a:pt x="10" y="4"/>
                    <a:pt x="10" y="2"/>
                    <a:pt x="12" y="3"/>
                  </a:cubicBezTo>
                  <a:cubicBezTo>
                    <a:pt x="14" y="4"/>
                    <a:pt x="13" y="5"/>
                    <a:pt x="15" y="6"/>
                  </a:cubicBezTo>
                  <a:cubicBezTo>
                    <a:pt x="14" y="6"/>
                    <a:pt x="15" y="7"/>
                    <a:pt x="15" y="8"/>
                  </a:cubicBezTo>
                  <a:cubicBezTo>
                    <a:pt x="12" y="7"/>
                    <a:pt x="11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8" name="Freeform 702"/>
            <p:cNvSpPr>
              <a:spLocks noEditPoints="1"/>
            </p:cNvSpPr>
            <p:nvPr/>
          </p:nvSpPr>
          <p:spPr bwMode="auto">
            <a:xfrm>
              <a:off x="2415278" y="2352253"/>
              <a:ext cx="127000" cy="65087"/>
            </a:xfrm>
            <a:custGeom>
              <a:avLst/>
              <a:gdLst>
                <a:gd name="T0" fmla="*/ 2147483647 w 17"/>
                <a:gd name="T1" fmla="*/ 2147483647 h 9"/>
                <a:gd name="T2" fmla="*/ 2147483647 w 17"/>
                <a:gd name="T3" fmla="*/ 2147483647 h 9"/>
                <a:gd name="T4" fmla="*/ 2147483647 w 17"/>
                <a:gd name="T5" fmla="*/ 2147483647 h 9"/>
                <a:gd name="T6" fmla="*/ 2147483647 w 17"/>
                <a:gd name="T7" fmla="*/ 2147483647 h 9"/>
                <a:gd name="T8" fmla="*/ 2147483647 w 17"/>
                <a:gd name="T9" fmla="*/ 2147483647 h 9"/>
                <a:gd name="T10" fmla="*/ 2147483647 w 17"/>
                <a:gd name="T11" fmla="*/ 2147483647 h 9"/>
                <a:gd name="T12" fmla="*/ 2147483647 w 17"/>
                <a:gd name="T13" fmla="*/ 2147483647 h 9"/>
                <a:gd name="T14" fmla="*/ 2147483647 w 17"/>
                <a:gd name="T15" fmla="*/ 2147483647 h 9"/>
                <a:gd name="T16" fmla="*/ 0 w 17"/>
                <a:gd name="T17" fmla="*/ 2147483647 h 9"/>
                <a:gd name="T18" fmla="*/ 0 w 17"/>
                <a:gd name="T19" fmla="*/ 0 h 9"/>
                <a:gd name="T20" fmla="*/ 2147483647 w 17"/>
                <a:gd name="T21" fmla="*/ 0 h 9"/>
                <a:gd name="T22" fmla="*/ 2147483647 w 17"/>
                <a:gd name="T23" fmla="*/ 0 h 9"/>
                <a:gd name="T24" fmla="*/ 2147483647 w 17"/>
                <a:gd name="T25" fmla="*/ 2147483647 h 9"/>
                <a:gd name="T26" fmla="*/ 2147483647 w 17"/>
                <a:gd name="T27" fmla="*/ 2147483647 h 9"/>
                <a:gd name="T28" fmla="*/ 2147483647 w 17"/>
                <a:gd name="T29" fmla="*/ 2147483647 h 9"/>
                <a:gd name="T30" fmla="*/ 2147483647 w 17"/>
                <a:gd name="T31" fmla="*/ 2147483647 h 9"/>
                <a:gd name="T32" fmla="*/ 2147483647 w 17"/>
                <a:gd name="T33" fmla="*/ 2147483647 h 9"/>
                <a:gd name="T34" fmla="*/ 2147483647 w 17"/>
                <a:gd name="T35" fmla="*/ 2147483647 h 9"/>
                <a:gd name="T36" fmla="*/ 2147483647 w 17"/>
                <a:gd name="T37" fmla="*/ 2147483647 h 9"/>
                <a:gd name="T38" fmla="*/ 2147483647 w 17"/>
                <a:gd name="T39" fmla="*/ 2147483647 h 9"/>
                <a:gd name="T40" fmla="*/ 2147483647 w 17"/>
                <a:gd name="T41" fmla="*/ 2147483647 h 9"/>
                <a:gd name="T42" fmla="*/ 2147483647 w 17"/>
                <a:gd name="T43" fmla="*/ 2147483647 h 9"/>
                <a:gd name="T44" fmla="*/ 2147483647 w 17"/>
                <a:gd name="T45" fmla="*/ 2147483647 h 9"/>
                <a:gd name="T46" fmla="*/ 2147483647 w 17"/>
                <a:gd name="T47" fmla="*/ 2147483647 h 9"/>
                <a:gd name="T48" fmla="*/ 2147483647 w 17"/>
                <a:gd name="T49" fmla="*/ 2147483647 h 9"/>
                <a:gd name="T50" fmla="*/ 2147483647 w 17"/>
                <a:gd name="T51" fmla="*/ 2147483647 h 9"/>
                <a:gd name="T52" fmla="*/ 2147483647 w 17"/>
                <a:gd name="T53" fmla="*/ 2147483647 h 9"/>
                <a:gd name="T54" fmla="*/ 2147483647 w 17"/>
                <a:gd name="T55" fmla="*/ 2147483647 h 9"/>
                <a:gd name="T56" fmla="*/ 2147483647 w 17"/>
                <a:gd name="T57" fmla="*/ 2147483647 h 9"/>
                <a:gd name="T58" fmla="*/ 2147483647 w 17"/>
                <a:gd name="T59" fmla="*/ 2147483647 h 9"/>
                <a:gd name="T60" fmla="*/ 2147483647 w 17"/>
                <a:gd name="T61" fmla="*/ 2147483647 h 9"/>
                <a:gd name="T62" fmla="*/ 2147483647 w 17"/>
                <a:gd name="T63" fmla="*/ 2147483647 h 9"/>
                <a:gd name="T64" fmla="*/ 2147483647 w 17"/>
                <a:gd name="T65" fmla="*/ 2147483647 h 9"/>
                <a:gd name="T66" fmla="*/ 2147483647 w 17"/>
                <a:gd name="T67" fmla="*/ 2147483647 h 9"/>
                <a:gd name="T68" fmla="*/ 2147483647 w 17"/>
                <a:gd name="T69" fmla="*/ 2147483647 h 9"/>
                <a:gd name="T70" fmla="*/ 2147483647 w 17"/>
                <a:gd name="T71" fmla="*/ 2147483647 h 9"/>
                <a:gd name="T72" fmla="*/ 2147483647 w 17"/>
                <a:gd name="T73" fmla="*/ 2147483647 h 9"/>
                <a:gd name="T74" fmla="*/ 2147483647 w 17"/>
                <a:gd name="T75" fmla="*/ 2147483647 h 9"/>
                <a:gd name="T76" fmla="*/ 2147483647 w 17"/>
                <a:gd name="T77" fmla="*/ 2147483647 h 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" h="9"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6" y="8"/>
                    <a:pt x="5" y="8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4"/>
                    <a:pt x="3" y="3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" y="0"/>
                    <a:pt x="8" y="1"/>
                    <a:pt x="9" y="2"/>
                  </a:cubicBezTo>
                  <a:cubicBezTo>
                    <a:pt x="10" y="3"/>
                    <a:pt x="11" y="2"/>
                    <a:pt x="11" y="2"/>
                  </a:cubicBezTo>
                  <a:cubicBezTo>
                    <a:pt x="12" y="2"/>
                    <a:pt x="13" y="2"/>
                    <a:pt x="13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6"/>
                    <a:pt x="17" y="7"/>
                  </a:cubicBezTo>
                  <a:cubicBezTo>
                    <a:pt x="17" y="7"/>
                    <a:pt x="17" y="7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3" y="8"/>
                    <a:pt x="11" y="9"/>
                  </a:cubicBezTo>
                  <a:cubicBezTo>
                    <a:pt x="10" y="9"/>
                    <a:pt x="10" y="9"/>
                    <a:pt x="9" y="9"/>
                  </a:cubicBezTo>
                  <a:close/>
                  <a:moveTo>
                    <a:pt x="6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7" y="7"/>
                    <a:pt x="8" y="7"/>
                    <a:pt x="9" y="8"/>
                  </a:cubicBezTo>
                  <a:cubicBezTo>
                    <a:pt x="10" y="8"/>
                    <a:pt x="10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4"/>
                    <a:pt x="10" y="4"/>
                    <a:pt x="9" y="3"/>
                  </a:cubicBezTo>
                  <a:cubicBezTo>
                    <a:pt x="8" y="2"/>
                    <a:pt x="4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2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9" name="Freeform 703"/>
            <p:cNvSpPr>
              <a:spLocks/>
            </p:cNvSpPr>
            <p:nvPr/>
          </p:nvSpPr>
          <p:spPr bwMode="auto">
            <a:xfrm>
              <a:off x="2635941" y="2372890"/>
              <a:ext cx="246062" cy="174625"/>
            </a:xfrm>
            <a:custGeom>
              <a:avLst/>
              <a:gdLst>
                <a:gd name="T0" fmla="*/ 2147483647 w 33"/>
                <a:gd name="T1" fmla="*/ 2147483647 h 23"/>
                <a:gd name="T2" fmla="*/ 2147483647 w 33"/>
                <a:gd name="T3" fmla="*/ 2147483647 h 23"/>
                <a:gd name="T4" fmla="*/ 2147483647 w 33"/>
                <a:gd name="T5" fmla="*/ 2147483647 h 23"/>
                <a:gd name="T6" fmla="*/ 2147483647 w 33"/>
                <a:gd name="T7" fmla="*/ 2147483647 h 23"/>
                <a:gd name="T8" fmla="*/ 2147483647 w 33"/>
                <a:gd name="T9" fmla="*/ 2147483647 h 23"/>
                <a:gd name="T10" fmla="*/ 2147483647 w 33"/>
                <a:gd name="T11" fmla="*/ 0 h 23"/>
                <a:gd name="T12" fmla="*/ 2147483647 w 33"/>
                <a:gd name="T13" fmla="*/ 0 h 23"/>
                <a:gd name="T14" fmla="*/ 2147483647 w 33"/>
                <a:gd name="T15" fmla="*/ 2147483647 h 23"/>
                <a:gd name="T16" fmla="*/ 2147483647 w 33"/>
                <a:gd name="T17" fmla="*/ 2147483647 h 23"/>
                <a:gd name="T18" fmla="*/ 2147483647 w 33"/>
                <a:gd name="T19" fmla="*/ 2147483647 h 23"/>
                <a:gd name="T20" fmla="*/ 2147483647 w 33"/>
                <a:gd name="T21" fmla="*/ 2147483647 h 23"/>
                <a:gd name="T22" fmla="*/ 2147483647 w 33"/>
                <a:gd name="T23" fmla="*/ 2147483647 h 23"/>
                <a:gd name="T24" fmla="*/ 2147483647 w 33"/>
                <a:gd name="T25" fmla="*/ 2147483647 h 23"/>
                <a:gd name="T26" fmla="*/ 2147483647 w 33"/>
                <a:gd name="T27" fmla="*/ 2147483647 h 23"/>
                <a:gd name="T28" fmla="*/ 2147483647 w 33"/>
                <a:gd name="T29" fmla="*/ 2147483647 h 23"/>
                <a:gd name="T30" fmla="*/ 2147483647 w 33"/>
                <a:gd name="T31" fmla="*/ 2147483647 h 23"/>
                <a:gd name="T32" fmla="*/ 2147483647 w 33"/>
                <a:gd name="T33" fmla="*/ 2147483647 h 23"/>
                <a:gd name="T34" fmla="*/ 2147483647 w 33"/>
                <a:gd name="T35" fmla="*/ 2147483647 h 23"/>
                <a:gd name="T36" fmla="*/ 2147483647 w 33"/>
                <a:gd name="T37" fmla="*/ 2147483647 h 23"/>
                <a:gd name="T38" fmla="*/ 2147483647 w 33"/>
                <a:gd name="T39" fmla="*/ 2147483647 h 23"/>
                <a:gd name="T40" fmla="*/ 2147483647 w 33"/>
                <a:gd name="T41" fmla="*/ 2147483647 h 23"/>
                <a:gd name="T42" fmla="*/ 2147483647 w 33"/>
                <a:gd name="T43" fmla="*/ 2147483647 h 23"/>
                <a:gd name="T44" fmla="*/ 2147483647 w 33"/>
                <a:gd name="T45" fmla="*/ 2147483647 h 23"/>
                <a:gd name="T46" fmla="*/ 2147483647 w 33"/>
                <a:gd name="T47" fmla="*/ 2147483647 h 23"/>
                <a:gd name="T48" fmla="*/ 2147483647 w 33"/>
                <a:gd name="T49" fmla="*/ 2147483647 h 23"/>
                <a:gd name="T50" fmla="*/ 2147483647 w 33"/>
                <a:gd name="T51" fmla="*/ 2147483647 h 23"/>
                <a:gd name="T52" fmla="*/ 2147483647 w 33"/>
                <a:gd name="T53" fmla="*/ 2147483647 h 23"/>
                <a:gd name="T54" fmla="*/ 2147483647 w 33"/>
                <a:gd name="T55" fmla="*/ 2147483647 h 23"/>
                <a:gd name="T56" fmla="*/ 2147483647 w 33"/>
                <a:gd name="T57" fmla="*/ 2147483647 h 23"/>
                <a:gd name="T58" fmla="*/ 2147483647 w 33"/>
                <a:gd name="T59" fmla="*/ 2147483647 h 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3" h="23">
                  <a:moveTo>
                    <a:pt x="33" y="16"/>
                  </a:moveTo>
                  <a:cubicBezTo>
                    <a:pt x="33" y="13"/>
                    <a:pt x="32" y="15"/>
                    <a:pt x="30" y="13"/>
                  </a:cubicBezTo>
                  <a:cubicBezTo>
                    <a:pt x="29" y="12"/>
                    <a:pt x="27" y="11"/>
                    <a:pt x="25" y="10"/>
                  </a:cubicBezTo>
                  <a:cubicBezTo>
                    <a:pt x="23" y="8"/>
                    <a:pt x="23" y="5"/>
                    <a:pt x="21" y="4"/>
                  </a:cubicBezTo>
                  <a:cubicBezTo>
                    <a:pt x="21" y="4"/>
                    <a:pt x="16" y="5"/>
                    <a:pt x="18" y="3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2" y="3"/>
                    <a:pt x="11" y="1"/>
                    <a:pt x="11" y="4"/>
                  </a:cubicBezTo>
                  <a:cubicBezTo>
                    <a:pt x="11" y="5"/>
                    <a:pt x="7" y="4"/>
                    <a:pt x="7" y="4"/>
                  </a:cubicBezTo>
                  <a:cubicBezTo>
                    <a:pt x="6" y="3"/>
                    <a:pt x="5" y="1"/>
                    <a:pt x="3" y="1"/>
                  </a:cubicBezTo>
                  <a:cubicBezTo>
                    <a:pt x="1" y="2"/>
                    <a:pt x="0" y="2"/>
                    <a:pt x="1" y="5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3" y="3"/>
                    <a:pt x="4" y="5"/>
                    <a:pt x="5" y="5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1" y="7"/>
                    <a:pt x="1" y="5"/>
                  </a:cubicBezTo>
                  <a:cubicBezTo>
                    <a:pt x="0" y="8"/>
                    <a:pt x="0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10"/>
                    <a:pt x="3" y="10"/>
                  </a:cubicBezTo>
                  <a:cubicBezTo>
                    <a:pt x="3" y="10"/>
                    <a:pt x="2" y="10"/>
                    <a:pt x="2" y="11"/>
                  </a:cubicBezTo>
                  <a:cubicBezTo>
                    <a:pt x="4" y="11"/>
                    <a:pt x="3" y="14"/>
                    <a:pt x="3" y="16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7" y="14"/>
                    <a:pt x="8" y="14"/>
                    <a:pt x="10" y="14"/>
                  </a:cubicBezTo>
                  <a:cubicBezTo>
                    <a:pt x="11" y="13"/>
                    <a:pt x="16" y="15"/>
                    <a:pt x="16" y="17"/>
                  </a:cubicBezTo>
                  <a:cubicBezTo>
                    <a:pt x="17" y="19"/>
                    <a:pt x="21" y="17"/>
                    <a:pt x="20" y="21"/>
                  </a:cubicBezTo>
                  <a:cubicBezTo>
                    <a:pt x="20" y="22"/>
                    <a:pt x="26" y="23"/>
                    <a:pt x="25" y="21"/>
                  </a:cubicBezTo>
                  <a:cubicBezTo>
                    <a:pt x="27" y="20"/>
                    <a:pt x="28" y="20"/>
                    <a:pt x="28" y="18"/>
                  </a:cubicBezTo>
                  <a:cubicBezTo>
                    <a:pt x="29" y="16"/>
                    <a:pt x="31" y="16"/>
                    <a:pt x="3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0" name="Freeform 704"/>
            <p:cNvSpPr>
              <a:spLocks noEditPoints="1"/>
            </p:cNvSpPr>
            <p:nvPr/>
          </p:nvSpPr>
          <p:spPr bwMode="auto">
            <a:xfrm>
              <a:off x="2635941" y="2368128"/>
              <a:ext cx="255586" cy="179387"/>
            </a:xfrm>
            <a:custGeom>
              <a:avLst/>
              <a:gdLst>
                <a:gd name="T0" fmla="*/ 2147483647 w 34"/>
                <a:gd name="T1" fmla="*/ 2147483647 h 24"/>
                <a:gd name="T2" fmla="*/ 2147483647 w 34"/>
                <a:gd name="T3" fmla="*/ 2147483647 h 24"/>
                <a:gd name="T4" fmla="*/ 2147483647 w 34"/>
                <a:gd name="T5" fmla="*/ 2147483647 h 24"/>
                <a:gd name="T6" fmla="*/ 2147483647 w 34"/>
                <a:gd name="T7" fmla="*/ 2147483647 h 24"/>
                <a:gd name="T8" fmla="*/ 2147483647 w 34"/>
                <a:gd name="T9" fmla="*/ 2147483647 h 24"/>
                <a:gd name="T10" fmla="*/ 2147483647 w 34"/>
                <a:gd name="T11" fmla="*/ 2147483647 h 24"/>
                <a:gd name="T12" fmla="*/ 2147483647 w 34"/>
                <a:gd name="T13" fmla="*/ 2147483647 h 24"/>
                <a:gd name="T14" fmla="*/ 0 w 34"/>
                <a:gd name="T15" fmla="*/ 2147483647 h 24"/>
                <a:gd name="T16" fmla="*/ 0 w 34"/>
                <a:gd name="T17" fmla="*/ 2147483647 h 24"/>
                <a:gd name="T18" fmla="*/ 2147483647 w 34"/>
                <a:gd name="T19" fmla="*/ 2147483647 h 24"/>
                <a:gd name="T20" fmla="*/ 2147483647 w 34"/>
                <a:gd name="T21" fmla="*/ 2147483647 h 24"/>
                <a:gd name="T22" fmla="*/ 2147483647 w 34"/>
                <a:gd name="T23" fmla="*/ 2147483647 h 24"/>
                <a:gd name="T24" fmla="*/ 2147483647 w 34"/>
                <a:gd name="T25" fmla="*/ 2147483647 h 24"/>
                <a:gd name="T26" fmla="*/ 2147483647 w 34"/>
                <a:gd name="T27" fmla="*/ 0 h 24"/>
                <a:gd name="T28" fmla="*/ 2147483647 w 34"/>
                <a:gd name="T29" fmla="*/ 2147483647 h 24"/>
                <a:gd name="T30" fmla="*/ 2147483647 w 34"/>
                <a:gd name="T31" fmla="*/ 2147483647 h 24"/>
                <a:gd name="T32" fmla="*/ 2147483647 w 34"/>
                <a:gd name="T33" fmla="*/ 2147483647 h 24"/>
                <a:gd name="T34" fmla="*/ 2147483647 w 34"/>
                <a:gd name="T35" fmla="*/ 2147483647 h 24"/>
                <a:gd name="T36" fmla="*/ 2147483647 w 34"/>
                <a:gd name="T37" fmla="*/ 2147483647 h 24"/>
                <a:gd name="T38" fmla="*/ 2147483647 w 34"/>
                <a:gd name="T39" fmla="*/ 2147483647 h 24"/>
                <a:gd name="T40" fmla="*/ 2147483647 w 34"/>
                <a:gd name="T41" fmla="*/ 2147483647 h 24"/>
                <a:gd name="T42" fmla="*/ 2147483647 w 34"/>
                <a:gd name="T43" fmla="*/ 2147483647 h 24"/>
                <a:gd name="T44" fmla="*/ 2147483647 w 34"/>
                <a:gd name="T45" fmla="*/ 2147483647 h 24"/>
                <a:gd name="T46" fmla="*/ 2147483647 w 34"/>
                <a:gd name="T47" fmla="*/ 2147483647 h 24"/>
                <a:gd name="T48" fmla="*/ 2147483647 w 34"/>
                <a:gd name="T49" fmla="*/ 2147483647 h 24"/>
                <a:gd name="T50" fmla="*/ 2147483647 w 34"/>
                <a:gd name="T51" fmla="*/ 2147483647 h 24"/>
                <a:gd name="T52" fmla="*/ 2147483647 w 34"/>
                <a:gd name="T53" fmla="*/ 2147483647 h 24"/>
                <a:gd name="T54" fmla="*/ 2147483647 w 34"/>
                <a:gd name="T55" fmla="*/ 2147483647 h 24"/>
                <a:gd name="T56" fmla="*/ 2147483647 w 34"/>
                <a:gd name="T57" fmla="*/ 2147483647 h 24"/>
                <a:gd name="T58" fmla="*/ 2147483647 w 34"/>
                <a:gd name="T59" fmla="*/ 2147483647 h 24"/>
                <a:gd name="T60" fmla="*/ 2147483647 w 34"/>
                <a:gd name="T61" fmla="*/ 2147483647 h 24"/>
                <a:gd name="T62" fmla="*/ 2147483647 w 34"/>
                <a:gd name="T63" fmla="*/ 2147483647 h 24"/>
                <a:gd name="T64" fmla="*/ 2147483647 w 34"/>
                <a:gd name="T65" fmla="*/ 2147483647 h 24"/>
                <a:gd name="T66" fmla="*/ 2147483647 w 34"/>
                <a:gd name="T67" fmla="*/ 2147483647 h 24"/>
                <a:gd name="T68" fmla="*/ 2147483647 w 34"/>
                <a:gd name="T69" fmla="*/ 2147483647 h 24"/>
                <a:gd name="T70" fmla="*/ 2147483647 w 34"/>
                <a:gd name="T71" fmla="*/ 2147483647 h 24"/>
                <a:gd name="T72" fmla="*/ 2147483647 w 34"/>
                <a:gd name="T73" fmla="*/ 2147483647 h 24"/>
                <a:gd name="T74" fmla="*/ 2147483647 w 34"/>
                <a:gd name="T75" fmla="*/ 2147483647 h 24"/>
                <a:gd name="T76" fmla="*/ 2147483647 w 34"/>
                <a:gd name="T77" fmla="*/ 2147483647 h 24"/>
                <a:gd name="T78" fmla="*/ 2147483647 w 34"/>
                <a:gd name="T79" fmla="*/ 2147483647 h 24"/>
                <a:gd name="T80" fmla="*/ 2147483647 w 34"/>
                <a:gd name="T81" fmla="*/ 2147483647 h 24"/>
                <a:gd name="T82" fmla="*/ 2147483647 w 34"/>
                <a:gd name="T83" fmla="*/ 2147483647 h 24"/>
                <a:gd name="T84" fmla="*/ 2147483647 w 34"/>
                <a:gd name="T85" fmla="*/ 2147483647 h 24"/>
                <a:gd name="T86" fmla="*/ 2147483647 w 34"/>
                <a:gd name="T87" fmla="*/ 2147483647 h 24"/>
                <a:gd name="T88" fmla="*/ 2147483647 w 34"/>
                <a:gd name="T89" fmla="*/ 2147483647 h 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" h="24">
                  <a:moveTo>
                    <a:pt x="23" y="24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2" y="24"/>
                    <a:pt x="21" y="24"/>
                    <a:pt x="20" y="23"/>
                  </a:cubicBezTo>
                  <a:cubicBezTo>
                    <a:pt x="20" y="23"/>
                    <a:pt x="20" y="22"/>
                    <a:pt x="20" y="22"/>
                  </a:cubicBezTo>
                  <a:cubicBezTo>
                    <a:pt x="20" y="20"/>
                    <a:pt x="19" y="20"/>
                    <a:pt x="18" y="20"/>
                  </a:cubicBezTo>
                  <a:cubicBezTo>
                    <a:pt x="17" y="20"/>
                    <a:pt x="16" y="19"/>
                    <a:pt x="16" y="18"/>
                  </a:cubicBezTo>
                  <a:cubicBezTo>
                    <a:pt x="15" y="17"/>
                    <a:pt x="11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ubicBezTo>
                    <a:pt x="8" y="15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7"/>
                    <a:pt x="4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3" y="13"/>
                    <a:pt x="3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2"/>
                    <a:pt x="18" y="3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9" y="5"/>
                  </a:cubicBezTo>
                  <a:cubicBezTo>
                    <a:pt x="20" y="5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3" y="7"/>
                    <a:pt x="24" y="8"/>
                  </a:cubicBezTo>
                  <a:cubicBezTo>
                    <a:pt x="24" y="9"/>
                    <a:pt x="24" y="10"/>
                    <a:pt x="25" y="10"/>
                  </a:cubicBezTo>
                  <a:cubicBezTo>
                    <a:pt x="27" y="11"/>
                    <a:pt x="29" y="13"/>
                    <a:pt x="30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3" y="15"/>
                    <a:pt x="34" y="15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1" y="18"/>
                  </a:cubicBezTo>
                  <a:cubicBezTo>
                    <a:pt x="30" y="18"/>
                    <a:pt x="29" y="18"/>
                    <a:pt x="29" y="19"/>
                  </a:cubicBezTo>
                  <a:cubicBezTo>
                    <a:pt x="28" y="21"/>
                    <a:pt x="27" y="21"/>
                    <a:pt x="26" y="22"/>
                  </a:cubicBezTo>
                  <a:cubicBezTo>
                    <a:pt x="26" y="22"/>
                    <a:pt x="25" y="22"/>
                    <a:pt x="25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4" y="24"/>
                    <a:pt x="23" y="24"/>
                  </a:cubicBezTo>
                  <a:close/>
                  <a:moveTo>
                    <a:pt x="10" y="14"/>
                  </a:moveTo>
                  <a:cubicBezTo>
                    <a:pt x="11" y="14"/>
                    <a:pt x="16" y="16"/>
                    <a:pt x="17" y="17"/>
                  </a:cubicBezTo>
                  <a:cubicBezTo>
                    <a:pt x="17" y="18"/>
                    <a:pt x="18" y="18"/>
                    <a:pt x="19" y="19"/>
                  </a:cubicBezTo>
                  <a:cubicBezTo>
                    <a:pt x="20" y="19"/>
                    <a:pt x="21" y="20"/>
                    <a:pt x="21" y="22"/>
                  </a:cubicBezTo>
                  <a:cubicBezTo>
                    <a:pt x="21" y="22"/>
                    <a:pt x="22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7" y="20"/>
                    <a:pt x="27" y="20"/>
                    <a:pt x="28" y="18"/>
                  </a:cubicBezTo>
                  <a:cubicBezTo>
                    <a:pt x="28" y="17"/>
                    <a:pt x="31" y="16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0" y="15"/>
                    <a:pt x="30" y="15"/>
                  </a:cubicBezTo>
                  <a:cubicBezTo>
                    <a:pt x="28" y="13"/>
                    <a:pt x="27" y="12"/>
                    <a:pt x="25" y="11"/>
                  </a:cubicBezTo>
                  <a:cubicBezTo>
                    <a:pt x="24" y="10"/>
                    <a:pt x="23" y="9"/>
                    <a:pt x="23" y="8"/>
                  </a:cubicBezTo>
                  <a:cubicBezTo>
                    <a:pt x="22" y="7"/>
                    <a:pt x="22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8" y="6"/>
                    <a:pt x="17" y="6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3"/>
                    <a:pt x="16" y="3"/>
                    <a:pt x="16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3" y="3"/>
                    <a:pt x="12" y="3"/>
                    <a:pt x="12" y="4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11" y="6"/>
                    <a:pt x="11" y="6"/>
                    <a:pt x="9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4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2" y="8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4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5" y="16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8" y="14"/>
                    <a:pt x="9" y="14"/>
                  </a:cubicBezTo>
                  <a:cubicBezTo>
                    <a:pt x="9" y="14"/>
                    <a:pt x="9" y="14"/>
                    <a:pt x="10" y="14"/>
                  </a:cubicBezTo>
                  <a:close/>
                  <a:moveTo>
                    <a:pt x="1" y="5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1" name="Freeform 705"/>
            <p:cNvSpPr>
              <a:spLocks/>
            </p:cNvSpPr>
            <p:nvPr/>
          </p:nvSpPr>
          <p:spPr bwMode="auto">
            <a:xfrm>
              <a:off x="2696267" y="2301453"/>
              <a:ext cx="298450" cy="198437"/>
            </a:xfrm>
            <a:custGeom>
              <a:avLst/>
              <a:gdLst>
                <a:gd name="T0" fmla="*/ 2147483647 w 40"/>
                <a:gd name="T1" fmla="*/ 2147483647 h 27"/>
                <a:gd name="T2" fmla="*/ 2147483647 w 40"/>
                <a:gd name="T3" fmla="*/ 2147483647 h 27"/>
                <a:gd name="T4" fmla="*/ 2147483647 w 40"/>
                <a:gd name="T5" fmla="*/ 2147483647 h 27"/>
                <a:gd name="T6" fmla="*/ 2147483647 w 40"/>
                <a:gd name="T7" fmla="*/ 2147483647 h 27"/>
                <a:gd name="T8" fmla="*/ 2147483647 w 40"/>
                <a:gd name="T9" fmla="*/ 2147483647 h 27"/>
                <a:gd name="T10" fmla="*/ 2147483647 w 40"/>
                <a:gd name="T11" fmla="*/ 2147483647 h 27"/>
                <a:gd name="T12" fmla="*/ 2147483647 w 40"/>
                <a:gd name="T13" fmla="*/ 2147483647 h 27"/>
                <a:gd name="T14" fmla="*/ 2147483647 w 40"/>
                <a:gd name="T15" fmla="*/ 2147483647 h 27"/>
                <a:gd name="T16" fmla="*/ 2147483647 w 40"/>
                <a:gd name="T17" fmla="*/ 2147483647 h 27"/>
                <a:gd name="T18" fmla="*/ 2147483647 w 40"/>
                <a:gd name="T19" fmla="*/ 2147483647 h 27"/>
                <a:gd name="T20" fmla="*/ 2147483647 w 40"/>
                <a:gd name="T21" fmla="*/ 2147483647 h 27"/>
                <a:gd name="T22" fmla="*/ 2147483647 w 40"/>
                <a:gd name="T23" fmla="*/ 2147483647 h 27"/>
                <a:gd name="T24" fmla="*/ 2147483647 w 40"/>
                <a:gd name="T25" fmla="*/ 2147483647 h 27"/>
                <a:gd name="T26" fmla="*/ 2147483647 w 40"/>
                <a:gd name="T27" fmla="*/ 2147483647 h 27"/>
                <a:gd name="T28" fmla="*/ 2147483647 w 40"/>
                <a:gd name="T29" fmla="*/ 2147483647 h 27"/>
                <a:gd name="T30" fmla="*/ 2147483647 w 40"/>
                <a:gd name="T31" fmla="*/ 2147483647 h 27"/>
                <a:gd name="T32" fmla="*/ 2147483647 w 40"/>
                <a:gd name="T33" fmla="*/ 2147483647 h 27"/>
                <a:gd name="T34" fmla="*/ 0 w 40"/>
                <a:gd name="T35" fmla="*/ 2147483647 h 27"/>
                <a:gd name="T36" fmla="*/ 0 w 40"/>
                <a:gd name="T37" fmla="*/ 2147483647 h 27"/>
                <a:gd name="T38" fmla="*/ 2147483647 w 40"/>
                <a:gd name="T39" fmla="*/ 2147483647 h 27"/>
                <a:gd name="T40" fmla="*/ 2147483647 w 40"/>
                <a:gd name="T41" fmla="*/ 2147483647 h 27"/>
                <a:gd name="T42" fmla="*/ 2147483647 w 40"/>
                <a:gd name="T43" fmla="*/ 2147483647 h 27"/>
                <a:gd name="T44" fmla="*/ 2147483647 w 40"/>
                <a:gd name="T45" fmla="*/ 2147483647 h 27"/>
                <a:gd name="T46" fmla="*/ 2147483647 w 40"/>
                <a:gd name="T47" fmla="*/ 2147483647 h 27"/>
                <a:gd name="T48" fmla="*/ 2147483647 w 40"/>
                <a:gd name="T49" fmla="*/ 2147483647 h 27"/>
                <a:gd name="T50" fmla="*/ 2147483647 w 40"/>
                <a:gd name="T51" fmla="*/ 2147483647 h 27"/>
                <a:gd name="T52" fmla="*/ 2147483647 w 40"/>
                <a:gd name="T53" fmla="*/ 2147483647 h 27"/>
                <a:gd name="T54" fmla="*/ 2147483647 w 40"/>
                <a:gd name="T55" fmla="*/ 2147483647 h 27"/>
                <a:gd name="T56" fmla="*/ 2147483647 w 40"/>
                <a:gd name="T57" fmla="*/ 2147483647 h 27"/>
                <a:gd name="T58" fmla="*/ 2147483647 w 40"/>
                <a:gd name="T59" fmla="*/ 2147483647 h 27"/>
                <a:gd name="T60" fmla="*/ 2147483647 w 40"/>
                <a:gd name="T61" fmla="*/ 2147483647 h 2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" h="27">
                  <a:moveTo>
                    <a:pt x="35" y="18"/>
                  </a:moveTo>
                  <a:cubicBezTo>
                    <a:pt x="33" y="18"/>
                    <a:pt x="35" y="14"/>
                    <a:pt x="33" y="16"/>
                  </a:cubicBezTo>
                  <a:cubicBezTo>
                    <a:pt x="31" y="17"/>
                    <a:pt x="30" y="17"/>
                    <a:pt x="29" y="19"/>
                  </a:cubicBezTo>
                  <a:cubicBezTo>
                    <a:pt x="29" y="20"/>
                    <a:pt x="27" y="19"/>
                    <a:pt x="27" y="20"/>
                  </a:cubicBezTo>
                  <a:cubicBezTo>
                    <a:pt x="26" y="21"/>
                    <a:pt x="28" y="21"/>
                    <a:pt x="28" y="22"/>
                  </a:cubicBezTo>
                  <a:cubicBezTo>
                    <a:pt x="28" y="23"/>
                    <a:pt x="29" y="23"/>
                    <a:pt x="28" y="25"/>
                  </a:cubicBezTo>
                  <a:cubicBezTo>
                    <a:pt x="28" y="26"/>
                    <a:pt x="28" y="27"/>
                    <a:pt x="26" y="27"/>
                  </a:cubicBezTo>
                  <a:cubicBezTo>
                    <a:pt x="25" y="26"/>
                    <a:pt x="24" y="26"/>
                    <a:pt x="25" y="25"/>
                  </a:cubicBezTo>
                  <a:cubicBezTo>
                    <a:pt x="25" y="24"/>
                    <a:pt x="23" y="23"/>
                    <a:pt x="23" y="23"/>
                  </a:cubicBezTo>
                  <a:cubicBezTo>
                    <a:pt x="21" y="24"/>
                    <a:pt x="19" y="21"/>
                    <a:pt x="18" y="20"/>
                  </a:cubicBezTo>
                  <a:cubicBezTo>
                    <a:pt x="15" y="19"/>
                    <a:pt x="15" y="16"/>
                    <a:pt x="14" y="15"/>
                  </a:cubicBezTo>
                  <a:cubicBezTo>
                    <a:pt x="13" y="14"/>
                    <a:pt x="8" y="15"/>
                    <a:pt x="10" y="13"/>
                  </a:cubicBezTo>
                  <a:cubicBezTo>
                    <a:pt x="9" y="11"/>
                    <a:pt x="8" y="11"/>
                    <a:pt x="6" y="10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4" y="13"/>
                    <a:pt x="3" y="11"/>
                    <a:pt x="3" y="14"/>
                  </a:cubicBezTo>
                  <a:cubicBezTo>
                    <a:pt x="3" y="15"/>
                    <a:pt x="0" y="15"/>
                    <a:pt x="0" y="13"/>
                  </a:cubicBezTo>
                  <a:cubicBezTo>
                    <a:pt x="0" y="10"/>
                    <a:pt x="0" y="7"/>
                    <a:pt x="0" y="4"/>
                  </a:cubicBezTo>
                  <a:cubicBezTo>
                    <a:pt x="0" y="2"/>
                    <a:pt x="2" y="2"/>
                    <a:pt x="4" y="1"/>
                  </a:cubicBezTo>
                  <a:cubicBezTo>
                    <a:pt x="8" y="0"/>
                    <a:pt x="11" y="5"/>
                    <a:pt x="14" y="7"/>
                  </a:cubicBezTo>
                  <a:cubicBezTo>
                    <a:pt x="15" y="8"/>
                    <a:pt x="19" y="7"/>
                    <a:pt x="20" y="7"/>
                  </a:cubicBezTo>
                  <a:cubicBezTo>
                    <a:pt x="22" y="7"/>
                    <a:pt x="23" y="9"/>
                    <a:pt x="24" y="9"/>
                  </a:cubicBezTo>
                  <a:cubicBezTo>
                    <a:pt x="24" y="10"/>
                    <a:pt x="23" y="12"/>
                    <a:pt x="24" y="13"/>
                  </a:cubicBezTo>
                  <a:cubicBezTo>
                    <a:pt x="25" y="13"/>
                    <a:pt x="25" y="15"/>
                    <a:pt x="26" y="15"/>
                  </a:cubicBezTo>
                  <a:cubicBezTo>
                    <a:pt x="27" y="15"/>
                    <a:pt x="29" y="15"/>
                    <a:pt x="30" y="15"/>
                  </a:cubicBezTo>
                  <a:cubicBezTo>
                    <a:pt x="30" y="15"/>
                    <a:pt x="32" y="13"/>
                    <a:pt x="33" y="13"/>
                  </a:cubicBezTo>
                  <a:cubicBezTo>
                    <a:pt x="34" y="12"/>
                    <a:pt x="37" y="11"/>
                    <a:pt x="34" y="13"/>
                  </a:cubicBezTo>
                  <a:cubicBezTo>
                    <a:pt x="32" y="14"/>
                    <a:pt x="36" y="16"/>
                    <a:pt x="36" y="14"/>
                  </a:cubicBezTo>
                  <a:cubicBezTo>
                    <a:pt x="37" y="15"/>
                    <a:pt x="38" y="15"/>
                    <a:pt x="40" y="16"/>
                  </a:cubicBezTo>
                  <a:cubicBezTo>
                    <a:pt x="38" y="17"/>
                    <a:pt x="37" y="18"/>
                    <a:pt x="35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2" name="Freeform 706"/>
            <p:cNvSpPr>
              <a:spLocks noEditPoints="1"/>
            </p:cNvSpPr>
            <p:nvPr/>
          </p:nvSpPr>
          <p:spPr bwMode="auto">
            <a:xfrm>
              <a:off x="2696267" y="2307803"/>
              <a:ext cx="304800" cy="192087"/>
            </a:xfrm>
            <a:custGeom>
              <a:avLst/>
              <a:gdLst>
                <a:gd name="T0" fmla="*/ 2147483647 w 41"/>
                <a:gd name="T1" fmla="*/ 2147483647 h 26"/>
                <a:gd name="T2" fmla="*/ 2147483647 w 41"/>
                <a:gd name="T3" fmla="*/ 2147483647 h 26"/>
                <a:gd name="T4" fmla="*/ 2147483647 w 41"/>
                <a:gd name="T5" fmla="*/ 2147483647 h 26"/>
                <a:gd name="T6" fmla="*/ 2147483647 w 41"/>
                <a:gd name="T7" fmla="*/ 2147483647 h 26"/>
                <a:gd name="T8" fmla="*/ 2147483647 w 41"/>
                <a:gd name="T9" fmla="*/ 2147483647 h 26"/>
                <a:gd name="T10" fmla="*/ 2147483647 w 41"/>
                <a:gd name="T11" fmla="*/ 2147483647 h 26"/>
                <a:gd name="T12" fmla="*/ 2147483647 w 41"/>
                <a:gd name="T13" fmla="*/ 2147483647 h 26"/>
                <a:gd name="T14" fmla="*/ 2147483647 w 41"/>
                <a:gd name="T15" fmla="*/ 2147483647 h 26"/>
                <a:gd name="T16" fmla="*/ 0 w 41"/>
                <a:gd name="T17" fmla="*/ 2147483647 h 26"/>
                <a:gd name="T18" fmla="*/ 2147483647 w 41"/>
                <a:gd name="T19" fmla="*/ 0 h 26"/>
                <a:gd name="T20" fmla="*/ 2147483647 w 41"/>
                <a:gd name="T21" fmla="*/ 2147483647 h 26"/>
                <a:gd name="T22" fmla="*/ 2147483647 w 41"/>
                <a:gd name="T23" fmla="*/ 2147483647 h 26"/>
                <a:gd name="T24" fmla="*/ 2147483647 w 41"/>
                <a:gd name="T25" fmla="*/ 2147483647 h 26"/>
                <a:gd name="T26" fmla="*/ 2147483647 w 41"/>
                <a:gd name="T27" fmla="*/ 2147483647 h 26"/>
                <a:gd name="T28" fmla="*/ 2147483647 w 41"/>
                <a:gd name="T29" fmla="*/ 2147483647 h 26"/>
                <a:gd name="T30" fmla="*/ 2147483647 w 41"/>
                <a:gd name="T31" fmla="*/ 2147483647 h 26"/>
                <a:gd name="T32" fmla="*/ 2147483647 w 41"/>
                <a:gd name="T33" fmla="*/ 2147483647 h 26"/>
                <a:gd name="T34" fmla="*/ 2147483647 w 41"/>
                <a:gd name="T35" fmla="*/ 2147483647 h 26"/>
                <a:gd name="T36" fmla="*/ 2147483647 w 41"/>
                <a:gd name="T37" fmla="*/ 2147483647 h 26"/>
                <a:gd name="T38" fmla="*/ 2147483647 w 41"/>
                <a:gd name="T39" fmla="*/ 2147483647 h 26"/>
                <a:gd name="T40" fmla="*/ 2147483647 w 41"/>
                <a:gd name="T41" fmla="*/ 2147483647 h 26"/>
                <a:gd name="T42" fmla="*/ 2147483647 w 41"/>
                <a:gd name="T43" fmla="*/ 2147483647 h 26"/>
                <a:gd name="T44" fmla="*/ 2147483647 w 41"/>
                <a:gd name="T45" fmla="*/ 2147483647 h 26"/>
                <a:gd name="T46" fmla="*/ 2147483647 w 41"/>
                <a:gd name="T47" fmla="*/ 2147483647 h 26"/>
                <a:gd name="T48" fmla="*/ 2147483647 w 41"/>
                <a:gd name="T49" fmla="*/ 2147483647 h 26"/>
                <a:gd name="T50" fmla="*/ 2147483647 w 41"/>
                <a:gd name="T51" fmla="*/ 2147483647 h 26"/>
                <a:gd name="T52" fmla="*/ 2147483647 w 41"/>
                <a:gd name="T53" fmla="*/ 2147483647 h 26"/>
                <a:gd name="T54" fmla="*/ 2147483647 w 41"/>
                <a:gd name="T55" fmla="*/ 2147483647 h 26"/>
                <a:gd name="T56" fmla="*/ 2147483647 w 41"/>
                <a:gd name="T57" fmla="*/ 2147483647 h 26"/>
                <a:gd name="T58" fmla="*/ 2147483647 w 41"/>
                <a:gd name="T59" fmla="*/ 2147483647 h 26"/>
                <a:gd name="T60" fmla="*/ 2147483647 w 41"/>
                <a:gd name="T61" fmla="*/ 2147483647 h 26"/>
                <a:gd name="T62" fmla="*/ 2147483647 w 41"/>
                <a:gd name="T63" fmla="*/ 2147483647 h 26"/>
                <a:gd name="T64" fmla="*/ 2147483647 w 41"/>
                <a:gd name="T65" fmla="*/ 2147483647 h 26"/>
                <a:gd name="T66" fmla="*/ 2147483647 w 41"/>
                <a:gd name="T67" fmla="*/ 2147483647 h 26"/>
                <a:gd name="T68" fmla="*/ 2147483647 w 41"/>
                <a:gd name="T69" fmla="*/ 2147483647 h 26"/>
                <a:gd name="T70" fmla="*/ 2147483647 w 41"/>
                <a:gd name="T71" fmla="*/ 2147483647 h 26"/>
                <a:gd name="T72" fmla="*/ 2147483647 w 41"/>
                <a:gd name="T73" fmla="*/ 2147483647 h 26"/>
                <a:gd name="T74" fmla="*/ 2147483647 w 41"/>
                <a:gd name="T75" fmla="*/ 2147483647 h 26"/>
                <a:gd name="T76" fmla="*/ 2147483647 w 41"/>
                <a:gd name="T77" fmla="*/ 2147483647 h 26"/>
                <a:gd name="T78" fmla="*/ 2147483647 w 41"/>
                <a:gd name="T79" fmla="*/ 2147483647 h 26"/>
                <a:gd name="T80" fmla="*/ 2147483647 w 41"/>
                <a:gd name="T81" fmla="*/ 2147483647 h 26"/>
                <a:gd name="T82" fmla="*/ 2147483647 w 41"/>
                <a:gd name="T83" fmla="*/ 2147483647 h 26"/>
                <a:gd name="T84" fmla="*/ 2147483647 w 41"/>
                <a:gd name="T85" fmla="*/ 2147483647 h 26"/>
                <a:gd name="T86" fmla="*/ 2147483647 w 41"/>
                <a:gd name="T87" fmla="*/ 2147483647 h 26"/>
                <a:gd name="T88" fmla="*/ 2147483647 w 41"/>
                <a:gd name="T89" fmla="*/ 2147483647 h 26"/>
                <a:gd name="T90" fmla="*/ 2147483647 w 41"/>
                <a:gd name="T91" fmla="*/ 2147483647 h 26"/>
                <a:gd name="T92" fmla="*/ 2147483647 w 41"/>
                <a:gd name="T93" fmla="*/ 2147483647 h 26"/>
                <a:gd name="T94" fmla="*/ 2147483647 w 41"/>
                <a:gd name="T95" fmla="*/ 2147483647 h 26"/>
                <a:gd name="T96" fmla="*/ 2147483647 w 41"/>
                <a:gd name="T97" fmla="*/ 2147483647 h 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1" h="26">
                  <a:moveTo>
                    <a:pt x="27" y="26"/>
                  </a:move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6"/>
                    <a:pt x="24" y="26"/>
                    <a:pt x="24" y="25"/>
                  </a:cubicBezTo>
                  <a:cubicBezTo>
                    <a:pt x="24" y="25"/>
                    <a:pt x="24" y="24"/>
                    <a:pt x="24" y="23"/>
                  </a:cubicBezTo>
                  <a:cubicBezTo>
                    <a:pt x="24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2" y="23"/>
                    <a:pt x="20" y="22"/>
                    <a:pt x="19" y="21"/>
                  </a:cubicBezTo>
                  <a:cubicBezTo>
                    <a:pt x="18" y="20"/>
                    <a:pt x="18" y="20"/>
                    <a:pt x="17" y="19"/>
                  </a:cubicBezTo>
                  <a:cubicBezTo>
                    <a:pt x="16" y="19"/>
                    <a:pt x="15" y="17"/>
                    <a:pt x="15" y="16"/>
                  </a:cubicBezTo>
                  <a:cubicBezTo>
                    <a:pt x="14" y="16"/>
                    <a:pt x="14" y="15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0" y="14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1"/>
                    <a:pt x="8" y="11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4" y="11"/>
                    <a:pt x="4" y="12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3" y="14"/>
                    <a:pt x="3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9" y="0"/>
                    <a:pt x="11" y="2"/>
                    <a:pt x="13" y="4"/>
                  </a:cubicBezTo>
                  <a:cubicBezTo>
                    <a:pt x="13" y="5"/>
                    <a:pt x="14" y="5"/>
                    <a:pt x="14" y="6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6" y="6"/>
                    <a:pt x="18" y="6"/>
                    <a:pt x="19" y="6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2" y="5"/>
                    <a:pt x="22" y="6"/>
                    <a:pt x="23" y="7"/>
                  </a:cubicBezTo>
                  <a:cubicBezTo>
                    <a:pt x="23" y="7"/>
                    <a:pt x="24" y="8"/>
                    <a:pt x="24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1"/>
                    <a:pt x="24" y="11"/>
                  </a:cubicBezTo>
                  <a:cubicBezTo>
                    <a:pt x="25" y="11"/>
                    <a:pt x="26" y="12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7" y="13"/>
                    <a:pt x="28" y="13"/>
                  </a:cubicBezTo>
                  <a:cubicBezTo>
                    <a:pt x="29" y="14"/>
                    <a:pt x="29" y="14"/>
                    <a:pt x="30" y="14"/>
                  </a:cubicBezTo>
                  <a:cubicBezTo>
                    <a:pt x="30" y="14"/>
                    <a:pt x="31" y="12"/>
                    <a:pt x="32" y="12"/>
                  </a:cubicBezTo>
                  <a:cubicBezTo>
                    <a:pt x="32" y="12"/>
                    <a:pt x="32" y="11"/>
                    <a:pt x="33" y="11"/>
                  </a:cubicBezTo>
                  <a:cubicBezTo>
                    <a:pt x="33" y="11"/>
                    <a:pt x="35" y="10"/>
                    <a:pt x="35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4" y="12"/>
                  </a:cubicBezTo>
                  <a:cubicBezTo>
                    <a:pt x="34" y="12"/>
                    <a:pt x="34" y="13"/>
                    <a:pt x="34" y="13"/>
                  </a:cubicBezTo>
                  <a:cubicBezTo>
                    <a:pt x="34" y="13"/>
                    <a:pt x="35" y="13"/>
                    <a:pt x="35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14"/>
                    <a:pt x="39" y="14"/>
                    <a:pt x="40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7"/>
                    <a:pt x="37" y="17"/>
                    <a:pt x="35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6"/>
                    <a:pt x="33" y="16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6"/>
                    <a:pt x="32" y="16"/>
                  </a:cubicBezTo>
                  <a:cubicBezTo>
                    <a:pt x="31" y="17"/>
                    <a:pt x="30" y="17"/>
                    <a:pt x="30" y="18"/>
                  </a:cubicBezTo>
                  <a:cubicBezTo>
                    <a:pt x="30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8" y="20"/>
                    <a:pt x="28" y="20"/>
                  </a:cubicBezTo>
                  <a:cubicBezTo>
                    <a:pt x="28" y="20"/>
                    <a:pt x="29" y="20"/>
                    <a:pt x="29" y="21"/>
                  </a:cubicBezTo>
                  <a:cubicBezTo>
                    <a:pt x="29" y="21"/>
                    <a:pt x="29" y="22"/>
                    <a:pt x="29" y="22"/>
                  </a:cubicBezTo>
                  <a:cubicBezTo>
                    <a:pt x="29" y="22"/>
                    <a:pt x="29" y="23"/>
                    <a:pt x="29" y="24"/>
                  </a:cubicBezTo>
                  <a:cubicBezTo>
                    <a:pt x="29" y="24"/>
                    <a:pt x="29" y="24"/>
                    <a:pt x="28" y="25"/>
                  </a:cubicBezTo>
                  <a:cubicBezTo>
                    <a:pt x="28" y="25"/>
                    <a:pt x="28" y="26"/>
                    <a:pt x="27" y="26"/>
                  </a:cubicBezTo>
                  <a:close/>
                  <a:moveTo>
                    <a:pt x="23" y="22"/>
                  </a:moveTo>
                  <a:cubicBezTo>
                    <a:pt x="23" y="22"/>
                    <a:pt x="25" y="22"/>
                    <a:pt x="25" y="23"/>
                  </a:cubicBezTo>
                  <a:cubicBezTo>
                    <a:pt x="25" y="23"/>
                    <a:pt x="25" y="24"/>
                    <a:pt x="25" y="24"/>
                  </a:cubicBezTo>
                  <a:cubicBezTo>
                    <a:pt x="25" y="24"/>
                    <a:pt x="25" y="25"/>
                    <a:pt x="25" y="25"/>
                  </a:cubicBezTo>
                  <a:cubicBezTo>
                    <a:pt x="25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7" y="25"/>
                    <a:pt x="27" y="25"/>
                    <a:pt x="27" y="24"/>
                  </a:cubicBezTo>
                  <a:cubicBezTo>
                    <a:pt x="28" y="24"/>
                    <a:pt x="28" y="24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8" y="22"/>
                    <a:pt x="28" y="22"/>
                    <a:pt x="28" y="21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6"/>
                    <a:pt x="31" y="16"/>
                    <a:pt x="32" y="15"/>
                  </a:cubicBezTo>
                  <a:cubicBezTo>
                    <a:pt x="32" y="15"/>
                    <a:pt x="32" y="15"/>
                    <a:pt x="33" y="14"/>
                  </a:cubicBezTo>
                  <a:cubicBezTo>
                    <a:pt x="33" y="14"/>
                    <a:pt x="33" y="14"/>
                    <a:pt x="34" y="14"/>
                  </a:cubicBezTo>
                  <a:cubicBezTo>
                    <a:pt x="33" y="14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1" y="14"/>
                    <a:pt x="30" y="15"/>
                    <a:pt x="30" y="15"/>
                  </a:cubicBezTo>
                  <a:cubicBezTo>
                    <a:pt x="29" y="15"/>
                    <a:pt x="29" y="15"/>
                    <a:pt x="28" y="15"/>
                  </a:cubicBezTo>
                  <a:cubicBezTo>
                    <a:pt x="27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5" y="13"/>
                    <a:pt x="24" y="12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ubicBezTo>
                    <a:pt x="23" y="11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8"/>
                    <a:pt x="22" y="8"/>
                  </a:cubicBezTo>
                  <a:cubicBezTo>
                    <a:pt x="22" y="7"/>
                    <a:pt x="21" y="6"/>
                    <a:pt x="20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5" y="7"/>
                    <a:pt x="14" y="7"/>
                    <a:pt x="13" y="7"/>
                  </a:cubicBezTo>
                  <a:cubicBezTo>
                    <a:pt x="13" y="6"/>
                    <a:pt x="13" y="6"/>
                    <a:pt x="12" y="5"/>
                  </a:cubicBezTo>
                  <a:cubicBezTo>
                    <a:pt x="10" y="3"/>
                    <a:pt x="8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1"/>
                    <a:pt x="3" y="11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3"/>
                    <a:pt x="14" y="13"/>
                  </a:cubicBezTo>
                  <a:cubicBezTo>
                    <a:pt x="15" y="14"/>
                    <a:pt x="15" y="15"/>
                    <a:pt x="16" y="16"/>
                  </a:cubicBezTo>
                  <a:cubicBezTo>
                    <a:pt x="16" y="17"/>
                    <a:pt x="17" y="18"/>
                    <a:pt x="18" y="19"/>
                  </a:cubicBezTo>
                  <a:cubicBezTo>
                    <a:pt x="18" y="19"/>
                    <a:pt x="19" y="19"/>
                    <a:pt x="20" y="20"/>
                  </a:cubicBezTo>
                  <a:cubicBezTo>
                    <a:pt x="20" y="21"/>
                    <a:pt x="22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lose/>
                  <a:moveTo>
                    <a:pt x="35" y="14"/>
                  </a:moveTo>
                  <a:cubicBezTo>
                    <a:pt x="35" y="14"/>
                    <a:pt x="35" y="15"/>
                    <a:pt x="35" y="15"/>
                  </a:cubicBezTo>
                  <a:cubicBezTo>
                    <a:pt x="35" y="15"/>
                    <a:pt x="34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7" y="16"/>
                    <a:pt x="37" y="16"/>
                    <a:pt x="39" y="15"/>
                  </a:cubicBezTo>
                  <a:cubicBezTo>
                    <a:pt x="38" y="15"/>
                    <a:pt x="37" y="14"/>
                    <a:pt x="37" y="14"/>
                  </a:cubicBezTo>
                  <a:cubicBezTo>
                    <a:pt x="36" y="14"/>
                    <a:pt x="35" y="14"/>
                    <a:pt x="3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" name="Freeform 707"/>
            <p:cNvSpPr>
              <a:spLocks/>
            </p:cNvSpPr>
            <p:nvPr/>
          </p:nvSpPr>
          <p:spPr bwMode="auto">
            <a:xfrm>
              <a:off x="2532753" y="2039515"/>
              <a:ext cx="708025" cy="377825"/>
            </a:xfrm>
            <a:custGeom>
              <a:avLst/>
              <a:gdLst>
                <a:gd name="T0" fmla="*/ 2147483647 w 95"/>
                <a:gd name="T1" fmla="*/ 2147483647 h 51"/>
                <a:gd name="T2" fmla="*/ 2147483647 w 95"/>
                <a:gd name="T3" fmla="*/ 2147483647 h 51"/>
                <a:gd name="T4" fmla="*/ 2147483647 w 95"/>
                <a:gd name="T5" fmla="*/ 2147483647 h 51"/>
                <a:gd name="T6" fmla="*/ 2147483647 w 95"/>
                <a:gd name="T7" fmla="*/ 2147483647 h 51"/>
                <a:gd name="T8" fmla="*/ 2147483647 w 95"/>
                <a:gd name="T9" fmla="*/ 2147483647 h 51"/>
                <a:gd name="T10" fmla="*/ 2147483647 w 95"/>
                <a:gd name="T11" fmla="*/ 2147483647 h 51"/>
                <a:gd name="T12" fmla="*/ 2147483647 w 95"/>
                <a:gd name="T13" fmla="*/ 2147483647 h 51"/>
                <a:gd name="T14" fmla="*/ 2147483647 w 95"/>
                <a:gd name="T15" fmla="*/ 2147483647 h 51"/>
                <a:gd name="T16" fmla="*/ 2147483647 w 95"/>
                <a:gd name="T17" fmla="*/ 2147483647 h 51"/>
                <a:gd name="T18" fmla="*/ 2147483647 w 95"/>
                <a:gd name="T19" fmla="*/ 2147483647 h 51"/>
                <a:gd name="T20" fmla="*/ 2147483647 w 95"/>
                <a:gd name="T21" fmla="*/ 2147483647 h 51"/>
                <a:gd name="T22" fmla="*/ 2147483647 w 95"/>
                <a:gd name="T23" fmla="*/ 2147483647 h 51"/>
                <a:gd name="T24" fmla="*/ 2147483647 w 95"/>
                <a:gd name="T25" fmla="*/ 2147483647 h 51"/>
                <a:gd name="T26" fmla="*/ 2147483647 w 95"/>
                <a:gd name="T27" fmla="*/ 2147483647 h 51"/>
                <a:gd name="T28" fmla="*/ 2147483647 w 95"/>
                <a:gd name="T29" fmla="*/ 2147483647 h 51"/>
                <a:gd name="T30" fmla="*/ 2147483647 w 95"/>
                <a:gd name="T31" fmla="*/ 2147483647 h 51"/>
                <a:gd name="T32" fmla="*/ 2147483647 w 95"/>
                <a:gd name="T33" fmla="*/ 2147483647 h 51"/>
                <a:gd name="T34" fmla="*/ 2147483647 w 95"/>
                <a:gd name="T35" fmla="*/ 2147483647 h 51"/>
                <a:gd name="T36" fmla="*/ 2147483647 w 95"/>
                <a:gd name="T37" fmla="*/ 2147483647 h 51"/>
                <a:gd name="T38" fmla="*/ 2147483647 w 95"/>
                <a:gd name="T39" fmla="*/ 2147483647 h 51"/>
                <a:gd name="T40" fmla="*/ 2147483647 w 95"/>
                <a:gd name="T41" fmla="*/ 2147483647 h 51"/>
                <a:gd name="T42" fmla="*/ 2147483647 w 95"/>
                <a:gd name="T43" fmla="*/ 2147483647 h 51"/>
                <a:gd name="T44" fmla="*/ 2147483647 w 95"/>
                <a:gd name="T45" fmla="*/ 2147483647 h 51"/>
                <a:gd name="T46" fmla="*/ 2147483647 w 95"/>
                <a:gd name="T47" fmla="*/ 2147483647 h 51"/>
                <a:gd name="T48" fmla="*/ 2147483647 w 95"/>
                <a:gd name="T49" fmla="*/ 2147483647 h 51"/>
                <a:gd name="T50" fmla="*/ 2147483647 w 95"/>
                <a:gd name="T51" fmla="*/ 2147483647 h 51"/>
                <a:gd name="T52" fmla="*/ 2147483647 w 95"/>
                <a:gd name="T53" fmla="*/ 2147483647 h 51"/>
                <a:gd name="T54" fmla="*/ 2147483647 w 95"/>
                <a:gd name="T55" fmla="*/ 2147483647 h 51"/>
                <a:gd name="T56" fmla="*/ 2147483647 w 95"/>
                <a:gd name="T57" fmla="*/ 2147483647 h 51"/>
                <a:gd name="T58" fmla="*/ 2147483647 w 95"/>
                <a:gd name="T59" fmla="*/ 2147483647 h 51"/>
                <a:gd name="T60" fmla="*/ 2147483647 w 95"/>
                <a:gd name="T61" fmla="*/ 2147483647 h 51"/>
                <a:gd name="T62" fmla="*/ 2147483647 w 95"/>
                <a:gd name="T63" fmla="*/ 2147483647 h 51"/>
                <a:gd name="T64" fmla="*/ 2147483647 w 95"/>
                <a:gd name="T65" fmla="*/ 2147483647 h 51"/>
                <a:gd name="T66" fmla="*/ 2147483647 w 95"/>
                <a:gd name="T67" fmla="*/ 2147483647 h 51"/>
                <a:gd name="T68" fmla="*/ 2147483647 w 95"/>
                <a:gd name="T69" fmla="*/ 2147483647 h 51"/>
                <a:gd name="T70" fmla="*/ 2147483647 w 95"/>
                <a:gd name="T71" fmla="*/ 2147483647 h 51"/>
                <a:gd name="T72" fmla="*/ 2147483647 w 95"/>
                <a:gd name="T73" fmla="*/ 2147483647 h 51"/>
                <a:gd name="T74" fmla="*/ 2147483647 w 95"/>
                <a:gd name="T75" fmla="*/ 2147483647 h 51"/>
                <a:gd name="T76" fmla="*/ 2147483647 w 95"/>
                <a:gd name="T77" fmla="*/ 2147483647 h 51"/>
                <a:gd name="T78" fmla="*/ 2147483647 w 95"/>
                <a:gd name="T79" fmla="*/ 2147483647 h 51"/>
                <a:gd name="T80" fmla="*/ 2147483647 w 95"/>
                <a:gd name="T81" fmla="*/ 2147483647 h 51"/>
                <a:gd name="T82" fmla="*/ 2147483647 w 95"/>
                <a:gd name="T83" fmla="*/ 2147483647 h 51"/>
                <a:gd name="T84" fmla="*/ 2147483647 w 95"/>
                <a:gd name="T85" fmla="*/ 2147483647 h 51"/>
                <a:gd name="T86" fmla="*/ 2147483647 w 95"/>
                <a:gd name="T87" fmla="*/ 2147483647 h 51"/>
                <a:gd name="T88" fmla="*/ 2147483647 w 95"/>
                <a:gd name="T89" fmla="*/ 2147483647 h 51"/>
                <a:gd name="T90" fmla="*/ 2147483647 w 95"/>
                <a:gd name="T91" fmla="*/ 2147483647 h 51"/>
                <a:gd name="T92" fmla="*/ 2147483647 w 95"/>
                <a:gd name="T93" fmla="*/ 2147483647 h 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51">
                  <a:moveTo>
                    <a:pt x="14" y="48"/>
                  </a:moveTo>
                  <a:cubicBezTo>
                    <a:pt x="15" y="47"/>
                    <a:pt x="17" y="46"/>
                    <a:pt x="19" y="47"/>
                  </a:cubicBezTo>
                  <a:cubicBezTo>
                    <a:pt x="19" y="47"/>
                    <a:pt x="22" y="51"/>
                    <a:pt x="22" y="49"/>
                  </a:cubicBezTo>
                  <a:cubicBezTo>
                    <a:pt x="22" y="47"/>
                    <a:pt x="22" y="44"/>
                    <a:pt x="22" y="41"/>
                  </a:cubicBezTo>
                  <a:cubicBezTo>
                    <a:pt x="22" y="38"/>
                    <a:pt x="22" y="38"/>
                    <a:pt x="25" y="37"/>
                  </a:cubicBezTo>
                  <a:cubicBezTo>
                    <a:pt x="27" y="36"/>
                    <a:pt x="28" y="35"/>
                    <a:pt x="30" y="37"/>
                  </a:cubicBezTo>
                  <a:cubicBezTo>
                    <a:pt x="32" y="38"/>
                    <a:pt x="34" y="40"/>
                    <a:pt x="35" y="42"/>
                  </a:cubicBezTo>
                  <a:cubicBezTo>
                    <a:pt x="37" y="43"/>
                    <a:pt x="40" y="42"/>
                    <a:pt x="42" y="42"/>
                  </a:cubicBezTo>
                  <a:cubicBezTo>
                    <a:pt x="44" y="42"/>
                    <a:pt x="44" y="44"/>
                    <a:pt x="46" y="44"/>
                  </a:cubicBezTo>
                  <a:cubicBezTo>
                    <a:pt x="46" y="45"/>
                    <a:pt x="45" y="47"/>
                    <a:pt x="46" y="48"/>
                  </a:cubicBezTo>
                  <a:cubicBezTo>
                    <a:pt x="46" y="48"/>
                    <a:pt x="47" y="48"/>
                    <a:pt x="47" y="48"/>
                  </a:cubicBezTo>
                  <a:cubicBezTo>
                    <a:pt x="47" y="48"/>
                    <a:pt x="47" y="49"/>
                    <a:pt x="47" y="49"/>
                  </a:cubicBezTo>
                  <a:cubicBezTo>
                    <a:pt x="48" y="50"/>
                    <a:pt x="49" y="49"/>
                    <a:pt x="50" y="50"/>
                  </a:cubicBezTo>
                  <a:cubicBezTo>
                    <a:pt x="52" y="50"/>
                    <a:pt x="52" y="50"/>
                    <a:pt x="53" y="49"/>
                  </a:cubicBezTo>
                  <a:cubicBezTo>
                    <a:pt x="54" y="48"/>
                    <a:pt x="55" y="48"/>
                    <a:pt x="56" y="47"/>
                  </a:cubicBezTo>
                  <a:cubicBezTo>
                    <a:pt x="56" y="47"/>
                    <a:pt x="57" y="46"/>
                    <a:pt x="57" y="46"/>
                  </a:cubicBezTo>
                  <a:cubicBezTo>
                    <a:pt x="58" y="45"/>
                    <a:pt x="58" y="45"/>
                    <a:pt x="59" y="45"/>
                  </a:cubicBezTo>
                  <a:cubicBezTo>
                    <a:pt x="60" y="45"/>
                    <a:pt x="61" y="46"/>
                    <a:pt x="62" y="46"/>
                  </a:cubicBezTo>
                  <a:cubicBezTo>
                    <a:pt x="62" y="42"/>
                    <a:pt x="67" y="44"/>
                    <a:pt x="70" y="44"/>
                  </a:cubicBezTo>
                  <a:cubicBezTo>
                    <a:pt x="71" y="44"/>
                    <a:pt x="72" y="44"/>
                    <a:pt x="74" y="45"/>
                  </a:cubicBezTo>
                  <a:cubicBezTo>
                    <a:pt x="76" y="45"/>
                    <a:pt x="77" y="46"/>
                    <a:pt x="78" y="46"/>
                  </a:cubicBezTo>
                  <a:cubicBezTo>
                    <a:pt x="79" y="44"/>
                    <a:pt x="79" y="41"/>
                    <a:pt x="78" y="38"/>
                  </a:cubicBezTo>
                  <a:cubicBezTo>
                    <a:pt x="79" y="38"/>
                    <a:pt x="80" y="38"/>
                    <a:pt x="81" y="38"/>
                  </a:cubicBezTo>
                  <a:cubicBezTo>
                    <a:pt x="83" y="37"/>
                    <a:pt x="83" y="37"/>
                    <a:pt x="83" y="35"/>
                  </a:cubicBezTo>
                  <a:cubicBezTo>
                    <a:pt x="83" y="34"/>
                    <a:pt x="84" y="33"/>
                    <a:pt x="84" y="32"/>
                  </a:cubicBezTo>
                  <a:cubicBezTo>
                    <a:pt x="85" y="30"/>
                    <a:pt x="85" y="31"/>
                    <a:pt x="87" y="31"/>
                  </a:cubicBezTo>
                  <a:cubicBezTo>
                    <a:pt x="89" y="31"/>
                    <a:pt x="89" y="32"/>
                    <a:pt x="90" y="31"/>
                  </a:cubicBezTo>
                  <a:cubicBezTo>
                    <a:pt x="91" y="31"/>
                    <a:pt x="90" y="29"/>
                    <a:pt x="91" y="28"/>
                  </a:cubicBezTo>
                  <a:cubicBezTo>
                    <a:pt x="91" y="26"/>
                    <a:pt x="92" y="27"/>
                    <a:pt x="93" y="26"/>
                  </a:cubicBezTo>
                  <a:cubicBezTo>
                    <a:pt x="93" y="26"/>
                    <a:pt x="95" y="24"/>
                    <a:pt x="94" y="23"/>
                  </a:cubicBezTo>
                  <a:cubicBezTo>
                    <a:pt x="94" y="23"/>
                    <a:pt x="93" y="21"/>
                    <a:pt x="92" y="22"/>
                  </a:cubicBezTo>
                  <a:cubicBezTo>
                    <a:pt x="92" y="23"/>
                    <a:pt x="90" y="22"/>
                    <a:pt x="89" y="21"/>
                  </a:cubicBezTo>
                  <a:cubicBezTo>
                    <a:pt x="89" y="21"/>
                    <a:pt x="88" y="20"/>
                    <a:pt x="88" y="20"/>
                  </a:cubicBezTo>
                  <a:cubicBezTo>
                    <a:pt x="87" y="19"/>
                    <a:pt x="88" y="18"/>
                    <a:pt x="86" y="17"/>
                  </a:cubicBezTo>
                  <a:cubicBezTo>
                    <a:pt x="84" y="17"/>
                    <a:pt x="83" y="19"/>
                    <a:pt x="81" y="18"/>
                  </a:cubicBezTo>
                  <a:cubicBezTo>
                    <a:pt x="80" y="18"/>
                    <a:pt x="81" y="16"/>
                    <a:pt x="80" y="16"/>
                  </a:cubicBezTo>
                  <a:cubicBezTo>
                    <a:pt x="79" y="16"/>
                    <a:pt x="79" y="17"/>
                    <a:pt x="78" y="18"/>
                  </a:cubicBezTo>
                  <a:cubicBezTo>
                    <a:pt x="76" y="15"/>
                    <a:pt x="75" y="12"/>
                    <a:pt x="73" y="9"/>
                  </a:cubicBezTo>
                  <a:cubicBezTo>
                    <a:pt x="73" y="8"/>
                    <a:pt x="71" y="7"/>
                    <a:pt x="70" y="6"/>
                  </a:cubicBezTo>
                  <a:cubicBezTo>
                    <a:pt x="69" y="5"/>
                    <a:pt x="70" y="5"/>
                    <a:pt x="70" y="4"/>
                  </a:cubicBezTo>
                  <a:cubicBezTo>
                    <a:pt x="69" y="5"/>
                    <a:pt x="65" y="6"/>
                    <a:pt x="65" y="8"/>
                  </a:cubicBezTo>
                  <a:cubicBezTo>
                    <a:pt x="64" y="7"/>
                    <a:pt x="63" y="7"/>
                    <a:pt x="63" y="8"/>
                  </a:cubicBezTo>
                  <a:cubicBezTo>
                    <a:pt x="62" y="7"/>
                    <a:pt x="63" y="6"/>
                    <a:pt x="63" y="6"/>
                  </a:cubicBezTo>
                  <a:cubicBezTo>
                    <a:pt x="62" y="6"/>
                    <a:pt x="61" y="6"/>
                    <a:pt x="61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0" y="6"/>
                    <a:pt x="60" y="6"/>
                  </a:cubicBezTo>
                  <a:cubicBezTo>
                    <a:pt x="60" y="5"/>
                    <a:pt x="60" y="5"/>
                    <a:pt x="60" y="4"/>
                  </a:cubicBezTo>
                  <a:cubicBezTo>
                    <a:pt x="59" y="6"/>
                    <a:pt x="58" y="5"/>
                    <a:pt x="57" y="5"/>
                  </a:cubicBezTo>
                  <a:cubicBezTo>
                    <a:pt x="58" y="5"/>
                    <a:pt x="57" y="1"/>
                    <a:pt x="57" y="1"/>
                  </a:cubicBezTo>
                  <a:cubicBezTo>
                    <a:pt x="57" y="0"/>
                    <a:pt x="55" y="1"/>
                    <a:pt x="54" y="1"/>
                  </a:cubicBezTo>
                  <a:cubicBezTo>
                    <a:pt x="53" y="0"/>
                    <a:pt x="52" y="1"/>
                    <a:pt x="51" y="1"/>
                  </a:cubicBezTo>
                  <a:cubicBezTo>
                    <a:pt x="50" y="1"/>
                    <a:pt x="51" y="2"/>
                    <a:pt x="50" y="2"/>
                  </a:cubicBezTo>
                  <a:cubicBezTo>
                    <a:pt x="49" y="2"/>
                    <a:pt x="48" y="2"/>
                    <a:pt x="48" y="3"/>
                  </a:cubicBezTo>
                  <a:cubicBezTo>
                    <a:pt x="47" y="3"/>
                    <a:pt x="44" y="3"/>
                    <a:pt x="44" y="4"/>
                  </a:cubicBezTo>
                  <a:cubicBezTo>
                    <a:pt x="43" y="4"/>
                    <a:pt x="41" y="5"/>
                    <a:pt x="41" y="5"/>
                  </a:cubicBezTo>
                  <a:cubicBezTo>
                    <a:pt x="40" y="5"/>
                    <a:pt x="40" y="5"/>
                    <a:pt x="39" y="5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7" y="6"/>
                    <a:pt x="35" y="6"/>
                    <a:pt x="34" y="6"/>
                  </a:cubicBezTo>
                  <a:cubicBezTo>
                    <a:pt x="34" y="6"/>
                    <a:pt x="34" y="7"/>
                    <a:pt x="34" y="7"/>
                  </a:cubicBezTo>
                  <a:cubicBezTo>
                    <a:pt x="34" y="7"/>
                    <a:pt x="35" y="7"/>
                    <a:pt x="35" y="7"/>
                  </a:cubicBezTo>
                  <a:cubicBezTo>
                    <a:pt x="33" y="9"/>
                    <a:pt x="36" y="8"/>
                    <a:pt x="37" y="9"/>
                  </a:cubicBezTo>
                  <a:cubicBezTo>
                    <a:pt x="35" y="10"/>
                    <a:pt x="34" y="9"/>
                    <a:pt x="33" y="11"/>
                  </a:cubicBezTo>
                  <a:cubicBezTo>
                    <a:pt x="33" y="11"/>
                    <a:pt x="34" y="12"/>
                    <a:pt x="34" y="12"/>
                  </a:cubicBezTo>
                  <a:cubicBezTo>
                    <a:pt x="33" y="13"/>
                    <a:pt x="32" y="13"/>
                    <a:pt x="32" y="14"/>
                  </a:cubicBezTo>
                  <a:cubicBezTo>
                    <a:pt x="32" y="15"/>
                    <a:pt x="34" y="16"/>
                    <a:pt x="35" y="16"/>
                  </a:cubicBezTo>
                  <a:cubicBezTo>
                    <a:pt x="35" y="17"/>
                    <a:pt x="34" y="19"/>
                    <a:pt x="33" y="18"/>
                  </a:cubicBezTo>
                  <a:cubicBezTo>
                    <a:pt x="31" y="17"/>
                    <a:pt x="31" y="20"/>
                    <a:pt x="30" y="18"/>
                  </a:cubicBezTo>
                  <a:cubicBezTo>
                    <a:pt x="28" y="19"/>
                    <a:pt x="29" y="17"/>
                    <a:pt x="27" y="17"/>
                  </a:cubicBezTo>
                  <a:cubicBezTo>
                    <a:pt x="27" y="16"/>
                    <a:pt x="26" y="17"/>
                    <a:pt x="26" y="18"/>
                  </a:cubicBezTo>
                  <a:cubicBezTo>
                    <a:pt x="26" y="18"/>
                    <a:pt x="24" y="16"/>
                    <a:pt x="24" y="17"/>
                  </a:cubicBezTo>
                  <a:cubicBezTo>
                    <a:pt x="24" y="17"/>
                    <a:pt x="21" y="19"/>
                    <a:pt x="21" y="18"/>
                  </a:cubicBezTo>
                  <a:cubicBezTo>
                    <a:pt x="20" y="18"/>
                    <a:pt x="19" y="16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7"/>
                    <a:pt x="17" y="15"/>
                    <a:pt x="15" y="15"/>
                  </a:cubicBezTo>
                  <a:cubicBezTo>
                    <a:pt x="14" y="15"/>
                    <a:pt x="13" y="13"/>
                    <a:pt x="12" y="15"/>
                  </a:cubicBezTo>
                  <a:cubicBezTo>
                    <a:pt x="11" y="15"/>
                    <a:pt x="10" y="14"/>
                    <a:pt x="9" y="16"/>
                  </a:cubicBezTo>
                  <a:cubicBezTo>
                    <a:pt x="9" y="17"/>
                    <a:pt x="7" y="16"/>
                    <a:pt x="7" y="17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5" y="20"/>
                    <a:pt x="6" y="20"/>
                    <a:pt x="5" y="21"/>
                  </a:cubicBezTo>
                  <a:cubicBezTo>
                    <a:pt x="4" y="22"/>
                    <a:pt x="3" y="19"/>
                    <a:pt x="3" y="19"/>
                  </a:cubicBezTo>
                  <a:cubicBezTo>
                    <a:pt x="3" y="20"/>
                    <a:pt x="2" y="20"/>
                    <a:pt x="1" y="21"/>
                  </a:cubicBezTo>
                  <a:cubicBezTo>
                    <a:pt x="1" y="22"/>
                    <a:pt x="2" y="24"/>
                    <a:pt x="1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2" y="27"/>
                    <a:pt x="2" y="28"/>
                    <a:pt x="2" y="29"/>
                  </a:cubicBezTo>
                  <a:cubicBezTo>
                    <a:pt x="4" y="27"/>
                    <a:pt x="6" y="31"/>
                    <a:pt x="6" y="32"/>
                  </a:cubicBezTo>
                  <a:cubicBezTo>
                    <a:pt x="4" y="32"/>
                    <a:pt x="4" y="33"/>
                    <a:pt x="7" y="32"/>
                  </a:cubicBezTo>
                  <a:cubicBezTo>
                    <a:pt x="8" y="32"/>
                    <a:pt x="10" y="30"/>
                    <a:pt x="11" y="31"/>
                  </a:cubicBezTo>
                  <a:cubicBezTo>
                    <a:pt x="13" y="31"/>
                    <a:pt x="15" y="30"/>
                    <a:pt x="16" y="32"/>
                  </a:cubicBezTo>
                  <a:cubicBezTo>
                    <a:pt x="17" y="34"/>
                    <a:pt x="19" y="35"/>
                    <a:pt x="19" y="37"/>
                  </a:cubicBezTo>
                  <a:cubicBezTo>
                    <a:pt x="19" y="37"/>
                    <a:pt x="19" y="38"/>
                    <a:pt x="19" y="38"/>
                  </a:cubicBezTo>
                  <a:cubicBezTo>
                    <a:pt x="18" y="37"/>
                    <a:pt x="8" y="36"/>
                    <a:pt x="12" y="39"/>
                  </a:cubicBezTo>
                  <a:cubicBezTo>
                    <a:pt x="11" y="39"/>
                    <a:pt x="10" y="39"/>
                    <a:pt x="8" y="39"/>
                  </a:cubicBezTo>
                  <a:cubicBezTo>
                    <a:pt x="9" y="40"/>
                    <a:pt x="10" y="41"/>
                    <a:pt x="11" y="41"/>
                  </a:cubicBezTo>
                  <a:cubicBezTo>
                    <a:pt x="11" y="42"/>
                    <a:pt x="11" y="43"/>
                    <a:pt x="11" y="44"/>
                  </a:cubicBezTo>
                  <a:cubicBezTo>
                    <a:pt x="13" y="46"/>
                    <a:pt x="15" y="44"/>
                    <a:pt x="1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" name="Freeform 708"/>
            <p:cNvSpPr>
              <a:spLocks noEditPoints="1"/>
            </p:cNvSpPr>
            <p:nvPr/>
          </p:nvSpPr>
          <p:spPr bwMode="auto">
            <a:xfrm>
              <a:off x="2532753" y="2033165"/>
              <a:ext cx="708025" cy="384174"/>
            </a:xfrm>
            <a:custGeom>
              <a:avLst/>
              <a:gdLst>
                <a:gd name="T0" fmla="*/ 2147483647 w 95"/>
                <a:gd name="T1" fmla="*/ 2147483647 h 52"/>
                <a:gd name="T2" fmla="*/ 2147483647 w 95"/>
                <a:gd name="T3" fmla="*/ 2147483647 h 52"/>
                <a:gd name="T4" fmla="*/ 2147483647 w 95"/>
                <a:gd name="T5" fmla="*/ 2147483647 h 52"/>
                <a:gd name="T6" fmla="*/ 2147483647 w 95"/>
                <a:gd name="T7" fmla="*/ 2147483647 h 52"/>
                <a:gd name="T8" fmla="*/ 2147483647 w 95"/>
                <a:gd name="T9" fmla="*/ 2147483647 h 52"/>
                <a:gd name="T10" fmla="*/ 2147483647 w 95"/>
                <a:gd name="T11" fmla="*/ 2147483647 h 52"/>
                <a:gd name="T12" fmla="*/ 2147483647 w 95"/>
                <a:gd name="T13" fmla="*/ 2147483647 h 52"/>
                <a:gd name="T14" fmla="*/ 2147483647 w 95"/>
                <a:gd name="T15" fmla="*/ 2147483647 h 52"/>
                <a:gd name="T16" fmla="*/ 2147483647 w 95"/>
                <a:gd name="T17" fmla="*/ 2147483647 h 52"/>
                <a:gd name="T18" fmla="*/ 2147483647 w 95"/>
                <a:gd name="T19" fmla="*/ 2147483647 h 52"/>
                <a:gd name="T20" fmla="*/ 2147483647 w 95"/>
                <a:gd name="T21" fmla="*/ 2147483647 h 52"/>
                <a:gd name="T22" fmla="*/ 2147483647 w 95"/>
                <a:gd name="T23" fmla="*/ 2147483647 h 52"/>
                <a:gd name="T24" fmla="*/ 2147483647 w 95"/>
                <a:gd name="T25" fmla="*/ 2147483647 h 52"/>
                <a:gd name="T26" fmla="*/ 2147483647 w 95"/>
                <a:gd name="T27" fmla="*/ 2147483647 h 52"/>
                <a:gd name="T28" fmla="*/ 2147483647 w 95"/>
                <a:gd name="T29" fmla="*/ 2147483647 h 52"/>
                <a:gd name="T30" fmla="*/ 2147483647 w 95"/>
                <a:gd name="T31" fmla="*/ 2147483647 h 52"/>
                <a:gd name="T32" fmla="*/ 2147483647 w 95"/>
                <a:gd name="T33" fmla="*/ 2147483647 h 52"/>
                <a:gd name="T34" fmla="*/ 2147483647 w 95"/>
                <a:gd name="T35" fmla="*/ 2147483647 h 52"/>
                <a:gd name="T36" fmla="*/ 2147483647 w 95"/>
                <a:gd name="T37" fmla="*/ 2147483647 h 52"/>
                <a:gd name="T38" fmla="*/ 2147483647 w 95"/>
                <a:gd name="T39" fmla="*/ 2147483647 h 52"/>
                <a:gd name="T40" fmla="*/ 2147483647 w 95"/>
                <a:gd name="T41" fmla="*/ 2147483647 h 52"/>
                <a:gd name="T42" fmla="*/ 2147483647 w 95"/>
                <a:gd name="T43" fmla="*/ 2147483647 h 52"/>
                <a:gd name="T44" fmla="*/ 2147483647 w 95"/>
                <a:gd name="T45" fmla="*/ 2147483647 h 52"/>
                <a:gd name="T46" fmla="*/ 2147483647 w 95"/>
                <a:gd name="T47" fmla="*/ 2147483647 h 52"/>
                <a:gd name="T48" fmla="*/ 2147483647 w 95"/>
                <a:gd name="T49" fmla="*/ 2147483647 h 52"/>
                <a:gd name="T50" fmla="*/ 2147483647 w 95"/>
                <a:gd name="T51" fmla="*/ 2147483647 h 52"/>
                <a:gd name="T52" fmla="*/ 2147483647 w 95"/>
                <a:gd name="T53" fmla="*/ 2147483647 h 52"/>
                <a:gd name="T54" fmla="*/ 2147483647 w 95"/>
                <a:gd name="T55" fmla="*/ 2147483647 h 52"/>
                <a:gd name="T56" fmla="*/ 2147483647 w 95"/>
                <a:gd name="T57" fmla="*/ 2147483647 h 52"/>
                <a:gd name="T58" fmla="*/ 2147483647 w 95"/>
                <a:gd name="T59" fmla="*/ 2147483647 h 52"/>
                <a:gd name="T60" fmla="*/ 2147483647 w 95"/>
                <a:gd name="T61" fmla="*/ 2147483647 h 52"/>
                <a:gd name="T62" fmla="*/ 2147483647 w 95"/>
                <a:gd name="T63" fmla="*/ 2147483647 h 52"/>
                <a:gd name="T64" fmla="*/ 2147483647 w 95"/>
                <a:gd name="T65" fmla="*/ 2147483647 h 52"/>
                <a:gd name="T66" fmla="*/ 2147483647 w 95"/>
                <a:gd name="T67" fmla="*/ 2147483647 h 52"/>
                <a:gd name="T68" fmla="*/ 2147483647 w 95"/>
                <a:gd name="T69" fmla="*/ 2147483647 h 52"/>
                <a:gd name="T70" fmla="*/ 2147483647 w 95"/>
                <a:gd name="T71" fmla="*/ 2147483647 h 52"/>
                <a:gd name="T72" fmla="*/ 2147483647 w 95"/>
                <a:gd name="T73" fmla="*/ 2147483647 h 52"/>
                <a:gd name="T74" fmla="*/ 2147483647 w 95"/>
                <a:gd name="T75" fmla="*/ 2147483647 h 52"/>
                <a:gd name="T76" fmla="*/ 2147483647 w 95"/>
                <a:gd name="T77" fmla="*/ 2147483647 h 52"/>
                <a:gd name="T78" fmla="*/ 2147483647 w 95"/>
                <a:gd name="T79" fmla="*/ 2147483647 h 52"/>
                <a:gd name="T80" fmla="*/ 2147483647 w 95"/>
                <a:gd name="T81" fmla="*/ 2147483647 h 52"/>
                <a:gd name="T82" fmla="*/ 2147483647 w 95"/>
                <a:gd name="T83" fmla="*/ 2147483647 h 52"/>
                <a:gd name="T84" fmla="*/ 2147483647 w 95"/>
                <a:gd name="T85" fmla="*/ 2147483647 h 52"/>
                <a:gd name="T86" fmla="*/ 2147483647 w 95"/>
                <a:gd name="T87" fmla="*/ 2147483647 h 52"/>
                <a:gd name="T88" fmla="*/ 2147483647 w 95"/>
                <a:gd name="T89" fmla="*/ 2147483647 h 52"/>
                <a:gd name="T90" fmla="*/ 2147483647 w 95"/>
                <a:gd name="T91" fmla="*/ 2147483647 h 52"/>
                <a:gd name="T92" fmla="*/ 2147483647 w 95"/>
                <a:gd name="T93" fmla="*/ 2147483647 h 52"/>
                <a:gd name="T94" fmla="*/ 2147483647 w 95"/>
                <a:gd name="T95" fmla="*/ 2147483647 h 52"/>
                <a:gd name="T96" fmla="*/ 2147483647 w 95"/>
                <a:gd name="T97" fmla="*/ 2147483647 h 52"/>
                <a:gd name="T98" fmla="*/ 2147483647 w 95"/>
                <a:gd name="T99" fmla="*/ 2147483647 h 52"/>
                <a:gd name="T100" fmla="*/ 2147483647 w 95"/>
                <a:gd name="T101" fmla="*/ 2147483647 h 52"/>
                <a:gd name="T102" fmla="*/ 2147483647 w 95"/>
                <a:gd name="T103" fmla="*/ 2147483647 h 52"/>
                <a:gd name="T104" fmla="*/ 2147483647 w 95"/>
                <a:gd name="T105" fmla="*/ 2147483647 h 52"/>
                <a:gd name="T106" fmla="*/ 2147483647 w 95"/>
                <a:gd name="T107" fmla="*/ 2147483647 h 52"/>
                <a:gd name="T108" fmla="*/ 2147483647 w 95"/>
                <a:gd name="T109" fmla="*/ 2147483647 h 52"/>
                <a:gd name="T110" fmla="*/ 2147483647 w 95"/>
                <a:gd name="T111" fmla="*/ 2147483647 h 52"/>
                <a:gd name="T112" fmla="*/ 2147483647 w 95"/>
                <a:gd name="T113" fmla="*/ 2147483647 h 52"/>
                <a:gd name="T114" fmla="*/ 2147483647 w 95"/>
                <a:gd name="T115" fmla="*/ 2147483647 h 52"/>
                <a:gd name="T116" fmla="*/ 2147483647 w 95"/>
                <a:gd name="T117" fmla="*/ 2147483647 h 52"/>
                <a:gd name="T118" fmla="*/ 2147483647 w 95"/>
                <a:gd name="T119" fmla="*/ 2147483647 h 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5" h="52">
                  <a:moveTo>
                    <a:pt x="52" y="52"/>
                  </a:moveTo>
                  <a:cubicBezTo>
                    <a:pt x="51" y="52"/>
                    <a:pt x="51" y="51"/>
                    <a:pt x="50" y="51"/>
                  </a:cubicBezTo>
                  <a:cubicBezTo>
                    <a:pt x="50" y="51"/>
                    <a:pt x="49" y="51"/>
                    <a:pt x="49" y="51"/>
                  </a:cubicBezTo>
                  <a:cubicBezTo>
                    <a:pt x="49" y="51"/>
                    <a:pt x="48" y="51"/>
                    <a:pt x="48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49"/>
                    <a:pt x="47" y="49"/>
                  </a:cubicBezTo>
                  <a:cubicBezTo>
                    <a:pt x="47" y="49"/>
                    <a:pt x="47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5" y="49"/>
                    <a:pt x="45" y="49"/>
                  </a:cubicBezTo>
                  <a:cubicBezTo>
                    <a:pt x="45" y="48"/>
                    <a:pt x="45" y="47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4" y="45"/>
                    <a:pt x="44" y="45"/>
                  </a:cubicBezTo>
                  <a:cubicBezTo>
                    <a:pt x="43" y="44"/>
                    <a:pt x="43" y="43"/>
                    <a:pt x="42" y="43"/>
                  </a:cubicBezTo>
                  <a:cubicBezTo>
                    <a:pt x="41" y="44"/>
                    <a:pt x="41" y="44"/>
                    <a:pt x="40" y="44"/>
                  </a:cubicBezTo>
                  <a:cubicBezTo>
                    <a:pt x="39" y="44"/>
                    <a:pt x="39" y="44"/>
                    <a:pt x="38" y="44"/>
                  </a:cubicBezTo>
                  <a:cubicBezTo>
                    <a:pt x="37" y="44"/>
                    <a:pt x="36" y="44"/>
                    <a:pt x="35" y="43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1"/>
                    <a:pt x="32" y="40"/>
                    <a:pt x="30" y="38"/>
                  </a:cubicBezTo>
                  <a:cubicBezTo>
                    <a:pt x="28" y="37"/>
                    <a:pt x="28" y="38"/>
                    <a:pt x="26" y="38"/>
                  </a:cubicBezTo>
                  <a:cubicBezTo>
                    <a:pt x="26" y="38"/>
                    <a:pt x="25" y="38"/>
                    <a:pt x="25" y="38"/>
                  </a:cubicBezTo>
                  <a:cubicBezTo>
                    <a:pt x="23" y="39"/>
                    <a:pt x="23" y="39"/>
                    <a:pt x="23" y="41"/>
                  </a:cubicBezTo>
                  <a:cubicBezTo>
                    <a:pt x="23" y="41"/>
                    <a:pt x="23" y="42"/>
                    <a:pt x="23" y="42"/>
                  </a:cubicBezTo>
                  <a:cubicBezTo>
                    <a:pt x="23" y="44"/>
                    <a:pt x="23" y="46"/>
                    <a:pt x="23" y="4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19" y="49"/>
                    <a:pt x="19" y="48"/>
                  </a:cubicBezTo>
                  <a:cubicBezTo>
                    <a:pt x="17" y="48"/>
                    <a:pt x="16" y="48"/>
                    <a:pt x="14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7"/>
                    <a:pt x="14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2" y="46"/>
                    <a:pt x="11" y="45"/>
                  </a:cubicBezTo>
                  <a:cubicBezTo>
                    <a:pt x="10" y="45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2"/>
                    <a:pt x="9" y="41"/>
                  </a:cubicBezTo>
                  <a:cubicBezTo>
                    <a:pt x="9" y="41"/>
                    <a:pt x="8" y="41"/>
                    <a:pt x="8" y="41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39"/>
                    <a:pt x="10" y="39"/>
                    <a:pt x="11" y="39"/>
                  </a:cubicBezTo>
                  <a:cubicBezTo>
                    <a:pt x="11" y="38"/>
                    <a:pt x="12" y="37"/>
                    <a:pt x="14" y="37"/>
                  </a:cubicBezTo>
                  <a:cubicBezTo>
                    <a:pt x="16" y="37"/>
                    <a:pt x="18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7"/>
                    <a:pt x="18" y="36"/>
                    <a:pt x="17" y="35"/>
                  </a:cubicBezTo>
                  <a:cubicBezTo>
                    <a:pt x="16" y="35"/>
                    <a:pt x="16" y="34"/>
                    <a:pt x="15" y="33"/>
                  </a:cubicBezTo>
                  <a:cubicBezTo>
                    <a:pt x="15" y="32"/>
                    <a:pt x="14" y="32"/>
                    <a:pt x="13" y="33"/>
                  </a:cubicBezTo>
                  <a:cubicBezTo>
                    <a:pt x="13" y="33"/>
                    <a:pt x="12" y="33"/>
                    <a:pt x="11" y="32"/>
                  </a:cubicBezTo>
                  <a:cubicBezTo>
                    <a:pt x="11" y="32"/>
                    <a:pt x="10" y="33"/>
                    <a:pt x="9" y="33"/>
                  </a:cubicBezTo>
                  <a:cubicBezTo>
                    <a:pt x="8" y="33"/>
                    <a:pt x="7" y="34"/>
                    <a:pt x="7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3"/>
                    <a:pt x="4" y="33"/>
                    <a:pt x="5" y="32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1" y="29"/>
                    <a:pt x="1" y="29"/>
                  </a:cubicBezTo>
                  <a:cubicBezTo>
                    <a:pt x="1" y="29"/>
                    <a:pt x="1" y="28"/>
                    <a:pt x="1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26"/>
                    <a:pt x="0" y="25"/>
                    <a:pt x="1" y="25"/>
                  </a:cubicBezTo>
                  <a:cubicBezTo>
                    <a:pt x="1" y="25"/>
                    <a:pt x="1" y="24"/>
                    <a:pt x="1" y="24"/>
                  </a:cubicBezTo>
                  <a:cubicBezTo>
                    <a:pt x="1" y="23"/>
                    <a:pt x="1" y="23"/>
                    <a:pt x="1" y="22"/>
                  </a:cubicBezTo>
                  <a:cubicBezTo>
                    <a:pt x="1" y="22"/>
                    <a:pt x="1" y="21"/>
                    <a:pt x="1" y="21"/>
                  </a:cubicBezTo>
                  <a:cubicBezTo>
                    <a:pt x="2" y="21"/>
                    <a:pt x="2" y="20"/>
                    <a:pt x="2" y="2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1"/>
                    <a:pt x="5" y="22"/>
                  </a:cubicBezTo>
                  <a:cubicBezTo>
                    <a:pt x="5" y="21"/>
                    <a:pt x="5" y="21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9" y="17"/>
                    <a:pt x="9" y="16"/>
                  </a:cubicBezTo>
                  <a:cubicBezTo>
                    <a:pt x="10" y="15"/>
                    <a:pt x="11" y="15"/>
                    <a:pt x="12" y="15"/>
                  </a:cubicBezTo>
                  <a:cubicBezTo>
                    <a:pt x="12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17" y="16"/>
                    <a:pt x="18" y="17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7"/>
                    <a:pt x="25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7"/>
                    <a:pt x="27" y="17"/>
                    <a:pt x="28" y="17"/>
                  </a:cubicBezTo>
                  <a:cubicBezTo>
                    <a:pt x="28" y="17"/>
                    <a:pt x="29" y="18"/>
                    <a:pt x="29" y="18"/>
                  </a:cubicBezTo>
                  <a:cubicBezTo>
                    <a:pt x="29" y="19"/>
                    <a:pt x="29" y="19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8"/>
                    <a:pt x="32" y="18"/>
                  </a:cubicBezTo>
                  <a:cubicBezTo>
                    <a:pt x="32" y="18"/>
                    <a:pt x="33" y="19"/>
                    <a:pt x="33" y="19"/>
                  </a:cubicBezTo>
                  <a:cubicBezTo>
                    <a:pt x="34" y="19"/>
                    <a:pt x="34" y="18"/>
                    <a:pt x="35" y="17"/>
                  </a:cubicBezTo>
                  <a:cubicBezTo>
                    <a:pt x="33" y="17"/>
                    <a:pt x="32" y="16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2"/>
                  </a:cubicBezTo>
                  <a:cubicBezTo>
                    <a:pt x="33" y="12"/>
                    <a:pt x="32" y="12"/>
                    <a:pt x="33" y="11"/>
                  </a:cubicBezTo>
                  <a:cubicBezTo>
                    <a:pt x="33" y="10"/>
                    <a:pt x="34" y="10"/>
                    <a:pt x="35" y="10"/>
                  </a:cubicBezTo>
                  <a:cubicBezTo>
                    <a:pt x="34" y="10"/>
                    <a:pt x="34" y="1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5" y="6"/>
                    <a:pt x="36" y="6"/>
                  </a:cubicBezTo>
                  <a:cubicBezTo>
                    <a:pt x="36" y="6"/>
                    <a:pt x="37" y="6"/>
                    <a:pt x="37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9" y="6"/>
                    <a:pt x="39" y="6"/>
                  </a:cubicBezTo>
                  <a:cubicBezTo>
                    <a:pt x="40" y="5"/>
                    <a:pt x="40" y="5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5"/>
                    <a:pt x="43" y="5"/>
                    <a:pt x="43" y="5"/>
                  </a:cubicBezTo>
                  <a:cubicBezTo>
                    <a:pt x="43" y="4"/>
                    <a:pt x="45" y="3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1" y="1"/>
                  </a:cubicBezTo>
                  <a:cubicBezTo>
                    <a:pt x="51" y="1"/>
                    <a:pt x="52" y="1"/>
                    <a:pt x="52" y="1"/>
                  </a:cubicBezTo>
                  <a:cubicBezTo>
                    <a:pt x="53" y="1"/>
                    <a:pt x="53" y="0"/>
                    <a:pt x="55" y="1"/>
                  </a:cubicBezTo>
                  <a:cubicBezTo>
                    <a:pt x="55" y="1"/>
                    <a:pt x="55" y="1"/>
                    <a:pt x="56" y="1"/>
                  </a:cubicBezTo>
                  <a:cubicBezTo>
                    <a:pt x="57" y="1"/>
                    <a:pt x="57" y="1"/>
                    <a:pt x="57" y="2"/>
                  </a:cubicBezTo>
                  <a:cubicBezTo>
                    <a:pt x="58" y="4"/>
                    <a:pt x="58" y="5"/>
                    <a:pt x="58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6"/>
                    <a:pt x="59" y="5"/>
                    <a:pt x="59" y="5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2" y="6"/>
                    <a:pt x="62" y="6"/>
                    <a:pt x="63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8"/>
                    <a:pt x="64" y="8"/>
                    <a:pt x="65" y="8"/>
                  </a:cubicBezTo>
                  <a:cubicBezTo>
                    <a:pt x="65" y="7"/>
                    <a:pt x="67" y="6"/>
                    <a:pt x="69" y="5"/>
                  </a:cubicBezTo>
                  <a:cubicBezTo>
                    <a:pt x="69" y="5"/>
                    <a:pt x="70" y="5"/>
                    <a:pt x="70" y="5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6"/>
                    <a:pt x="70" y="7"/>
                    <a:pt x="71" y="7"/>
                  </a:cubicBezTo>
                  <a:cubicBezTo>
                    <a:pt x="71" y="7"/>
                    <a:pt x="71" y="7"/>
                    <a:pt x="72" y="8"/>
                  </a:cubicBezTo>
                  <a:cubicBezTo>
                    <a:pt x="72" y="8"/>
                    <a:pt x="73" y="9"/>
                    <a:pt x="74" y="10"/>
                  </a:cubicBezTo>
                  <a:cubicBezTo>
                    <a:pt x="75" y="12"/>
                    <a:pt x="77" y="15"/>
                    <a:pt x="78" y="18"/>
                  </a:cubicBezTo>
                  <a:cubicBezTo>
                    <a:pt x="79" y="17"/>
                    <a:pt x="79" y="17"/>
                    <a:pt x="80" y="1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1" y="17"/>
                    <a:pt x="81" y="18"/>
                    <a:pt x="81" y="18"/>
                  </a:cubicBezTo>
                  <a:cubicBezTo>
                    <a:pt x="81" y="18"/>
                    <a:pt x="81" y="19"/>
                    <a:pt x="81" y="19"/>
                  </a:cubicBezTo>
                  <a:cubicBezTo>
                    <a:pt x="82" y="19"/>
                    <a:pt x="83" y="19"/>
                    <a:pt x="84" y="18"/>
                  </a:cubicBezTo>
                  <a:cubicBezTo>
                    <a:pt x="85" y="18"/>
                    <a:pt x="85" y="18"/>
                    <a:pt x="86" y="18"/>
                  </a:cubicBezTo>
                  <a:cubicBezTo>
                    <a:pt x="88" y="18"/>
                    <a:pt x="88" y="19"/>
                    <a:pt x="88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9" y="21"/>
                    <a:pt x="90" y="22"/>
                    <a:pt x="90" y="22"/>
                  </a:cubicBezTo>
                  <a:cubicBezTo>
                    <a:pt x="90" y="22"/>
                    <a:pt x="91" y="23"/>
                    <a:pt x="92" y="23"/>
                  </a:cubicBezTo>
                  <a:cubicBezTo>
                    <a:pt x="92" y="23"/>
                    <a:pt x="93" y="22"/>
                    <a:pt x="93" y="22"/>
                  </a:cubicBezTo>
                  <a:cubicBezTo>
                    <a:pt x="94" y="22"/>
                    <a:pt x="94" y="23"/>
                    <a:pt x="95" y="24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6"/>
                    <a:pt x="94" y="27"/>
                  </a:cubicBezTo>
                  <a:cubicBezTo>
                    <a:pt x="94" y="27"/>
                    <a:pt x="94" y="27"/>
                    <a:pt x="93" y="28"/>
                  </a:cubicBezTo>
                  <a:cubicBezTo>
                    <a:pt x="93" y="28"/>
                    <a:pt x="92" y="28"/>
                    <a:pt x="92" y="28"/>
                  </a:cubicBezTo>
                  <a:cubicBezTo>
                    <a:pt x="92" y="29"/>
                    <a:pt x="91" y="29"/>
                    <a:pt x="91" y="29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1"/>
                    <a:pt x="91" y="32"/>
                    <a:pt x="90" y="33"/>
                  </a:cubicBezTo>
                  <a:cubicBezTo>
                    <a:pt x="89" y="33"/>
                    <a:pt x="89" y="33"/>
                    <a:pt x="88" y="33"/>
                  </a:cubicBezTo>
                  <a:cubicBezTo>
                    <a:pt x="88" y="33"/>
                    <a:pt x="88" y="33"/>
                    <a:pt x="87" y="33"/>
                  </a:cubicBezTo>
                  <a:cubicBezTo>
                    <a:pt x="87" y="33"/>
                    <a:pt x="86" y="33"/>
                    <a:pt x="86" y="32"/>
                  </a:cubicBezTo>
                  <a:cubicBezTo>
                    <a:pt x="86" y="32"/>
                    <a:pt x="86" y="32"/>
                    <a:pt x="85" y="32"/>
                  </a:cubicBezTo>
                  <a:cubicBezTo>
                    <a:pt x="85" y="32"/>
                    <a:pt x="85" y="32"/>
                    <a:pt x="85" y="33"/>
                  </a:cubicBezTo>
                  <a:cubicBezTo>
                    <a:pt x="84" y="33"/>
                    <a:pt x="84" y="34"/>
                    <a:pt x="84" y="34"/>
                  </a:cubicBezTo>
                  <a:cubicBezTo>
                    <a:pt x="84" y="35"/>
                    <a:pt x="83" y="36"/>
                    <a:pt x="84" y="3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4" y="38"/>
                    <a:pt x="83" y="39"/>
                    <a:pt x="82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0" y="42"/>
                    <a:pt x="80" y="45"/>
                    <a:pt x="79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7" y="48"/>
                    <a:pt x="77" y="47"/>
                    <a:pt x="76" y="47"/>
                  </a:cubicBezTo>
                  <a:cubicBezTo>
                    <a:pt x="75" y="47"/>
                    <a:pt x="75" y="46"/>
                    <a:pt x="74" y="46"/>
                  </a:cubicBezTo>
                  <a:cubicBezTo>
                    <a:pt x="73" y="46"/>
                    <a:pt x="72" y="46"/>
                    <a:pt x="71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9" y="46"/>
                    <a:pt x="68" y="46"/>
                    <a:pt x="68" y="46"/>
                  </a:cubicBezTo>
                  <a:cubicBezTo>
                    <a:pt x="67" y="46"/>
                    <a:pt x="66" y="45"/>
                    <a:pt x="65" y="45"/>
                  </a:cubicBezTo>
                  <a:cubicBezTo>
                    <a:pt x="63" y="45"/>
                    <a:pt x="63" y="46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2" y="47"/>
                    <a:pt x="62" y="47"/>
                    <a:pt x="61" y="47"/>
                  </a:cubicBezTo>
                  <a:cubicBezTo>
                    <a:pt x="61" y="47"/>
                    <a:pt x="60" y="47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6"/>
                    <a:pt x="58" y="46"/>
                    <a:pt x="58" y="47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51"/>
                    <a:pt x="52" y="52"/>
                    <a:pt x="52" y="52"/>
                  </a:cubicBezTo>
                  <a:close/>
                  <a:moveTo>
                    <a:pt x="50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50"/>
                    <a:pt x="51" y="50"/>
                    <a:pt x="52" y="50"/>
                  </a:cubicBezTo>
                  <a:cubicBezTo>
                    <a:pt x="52" y="50"/>
                    <a:pt x="52" y="50"/>
                    <a:pt x="53" y="50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9"/>
                    <a:pt x="54" y="49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8"/>
                    <a:pt x="55" y="47"/>
                    <a:pt x="56" y="47"/>
                  </a:cubicBezTo>
                  <a:cubicBezTo>
                    <a:pt x="56" y="47"/>
                    <a:pt x="56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5"/>
                    <a:pt x="58" y="45"/>
                    <a:pt x="59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60" y="45"/>
                    <a:pt x="61" y="46"/>
                    <a:pt x="62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5"/>
                    <a:pt x="63" y="44"/>
                    <a:pt x="65" y="44"/>
                  </a:cubicBezTo>
                  <a:cubicBezTo>
                    <a:pt x="66" y="44"/>
                    <a:pt x="67" y="44"/>
                    <a:pt x="68" y="45"/>
                  </a:cubicBezTo>
                  <a:cubicBezTo>
                    <a:pt x="69" y="45"/>
                    <a:pt x="69" y="45"/>
                    <a:pt x="70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2" y="45"/>
                    <a:pt x="73" y="45"/>
                    <a:pt x="74" y="45"/>
                  </a:cubicBezTo>
                  <a:cubicBezTo>
                    <a:pt x="75" y="45"/>
                    <a:pt x="76" y="46"/>
                    <a:pt x="76" y="46"/>
                  </a:cubicBezTo>
                  <a:cubicBezTo>
                    <a:pt x="77" y="46"/>
                    <a:pt x="77" y="46"/>
                    <a:pt x="78" y="47"/>
                  </a:cubicBezTo>
                  <a:cubicBezTo>
                    <a:pt x="78" y="44"/>
                    <a:pt x="79" y="42"/>
                    <a:pt x="77" y="40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8"/>
                    <a:pt x="82" y="37"/>
                    <a:pt x="82" y="37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35"/>
                    <a:pt x="83" y="34"/>
                    <a:pt x="83" y="34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4" y="32"/>
                    <a:pt x="84" y="31"/>
                    <a:pt x="85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8" y="32"/>
                    <a:pt x="88" y="32"/>
                    <a:pt x="89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9" y="32"/>
                    <a:pt x="89" y="32"/>
                    <a:pt x="90" y="32"/>
                  </a:cubicBezTo>
                  <a:cubicBezTo>
                    <a:pt x="90" y="32"/>
                    <a:pt x="90" y="31"/>
                    <a:pt x="90" y="31"/>
                  </a:cubicBezTo>
                  <a:cubicBezTo>
                    <a:pt x="90" y="30"/>
                    <a:pt x="90" y="30"/>
                    <a:pt x="90" y="29"/>
                  </a:cubicBezTo>
                  <a:cubicBezTo>
                    <a:pt x="91" y="28"/>
                    <a:pt x="91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3" y="27"/>
                    <a:pt x="93" y="27"/>
                    <a:pt x="93" y="26"/>
                  </a:cubicBezTo>
                  <a:cubicBezTo>
                    <a:pt x="93" y="26"/>
                    <a:pt x="94" y="25"/>
                    <a:pt x="94" y="25"/>
                  </a:cubicBezTo>
                  <a:cubicBezTo>
                    <a:pt x="94" y="25"/>
                    <a:pt x="94" y="24"/>
                    <a:pt x="94" y="24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3" y="24"/>
                    <a:pt x="92" y="24"/>
                    <a:pt x="92" y="24"/>
                  </a:cubicBezTo>
                  <a:cubicBezTo>
                    <a:pt x="91" y="24"/>
                    <a:pt x="89" y="23"/>
                    <a:pt x="89" y="23"/>
                  </a:cubicBezTo>
                  <a:cubicBezTo>
                    <a:pt x="89" y="22"/>
                    <a:pt x="88" y="22"/>
                    <a:pt x="88" y="22"/>
                  </a:cubicBezTo>
                  <a:cubicBezTo>
                    <a:pt x="88" y="22"/>
                    <a:pt x="88" y="22"/>
                    <a:pt x="87" y="21"/>
                  </a:cubicBezTo>
                  <a:cubicBezTo>
                    <a:pt x="87" y="21"/>
                    <a:pt x="87" y="20"/>
                    <a:pt x="87" y="20"/>
                  </a:cubicBezTo>
                  <a:cubicBezTo>
                    <a:pt x="87" y="19"/>
                    <a:pt x="87" y="19"/>
                    <a:pt x="86" y="19"/>
                  </a:cubicBezTo>
                  <a:cubicBezTo>
                    <a:pt x="85" y="19"/>
                    <a:pt x="85" y="19"/>
                    <a:pt x="84" y="19"/>
                  </a:cubicBezTo>
                  <a:cubicBezTo>
                    <a:pt x="84" y="20"/>
                    <a:pt x="83" y="20"/>
                    <a:pt x="82" y="20"/>
                  </a:cubicBezTo>
                  <a:cubicBezTo>
                    <a:pt x="82" y="20"/>
                    <a:pt x="81" y="20"/>
                    <a:pt x="81" y="20"/>
                  </a:cubicBezTo>
                  <a:cubicBezTo>
                    <a:pt x="80" y="19"/>
                    <a:pt x="80" y="19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79" y="18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6" y="16"/>
                    <a:pt x="74" y="13"/>
                    <a:pt x="73" y="10"/>
                  </a:cubicBezTo>
                  <a:cubicBezTo>
                    <a:pt x="72" y="10"/>
                    <a:pt x="72" y="9"/>
                    <a:pt x="71" y="8"/>
                  </a:cubicBezTo>
                  <a:cubicBezTo>
                    <a:pt x="71" y="8"/>
                    <a:pt x="70" y="8"/>
                    <a:pt x="70" y="8"/>
                  </a:cubicBezTo>
                  <a:cubicBezTo>
                    <a:pt x="69" y="7"/>
                    <a:pt x="69" y="7"/>
                    <a:pt x="69" y="6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8" y="7"/>
                    <a:pt x="66" y="8"/>
                    <a:pt x="66" y="9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4" y="9"/>
                    <a:pt x="64" y="9"/>
                    <a:pt x="63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8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7"/>
                    <a:pt x="60" y="6"/>
                    <a:pt x="60" y="6"/>
                  </a:cubicBezTo>
                  <a:cubicBezTo>
                    <a:pt x="59" y="7"/>
                    <a:pt x="58" y="7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6" y="3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5" y="2"/>
                    <a:pt x="54" y="2"/>
                    <a:pt x="54" y="2"/>
                  </a:cubicBezTo>
                  <a:cubicBezTo>
                    <a:pt x="53" y="2"/>
                    <a:pt x="53" y="2"/>
                    <a:pt x="52" y="2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1" y="3"/>
                    <a:pt x="51" y="3"/>
                    <a:pt x="50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4"/>
                    <a:pt x="44" y="5"/>
                    <a:pt x="44" y="5"/>
                  </a:cubicBezTo>
                  <a:cubicBezTo>
                    <a:pt x="44" y="6"/>
                    <a:pt x="41" y="7"/>
                    <a:pt x="41" y="7"/>
                  </a:cubicBezTo>
                  <a:cubicBezTo>
                    <a:pt x="41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8" y="7"/>
                    <a:pt x="38" y="7"/>
                    <a:pt x="38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6" y="7"/>
                    <a:pt x="36" y="7"/>
                  </a:cubicBezTo>
                  <a:cubicBezTo>
                    <a:pt x="35" y="7"/>
                    <a:pt x="35" y="7"/>
                    <a:pt x="34" y="7"/>
                  </a:cubicBezTo>
                  <a:cubicBezTo>
                    <a:pt x="34" y="8"/>
                    <a:pt x="34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6" y="9"/>
                    <a:pt x="37" y="9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6" y="11"/>
                    <a:pt x="36" y="11"/>
                    <a:pt x="35" y="11"/>
                  </a:cubicBezTo>
                  <a:cubicBezTo>
                    <a:pt x="34" y="11"/>
                    <a:pt x="34" y="11"/>
                    <a:pt x="34" y="12"/>
                  </a:cubicBezTo>
                  <a:cubicBezTo>
                    <a:pt x="34" y="12"/>
                    <a:pt x="35" y="13"/>
                    <a:pt x="34" y="14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8"/>
                    <a:pt x="35" y="20"/>
                    <a:pt x="33" y="20"/>
                  </a:cubicBezTo>
                  <a:cubicBezTo>
                    <a:pt x="33" y="20"/>
                    <a:pt x="33" y="20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0"/>
                    <a:pt x="28" y="19"/>
                    <a:pt x="28" y="19"/>
                  </a:cubicBezTo>
                  <a:cubicBezTo>
                    <a:pt x="28" y="19"/>
                    <a:pt x="28" y="18"/>
                    <a:pt x="27" y="18"/>
                  </a:cubicBezTo>
                  <a:cubicBezTo>
                    <a:pt x="27" y="18"/>
                    <a:pt x="27" y="18"/>
                    <a:pt x="27" y="19"/>
                  </a:cubicBezTo>
                  <a:cubicBezTo>
                    <a:pt x="27" y="19"/>
                    <a:pt x="26" y="19"/>
                    <a:pt x="26" y="19"/>
                  </a:cubicBezTo>
                  <a:cubicBezTo>
                    <a:pt x="26" y="19"/>
                    <a:pt x="25" y="19"/>
                    <a:pt x="25" y="19"/>
                  </a:cubicBezTo>
                  <a:cubicBezTo>
                    <a:pt x="25" y="19"/>
                    <a:pt x="25" y="19"/>
                    <a:pt x="24" y="18"/>
                  </a:cubicBezTo>
                  <a:cubicBezTo>
                    <a:pt x="24" y="19"/>
                    <a:pt x="22" y="20"/>
                    <a:pt x="21" y="20"/>
                  </a:cubicBezTo>
                  <a:cubicBezTo>
                    <a:pt x="21" y="20"/>
                    <a:pt x="21" y="20"/>
                    <a:pt x="20" y="20"/>
                  </a:cubicBezTo>
                  <a:cubicBezTo>
                    <a:pt x="20" y="20"/>
                    <a:pt x="20" y="19"/>
                    <a:pt x="20" y="19"/>
                  </a:cubicBezTo>
                  <a:cubicBezTo>
                    <a:pt x="20" y="19"/>
                    <a:pt x="20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18"/>
                    <a:pt x="17" y="17"/>
                    <a:pt x="15" y="17"/>
                  </a:cubicBezTo>
                  <a:cubicBezTo>
                    <a:pt x="15" y="17"/>
                    <a:pt x="14" y="16"/>
                    <a:pt x="14" y="16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1" y="16"/>
                    <a:pt x="11" y="16"/>
                  </a:cubicBezTo>
                  <a:cubicBezTo>
                    <a:pt x="11" y="16"/>
                    <a:pt x="10" y="16"/>
                    <a:pt x="10" y="17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9"/>
                    <a:pt x="7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7" y="22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3"/>
                    <a:pt x="4" y="22"/>
                    <a:pt x="3" y="21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2" y="23"/>
                    <a:pt x="2" y="24"/>
                  </a:cubicBezTo>
                  <a:cubicBezTo>
                    <a:pt x="2" y="25"/>
                    <a:pt x="2" y="25"/>
                    <a:pt x="2" y="26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" y="27"/>
                    <a:pt x="2" y="28"/>
                    <a:pt x="2" y="28"/>
                  </a:cubicBezTo>
                  <a:cubicBezTo>
                    <a:pt x="2" y="29"/>
                    <a:pt x="2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5" y="29"/>
                    <a:pt x="7" y="33"/>
                  </a:cubicBezTo>
                  <a:cubicBezTo>
                    <a:pt x="7" y="33"/>
                    <a:pt x="8" y="32"/>
                    <a:pt x="8" y="32"/>
                  </a:cubicBezTo>
                  <a:cubicBezTo>
                    <a:pt x="9" y="31"/>
                    <a:pt x="11" y="31"/>
                    <a:pt x="12" y="31"/>
                  </a:cubicBezTo>
                  <a:cubicBezTo>
                    <a:pt x="12" y="31"/>
                    <a:pt x="13" y="31"/>
                    <a:pt x="13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1"/>
                    <a:pt x="16" y="31"/>
                    <a:pt x="16" y="33"/>
                  </a:cubicBezTo>
                  <a:cubicBezTo>
                    <a:pt x="17" y="33"/>
                    <a:pt x="17" y="34"/>
                    <a:pt x="18" y="35"/>
                  </a:cubicBezTo>
                  <a:cubicBezTo>
                    <a:pt x="18" y="35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39"/>
                    <a:pt x="16" y="39"/>
                    <a:pt x="14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1"/>
                    <a:pt x="11" y="42"/>
                    <a:pt x="11" y="42"/>
                  </a:cubicBezTo>
                  <a:cubicBezTo>
                    <a:pt x="11" y="42"/>
                    <a:pt x="11" y="43"/>
                    <a:pt x="11" y="4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3" y="45"/>
                    <a:pt x="13" y="46"/>
                  </a:cubicBezTo>
                  <a:cubicBezTo>
                    <a:pt x="14" y="46"/>
                    <a:pt x="15" y="46"/>
                    <a:pt x="15" y="48"/>
                  </a:cubicBezTo>
                  <a:cubicBezTo>
                    <a:pt x="16" y="47"/>
                    <a:pt x="18" y="46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1" y="49"/>
                    <a:pt x="22" y="50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4"/>
                    <a:pt x="22" y="42"/>
                  </a:cubicBezTo>
                  <a:cubicBezTo>
                    <a:pt x="22" y="42"/>
                    <a:pt x="22" y="41"/>
                    <a:pt x="22" y="41"/>
                  </a:cubicBezTo>
                  <a:cubicBezTo>
                    <a:pt x="22" y="39"/>
                    <a:pt x="22" y="38"/>
                    <a:pt x="25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27" y="36"/>
                    <a:pt x="29" y="36"/>
                    <a:pt x="31" y="37"/>
                  </a:cubicBezTo>
                  <a:cubicBezTo>
                    <a:pt x="32" y="39"/>
                    <a:pt x="34" y="40"/>
                    <a:pt x="35" y="41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3"/>
                    <a:pt x="37" y="43"/>
                    <a:pt x="38" y="43"/>
                  </a:cubicBezTo>
                  <a:cubicBezTo>
                    <a:pt x="38" y="43"/>
                    <a:pt x="39" y="43"/>
                    <a:pt x="40" y="43"/>
                  </a:cubicBezTo>
                  <a:cubicBezTo>
                    <a:pt x="41" y="42"/>
                    <a:pt x="41" y="42"/>
                    <a:pt x="42" y="42"/>
                  </a:cubicBezTo>
                  <a:cubicBezTo>
                    <a:pt x="43" y="42"/>
                    <a:pt x="44" y="43"/>
                    <a:pt x="45" y="44"/>
                  </a:cubicBezTo>
                  <a:cubicBezTo>
                    <a:pt x="45" y="44"/>
                    <a:pt x="46" y="45"/>
                    <a:pt x="46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7"/>
                    <a:pt x="46" y="48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8"/>
                    <a:pt x="47" y="48"/>
                    <a:pt x="48" y="48"/>
                  </a:cubicBezTo>
                  <a:cubicBezTo>
                    <a:pt x="48" y="49"/>
                    <a:pt x="48" y="49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9" y="50"/>
                  </a:cubicBezTo>
                  <a:cubicBezTo>
                    <a:pt x="49" y="50"/>
                    <a:pt x="49" y="50"/>
                    <a:pt x="5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" name="Freeform 709"/>
            <p:cNvSpPr>
              <a:spLocks/>
            </p:cNvSpPr>
            <p:nvPr/>
          </p:nvSpPr>
          <p:spPr bwMode="auto">
            <a:xfrm>
              <a:off x="2920103" y="2352253"/>
              <a:ext cx="195263" cy="103187"/>
            </a:xfrm>
            <a:custGeom>
              <a:avLst/>
              <a:gdLst>
                <a:gd name="T0" fmla="*/ 2147483647 w 26"/>
                <a:gd name="T1" fmla="*/ 2147483647 h 14"/>
                <a:gd name="T2" fmla="*/ 2147483647 w 26"/>
                <a:gd name="T3" fmla="*/ 2147483647 h 14"/>
                <a:gd name="T4" fmla="*/ 2147483647 w 26"/>
                <a:gd name="T5" fmla="*/ 2147483647 h 14"/>
                <a:gd name="T6" fmla="*/ 2147483647 w 26"/>
                <a:gd name="T7" fmla="*/ 2147483647 h 14"/>
                <a:gd name="T8" fmla="*/ 2147483647 w 26"/>
                <a:gd name="T9" fmla="*/ 2147483647 h 14"/>
                <a:gd name="T10" fmla="*/ 2147483647 w 26"/>
                <a:gd name="T11" fmla="*/ 2147483647 h 14"/>
                <a:gd name="T12" fmla="*/ 2147483647 w 26"/>
                <a:gd name="T13" fmla="*/ 2147483647 h 14"/>
                <a:gd name="T14" fmla="*/ 2147483647 w 26"/>
                <a:gd name="T15" fmla="*/ 2147483647 h 14"/>
                <a:gd name="T16" fmla="*/ 2147483647 w 26"/>
                <a:gd name="T17" fmla="*/ 2147483647 h 14"/>
                <a:gd name="T18" fmla="*/ 2147483647 w 26"/>
                <a:gd name="T19" fmla="*/ 2147483647 h 14"/>
                <a:gd name="T20" fmla="*/ 2147483647 w 26"/>
                <a:gd name="T21" fmla="*/ 2147483647 h 14"/>
                <a:gd name="T22" fmla="*/ 2147483647 w 26"/>
                <a:gd name="T23" fmla="*/ 2147483647 h 14"/>
                <a:gd name="T24" fmla="*/ 2147483647 w 26"/>
                <a:gd name="T25" fmla="*/ 2147483647 h 14"/>
                <a:gd name="T26" fmla="*/ 2147483647 w 26"/>
                <a:gd name="T27" fmla="*/ 2147483647 h 14"/>
                <a:gd name="T28" fmla="*/ 2147483647 w 26"/>
                <a:gd name="T29" fmla="*/ 2147483647 h 14"/>
                <a:gd name="T30" fmla="*/ 2147483647 w 26"/>
                <a:gd name="T31" fmla="*/ 2147483647 h 14"/>
                <a:gd name="T32" fmla="*/ 2147483647 w 26"/>
                <a:gd name="T33" fmla="*/ 2147483647 h 14"/>
                <a:gd name="T34" fmla="*/ 2147483647 w 26"/>
                <a:gd name="T35" fmla="*/ 2147483647 h 14"/>
                <a:gd name="T36" fmla="*/ 2147483647 w 26"/>
                <a:gd name="T37" fmla="*/ 2147483647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" h="14">
                  <a:moveTo>
                    <a:pt x="5" y="11"/>
                  </a:moveTo>
                  <a:cubicBezTo>
                    <a:pt x="4" y="12"/>
                    <a:pt x="2" y="10"/>
                    <a:pt x="1" y="11"/>
                  </a:cubicBezTo>
                  <a:cubicBezTo>
                    <a:pt x="0" y="13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7" y="13"/>
                    <a:pt x="8" y="14"/>
                  </a:cubicBezTo>
                  <a:cubicBezTo>
                    <a:pt x="9" y="14"/>
                    <a:pt x="10" y="13"/>
                    <a:pt x="11" y="13"/>
                  </a:cubicBezTo>
                  <a:cubicBezTo>
                    <a:pt x="12" y="13"/>
                    <a:pt x="11" y="12"/>
                    <a:pt x="12" y="12"/>
                  </a:cubicBezTo>
                  <a:cubicBezTo>
                    <a:pt x="12" y="11"/>
                    <a:pt x="14" y="10"/>
                    <a:pt x="15" y="10"/>
                  </a:cubicBezTo>
                  <a:cubicBezTo>
                    <a:pt x="15" y="10"/>
                    <a:pt x="17" y="11"/>
                    <a:pt x="17" y="11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21" y="9"/>
                    <a:pt x="26" y="7"/>
                    <a:pt x="26" y="4"/>
                  </a:cubicBezTo>
                  <a:cubicBezTo>
                    <a:pt x="25" y="4"/>
                    <a:pt x="24" y="3"/>
                    <a:pt x="23" y="3"/>
                  </a:cubicBezTo>
                  <a:cubicBezTo>
                    <a:pt x="21" y="3"/>
                    <a:pt x="20" y="2"/>
                    <a:pt x="18" y="2"/>
                  </a:cubicBezTo>
                  <a:cubicBezTo>
                    <a:pt x="16" y="2"/>
                    <a:pt x="10" y="0"/>
                    <a:pt x="10" y="4"/>
                  </a:cubicBezTo>
                  <a:cubicBezTo>
                    <a:pt x="9" y="3"/>
                    <a:pt x="5" y="1"/>
                    <a:pt x="5" y="4"/>
                  </a:cubicBezTo>
                  <a:cubicBezTo>
                    <a:pt x="7" y="5"/>
                    <a:pt x="3" y="6"/>
                    <a:pt x="3" y="7"/>
                  </a:cubicBezTo>
                  <a:cubicBezTo>
                    <a:pt x="3" y="7"/>
                    <a:pt x="6" y="9"/>
                    <a:pt x="6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8" y="10"/>
                    <a:pt x="7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" name="Freeform 710"/>
            <p:cNvSpPr>
              <a:spLocks noEditPoints="1"/>
            </p:cNvSpPr>
            <p:nvPr/>
          </p:nvSpPr>
          <p:spPr bwMode="auto">
            <a:xfrm>
              <a:off x="2920103" y="2361777"/>
              <a:ext cx="201613" cy="93662"/>
            </a:xfrm>
            <a:custGeom>
              <a:avLst/>
              <a:gdLst>
                <a:gd name="T0" fmla="*/ 2147483647 w 27"/>
                <a:gd name="T1" fmla="*/ 2147483647 h 13"/>
                <a:gd name="T2" fmla="*/ 2147483647 w 27"/>
                <a:gd name="T3" fmla="*/ 2147483647 h 13"/>
                <a:gd name="T4" fmla="*/ 2147483647 w 27"/>
                <a:gd name="T5" fmla="*/ 2147483647 h 13"/>
                <a:gd name="T6" fmla="*/ 0 w 27"/>
                <a:gd name="T7" fmla="*/ 2147483647 h 13"/>
                <a:gd name="T8" fmla="*/ 2147483647 w 27"/>
                <a:gd name="T9" fmla="*/ 2147483647 h 13"/>
                <a:gd name="T10" fmla="*/ 2147483647 w 27"/>
                <a:gd name="T11" fmla="*/ 2147483647 h 13"/>
                <a:gd name="T12" fmla="*/ 2147483647 w 27"/>
                <a:gd name="T13" fmla="*/ 2147483647 h 13"/>
                <a:gd name="T14" fmla="*/ 2147483647 w 27"/>
                <a:gd name="T15" fmla="*/ 2147483647 h 13"/>
                <a:gd name="T16" fmla="*/ 2147483647 w 27"/>
                <a:gd name="T17" fmla="*/ 2147483647 h 13"/>
                <a:gd name="T18" fmla="*/ 2147483647 w 27"/>
                <a:gd name="T19" fmla="*/ 2147483647 h 13"/>
                <a:gd name="T20" fmla="*/ 2147483647 w 27"/>
                <a:gd name="T21" fmla="*/ 2147483647 h 13"/>
                <a:gd name="T22" fmla="*/ 2147483647 w 27"/>
                <a:gd name="T23" fmla="*/ 2147483647 h 13"/>
                <a:gd name="T24" fmla="*/ 2147483647 w 27"/>
                <a:gd name="T25" fmla="*/ 2147483647 h 13"/>
                <a:gd name="T26" fmla="*/ 2147483647 w 27"/>
                <a:gd name="T27" fmla="*/ 2147483647 h 13"/>
                <a:gd name="T28" fmla="*/ 2147483647 w 27"/>
                <a:gd name="T29" fmla="*/ 2147483647 h 13"/>
                <a:gd name="T30" fmla="*/ 2147483647 w 27"/>
                <a:gd name="T31" fmla="*/ 2147483647 h 13"/>
                <a:gd name="T32" fmla="*/ 2147483647 w 27"/>
                <a:gd name="T33" fmla="*/ 2147483647 h 13"/>
                <a:gd name="T34" fmla="*/ 2147483647 w 27"/>
                <a:gd name="T35" fmla="*/ 2147483647 h 13"/>
                <a:gd name="T36" fmla="*/ 2147483647 w 27"/>
                <a:gd name="T37" fmla="*/ 2147483647 h 13"/>
                <a:gd name="T38" fmla="*/ 2147483647 w 27"/>
                <a:gd name="T39" fmla="*/ 2147483647 h 13"/>
                <a:gd name="T40" fmla="*/ 2147483647 w 27"/>
                <a:gd name="T41" fmla="*/ 2147483647 h 13"/>
                <a:gd name="T42" fmla="*/ 2147483647 w 27"/>
                <a:gd name="T43" fmla="*/ 2147483647 h 13"/>
                <a:gd name="T44" fmla="*/ 2147483647 w 27"/>
                <a:gd name="T45" fmla="*/ 2147483647 h 13"/>
                <a:gd name="T46" fmla="*/ 2147483647 w 27"/>
                <a:gd name="T47" fmla="*/ 2147483647 h 13"/>
                <a:gd name="T48" fmla="*/ 2147483647 w 27"/>
                <a:gd name="T49" fmla="*/ 2147483647 h 13"/>
                <a:gd name="T50" fmla="*/ 2147483647 w 27"/>
                <a:gd name="T51" fmla="*/ 2147483647 h 13"/>
                <a:gd name="T52" fmla="*/ 2147483647 w 27"/>
                <a:gd name="T53" fmla="*/ 2147483647 h 13"/>
                <a:gd name="T54" fmla="*/ 2147483647 w 27"/>
                <a:gd name="T55" fmla="*/ 2147483647 h 13"/>
                <a:gd name="T56" fmla="*/ 2147483647 w 27"/>
                <a:gd name="T57" fmla="*/ 2147483647 h 13"/>
                <a:gd name="T58" fmla="*/ 2147483647 w 27"/>
                <a:gd name="T59" fmla="*/ 2147483647 h 13"/>
                <a:gd name="T60" fmla="*/ 2147483647 w 27"/>
                <a:gd name="T61" fmla="*/ 2147483647 h 13"/>
                <a:gd name="T62" fmla="*/ 2147483647 w 27"/>
                <a:gd name="T63" fmla="*/ 2147483647 h 13"/>
                <a:gd name="T64" fmla="*/ 2147483647 w 27"/>
                <a:gd name="T65" fmla="*/ 2147483647 h 13"/>
                <a:gd name="T66" fmla="*/ 2147483647 w 27"/>
                <a:gd name="T67" fmla="*/ 2147483647 h 13"/>
                <a:gd name="T68" fmla="*/ 2147483647 w 27"/>
                <a:gd name="T69" fmla="*/ 2147483647 h 13"/>
                <a:gd name="T70" fmla="*/ 2147483647 w 27"/>
                <a:gd name="T71" fmla="*/ 2147483647 h 13"/>
                <a:gd name="T72" fmla="*/ 2147483647 w 27"/>
                <a:gd name="T73" fmla="*/ 2147483647 h 13"/>
                <a:gd name="T74" fmla="*/ 2147483647 w 27"/>
                <a:gd name="T75" fmla="*/ 2147483647 h 13"/>
                <a:gd name="T76" fmla="*/ 2147483647 w 27"/>
                <a:gd name="T77" fmla="*/ 2147483647 h 13"/>
                <a:gd name="T78" fmla="*/ 2147483647 w 27"/>
                <a:gd name="T79" fmla="*/ 2147483647 h 13"/>
                <a:gd name="T80" fmla="*/ 2147483647 w 27"/>
                <a:gd name="T81" fmla="*/ 2147483647 h 13"/>
                <a:gd name="T82" fmla="*/ 2147483647 w 27"/>
                <a:gd name="T83" fmla="*/ 2147483647 h 13"/>
                <a:gd name="T84" fmla="*/ 2147483647 w 27"/>
                <a:gd name="T85" fmla="*/ 2147483647 h 13"/>
                <a:gd name="T86" fmla="*/ 2147483647 w 27"/>
                <a:gd name="T87" fmla="*/ 2147483647 h 13"/>
                <a:gd name="T88" fmla="*/ 2147483647 w 27"/>
                <a:gd name="T89" fmla="*/ 2147483647 h 13"/>
                <a:gd name="T90" fmla="*/ 2147483647 w 27"/>
                <a:gd name="T91" fmla="*/ 2147483647 h 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" h="13">
                  <a:moveTo>
                    <a:pt x="8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2"/>
                    <a:pt x="1" y="12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7" y="9"/>
                    <a:pt x="9" y="8"/>
                  </a:cubicBezTo>
                  <a:cubicBezTo>
                    <a:pt x="8" y="8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4" y="0"/>
                    <a:pt x="15" y="0"/>
                    <a:pt x="16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1"/>
                    <a:pt x="21" y="1"/>
                    <a:pt x="23" y="1"/>
                  </a:cubicBezTo>
                  <a:cubicBezTo>
                    <a:pt x="24" y="1"/>
                    <a:pt x="24" y="2"/>
                    <a:pt x="25" y="2"/>
                  </a:cubicBezTo>
                  <a:cubicBezTo>
                    <a:pt x="25" y="2"/>
                    <a:pt x="26" y="3"/>
                    <a:pt x="26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6"/>
                    <a:pt x="20" y="8"/>
                    <a:pt x="19" y="9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9"/>
                    <a:pt x="18" y="10"/>
                    <a:pt x="17" y="10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3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lose/>
                  <a:moveTo>
                    <a:pt x="6" y="11"/>
                  </a:moveTo>
                  <a:cubicBezTo>
                    <a:pt x="6" y="11"/>
                    <a:pt x="6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2" y="10"/>
                    <a:pt x="14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7" y="9"/>
                    <a:pt x="17" y="9"/>
                    <a:pt x="17" y="8"/>
                  </a:cubicBezTo>
                  <a:cubicBezTo>
                    <a:pt x="18" y="8"/>
                    <a:pt x="18" y="8"/>
                    <a:pt x="19" y="7"/>
                  </a:cubicBezTo>
                  <a:cubicBezTo>
                    <a:pt x="21" y="7"/>
                    <a:pt x="25" y="5"/>
                    <a:pt x="26" y="4"/>
                  </a:cubicBezTo>
                  <a:cubicBezTo>
                    <a:pt x="25" y="4"/>
                    <a:pt x="25" y="3"/>
                    <a:pt x="24" y="3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1" y="2"/>
                    <a:pt x="20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5" y="2"/>
                    <a:pt x="14" y="1"/>
                    <a:pt x="13" y="1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3"/>
                    <a:pt x="7" y="2"/>
                    <a:pt x="6" y="2"/>
                  </a:cubicBezTo>
                  <a:cubicBezTo>
                    <a:pt x="6" y="2"/>
                    <a:pt x="6" y="2"/>
                    <a:pt x="5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8" y="10"/>
                    <a:pt x="7" y="10"/>
                    <a:pt x="5" y="10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1"/>
                    <a:pt x="2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7" name="Freeform 711"/>
            <p:cNvSpPr>
              <a:spLocks/>
            </p:cNvSpPr>
            <p:nvPr/>
          </p:nvSpPr>
          <p:spPr bwMode="auto">
            <a:xfrm>
              <a:off x="2891528" y="2404640"/>
              <a:ext cx="131763" cy="104775"/>
            </a:xfrm>
            <a:custGeom>
              <a:avLst/>
              <a:gdLst>
                <a:gd name="T0" fmla="*/ 2147483647 w 18"/>
                <a:gd name="T1" fmla="*/ 2147483647 h 14"/>
                <a:gd name="T2" fmla="*/ 2147483647 w 18"/>
                <a:gd name="T3" fmla="*/ 2147483647 h 14"/>
                <a:gd name="T4" fmla="*/ 2147483647 w 18"/>
                <a:gd name="T5" fmla="*/ 2147483647 h 14"/>
                <a:gd name="T6" fmla="*/ 2147483647 w 18"/>
                <a:gd name="T7" fmla="*/ 2147483647 h 14"/>
                <a:gd name="T8" fmla="*/ 2147483647 w 18"/>
                <a:gd name="T9" fmla="*/ 2147483647 h 14"/>
                <a:gd name="T10" fmla="*/ 2147483647 w 18"/>
                <a:gd name="T11" fmla="*/ 2147483647 h 14"/>
                <a:gd name="T12" fmla="*/ 2147483647 w 18"/>
                <a:gd name="T13" fmla="*/ 2147483647 h 14"/>
                <a:gd name="T14" fmla="*/ 2147483647 w 18"/>
                <a:gd name="T15" fmla="*/ 2147483647 h 14"/>
                <a:gd name="T16" fmla="*/ 2147483647 w 18"/>
                <a:gd name="T17" fmla="*/ 2147483647 h 14"/>
                <a:gd name="T18" fmla="*/ 2147483647 w 18"/>
                <a:gd name="T19" fmla="*/ 2147483647 h 14"/>
                <a:gd name="T20" fmla="*/ 2147483647 w 18"/>
                <a:gd name="T21" fmla="*/ 2147483647 h 14"/>
                <a:gd name="T22" fmla="*/ 2147483647 w 18"/>
                <a:gd name="T23" fmla="*/ 2147483647 h 14"/>
                <a:gd name="T24" fmla="*/ 2147483647 w 18"/>
                <a:gd name="T25" fmla="*/ 2147483647 h 14"/>
                <a:gd name="T26" fmla="*/ 2147483647 w 18"/>
                <a:gd name="T27" fmla="*/ 2147483647 h 14"/>
                <a:gd name="T28" fmla="*/ 2147483647 w 18"/>
                <a:gd name="T29" fmla="*/ 2147483647 h 14"/>
                <a:gd name="T30" fmla="*/ 2147483647 w 18"/>
                <a:gd name="T31" fmla="*/ 2147483647 h 14"/>
                <a:gd name="T32" fmla="*/ 2147483647 w 18"/>
                <a:gd name="T33" fmla="*/ 2147483647 h 14"/>
                <a:gd name="T34" fmla="*/ 2147483647 w 18"/>
                <a:gd name="T35" fmla="*/ 2147483647 h 14"/>
                <a:gd name="T36" fmla="*/ 2147483647 w 18"/>
                <a:gd name="T37" fmla="*/ 2147483647 h 14"/>
                <a:gd name="T38" fmla="*/ 2147483647 w 18"/>
                <a:gd name="T39" fmla="*/ 2147483647 h 14"/>
                <a:gd name="T40" fmla="*/ 2147483647 w 18"/>
                <a:gd name="T41" fmla="*/ 2147483647 h 14"/>
                <a:gd name="T42" fmla="*/ 2147483647 w 18"/>
                <a:gd name="T43" fmla="*/ 2147483647 h 14"/>
                <a:gd name="T44" fmla="*/ 2147483647 w 18"/>
                <a:gd name="T45" fmla="*/ 2147483647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" h="14">
                  <a:moveTo>
                    <a:pt x="2" y="14"/>
                  </a:moveTo>
                  <a:cubicBezTo>
                    <a:pt x="3" y="13"/>
                    <a:pt x="4" y="12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8" y="13"/>
                    <a:pt x="7" y="8"/>
                    <a:pt x="9" y="9"/>
                  </a:cubicBezTo>
                  <a:cubicBezTo>
                    <a:pt x="11" y="10"/>
                    <a:pt x="9" y="13"/>
                    <a:pt x="10" y="14"/>
                  </a:cubicBezTo>
                  <a:cubicBezTo>
                    <a:pt x="14" y="13"/>
                    <a:pt x="15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9"/>
                    <a:pt x="17" y="9"/>
                  </a:cubicBezTo>
                  <a:cubicBezTo>
                    <a:pt x="15" y="9"/>
                    <a:pt x="15" y="8"/>
                    <a:pt x="15" y="6"/>
                  </a:cubicBezTo>
                  <a:cubicBezTo>
                    <a:pt x="14" y="6"/>
                    <a:pt x="12" y="7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4" y="6"/>
                    <a:pt x="5" y="4"/>
                  </a:cubicBezTo>
                  <a:cubicBezTo>
                    <a:pt x="6" y="3"/>
                    <a:pt x="8" y="5"/>
                    <a:pt x="9" y="4"/>
                  </a:cubicBezTo>
                  <a:cubicBezTo>
                    <a:pt x="7" y="4"/>
                    <a:pt x="9" y="0"/>
                    <a:pt x="7" y="2"/>
                  </a:cubicBezTo>
                  <a:cubicBezTo>
                    <a:pt x="5" y="3"/>
                    <a:pt x="4" y="3"/>
                    <a:pt x="3" y="5"/>
                  </a:cubicBezTo>
                  <a:cubicBezTo>
                    <a:pt x="3" y="6"/>
                    <a:pt x="1" y="5"/>
                    <a:pt x="1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10"/>
                    <a:pt x="3" y="10"/>
                    <a:pt x="2" y="11"/>
                  </a:cubicBezTo>
                  <a:cubicBezTo>
                    <a:pt x="1" y="12"/>
                    <a:pt x="1" y="13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8" name="Freeform 712"/>
            <p:cNvSpPr>
              <a:spLocks noEditPoints="1"/>
            </p:cNvSpPr>
            <p:nvPr/>
          </p:nvSpPr>
          <p:spPr bwMode="auto">
            <a:xfrm>
              <a:off x="2891528" y="2410990"/>
              <a:ext cx="141288" cy="104775"/>
            </a:xfrm>
            <a:custGeom>
              <a:avLst/>
              <a:gdLst>
                <a:gd name="T0" fmla="*/ 2147483647 w 19"/>
                <a:gd name="T1" fmla="*/ 2147483647 h 14"/>
                <a:gd name="T2" fmla="*/ 2147483647 w 19"/>
                <a:gd name="T3" fmla="*/ 2147483647 h 14"/>
                <a:gd name="T4" fmla="*/ 2147483647 w 19"/>
                <a:gd name="T5" fmla="*/ 2147483647 h 14"/>
                <a:gd name="T6" fmla="*/ 2147483647 w 19"/>
                <a:gd name="T7" fmla="*/ 2147483647 h 14"/>
                <a:gd name="T8" fmla="*/ 2147483647 w 19"/>
                <a:gd name="T9" fmla="*/ 2147483647 h 14"/>
                <a:gd name="T10" fmla="*/ 2147483647 w 19"/>
                <a:gd name="T11" fmla="*/ 2147483647 h 14"/>
                <a:gd name="T12" fmla="*/ 2147483647 w 19"/>
                <a:gd name="T13" fmla="*/ 2147483647 h 14"/>
                <a:gd name="T14" fmla="*/ 2147483647 w 19"/>
                <a:gd name="T15" fmla="*/ 2147483647 h 14"/>
                <a:gd name="T16" fmla="*/ 2147483647 w 19"/>
                <a:gd name="T17" fmla="*/ 2147483647 h 14"/>
                <a:gd name="T18" fmla="*/ 2147483647 w 19"/>
                <a:gd name="T19" fmla="*/ 2147483647 h 14"/>
                <a:gd name="T20" fmla="*/ 2147483647 w 19"/>
                <a:gd name="T21" fmla="*/ 2147483647 h 14"/>
                <a:gd name="T22" fmla="*/ 2147483647 w 19"/>
                <a:gd name="T23" fmla="*/ 2147483647 h 14"/>
                <a:gd name="T24" fmla="*/ 0 w 19"/>
                <a:gd name="T25" fmla="*/ 2147483647 h 14"/>
                <a:gd name="T26" fmla="*/ 2147483647 w 19"/>
                <a:gd name="T27" fmla="*/ 2147483647 h 14"/>
                <a:gd name="T28" fmla="*/ 2147483647 w 19"/>
                <a:gd name="T29" fmla="*/ 2147483647 h 14"/>
                <a:gd name="T30" fmla="*/ 2147483647 w 19"/>
                <a:gd name="T31" fmla="*/ 0 h 14"/>
                <a:gd name="T32" fmla="*/ 2147483647 w 19"/>
                <a:gd name="T33" fmla="*/ 0 h 14"/>
                <a:gd name="T34" fmla="*/ 2147483647 w 19"/>
                <a:gd name="T35" fmla="*/ 2147483647 h 14"/>
                <a:gd name="T36" fmla="*/ 2147483647 w 19"/>
                <a:gd name="T37" fmla="*/ 2147483647 h 14"/>
                <a:gd name="T38" fmla="*/ 2147483647 w 19"/>
                <a:gd name="T39" fmla="*/ 2147483647 h 14"/>
                <a:gd name="T40" fmla="*/ 2147483647 w 19"/>
                <a:gd name="T41" fmla="*/ 2147483647 h 14"/>
                <a:gd name="T42" fmla="*/ 2147483647 w 19"/>
                <a:gd name="T43" fmla="*/ 2147483647 h 14"/>
                <a:gd name="T44" fmla="*/ 2147483647 w 19"/>
                <a:gd name="T45" fmla="*/ 2147483647 h 14"/>
                <a:gd name="T46" fmla="*/ 2147483647 w 19"/>
                <a:gd name="T47" fmla="*/ 2147483647 h 14"/>
                <a:gd name="T48" fmla="*/ 2147483647 w 19"/>
                <a:gd name="T49" fmla="*/ 2147483647 h 14"/>
                <a:gd name="T50" fmla="*/ 2147483647 w 19"/>
                <a:gd name="T51" fmla="*/ 2147483647 h 14"/>
                <a:gd name="T52" fmla="*/ 2147483647 w 19"/>
                <a:gd name="T53" fmla="*/ 2147483647 h 14"/>
                <a:gd name="T54" fmla="*/ 2147483647 w 19"/>
                <a:gd name="T55" fmla="*/ 2147483647 h 14"/>
                <a:gd name="T56" fmla="*/ 2147483647 w 19"/>
                <a:gd name="T57" fmla="*/ 2147483647 h 14"/>
                <a:gd name="T58" fmla="*/ 2147483647 w 19"/>
                <a:gd name="T59" fmla="*/ 2147483647 h 14"/>
                <a:gd name="T60" fmla="*/ 2147483647 w 19"/>
                <a:gd name="T61" fmla="*/ 2147483647 h 14"/>
                <a:gd name="T62" fmla="*/ 2147483647 w 19"/>
                <a:gd name="T63" fmla="*/ 2147483647 h 14"/>
                <a:gd name="T64" fmla="*/ 2147483647 w 19"/>
                <a:gd name="T65" fmla="*/ 2147483647 h 14"/>
                <a:gd name="T66" fmla="*/ 2147483647 w 19"/>
                <a:gd name="T67" fmla="*/ 2147483647 h 14"/>
                <a:gd name="T68" fmla="*/ 2147483647 w 19"/>
                <a:gd name="T69" fmla="*/ 2147483647 h 14"/>
                <a:gd name="T70" fmla="*/ 2147483647 w 19"/>
                <a:gd name="T71" fmla="*/ 2147483647 h 14"/>
                <a:gd name="T72" fmla="*/ 2147483647 w 19"/>
                <a:gd name="T73" fmla="*/ 2147483647 h 14"/>
                <a:gd name="T74" fmla="*/ 2147483647 w 19"/>
                <a:gd name="T75" fmla="*/ 2147483647 h 14"/>
                <a:gd name="T76" fmla="*/ 2147483647 w 19"/>
                <a:gd name="T77" fmla="*/ 2147483647 h 14"/>
                <a:gd name="T78" fmla="*/ 2147483647 w 19"/>
                <a:gd name="T79" fmla="*/ 2147483647 h 14"/>
                <a:gd name="T80" fmla="*/ 2147483647 w 19"/>
                <a:gd name="T81" fmla="*/ 2147483647 h 14"/>
                <a:gd name="T82" fmla="*/ 2147483647 w 19"/>
                <a:gd name="T83" fmla="*/ 2147483647 h 14"/>
                <a:gd name="T84" fmla="*/ 2147483647 w 19"/>
                <a:gd name="T85" fmla="*/ 2147483647 h 14"/>
                <a:gd name="T86" fmla="*/ 2147483647 w 19"/>
                <a:gd name="T87" fmla="*/ 2147483647 h 14"/>
                <a:gd name="T88" fmla="*/ 2147483647 w 19"/>
                <a:gd name="T89" fmla="*/ 2147483647 h 14"/>
                <a:gd name="T90" fmla="*/ 2147483647 w 19"/>
                <a:gd name="T91" fmla="*/ 2147483647 h 14"/>
                <a:gd name="T92" fmla="*/ 2147483647 w 19"/>
                <a:gd name="T93" fmla="*/ 2147483647 h 14"/>
                <a:gd name="T94" fmla="*/ 2147483647 w 19"/>
                <a:gd name="T95" fmla="*/ 2147483647 h 14"/>
                <a:gd name="T96" fmla="*/ 2147483647 w 19"/>
                <a:gd name="T97" fmla="*/ 2147483647 h 14"/>
                <a:gd name="T98" fmla="*/ 2147483647 w 19"/>
                <a:gd name="T99" fmla="*/ 2147483647 h 14"/>
                <a:gd name="T100" fmla="*/ 2147483647 w 19"/>
                <a:gd name="T101" fmla="*/ 2147483647 h 14"/>
                <a:gd name="T102" fmla="*/ 2147483647 w 19"/>
                <a:gd name="T103" fmla="*/ 2147483647 h 14"/>
                <a:gd name="T104" fmla="*/ 2147483647 w 19"/>
                <a:gd name="T105" fmla="*/ 2147483647 h 14"/>
                <a:gd name="T106" fmla="*/ 2147483647 w 19"/>
                <a:gd name="T107" fmla="*/ 2147483647 h 14"/>
                <a:gd name="T108" fmla="*/ 2147483647 w 19"/>
                <a:gd name="T109" fmla="*/ 2147483647 h 14"/>
                <a:gd name="T110" fmla="*/ 2147483647 w 19"/>
                <a:gd name="T111" fmla="*/ 2147483647 h 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7" y="12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3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2"/>
                    <a:pt x="1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6" y="1"/>
                    <a:pt x="6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1" y="5"/>
                    <a:pt x="11" y="5"/>
                  </a:cubicBezTo>
                  <a:cubicBezTo>
                    <a:pt x="12" y="5"/>
                    <a:pt x="13" y="5"/>
                    <a:pt x="14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10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2"/>
                    <a:pt x="13" y="12"/>
                    <a:pt x="11" y="14"/>
                  </a:cubicBezTo>
                  <a:lnTo>
                    <a:pt x="10" y="14"/>
                  </a:ln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1"/>
                    <a:pt x="10" y="12"/>
                    <a:pt x="11" y="13"/>
                  </a:cubicBezTo>
                  <a:cubicBezTo>
                    <a:pt x="13" y="11"/>
                    <a:pt x="15" y="11"/>
                    <a:pt x="17" y="1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5" y="8"/>
                    <a:pt x="15" y="8"/>
                  </a:cubicBezTo>
                  <a:cubicBezTo>
                    <a:pt x="14" y="7"/>
                    <a:pt x="14" y="7"/>
                    <a:pt x="15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9" y="5"/>
                    <a:pt x="9" y="6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6" y="5"/>
                    <a:pt x="5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1"/>
                    <a:pt x="4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0"/>
                    <a:pt x="7" y="9"/>
                  </a:cubicBezTo>
                  <a:cubicBezTo>
                    <a:pt x="7" y="9"/>
                    <a:pt x="8" y="8"/>
                    <a:pt x="9" y="8"/>
                  </a:cubicBezTo>
                  <a:close/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6" y="2"/>
                  </a:cubicBezTo>
                  <a:cubicBezTo>
                    <a:pt x="6" y="2"/>
                    <a:pt x="6" y="2"/>
                    <a:pt x="5" y="3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9" name="Freeform 713"/>
            <p:cNvSpPr>
              <a:spLocks/>
            </p:cNvSpPr>
            <p:nvPr/>
          </p:nvSpPr>
          <p:spPr bwMode="auto">
            <a:xfrm>
              <a:off x="2056504" y="2368128"/>
              <a:ext cx="44450" cy="80962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2147483647 h 11"/>
                <a:gd name="T6" fmla="*/ 2147483647 w 6"/>
                <a:gd name="T7" fmla="*/ 2147483647 h 11"/>
                <a:gd name="T8" fmla="*/ 2147483647 w 6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1">
                  <a:moveTo>
                    <a:pt x="5" y="7"/>
                  </a:moveTo>
                  <a:cubicBezTo>
                    <a:pt x="6" y="8"/>
                    <a:pt x="4" y="9"/>
                    <a:pt x="3" y="11"/>
                  </a:cubicBezTo>
                  <a:cubicBezTo>
                    <a:pt x="2" y="10"/>
                    <a:pt x="2" y="9"/>
                    <a:pt x="1" y="8"/>
                  </a:cubicBezTo>
                  <a:cubicBezTo>
                    <a:pt x="3" y="7"/>
                    <a:pt x="0" y="3"/>
                    <a:pt x="2" y="2"/>
                  </a:cubicBezTo>
                  <a:cubicBezTo>
                    <a:pt x="4" y="0"/>
                    <a:pt x="4" y="6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0" name="Freeform 714"/>
            <p:cNvSpPr>
              <a:spLocks noEditPoints="1"/>
            </p:cNvSpPr>
            <p:nvPr/>
          </p:nvSpPr>
          <p:spPr bwMode="auto">
            <a:xfrm>
              <a:off x="2056504" y="2372890"/>
              <a:ext cx="44450" cy="76200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2147483647 h 10"/>
                <a:gd name="T4" fmla="*/ 2147483647 w 6"/>
                <a:gd name="T5" fmla="*/ 2147483647 h 10"/>
                <a:gd name="T6" fmla="*/ 0 w 6"/>
                <a:gd name="T7" fmla="*/ 2147483647 h 10"/>
                <a:gd name="T8" fmla="*/ 2147483647 w 6"/>
                <a:gd name="T9" fmla="*/ 2147483647 h 10"/>
                <a:gd name="T10" fmla="*/ 2147483647 w 6"/>
                <a:gd name="T11" fmla="*/ 2147483647 h 10"/>
                <a:gd name="T12" fmla="*/ 2147483647 w 6"/>
                <a:gd name="T13" fmla="*/ 0 h 10"/>
                <a:gd name="T14" fmla="*/ 2147483647 w 6"/>
                <a:gd name="T15" fmla="*/ 0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2147483647 w 6"/>
                <a:gd name="T21" fmla="*/ 2147483647 h 10"/>
                <a:gd name="T22" fmla="*/ 2147483647 w 6"/>
                <a:gd name="T23" fmla="*/ 2147483647 h 10"/>
                <a:gd name="T24" fmla="*/ 2147483647 w 6"/>
                <a:gd name="T25" fmla="*/ 2147483647 h 10"/>
                <a:gd name="T26" fmla="*/ 2147483647 w 6"/>
                <a:gd name="T27" fmla="*/ 2147483647 h 10"/>
                <a:gd name="T28" fmla="*/ 2147483647 w 6"/>
                <a:gd name="T29" fmla="*/ 2147483647 h 10"/>
                <a:gd name="T30" fmla="*/ 2147483647 w 6"/>
                <a:gd name="T31" fmla="*/ 2147483647 h 10"/>
                <a:gd name="T32" fmla="*/ 2147483647 w 6"/>
                <a:gd name="T33" fmla="*/ 2147483647 h 10"/>
                <a:gd name="T34" fmla="*/ 2147483647 w 6"/>
                <a:gd name="T35" fmla="*/ 2147483647 h 10"/>
                <a:gd name="T36" fmla="*/ 2147483647 w 6"/>
                <a:gd name="T37" fmla="*/ 2147483647 h 10"/>
                <a:gd name="T38" fmla="*/ 2147483647 w 6"/>
                <a:gd name="T39" fmla="*/ 2147483647 h 10"/>
                <a:gd name="T40" fmla="*/ 2147483647 w 6"/>
                <a:gd name="T41" fmla="*/ 2147483647 h 10"/>
                <a:gd name="T42" fmla="*/ 2147483647 w 6"/>
                <a:gd name="T43" fmla="*/ 2147483647 h 10"/>
                <a:gd name="T44" fmla="*/ 2147483647 w 6"/>
                <a:gd name="T45" fmla="*/ 2147483647 h 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" h="10"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0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5" y="8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lnTo>
                    <a:pt x="3" y="10"/>
                  </a:lnTo>
                  <a:close/>
                  <a:moveTo>
                    <a:pt x="2" y="7"/>
                  </a:moveTo>
                  <a:cubicBezTo>
                    <a:pt x="2" y="8"/>
                    <a:pt x="3" y="8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4" y="8"/>
                    <a:pt x="5" y="7"/>
                    <a:pt x="5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6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1" name="Freeform 715"/>
            <p:cNvSpPr>
              <a:spLocks/>
            </p:cNvSpPr>
            <p:nvPr/>
          </p:nvSpPr>
          <p:spPr bwMode="auto">
            <a:xfrm>
              <a:off x="2078729" y="2368128"/>
              <a:ext cx="53975" cy="49212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2147483647 h 7"/>
                <a:gd name="T6" fmla="*/ 2147483647 w 7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0" y="5"/>
                    <a:pt x="2" y="0"/>
                    <a:pt x="5" y="2"/>
                  </a:cubicBezTo>
                  <a:cubicBezTo>
                    <a:pt x="6" y="2"/>
                    <a:pt x="6" y="4"/>
                    <a:pt x="7" y="5"/>
                  </a:cubicBezTo>
                  <a:cubicBezTo>
                    <a:pt x="7" y="6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2" name="Freeform 716"/>
            <p:cNvSpPr>
              <a:spLocks noEditPoints="1"/>
            </p:cNvSpPr>
            <p:nvPr/>
          </p:nvSpPr>
          <p:spPr bwMode="auto">
            <a:xfrm>
              <a:off x="2078730" y="2368128"/>
              <a:ext cx="53975" cy="58737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2147483647 h 8"/>
                <a:gd name="T4" fmla="*/ 2147483647 w 7"/>
                <a:gd name="T5" fmla="*/ 2147483647 h 8"/>
                <a:gd name="T6" fmla="*/ 2147483647 w 7"/>
                <a:gd name="T7" fmla="*/ 2147483647 h 8"/>
                <a:gd name="T8" fmla="*/ 2147483647 w 7"/>
                <a:gd name="T9" fmla="*/ 2147483647 h 8"/>
                <a:gd name="T10" fmla="*/ 2147483647 w 7"/>
                <a:gd name="T11" fmla="*/ 2147483647 h 8"/>
                <a:gd name="T12" fmla="*/ 2147483647 w 7"/>
                <a:gd name="T13" fmla="*/ 2147483647 h 8"/>
                <a:gd name="T14" fmla="*/ 2147483647 w 7"/>
                <a:gd name="T15" fmla="*/ 2147483647 h 8"/>
                <a:gd name="T16" fmla="*/ 2147483647 w 7"/>
                <a:gd name="T17" fmla="*/ 2147483647 h 8"/>
                <a:gd name="T18" fmla="*/ 2147483647 w 7"/>
                <a:gd name="T19" fmla="*/ 2147483647 h 8"/>
                <a:gd name="T20" fmla="*/ 2147483647 w 7"/>
                <a:gd name="T21" fmla="*/ 2147483647 h 8"/>
                <a:gd name="T22" fmla="*/ 2147483647 w 7"/>
                <a:gd name="T23" fmla="*/ 2147483647 h 8"/>
                <a:gd name="T24" fmla="*/ 2147483647 w 7"/>
                <a:gd name="T25" fmla="*/ 2147483647 h 8"/>
                <a:gd name="T26" fmla="*/ 2147483647 w 7"/>
                <a:gd name="T27" fmla="*/ 2147483647 h 8"/>
                <a:gd name="T28" fmla="*/ 2147483647 w 7"/>
                <a:gd name="T29" fmla="*/ 2147483647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7" y="5"/>
                    <a:pt x="7" y="5"/>
                  </a:cubicBezTo>
                  <a:cubicBezTo>
                    <a:pt x="7" y="6"/>
                    <a:pt x="6" y="6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lnTo>
                    <a:pt x="2" y="8"/>
                  </a:lnTo>
                  <a:close/>
                  <a:moveTo>
                    <a:pt x="4" y="2"/>
                  </a:moveTo>
                  <a:cubicBezTo>
                    <a:pt x="3" y="2"/>
                    <a:pt x="2" y="3"/>
                    <a:pt x="2" y="4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6" y="4"/>
                    <a:pt x="5" y="3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3" name="Freeform 717"/>
            <p:cNvSpPr>
              <a:spLocks/>
            </p:cNvSpPr>
            <p:nvPr/>
          </p:nvSpPr>
          <p:spPr bwMode="auto">
            <a:xfrm>
              <a:off x="2110480" y="2336377"/>
              <a:ext cx="115888" cy="74612"/>
            </a:xfrm>
            <a:custGeom>
              <a:avLst/>
              <a:gdLst>
                <a:gd name="T0" fmla="*/ 2147483647 w 16"/>
                <a:gd name="T1" fmla="*/ 2147483647 h 10"/>
                <a:gd name="T2" fmla="*/ 2147483647 w 16"/>
                <a:gd name="T3" fmla="*/ 2147483647 h 10"/>
                <a:gd name="T4" fmla="*/ 2147483647 w 16"/>
                <a:gd name="T5" fmla="*/ 2147483647 h 10"/>
                <a:gd name="T6" fmla="*/ 2147483647 w 16"/>
                <a:gd name="T7" fmla="*/ 2147483647 h 10"/>
                <a:gd name="T8" fmla="*/ 2147483647 w 16"/>
                <a:gd name="T9" fmla="*/ 2147483647 h 10"/>
                <a:gd name="T10" fmla="*/ 2147483647 w 16"/>
                <a:gd name="T11" fmla="*/ 2147483647 h 10"/>
                <a:gd name="T12" fmla="*/ 2147483647 w 16"/>
                <a:gd name="T13" fmla="*/ 2147483647 h 10"/>
                <a:gd name="T14" fmla="*/ 2147483647 w 16"/>
                <a:gd name="T15" fmla="*/ 2147483647 h 10"/>
                <a:gd name="T16" fmla="*/ 2147483647 w 16"/>
                <a:gd name="T17" fmla="*/ 2147483647 h 10"/>
                <a:gd name="T18" fmla="*/ 2147483647 w 16"/>
                <a:gd name="T19" fmla="*/ 2147483647 h 10"/>
                <a:gd name="T20" fmla="*/ 2147483647 w 16"/>
                <a:gd name="T21" fmla="*/ 2147483647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" h="10">
                  <a:moveTo>
                    <a:pt x="16" y="2"/>
                  </a:moveTo>
                  <a:cubicBezTo>
                    <a:pt x="15" y="1"/>
                    <a:pt x="13" y="1"/>
                    <a:pt x="12" y="1"/>
                  </a:cubicBezTo>
                  <a:cubicBezTo>
                    <a:pt x="11" y="1"/>
                    <a:pt x="10" y="2"/>
                    <a:pt x="8" y="2"/>
                  </a:cubicBezTo>
                  <a:cubicBezTo>
                    <a:pt x="7" y="2"/>
                    <a:pt x="2" y="2"/>
                    <a:pt x="3" y="1"/>
                  </a:cubicBezTo>
                  <a:cubicBezTo>
                    <a:pt x="0" y="0"/>
                    <a:pt x="2" y="4"/>
                    <a:pt x="2" y="4"/>
                  </a:cubicBezTo>
                  <a:cubicBezTo>
                    <a:pt x="1" y="7"/>
                    <a:pt x="3" y="7"/>
                    <a:pt x="3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8" y="10"/>
                    <a:pt x="9" y="9"/>
                  </a:cubicBezTo>
                  <a:cubicBezTo>
                    <a:pt x="10" y="9"/>
                    <a:pt x="10" y="8"/>
                    <a:pt x="11" y="8"/>
                  </a:cubicBezTo>
                  <a:cubicBezTo>
                    <a:pt x="12" y="8"/>
                    <a:pt x="13" y="7"/>
                    <a:pt x="14" y="8"/>
                  </a:cubicBezTo>
                  <a:cubicBezTo>
                    <a:pt x="12" y="5"/>
                    <a:pt x="15" y="4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" name="Freeform 718"/>
            <p:cNvSpPr>
              <a:spLocks noEditPoints="1"/>
            </p:cNvSpPr>
            <p:nvPr/>
          </p:nvSpPr>
          <p:spPr bwMode="auto">
            <a:xfrm>
              <a:off x="2110480" y="2336377"/>
              <a:ext cx="125413" cy="74612"/>
            </a:xfrm>
            <a:custGeom>
              <a:avLst/>
              <a:gdLst>
                <a:gd name="T0" fmla="*/ 2147483647 w 17"/>
                <a:gd name="T1" fmla="*/ 2147483647 h 10"/>
                <a:gd name="T2" fmla="*/ 2147483647 w 17"/>
                <a:gd name="T3" fmla="*/ 2147483647 h 10"/>
                <a:gd name="T4" fmla="*/ 2147483647 w 17"/>
                <a:gd name="T5" fmla="*/ 2147483647 h 10"/>
                <a:gd name="T6" fmla="*/ 2147483647 w 17"/>
                <a:gd name="T7" fmla="*/ 2147483647 h 10"/>
                <a:gd name="T8" fmla="*/ 2147483647 w 17"/>
                <a:gd name="T9" fmla="*/ 2147483647 h 10"/>
                <a:gd name="T10" fmla="*/ 2147483647 w 17"/>
                <a:gd name="T11" fmla="*/ 0 h 10"/>
                <a:gd name="T12" fmla="*/ 2147483647 w 17"/>
                <a:gd name="T13" fmla="*/ 0 h 10"/>
                <a:gd name="T14" fmla="*/ 2147483647 w 17"/>
                <a:gd name="T15" fmla="*/ 0 h 10"/>
                <a:gd name="T16" fmla="*/ 2147483647 w 17"/>
                <a:gd name="T17" fmla="*/ 2147483647 h 10"/>
                <a:gd name="T18" fmla="*/ 2147483647 w 17"/>
                <a:gd name="T19" fmla="*/ 2147483647 h 10"/>
                <a:gd name="T20" fmla="*/ 2147483647 w 17"/>
                <a:gd name="T21" fmla="*/ 2147483647 h 10"/>
                <a:gd name="T22" fmla="*/ 2147483647 w 17"/>
                <a:gd name="T23" fmla="*/ 2147483647 h 10"/>
                <a:gd name="T24" fmla="*/ 2147483647 w 17"/>
                <a:gd name="T25" fmla="*/ 0 h 10"/>
                <a:gd name="T26" fmla="*/ 2147483647 w 17"/>
                <a:gd name="T27" fmla="*/ 2147483647 h 10"/>
                <a:gd name="T28" fmla="*/ 2147483647 w 17"/>
                <a:gd name="T29" fmla="*/ 2147483647 h 10"/>
                <a:gd name="T30" fmla="*/ 2147483647 w 17"/>
                <a:gd name="T31" fmla="*/ 2147483647 h 10"/>
                <a:gd name="T32" fmla="*/ 2147483647 w 17"/>
                <a:gd name="T33" fmla="*/ 2147483647 h 10"/>
                <a:gd name="T34" fmla="*/ 2147483647 w 17"/>
                <a:gd name="T35" fmla="*/ 2147483647 h 10"/>
                <a:gd name="T36" fmla="*/ 2147483647 w 17"/>
                <a:gd name="T37" fmla="*/ 2147483647 h 10"/>
                <a:gd name="T38" fmla="*/ 2147483647 w 17"/>
                <a:gd name="T39" fmla="*/ 2147483647 h 10"/>
                <a:gd name="T40" fmla="*/ 2147483647 w 17"/>
                <a:gd name="T41" fmla="*/ 2147483647 h 10"/>
                <a:gd name="T42" fmla="*/ 2147483647 w 17"/>
                <a:gd name="T43" fmla="*/ 2147483647 h 10"/>
                <a:gd name="T44" fmla="*/ 2147483647 w 17"/>
                <a:gd name="T45" fmla="*/ 2147483647 h 10"/>
                <a:gd name="T46" fmla="*/ 2147483647 w 17"/>
                <a:gd name="T47" fmla="*/ 2147483647 h 10"/>
                <a:gd name="T48" fmla="*/ 2147483647 w 17"/>
                <a:gd name="T49" fmla="*/ 2147483647 h 10"/>
                <a:gd name="T50" fmla="*/ 2147483647 w 17"/>
                <a:gd name="T51" fmla="*/ 2147483647 h 10"/>
                <a:gd name="T52" fmla="*/ 2147483647 w 17"/>
                <a:gd name="T53" fmla="*/ 2147483647 h 10"/>
                <a:gd name="T54" fmla="*/ 2147483647 w 17"/>
                <a:gd name="T55" fmla="*/ 2147483647 h 10"/>
                <a:gd name="T56" fmla="*/ 2147483647 w 17"/>
                <a:gd name="T57" fmla="*/ 2147483647 h 10"/>
                <a:gd name="T58" fmla="*/ 2147483647 w 17"/>
                <a:gd name="T59" fmla="*/ 2147483647 h 10"/>
                <a:gd name="T60" fmla="*/ 2147483647 w 17"/>
                <a:gd name="T61" fmla="*/ 2147483647 h 10"/>
                <a:gd name="T62" fmla="*/ 2147483647 w 17"/>
                <a:gd name="T63" fmla="*/ 2147483647 h 10"/>
                <a:gd name="T64" fmla="*/ 2147483647 w 17"/>
                <a:gd name="T65" fmla="*/ 2147483647 h 10"/>
                <a:gd name="T66" fmla="*/ 2147483647 w 17"/>
                <a:gd name="T67" fmla="*/ 2147483647 h 10"/>
                <a:gd name="T68" fmla="*/ 2147483647 w 17"/>
                <a:gd name="T69" fmla="*/ 2147483647 h 10"/>
                <a:gd name="T70" fmla="*/ 2147483647 w 17"/>
                <a:gd name="T71" fmla="*/ 2147483647 h 10"/>
                <a:gd name="T72" fmla="*/ 2147483647 w 17"/>
                <a:gd name="T73" fmla="*/ 2147483647 h 10"/>
                <a:gd name="T74" fmla="*/ 2147483647 w 17"/>
                <a:gd name="T75" fmla="*/ 2147483647 h 10"/>
                <a:gd name="T76" fmla="*/ 2147483647 w 17"/>
                <a:gd name="T77" fmla="*/ 2147483647 h 10"/>
                <a:gd name="T78" fmla="*/ 2147483647 w 17"/>
                <a:gd name="T79" fmla="*/ 2147483647 h 10"/>
                <a:gd name="T80" fmla="*/ 2147483647 w 17"/>
                <a:gd name="T81" fmla="*/ 2147483647 h 10"/>
                <a:gd name="T82" fmla="*/ 2147483647 w 17"/>
                <a:gd name="T83" fmla="*/ 2147483647 h 10"/>
                <a:gd name="T84" fmla="*/ 2147483647 w 17"/>
                <a:gd name="T85" fmla="*/ 2147483647 h 10"/>
                <a:gd name="T86" fmla="*/ 2147483647 w 17"/>
                <a:gd name="T87" fmla="*/ 2147483647 h 10"/>
                <a:gd name="T88" fmla="*/ 2147483647 w 17"/>
                <a:gd name="T89" fmla="*/ 2147483647 h 10"/>
                <a:gd name="T90" fmla="*/ 2147483647 w 17"/>
                <a:gd name="T91" fmla="*/ 2147483647 h 10"/>
                <a:gd name="T92" fmla="*/ 2147483647 w 17"/>
                <a:gd name="T93" fmla="*/ 2147483647 h 10"/>
                <a:gd name="T94" fmla="*/ 2147483647 w 17"/>
                <a:gd name="T95" fmla="*/ 2147483647 h 10"/>
                <a:gd name="T96" fmla="*/ 2147483647 w 17"/>
                <a:gd name="T97" fmla="*/ 2147483647 h 10"/>
                <a:gd name="T98" fmla="*/ 2147483647 w 17"/>
                <a:gd name="T99" fmla="*/ 2147483647 h 10"/>
                <a:gd name="T100" fmla="*/ 2147483647 w 17"/>
                <a:gd name="T101" fmla="*/ 2147483647 h 10"/>
                <a:gd name="T102" fmla="*/ 2147483647 w 17"/>
                <a:gd name="T103" fmla="*/ 2147483647 h 10"/>
                <a:gd name="T104" fmla="*/ 2147483647 w 17"/>
                <a:gd name="T105" fmla="*/ 2147483647 h 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" h="10"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1" y="7"/>
                  </a:cubicBezTo>
                  <a:cubicBezTo>
                    <a:pt x="1" y="7"/>
                    <a:pt x="1" y="6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5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10" y="1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3"/>
                    <a:pt x="16" y="4"/>
                    <a:pt x="15" y="4"/>
                  </a:cubicBezTo>
                  <a:cubicBezTo>
                    <a:pt x="14" y="6"/>
                    <a:pt x="14" y="6"/>
                    <a:pt x="15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lnTo>
                    <a:pt x="2" y="10"/>
                  </a:ln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9"/>
                    <a:pt x="9" y="9"/>
                    <a:pt x="10" y="8"/>
                  </a:cubicBezTo>
                  <a:cubicBezTo>
                    <a:pt x="10" y="8"/>
                    <a:pt x="10" y="8"/>
                    <a:pt x="11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2" y="6"/>
                    <a:pt x="13" y="4"/>
                    <a:pt x="14" y="4"/>
                  </a:cubicBezTo>
                  <a:cubicBezTo>
                    <a:pt x="15" y="3"/>
                    <a:pt x="15" y="3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5" y="3"/>
                    <a:pt x="3" y="3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8"/>
                    <a:pt x="5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" name="Freeform 719"/>
            <p:cNvSpPr>
              <a:spLocks/>
            </p:cNvSpPr>
            <p:nvPr/>
          </p:nvSpPr>
          <p:spPr bwMode="auto">
            <a:xfrm>
              <a:off x="5980156" y="1379115"/>
              <a:ext cx="1047749" cy="557212"/>
            </a:xfrm>
            <a:custGeom>
              <a:avLst/>
              <a:gdLst>
                <a:gd name="T0" fmla="*/ 2147483647 w 141"/>
                <a:gd name="T1" fmla="*/ 2147483647 h 75"/>
                <a:gd name="T2" fmla="*/ 2147483647 w 141"/>
                <a:gd name="T3" fmla="*/ 2147483647 h 75"/>
                <a:gd name="T4" fmla="*/ 2147483647 w 141"/>
                <a:gd name="T5" fmla="*/ 2147483647 h 75"/>
                <a:gd name="T6" fmla="*/ 2147483647 w 141"/>
                <a:gd name="T7" fmla="*/ 2147483647 h 75"/>
                <a:gd name="T8" fmla="*/ 2147483647 w 141"/>
                <a:gd name="T9" fmla="*/ 2147483647 h 75"/>
                <a:gd name="T10" fmla="*/ 2147483647 w 141"/>
                <a:gd name="T11" fmla="*/ 2147483647 h 75"/>
                <a:gd name="T12" fmla="*/ 2147483647 w 141"/>
                <a:gd name="T13" fmla="*/ 2147483647 h 75"/>
                <a:gd name="T14" fmla="*/ 2147483647 w 141"/>
                <a:gd name="T15" fmla="*/ 2147483647 h 75"/>
                <a:gd name="T16" fmla="*/ 2147483647 w 141"/>
                <a:gd name="T17" fmla="*/ 2147483647 h 75"/>
                <a:gd name="T18" fmla="*/ 2147483647 w 141"/>
                <a:gd name="T19" fmla="*/ 2147483647 h 75"/>
                <a:gd name="T20" fmla="*/ 2147483647 w 141"/>
                <a:gd name="T21" fmla="*/ 2147483647 h 75"/>
                <a:gd name="T22" fmla="*/ 2147483647 w 141"/>
                <a:gd name="T23" fmla="*/ 2147483647 h 75"/>
                <a:gd name="T24" fmla="*/ 2147483647 w 141"/>
                <a:gd name="T25" fmla="*/ 2147483647 h 75"/>
                <a:gd name="T26" fmla="*/ 2147483647 w 141"/>
                <a:gd name="T27" fmla="*/ 2147483647 h 75"/>
                <a:gd name="T28" fmla="*/ 2147483647 w 141"/>
                <a:gd name="T29" fmla="*/ 2147483647 h 75"/>
                <a:gd name="T30" fmla="*/ 2147483647 w 141"/>
                <a:gd name="T31" fmla="*/ 2147483647 h 75"/>
                <a:gd name="T32" fmla="*/ 2147483647 w 141"/>
                <a:gd name="T33" fmla="*/ 2147483647 h 75"/>
                <a:gd name="T34" fmla="*/ 2147483647 w 141"/>
                <a:gd name="T35" fmla="*/ 2147483647 h 75"/>
                <a:gd name="T36" fmla="*/ 2147483647 w 141"/>
                <a:gd name="T37" fmla="*/ 2147483647 h 75"/>
                <a:gd name="T38" fmla="*/ 2147483647 w 141"/>
                <a:gd name="T39" fmla="*/ 2147483647 h 75"/>
                <a:gd name="T40" fmla="*/ 2147483647 w 141"/>
                <a:gd name="T41" fmla="*/ 2147483647 h 75"/>
                <a:gd name="T42" fmla="*/ 2147483647 w 141"/>
                <a:gd name="T43" fmla="*/ 2147483647 h 75"/>
                <a:gd name="T44" fmla="*/ 2147483647 w 141"/>
                <a:gd name="T45" fmla="*/ 2147483647 h 75"/>
                <a:gd name="T46" fmla="*/ 2147483647 w 141"/>
                <a:gd name="T47" fmla="*/ 2147483647 h 75"/>
                <a:gd name="T48" fmla="*/ 2147483647 w 141"/>
                <a:gd name="T49" fmla="*/ 2147483647 h 75"/>
                <a:gd name="T50" fmla="*/ 2147483647 w 141"/>
                <a:gd name="T51" fmla="*/ 2147483647 h 75"/>
                <a:gd name="T52" fmla="*/ 2147483647 w 141"/>
                <a:gd name="T53" fmla="*/ 2147483647 h 75"/>
                <a:gd name="T54" fmla="*/ 2147483647 w 141"/>
                <a:gd name="T55" fmla="*/ 2147483647 h 75"/>
                <a:gd name="T56" fmla="*/ 2147483647 w 141"/>
                <a:gd name="T57" fmla="*/ 2147483647 h 75"/>
                <a:gd name="T58" fmla="*/ 2147483647 w 141"/>
                <a:gd name="T59" fmla="*/ 2147483647 h 75"/>
                <a:gd name="T60" fmla="*/ 2147483647 w 141"/>
                <a:gd name="T61" fmla="*/ 2147483647 h 75"/>
                <a:gd name="T62" fmla="*/ 2147483647 w 141"/>
                <a:gd name="T63" fmla="*/ 2147483647 h 75"/>
                <a:gd name="T64" fmla="*/ 2147483647 w 141"/>
                <a:gd name="T65" fmla="*/ 2147483647 h 75"/>
                <a:gd name="T66" fmla="*/ 2147483647 w 141"/>
                <a:gd name="T67" fmla="*/ 2147483647 h 75"/>
                <a:gd name="T68" fmla="*/ 2147483647 w 141"/>
                <a:gd name="T69" fmla="*/ 2147483647 h 75"/>
                <a:gd name="T70" fmla="*/ 2147483647 w 141"/>
                <a:gd name="T71" fmla="*/ 2147483647 h 75"/>
                <a:gd name="T72" fmla="*/ 2147483647 w 141"/>
                <a:gd name="T73" fmla="*/ 2147483647 h 75"/>
                <a:gd name="T74" fmla="*/ 2147483647 w 141"/>
                <a:gd name="T75" fmla="*/ 2147483647 h 75"/>
                <a:gd name="T76" fmla="*/ 2147483647 w 141"/>
                <a:gd name="T77" fmla="*/ 2147483647 h 75"/>
                <a:gd name="T78" fmla="*/ 2147483647 w 141"/>
                <a:gd name="T79" fmla="*/ 2147483647 h 75"/>
                <a:gd name="T80" fmla="*/ 2147483647 w 141"/>
                <a:gd name="T81" fmla="*/ 2147483647 h 75"/>
                <a:gd name="T82" fmla="*/ 2147483647 w 141"/>
                <a:gd name="T83" fmla="*/ 2147483647 h 75"/>
                <a:gd name="T84" fmla="*/ 2147483647 w 141"/>
                <a:gd name="T85" fmla="*/ 2147483647 h 75"/>
                <a:gd name="T86" fmla="*/ 2147483647 w 141"/>
                <a:gd name="T87" fmla="*/ 2147483647 h 75"/>
                <a:gd name="T88" fmla="*/ 2147483647 w 141"/>
                <a:gd name="T89" fmla="*/ 2147483647 h 75"/>
                <a:gd name="T90" fmla="*/ 2147483647 w 141"/>
                <a:gd name="T91" fmla="*/ 2147483647 h 75"/>
                <a:gd name="T92" fmla="*/ 2147483647 w 141"/>
                <a:gd name="T93" fmla="*/ 2147483647 h 75"/>
                <a:gd name="T94" fmla="*/ 2147483647 w 141"/>
                <a:gd name="T95" fmla="*/ 2147483647 h 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1" h="75">
                  <a:moveTo>
                    <a:pt x="109" y="75"/>
                  </a:moveTo>
                  <a:cubicBezTo>
                    <a:pt x="105" y="73"/>
                    <a:pt x="111" y="64"/>
                    <a:pt x="108" y="63"/>
                  </a:cubicBezTo>
                  <a:cubicBezTo>
                    <a:pt x="110" y="62"/>
                    <a:pt x="111" y="62"/>
                    <a:pt x="111" y="60"/>
                  </a:cubicBezTo>
                  <a:cubicBezTo>
                    <a:pt x="111" y="60"/>
                    <a:pt x="112" y="60"/>
                    <a:pt x="112" y="59"/>
                  </a:cubicBezTo>
                  <a:cubicBezTo>
                    <a:pt x="112" y="59"/>
                    <a:pt x="113" y="59"/>
                    <a:pt x="113" y="60"/>
                  </a:cubicBezTo>
                  <a:cubicBezTo>
                    <a:pt x="113" y="58"/>
                    <a:pt x="112" y="56"/>
                    <a:pt x="114" y="57"/>
                  </a:cubicBezTo>
                  <a:cubicBezTo>
                    <a:pt x="113" y="57"/>
                    <a:pt x="114" y="57"/>
                    <a:pt x="113" y="56"/>
                  </a:cubicBezTo>
                  <a:cubicBezTo>
                    <a:pt x="121" y="56"/>
                    <a:pt x="115" y="50"/>
                    <a:pt x="114" y="52"/>
                  </a:cubicBezTo>
                  <a:cubicBezTo>
                    <a:pt x="114" y="52"/>
                    <a:pt x="114" y="52"/>
                    <a:pt x="114" y="51"/>
                  </a:cubicBezTo>
                  <a:cubicBezTo>
                    <a:pt x="113" y="51"/>
                    <a:pt x="112" y="50"/>
                    <a:pt x="111" y="50"/>
                  </a:cubicBezTo>
                  <a:cubicBezTo>
                    <a:pt x="111" y="50"/>
                    <a:pt x="111" y="50"/>
                    <a:pt x="111" y="51"/>
                  </a:cubicBezTo>
                  <a:cubicBezTo>
                    <a:pt x="110" y="49"/>
                    <a:pt x="111" y="50"/>
                    <a:pt x="113" y="50"/>
                  </a:cubicBezTo>
                  <a:cubicBezTo>
                    <a:pt x="113" y="51"/>
                    <a:pt x="115" y="50"/>
                    <a:pt x="116" y="51"/>
                  </a:cubicBezTo>
                  <a:cubicBezTo>
                    <a:pt x="118" y="53"/>
                    <a:pt x="119" y="51"/>
                    <a:pt x="119" y="49"/>
                  </a:cubicBezTo>
                  <a:cubicBezTo>
                    <a:pt x="123" y="52"/>
                    <a:pt x="125" y="45"/>
                    <a:pt x="126" y="43"/>
                  </a:cubicBezTo>
                  <a:cubicBezTo>
                    <a:pt x="125" y="43"/>
                    <a:pt x="122" y="43"/>
                    <a:pt x="121" y="42"/>
                  </a:cubicBezTo>
                  <a:cubicBezTo>
                    <a:pt x="118" y="39"/>
                    <a:pt x="118" y="39"/>
                    <a:pt x="122" y="40"/>
                  </a:cubicBezTo>
                  <a:cubicBezTo>
                    <a:pt x="123" y="41"/>
                    <a:pt x="124" y="44"/>
                    <a:pt x="126" y="42"/>
                  </a:cubicBezTo>
                  <a:cubicBezTo>
                    <a:pt x="126" y="41"/>
                    <a:pt x="130" y="37"/>
                    <a:pt x="127" y="37"/>
                  </a:cubicBezTo>
                  <a:cubicBezTo>
                    <a:pt x="127" y="35"/>
                    <a:pt x="128" y="36"/>
                    <a:pt x="130" y="36"/>
                  </a:cubicBezTo>
                  <a:cubicBezTo>
                    <a:pt x="130" y="36"/>
                    <a:pt x="130" y="38"/>
                    <a:pt x="132" y="38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2" y="37"/>
                    <a:pt x="133" y="37"/>
                    <a:pt x="133" y="38"/>
                  </a:cubicBezTo>
                  <a:cubicBezTo>
                    <a:pt x="133" y="37"/>
                    <a:pt x="132" y="36"/>
                    <a:pt x="133" y="35"/>
                  </a:cubicBezTo>
                  <a:cubicBezTo>
                    <a:pt x="134" y="36"/>
                    <a:pt x="134" y="37"/>
                    <a:pt x="136" y="36"/>
                  </a:cubicBezTo>
                  <a:cubicBezTo>
                    <a:pt x="137" y="35"/>
                    <a:pt x="138" y="33"/>
                    <a:pt x="139" y="32"/>
                  </a:cubicBezTo>
                  <a:cubicBezTo>
                    <a:pt x="141" y="30"/>
                    <a:pt x="136" y="28"/>
                    <a:pt x="138" y="26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7" y="25"/>
                    <a:pt x="137" y="25"/>
                    <a:pt x="136" y="24"/>
                  </a:cubicBezTo>
                  <a:cubicBezTo>
                    <a:pt x="137" y="24"/>
                    <a:pt x="137" y="23"/>
                    <a:pt x="138" y="24"/>
                  </a:cubicBezTo>
                  <a:cubicBezTo>
                    <a:pt x="139" y="24"/>
                    <a:pt x="140" y="21"/>
                    <a:pt x="138" y="22"/>
                  </a:cubicBezTo>
                  <a:cubicBezTo>
                    <a:pt x="138" y="21"/>
                    <a:pt x="139" y="20"/>
                    <a:pt x="139" y="20"/>
                  </a:cubicBezTo>
                  <a:cubicBezTo>
                    <a:pt x="136" y="19"/>
                    <a:pt x="137" y="19"/>
                    <a:pt x="136" y="16"/>
                  </a:cubicBezTo>
                  <a:cubicBezTo>
                    <a:pt x="136" y="16"/>
                    <a:pt x="131" y="16"/>
                    <a:pt x="130" y="15"/>
                  </a:cubicBezTo>
                  <a:cubicBezTo>
                    <a:pt x="130" y="16"/>
                    <a:pt x="129" y="18"/>
                    <a:pt x="130" y="19"/>
                  </a:cubicBezTo>
                  <a:cubicBezTo>
                    <a:pt x="130" y="20"/>
                    <a:pt x="132" y="20"/>
                    <a:pt x="130" y="22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28" y="23"/>
                    <a:pt x="129" y="24"/>
                    <a:pt x="128" y="26"/>
                  </a:cubicBezTo>
                  <a:cubicBezTo>
                    <a:pt x="127" y="28"/>
                    <a:pt x="127" y="31"/>
                    <a:pt x="125" y="32"/>
                  </a:cubicBezTo>
                  <a:cubicBezTo>
                    <a:pt x="123" y="29"/>
                    <a:pt x="123" y="28"/>
                    <a:pt x="123" y="24"/>
                  </a:cubicBezTo>
                  <a:cubicBezTo>
                    <a:pt x="124" y="26"/>
                    <a:pt x="123" y="25"/>
                    <a:pt x="124" y="25"/>
                  </a:cubicBezTo>
                  <a:cubicBezTo>
                    <a:pt x="124" y="24"/>
                    <a:pt x="123" y="19"/>
                    <a:pt x="121" y="19"/>
                  </a:cubicBezTo>
                  <a:cubicBezTo>
                    <a:pt x="119" y="19"/>
                    <a:pt x="119" y="24"/>
                    <a:pt x="118" y="25"/>
                  </a:cubicBezTo>
                  <a:cubicBezTo>
                    <a:pt x="117" y="24"/>
                    <a:pt x="118" y="23"/>
                    <a:pt x="118" y="22"/>
                  </a:cubicBezTo>
                  <a:cubicBezTo>
                    <a:pt x="118" y="21"/>
                    <a:pt x="116" y="19"/>
                    <a:pt x="116" y="18"/>
                  </a:cubicBezTo>
                  <a:cubicBezTo>
                    <a:pt x="116" y="18"/>
                    <a:pt x="116" y="18"/>
                    <a:pt x="117" y="19"/>
                  </a:cubicBezTo>
                  <a:cubicBezTo>
                    <a:pt x="118" y="17"/>
                    <a:pt x="114" y="17"/>
                    <a:pt x="113" y="16"/>
                  </a:cubicBezTo>
                  <a:cubicBezTo>
                    <a:pt x="114" y="15"/>
                    <a:pt x="115" y="14"/>
                    <a:pt x="113" y="13"/>
                  </a:cubicBezTo>
                  <a:cubicBezTo>
                    <a:pt x="114" y="13"/>
                    <a:pt x="115" y="13"/>
                    <a:pt x="115" y="13"/>
                  </a:cubicBezTo>
                  <a:cubicBezTo>
                    <a:pt x="115" y="12"/>
                    <a:pt x="112" y="10"/>
                    <a:pt x="112" y="8"/>
                  </a:cubicBezTo>
                  <a:cubicBezTo>
                    <a:pt x="112" y="7"/>
                    <a:pt x="112" y="6"/>
                    <a:pt x="112" y="5"/>
                  </a:cubicBezTo>
                  <a:cubicBezTo>
                    <a:pt x="111" y="4"/>
                    <a:pt x="110" y="3"/>
                    <a:pt x="110" y="2"/>
                  </a:cubicBezTo>
                  <a:cubicBezTo>
                    <a:pt x="109" y="3"/>
                    <a:pt x="108" y="2"/>
                    <a:pt x="109" y="1"/>
                  </a:cubicBezTo>
                  <a:cubicBezTo>
                    <a:pt x="107" y="0"/>
                    <a:pt x="107" y="1"/>
                    <a:pt x="106" y="2"/>
                  </a:cubicBezTo>
                  <a:cubicBezTo>
                    <a:pt x="105" y="3"/>
                    <a:pt x="107" y="4"/>
                    <a:pt x="106" y="5"/>
                  </a:cubicBezTo>
                  <a:cubicBezTo>
                    <a:pt x="105" y="3"/>
                    <a:pt x="104" y="7"/>
                    <a:pt x="104" y="8"/>
                  </a:cubicBezTo>
                  <a:cubicBezTo>
                    <a:pt x="104" y="9"/>
                    <a:pt x="104" y="9"/>
                    <a:pt x="105" y="9"/>
                  </a:cubicBezTo>
                  <a:cubicBezTo>
                    <a:pt x="105" y="10"/>
                    <a:pt x="104" y="11"/>
                    <a:pt x="104" y="11"/>
                  </a:cubicBezTo>
                  <a:cubicBezTo>
                    <a:pt x="103" y="14"/>
                    <a:pt x="108" y="19"/>
                    <a:pt x="110" y="17"/>
                  </a:cubicBezTo>
                  <a:cubicBezTo>
                    <a:pt x="111" y="18"/>
                    <a:pt x="111" y="19"/>
                    <a:pt x="110" y="19"/>
                  </a:cubicBezTo>
                  <a:cubicBezTo>
                    <a:pt x="110" y="19"/>
                    <a:pt x="110" y="18"/>
                    <a:pt x="110" y="18"/>
                  </a:cubicBezTo>
                  <a:cubicBezTo>
                    <a:pt x="109" y="18"/>
                    <a:pt x="109" y="21"/>
                    <a:pt x="108" y="22"/>
                  </a:cubicBezTo>
                  <a:cubicBezTo>
                    <a:pt x="109" y="22"/>
                    <a:pt x="109" y="22"/>
                    <a:pt x="110" y="21"/>
                  </a:cubicBezTo>
                  <a:cubicBezTo>
                    <a:pt x="110" y="21"/>
                    <a:pt x="110" y="22"/>
                    <a:pt x="109" y="22"/>
                  </a:cubicBezTo>
                  <a:cubicBezTo>
                    <a:pt x="110" y="21"/>
                    <a:pt x="110" y="21"/>
                    <a:pt x="110" y="20"/>
                  </a:cubicBezTo>
                  <a:cubicBezTo>
                    <a:pt x="111" y="24"/>
                    <a:pt x="110" y="27"/>
                    <a:pt x="106" y="26"/>
                  </a:cubicBezTo>
                  <a:cubicBezTo>
                    <a:pt x="106" y="27"/>
                    <a:pt x="106" y="28"/>
                    <a:pt x="106" y="29"/>
                  </a:cubicBezTo>
                  <a:cubicBezTo>
                    <a:pt x="107" y="30"/>
                    <a:pt x="107" y="30"/>
                    <a:pt x="107" y="32"/>
                  </a:cubicBezTo>
                  <a:cubicBezTo>
                    <a:pt x="106" y="31"/>
                    <a:pt x="106" y="31"/>
                    <a:pt x="106" y="30"/>
                  </a:cubicBezTo>
                  <a:cubicBezTo>
                    <a:pt x="106" y="31"/>
                    <a:pt x="105" y="31"/>
                    <a:pt x="105" y="31"/>
                  </a:cubicBezTo>
                  <a:cubicBezTo>
                    <a:pt x="105" y="30"/>
                    <a:pt x="105" y="30"/>
                    <a:pt x="104" y="30"/>
                  </a:cubicBezTo>
                  <a:cubicBezTo>
                    <a:pt x="105" y="29"/>
                    <a:pt x="105" y="27"/>
                    <a:pt x="105" y="25"/>
                  </a:cubicBezTo>
                  <a:cubicBezTo>
                    <a:pt x="105" y="26"/>
                    <a:pt x="104" y="26"/>
                    <a:pt x="104" y="27"/>
                  </a:cubicBezTo>
                  <a:cubicBezTo>
                    <a:pt x="104" y="26"/>
                    <a:pt x="104" y="26"/>
                    <a:pt x="104" y="25"/>
                  </a:cubicBezTo>
                  <a:cubicBezTo>
                    <a:pt x="102" y="25"/>
                    <a:pt x="103" y="24"/>
                    <a:pt x="102" y="24"/>
                  </a:cubicBezTo>
                  <a:cubicBezTo>
                    <a:pt x="101" y="24"/>
                    <a:pt x="100" y="24"/>
                    <a:pt x="99" y="24"/>
                  </a:cubicBezTo>
                  <a:cubicBezTo>
                    <a:pt x="100" y="26"/>
                    <a:pt x="100" y="28"/>
                    <a:pt x="102" y="27"/>
                  </a:cubicBezTo>
                  <a:cubicBezTo>
                    <a:pt x="103" y="31"/>
                    <a:pt x="100" y="28"/>
                    <a:pt x="99" y="26"/>
                  </a:cubicBezTo>
                  <a:cubicBezTo>
                    <a:pt x="99" y="27"/>
                    <a:pt x="99" y="28"/>
                    <a:pt x="100" y="28"/>
                  </a:cubicBezTo>
                  <a:cubicBezTo>
                    <a:pt x="96" y="28"/>
                    <a:pt x="94" y="28"/>
                    <a:pt x="91" y="29"/>
                  </a:cubicBezTo>
                  <a:cubicBezTo>
                    <a:pt x="90" y="29"/>
                    <a:pt x="89" y="27"/>
                    <a:pt x="88" y="26"/>
                  </a:cubicBezTo>
                  <a:cubicBezTo>
                    <a:pt x="88" y="26"/>
                    <a:pt x="86" y="26"/>
                    <a:pt x="85" y="26"/>
                  </a:cubicBezTo>
                  <a:cubicBezTo>
                    <a:pt x="85" y="25"/>
                    <a:pt x="84" y="25"/>
                    <a:pt x="83" y="24"/>
                  </a:cubicBezTo>
                  <a:cubicBezTo>
                    <a:pt x="83" y="24"/>
                    <a:pt x="83" y="22"/>
                    <a:pt x="83" y="22"/>
                  </a:cubicBezTo>
                  <a:cubicBezTo>
                    <a:pt x="82" y="20"/>
                    <a:pt x="81" y="21"/>
                    <a:pt x="79" y="21"/>
                  </a:cubicBezTo>
                  <a:cubicBezTo>
                    <a:pt x="78" y="22"/>
                    <a:pt x="77" y="22"/>
                    <a:pt x="76" y="24"/>
                  </a:cubicBezTo>
                  <a:cubicBezTo>
                    <a:pt x="75" y="25"/>
                    <a:pt x="77" y="26"/>
                    <a:pt x="78" y="26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8" y="24"/>
                    <a:pt x="79" y="25"/>
                    <a:pt x="80" y="25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4"/>
                    <a:pt x="80" y="24"/>
                    <a:pt x="81" y="24"/>
                  </a:cubicBezTo>
                  <a:cubicBezTo>
                    <a:pt x="80" y="23"/>
                    <a:pt x="81" y="23"/>
                    <a:pt x="82" y="23"/>
                  </a:cubicBezTo>
                  <a:cubicBezTo>
                    <a:pt x="81" y="24"/>
                    <a:pt x="81" y="25"/>
                    <a:pt x="80" y="26"/>
                  </a:cubicBezTo>
                  <a:cubicBezTo>
                    <a:pt x="78" y="26"/>
                    <a:pt x="78" y="27"/>
                    <a:pt x="78" y="27"/>
                  </a:cubicBezTo>
                  <a:cubicBezTo>
                    <a:pt x="77" y="29"/>
                    <a:pt x="77" y="28"/>
                    <a:pt x="78" y="31"/>
                  </a:cubicBezTo>
                  <a:cubicBezTo>
                    <a:pt x="79" y="32"/>
                    <a:pt x="79" y="32"/>
                    <a:pt x="79" y="33"/>
                  </a:cubicBezTo>
                  <a:cubicBezTo>
                    <a:pt x="78" y="33"/>
                    <a:pt x="78" y="33"/>
                    <a:pt x="78" y="34"/>
                  </a:cubicBezTo>
                  <a:cubicBezTo>
                    <a:pt x="77" y="34"/>
                    <a:pt x="77" y="33"/>
                    <a:pt x="76" y="32"/>
                  </a:cubicBezTo>
                  <a:cubicBezTo>
                    <a:pt x="77" y="32"/>
                    <a:pt x="77" y="32"/>
                    <a:pt x="78" y="32"/>
                  </a:cubicBezTo>
                  <a:cubicBezTo>
                    <a:pt x="77" y="30"/>
                    <a:pt x="75" y="31"/>
                    <a:pt x="76" y="29"/>
                  </a:cubicBezTo>
                  <a:cubicBezTo>
                    <a:pt x="76" y="29"/>
                    <a:pt x="75" y="30"/>
                    <a:pt x="75" y="30"/>
                  </a:cubicBezTo>
                  <a:cubicBezTo>
                    <a:pt x="76" y="27"/>
                    <a:pt x="73" y="29"/>
                    <a:pt x="72" y="26"/>
                  </a:cubicBezTo>
                  <a:cubicBezTo>
                    <a:pt x="68" y="29"/>
                    <a:pt x="64" y="30"/>
                    <a:pt x="60" y="27"/>
                  </a:cubicBezTo>
                  <a:cubicBezTo>
                    <a:pt x="60" y="26"/>
                    <a:pt x="60" y="25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2" y="25"/>
                    <a:pt x="63" y="25"/>
                    <a:pt x="63" y="25"/>
                  </a:cubicBezTo>
                  <a:cubicBezTo>
                    <a:pt x="63" y="22"/>
                    <a:pt x="61" y="21"/>
                    <a:pt x="58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5" y="21"/>
                    <a:pt x="51" y="20"/>
                    <a:pt x="48" y="17"/>
                  </a:cubicBezTo>
                  <a:cubicBezTo>
                    <a:pt x="47" y="16"/>
                    <a:pt x="44" y="14"/>
                    <a:pt x="42" y="15"/>
                  </a:cubicBezTo>
                  <a:cubicBezTo>
                    <a:pt x="42" y="16"/>
                    <a:pt x="42" y="18"/>
                    <a:pt x="41" y="18"/>
                  </a:cubicBezTo>
                  <a:cubicBezTo>
                    <a:pt x="41" y="18"/>
                    <a:pt x="40" y="18"/>
                    <a:pt x="39" y="18"/>
                  </a:cubicBezTo>
                  <a:cubicBezTo>
                    <a:pt x="39" y="17"/>
                    <a:pt x="40" y="17"/>
                    <a:pt x="40" y="16"/>
                  </a:cubicBezTo>
                  <a:cubicBezTo>
                    <a:pt x="38" y="16"/>
                    <a:pt x="40" y="13"/>
                    <a:pt x="39" y="13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6" y="16"/>
                    <a:pt x="37" y="17"/>
                  </a:cubicBezTo>
                  <a:cubicBezTo>
                    <a:pt x="36" y="19"/>
                    <a:pt x="34" y="18"/>
                    <a:pt x="34" y="16"/>
                  </a:cubicBezTo>
                  <a:cubicBezTo>
                    <a:pt x="33" y="13"/>
                    <a:pt x="33" y="12"/>
                    <a:pt x="31" y="10"/>
                  </a:cubicBezTo>
                  <a:cubicBezTo>
                    <a:pt x="30" y="11"/>
                    <a:pt x="31" y="12"/>
                    <a:pt x="32" y="12"/>
                  </a:cubicBezTo>
                  <a:cubicBezTo>
                    <a:pt x="30" y="14"/>
                    <a:pt x="29" y="15"/>
                    <a:pt x="28" y="16"/>
                  </a:cubicBezTo>
                  <a:cubicBezTo>
                    <a:pt x="29" y="15"/>
                    <a:pt x="29" y="15"/>
                    <a:pt x="29" y="14"/>
                  </a:cubicBezTo>
                  <a:cubicBezTo>
                    <a:pt x="26" y="16"/>
                    <a:pt x="25" y="16"/>
                    <a:pt x="24" y="19"/>
                  </a:cubicBezTo>
                  <a:cubicBezTo>
                    <a:pt x="24" y="19"/>
                    <a:pt x="24" y="18"/>
                    <a:pt x="24" y="17"/>
                  </a:cubicBezTo>
                  <a:cubicBezTo>
                    <a:pt x="22" y="18"/>
                    <a:pt x="21" y="19"/>
                    <a:pt x="19" y="20"/>
                  </a:cubicBezTo>
                  <a:cubicBezTo>
                    <a:pt x="20" y="19"/>
                    <a:pt x="21" y="18"/>
                    <a:pt x="21" y="18"/>
                  </a:cubicBezTo>
                  <a:cubicBezTo>
                    <a:pt x="22" y="17"/>
                    <a:pt x="23" y="17"/>
                    <a:pt x="24" y="17"/>
                  </a:cubicBezTo>
                  <a:cubicBezTo>
                    <a:pt x="25" y="16"/>
                    <a:pt x="28" y="14"/>
                    <a:pt x="27" y="12"/>
                  </a:cubicBezTo>
                  <a:cubicBezTo>
                    <a:pt x="24" y="14"/>
                    <a:pt x="21" y="16"/>
                    <a:pt x="18" y="18"/>
                  </a:cubicBezTo>
                  <a:cubicBezTo>
                    <a:pt x="17" y="18"/>
                    <a:pt x="17" y="19"/>
                    <a:pt x="16" y="20"/>
                  </a:cubicBezTo>
                  <a:cubicBezTo>
                    <a:pt x="15" y="21"/>
                    <a:pt x="17" y="22"/>
                    <a:pt x="17" y="23"/>
                  </a:cubicBezTo>
                  <a:cubicBezTo>
                    <a:pt x="16" y="22"/>
                    <a:pt x="15" y="21"/>
                    <a:pt x="14" y="21"/>
                  </a:cubicBezTo>
                  <a:cubicBezTo>
                    <a:pt x="14" y="22"/>
                    <a:pt x="14" y="22"/>
                    <a:pt x="14" y="23"/>
                  </a:cubicBezTo>
                  <a:cubicBezTo>
                    <a:pt x="13" y="23"/>
                    <a:pt x="12" y="22"/>
                    <a:pt x="11" y="21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6" y="18"/>
                    <a:pt x="5" y="17"/>
                    <a:pt x="1" y="16"/>
                  </a:cubicBezTo>
                  <a:cubicBezTo>
                    <a:pt x="1" y="26"/>
                    <a:pt x="1" y="35"/>
                    <a:pt x="1" y="45"/>
                  </a:cubicBezTo>
                  <a:cubicBezTo>
                    <a:pt x="1" y="51"/>
                    <a:pt x="1" y="57"/>
                    <a:pt x="1" y="63"/>
                  </a:cubicBezTo>
                  <a:cubicBezTo>
                    <a:pt x="1" y="66"/>
                    <a:pt x="0" y="71"/>
                    <a:pt x="5" y="68"/>
                  </a:cubicBezTo>
                  <a:cubicBezTo>
                    <a:pt x="4" y="70"/>
                    <a:pt x="8" y="72"/>
                    <a:pt x="9" y="74"/>
                  </a:cubicBezTo>
                  <a:cubicBezTo>
                    <a:pt x="11" y="74"/>
                    <a:pt x="11" y="72"/>
                    <a:pt x="13" y="71"/>
                  </a:cubicBezTo>
                  <a:cubicBezTo>
                    <a:pt x="15" y="70"/>
                    <a:pt x="14" y="75"/>
                    <a:pt x="16" y="75"/>
                  </a:cubicBezTo>
                  <a:cubicBezTo>
                    <a:pt x="18" y="75"/>
                    <a:pt x="20" y="75"/>
                    <a:pt x="21" y="75"/>
                  </a:cubicBezTo>
                  <a:cubicBezTo>
                    <a:pt x="32" y="75"/>
                    <a:pt x="42" y="75"/>
                    <a:pt x="53" y="75"/>
                  </a:cubicBezTo>
                  <a:cubicBezTo>
                    <a:pt x="71" y="75"/>
                    <a:pt x="90" y="75"/>
                    <a:pt x="10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" name="Freeform 720"/>
            <p:cNvSpPr>
              <a:spLocks noEditPoints="1"/>
            </p:cNvSpPr>
            <p:nvPr/>
          </p:nvSpPr>
          <p:spPr bwMode="auto">
            <a:xfrm>
              <a:off x="5980156" y="1379115"/>
              <a:ext cx="1047749" cy="557212"/>
            </a:xfrm>
            <a:custGeom>
              <a:avLst/>
              <a:gdLst>
                <a:gd name="T0" fmla="*/ 2147483647 w 141"/>
                <a:gd name="T1" fmla="*/ 2147483647 h 75"/>
                <a:gd name="T2" fmla="*/ 2147483647 w 141"/>
                <a:gd name="T3" fmla="*/ 2147483647 h 75"/>
                <a:gd name="T4" fmla="*/ 2147483647 w 141"/>
                <a:gd name="T5" fmla="*/ 2147483647 h 75"/>
                <a:gd name="T6" fmla="*/ 2147483647 w 141"/>
                <a:gd name="T7" fmla="*/ 2147483647 h 75"/>
                <a:gd name="T8" fmla="*/ 2147483647 w 141"/>
                <a:gd name="T9" fmla="*/ 2147483647 h 75"/>
                <a:gd name="T10" fmla="*/ 2147483647 w 141"/>
                <a:gd name="T11" fmla="*/ 2147483647 h 75"/>
                <a:gd name="T12" fmla="*/ 2147483647 w 141"/>
                <a:gd name="T13" fmla="*/ 2147483647 h 75"/>
                <a:gd name="T14" fmla="*/ 2147483647 w 141"/>
                <a:gd name="T15" fmla="*/ 2147483647 h 75"/>
                <a:gd name="T16" fmla="*/ 2147483647 w 141"/>
                <a:gd name="T17" fmla="*/ 2147483647 h 75"/>
                <a:gd name="T18" fmla="*/ 2147483647 w 141"/>
                <a:gd name="T19" fmla="*/ 2147483647 h 75"/>
                <a:gd name="T20" fmla="*/ 2147483647 w 141"/>
                <a:gd name="T21" fmla="*/ 2147483647 h 75"/>
                <a:gd name="T22" fmla="*/ 2147483647 w 141"/>
                <a:gd name="T23" fmla="*/ 2147483647 h 75"/>
                <a:gd name="T24" fmla="*/ 2147483647 w 141"/>
                <a:gd name="T25" fmla="*/ 2147483647 h 75"/>
                <a:gd name="T26" fmla="*/ 2147483647 w 141"/>
                <a:gd name="T27" fmla="*/ 0 h 75"/>
                <a:gd name="T28" fmla="*/ 2147483647 w 141"/>
                <a:gd name="T29" fmla="*/ 2147483647 h 75"/>
                <a:gd name="T30" fmla="*/ 2147483647 w 141"/>
                <a:gd name="T31" fmla="*/ 2147483647 h 75"/>
                <a:gd name="T32" fmla="*/ 2147483647 w 141"/>
                <a:gd name="T33" fmla="*/ 2147483647 h 75"/>
                <a:gd name="T34" fmla="*/ 2147483647 w 141"/>
                <a:gd name="T35" fmla="*/ 2147483647 h 75"/>
                <a:gd name="T36" fmla="*/ 2147483647 w 141"/>
                <a:gd name="T37" fmla="*/ 2147483647 h 75"/>
                <a:gd name="T38" fmla="*/ 2147483647 w 141"/>
                <a:gd name="T39" fmla="*/ 2147483647 h 75"/>
                <a:gd name="T40" fmla="*/ 2147483647 w 141"/>
                <a:gd name="T41" fmla="*/ 2147483647 h 75"/>
                <a:gd name="T42" fmla="*/ 2147483647 w 141"/>
                <a:gd name="T43" fmla="*/ 2147483647 h 75"/>
                <a:gd name="T44" fmla="*/ 2147483647 w 141"/>
                <a:gd name="T45" fmla="*/ 2147483647 h 75"/>
                <a:gd name="T46" fmla="*/ 2147483647 w 141"/>
                <a:gd name="T47" fmla="*/ 2147483647 h 75"/>
                <a:gd name="T48" fmla="*/ 2147483647 w 141"/>
                <a:gd name="T49" fmla="*/ 2147483647 h 75"/>
                <a:gd name="T50" fmla="*/ 2147483647 w 141"/>
                <a:gd name="T51" fmla="*/ 2147483647 h 75"/>
                <a:gd name="T52" fmla="*/ 2147483647 w 141"/>
                <a:gd name="T53" fmla="*/ 2147483647 h 75"/>
                <a:gd name="T54" fmla="*/ 2147483647 w 141"/>
                <a:gd name="T55" fmla="*/ 2147483647 h 75"/>
                <a:gd name="T56" fmla="*/ 2147483647 w 141"/>
                <a:gd name="T57" fmla="*/ 2147483647 h 75"/>
                <a:gd name="T58" fmla="*/ 2147483647 w 141"/>
                <a:gd name="T59" fmla="*/ 2147483647 h 75"/>
                <a:gd name="T60" fmla="*/ 2147483647 w 141"/>
                <a:gd name="T61" fmla="*/ 2147483647 h 75"/>
                <a:gd name="T62" fmla="*/ 2147483647 w 141"/>
                <a:gd name="T63" fmla="*/ 2147483647 h 75"/>
                <a:gd name="T64" fmla="*/ 2147483647 w 141"/>
                <a:gd name="T65" fmla="*/ 2147483647 h 75"/>
                <a:gd name="T66" fmla="*/ 2147483647 w 141"/>
                <a:gd name="T67" fmla="*/ 2147483647 h 75"/>
                <a:gd name="T68" fmla="*/ 2147483647 w 141"/>
                <a:gd name="T69" fmla="*/ 2147483647 h 75"/>
                <a:gd name="T70" fmla="*/ 2147483647 w 141"/>
                <a:gd name="T71" fmla="*/ 2147483647 h 75"/>
                <a:gd name="T72" fmla="*/ 2147483647 w 141"/>
                <a:gd name="T73" fmla="*/ 2147483647 h 75"/>
                <a:gd name="T74" fmla="*/ 2147483647 w 141"/>
                <a:gd name="T75" fmla="*/ 2147483647 h 75"/>
                <a:gd name="T76" fmla="*/ 2147483647 w 141"/>
                <a:gd name="T77" fmla="*/ 2147483647 h 75"/>
                <a:gd name="T78" fmla="*/ 2147483647 w 141"/>
                <a:gd name="T79" fmla="*/ 2147483647 h 75"/>
                <a:gd name="T80" fmla="*/ 2147483647 w 141"/>
                <a:gd name="T81" fmla="*/ 2147483647 h 75"/>
                <a:gd name="T82" fmla="*/ 2147483647 w 141"/>
                <a:gd name="T83" fmla="*/ 2147483647 h 75"/>
                <a:gd name="T84" fmla="*/ 2147483647 w 141"/>
                <a:gd name="T85" fmla="*/ 2147483647 h 75"/>
                <a:gd name="T86" fmla="*/ 2147483647 w 141"/>
                <a:gd name="T87" fmla="*/ 2147483647 h 75"/>
                <a:gd name="T88" fmla="*/ 2147483647 w 141"/>
                <a:gd name="T89" fmla="*/ 2147483647 h 75"/>
                <a:gd name="T90" fmla="*/ 2147483647 w 141"/>
                <a:gd name="T91" fmla="*/ 2147483647 h 75"/>
                <a:gd name="T92" fmla="*/ 2147483647 w 141"/>
                <a:gd name="T93" fmla="*/ 2147483647 h 75"/>
                <a:gd name="T94" fmla="*/ 2147483647 w 141"/>
                <a:gd name="T95" fmla="*/ 2147483647 h 75"/>
                <a:gd name="T96" fmla="*/ 2147483647 w 141"/>
                <a:gd name="T97" fmla="*/ 2147483647 h 75"/>
                <a:gd name="T98" fmla="*/ 2147483647 w 141"/>
                <a:gd name="T99" fmla="*/ 2147483647 h 75"/>
                <a:gd name="T100" fmla="*/ 2147483647 w 141"/>
                <a:gd name="T101" fmla="*/ 2147483647 h 75"/>
                <a:gd name="T102" fmla="*/ 2147483647 w 141"/>
                <a:gd name="T103" fmla="*/ 2147483647 h 75"/>
                <a:gd name="T104" fmla="*/ 2147483647 w 141"/>
                <a:gd name="T105" fmla="*/ 2147483647 h 75"/>
                <a:gd name="T106" fmla="*/ 2147483647 w 141"/>
                <a:gd name="T107" fmla="*/ 2147483647 h 75"/>
                <a:gd name="T108" fmla="*/ 2147483647 w 141"/>
                <a:gd name="T109" fmla="*/ 2147483647 h 75"/>
                <a:gd name="T110" fmla="*/ 2147483647 w 141"/>
                <a:gd name="T111" fmla="*/ 2147483647 h 75"/>
                <a:gd name="T112" fmla="*/ 2147483647 w 141"/>
                <a:gd name="T113" fmla="*/ 2147483647 h 75"/>
                <a:gd name="T114" fmla="*/ 2147483647 w 141"/>
                <a:gd name="T115" fmla="*/ 2147483647 h 75"/>
                <a:gd name="T116" fmla="*/ 2147483647 w 141"/>
                <a:gd name="T117" fmla="*/ 2147483647 h 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" h="75">
                  <a:moveTo>
                    <a:pt x="111" y="75"/>
                  </a:moveTo>
                  <a:cubicBezTo>
                    <a:pt x="42" y="75"/>
                    <a:pt x="42" y="75"/>
                    <a:pt x="42" y="75"/>
                  </a:cubicBezTo>
                  <a:cubicBezTo>
                    <a:pt x="35" y="75"/>
                    <a:pt x="28" y="75"/>
                    <a:pt x="21" y="75"/>
                  </a:cubicBezTo>
                  <a:cubicBezTo>
                    <a:pt x="20" y="75"/>
                    <a:pt x="18" y="75"/>
                    <a:pt x="16" y="75"/>
                  </a:cubicBezTo>
                  <a:cubicBezTo>
                    <a:pt x="15" y="75"/>
                    <a:pt x="15" y="74"/>
                    <a:pt x="14" y="73"/>
                  </a:cubicBezTo>
                  <a:cubicBezTo>
                    <a:pt x="14" y="72"/>
                    <a:pt x="14" y="71"/>
                    <a:pt x="14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2" y="72"/>
                    <a:pt x="12" y="72"/>
                    <a:pt x="12" y="73"/>
                  </a:cubicBezTo>
                  <a:cubicBezTo>
                    <a:pt x="11" y="74"/>
                    <a:pt x="10" y="74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4"/>
                    <a:pt x="7" y="73"/>
                    <a:pt x="7" y="72"/>
                  </a:cubicBezTo>
                  <a:cubicBezTo>
                    <a:pt x="6" y="71"/>
                    <a:pt x="5" y="70"/>
                    <a:pt x="4" y="69"/>
                  </a:cubicBezTo>
                  <a:cubicBezTo>
                    <a:pt x="3" y="70"/>
                    <a:pt x="2" y="69"/>
                    <a:pt x="1" y="69"/>
                  </a:cubicBezTo>
                  <a:cubicBezTo>
                    <a:pt x="0" y="68"/>
                    <a:pt x="0" y="66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5" y="16"/>
                    <a:pt x="6" y="17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19"/>
                    <a:pt x="17" y="18"/>
                    <a:pt x="18" y="17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3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9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2"/>
                    <a:pt x="30" y="12"/>
                    <a:pt x="30" y="11"/>
                  </a:cubicBezTo>
                  <a:cubicBezTo>
                    <a:pt x="30" y="11"/>
                    <a:pt x="30" y="11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2"/>
                    <a:pt x="33" y="13"/>
                    <a:pt x="34" y="16"/>
                  </a:cubicBezTo>
                  <a:cubicBezTo>
                    <a:pt x="35" y="17"/>
                    <a:pt x="36" y="18"/>
                    <a:pt x="37" y="17"/>
                  </a:cubicBezTo>
                  <a:cubicBezTo>
                    <a:pt x="36" y="17"/>
                    <a:pt x="36" y="16"/>
                    <a:pt x="37" y="16"/>
                  </a:cubicBezTo>
                  <a:cubicBezTo>
                    <a:pt x="37" y="15"/>
                    <a:pt x="37" y="14"/>
                    <a:pt x="38" y="14"/>
                  </a:cubicBezTo>
                  <a:cubicBezTo>
                    <a:pt x="38" y="14"/>
                    <a:pt x="38" y="14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4"/>
                    <a:pt x="40" y="14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6"/>
                    <a:pt x="42" y="15"/>
                    <a:pt x="42" y="15"/>
                  </a:cubicBezTo>
                  <a:cubicBezTo>
                    <a:pt x="42" y="15"/>
                    <a:pt x="43" y="14"/>
                    <a:pt x="44" y="14"/>
                  </a:cubicBezTo>
                  <a:cubicBezTo>
                    <a:pt x="45" y="14"/>
                    <a:pt x="47" y="16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51" y="19"/>
                    <a:pt x="54" y="20"/>
                    <a:pt x="58" y="21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1" y="20"/>
                    <a:pt x="64" y="22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1" y="26"/>
                    <a:pt x="61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4" y="29"/>
                    <a:pt x="67" y="28"/>
                    <a:pt x="72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7"/>
                    <a:pt x="74" y="28"/>
                    <a:pt x="74" y="28"/>
                  </a:cubicBezTo>
                  <a:cubicBezTo>
                    <a:pt x="75" y="28"/>
                    <a:pt x="75" y="28"/>
                    <a:pt x="76" y="2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6" y="30"/>
                    <a:pt x="76" y="30"/>
                    <a:pt x="77" y="30"/>
                  </a:cubicBezTo>
                  <a:cubicBezTo>
                    <a:pt x="77" y="30"/>
                    <a:pt x="77" y="30"/>
                    <a:pt x="77" y="31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29"/>
                    <a:pt x="77" y="29"/>
                    <a:pt x="77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6"/>
                    <a:pt x="78" y="26"/>
                  </a:cubicBezTo>
                  <a:cubicBezTo>
                    <a:pt x="77" y="27"/>
                    <a:pt x="76" y="26"/>
                    <a:pt x="75" y="25"/>
                  </a:cubicBezTo>
                  <a:cubicBezTo>
                    <a:pt x="75" y="25"/>
                    <a:pt x="75" y="24"/>
                    <a:pt x="75" y="23"/>
                  </a:cubicBezTo>
                  <a:cubicBezTo>
                    <a:pt x="76" y="22"/>
                    <a:pt x="77" y="22"/>
                    <a:pt x="78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1" y="20"/>
                    <a:pt x="81" y="20"/>
                  </a:cubicBezTo>
                  <a:cubicBezTo>
                    <a:pt x="82" y="20"/>
                    <a:pt x="83" y="21"/>
                    <a:pt x="83" y="22"/>
                  </a:cubicBezTo>
                  <a:cubicBezTo>
                    <a:pt x="84" y="22"/>
                    <a:pt x="83" y="23"/>
                    <a:pt x="83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5" y="25"/>
                    <a:pt x="85" y="25"/>
                  </a:cubicBezTo>
                  <a:cubicBezTo>
                    <a:pt x="85" y="25"/>
                    <a:pt x="86" y="25"/>
                    <a:pt x="86" y="25"/>
                  </a:cubicBezTo>
                  <a:cubicBezTo>
                    <a:pt x="86" y="25"/>
                    <a:pt x="87" y="25"/>
                    <a:pt x="87" y="25"/>
                  </a:cubicBezTo>
                  <a:cubicBezTo>
                    <a:pt x="88" y="25"/>
                    <a:pt x="88" y="25"/>
                    <a:pt x="89" y="26"/>
                  </a:cubicBezTo>
                  <a:cubicBezTo>
                    <a:pt x="89" y="26"/>
                    <a:pt x="89" y="26"/>
                    <a:pt x="89" y="27"/>
                  </a:cubicBezTo>
                  <a:cubicBezTo>
                    <a:pt x="90" y="27"/>
                    <a:pt x="90" y="28"/>
                    <a:pt x="91" y="28"/>
                  </a:cubicBezTo>
                  <a:cubicBezTo>
                    <a:pt x="94" y="27"/>
                    <a:pt x="96" y="27"/>
                    <a:pt x="98" y="28"/>
                  </a:cubicBezTo>
                  <a:cubicBezTo>
                    <a:pt x="98" y="27"/>
                    <a:pt x="99" y="26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5"/>
                    <a:pt x="99" y="25"/>
                    <a:pt x="98" y="25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100" y="24"/>
                  </a:cubicBezTo>
                  <a:cubicBezTo>
                    <a:pt x="100" y="23"/>
                    <a:pt x="101" y="23"/>
                    <a:pt x="102" y="23"/>
                  </a:cubicBezTo>
                  <a:cubicBezTo>
                    <a:pt x="103" y="23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4" y="24"/>
                    <a:pt x="104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6" y="26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7" y="26"/>
                    <a:pt x="108" y="25"/>
                    <a:pt x="109" y="25"/>
                  </a:cubicBezTo>
                  <a:cubicBezTo>
                    <a:pt x="109" y="24"/>
                    <a:pt x="110" y="23"/>
                    <a:pt x="110" y="23"/>
                  </a:cubicBezTo>
                  <a:cubicBezTo>
                    <a:pt x="109" y="23"/>
                    <a:pt x="109" y="23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2"/>
                    <a:pt x="108" y="21"/>
                    <a:pt x="108" y="21"/>
                  </a:cubicBezTo>
                  <a:cubicBezTo>
                    <a:pt x="108" y="20"/>
                    <a:pt x="108" y="19"/>
                    <a:pt x="109" y="18"/>
                  </a:cubicBezTo>
                  <a:cubicBezTo>
                    <a:pt x="107" y="18"/>
                    <a:pt x="105" y="16"/>
                    <a:pt x="104" y="15"/>
                  </a:cubicBezTo>
                  <a:cubicBezTo>
                    <a:pt x="104" y="14"/>
                    <a:pt x="103" y="13"/>
                    <a:pt x="103" y="11"/>
                  </a:cubicBezTo>
                  <a:cubicBezTo>
                    <a:pt x="103" y="11"/>
                    <a:pt x="104" y="11"/>
                    <a:pt x="104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9"/>
                    <a:pt x="103" y="9"/>
                    <a:pt x="104" y="8"/>
                  </a:cubicBezTo>
                  <a:cubicBezTo>
                    <a:pt x="104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3"/>
                    <a:pt x="105" y="3"/>
                    <a:pt x="106" y="2"/>
                  </a:cubicBezTo>
                  <a:cubicBezTo>
                    <a:pt x="106" y="2"/>
                    <a:pt x="106" y="1"/>
                    <a:pt x="106" y="1"/>
                  </a:cubicBezTo>
                  <a:cubicBezTo>
                    <a:pt x="106" y="1"/>
                    <a:pt x="107" y="0"/>
                    <a:pt x="108" y="0"/>
                  </a:cubicBezTo>
                  <a:cubicBezTo>
                    <a:pt x="108" y="0"/>
                    <a:pt x="108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10" y="1"/>
                    <a:pt x="110" y="1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3"/>
                    <a:pt x="111" y="3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3" y="5"/>
                    <a:pt x="113" y="6"/>
                    <a:pt x="113" y="7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9"/>
                    <a:pt x="114" y="11"/>
                    <a:pt x="115" y="12"/>
                  </a:cubicBezTo>
                  <a:cubicBezTo>
                    <a:pt x="115" y="12"/>
                    <a:pt x="116" y="13"/>
                    <a:pt x="116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5"/>
                    <a:pt x="114" y="15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5" y="16"/>
                    <a:pt x="117" y="16"/>
                    <a:pt x="117" y="17"/>
                  </a:cubicBezTo>
                  <a:cubicBezTo>
                    <a:pt x="118" y="18"/>
                    <a:pt x="118" y="18"/>
                    <a:pt x="117" y="19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8" y="20"/>
                    <a:pt x="118" y="21"/>
                    <a:pt x="119" y="22"/>
                  </a:cubicBezTo>
                  <a:cubicBezTo>
                    <a:pt x="119" y="20"/>
                    <a:pt x="120" y="18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3" y="19"/>
                    <a:pt x="124" y="22"/>
                    <a:pt x="124" y="24"/>
                  </a:cubicBezTo>
                  <a:cubicBezTo>
                    <a:pt x="124" y="25"/>
                    <a:pt x="125" y="25"/>
                    <a:pt x="125" y="25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3" y="28"/>
                    <a:pt x="124" y="29"/>
                    <a:pt x="125" y="31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26" y="30"/>
                    <a:pt x="127" y="29"/>
                    <a:pt x="127" y="28"/>
                  </a:cubicBezTo>
                  <a:cubicBezTo>
                    <a:pt x="127" y="27"/>
                    <a:pt x="127" y="27"/>
                    <a:pt x="127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23"/>
                    <a:pt x="129" y="23"/>
                    <a:pt x="130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30" y="21"/>
                    <a:pt x="131" y="21"/>
                    <a:pt x="131" y="21"/>
                  </a:cubicBezTo>
                  <a:cubicBezTo>
                    <a:pt x="131" y="21"/>
                    <a:pt x="130" y="20"/>
                    <a:pt x="130" y="20"/>
                  </a:cubicBezTo>
                  <a:cubicBezTo>
                    <a:pt x="130" y="20"/>
                    <a:pt x="129" y="20"/>
                    <a:pt x="129" y="19"/>
                  </a:cubicBezTo>
                  <a:cubicBezTo>
                    <a:pt x="129" y="18"/>
                    <a:pt x="129" y="17"/>
                    <a:pt x="129" y="16"/>
                  </a:cubicBezTo>
                  <a:cubicBezTo>
                    <a:pt x="129" y="16"/>
                    <a:pt x="129" y="16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30" y="15"/>
                    <a:pt x="130" y="15"/>
                    <a:pt x="131" y="15"/>
                  </a:cubicBezTo>
                  <a:cubicBezTo>
                    <a:pt x="134" y="15"/>
                    <a:pt x="136" y="15"/>
                    <a:pt x="137" y="16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7" y="18"/>
                    <a:pt x="137" y="19"/>
                    <a:pt x="139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9" y="21"/>
                    <a:pt x="140" y="22"/>
                    <a:pt x="140" y="22"/>
                  </a:cubicBezTo>
                  <a:cubicBezTo>
                    <a:pt x="140" y="23"/>
                    <a:pt x="139" y="24"/>
                    <a:pt x="139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27"/>
                    <a:pt x="138" y="28"/>
                    <a:pt x="139" y="29"/>
                  </a:cubicBezTo>
                  <a:cubicBezTo>
                    <a:pt x="140" y="30"/>
                    <a:pt x="141" y="31"/>
                    <a:pt x="139" y="33"/>
                  </a:cubicBezTo>
                  <a:cubicBezTo>
                    <a:pt x="139" y="33"/>
                    <a:pt x="139" y="33"/>
                    <a:pt x="138" y="34"/>
                  </a:cubicBezTo>
                  <a:cubicBezTo>
                    <a:pt x="138" y="35"/>
                    <a:pt x="137" y="35"/>
                    <a:pt x="136" y="36"/>
                  </a:cubicBezTo>
                  <a:cubicBezTo>
                    <a:pt x="135" y="37"/>
                    <a:pt x="135" y="37"/>
                    <a:pt x="134" y="37"/>
                  </a:cubicBezTo>
                  <a:cubicBezTo>
                    <a:pt x="134" y="37"/>
                    <a:pt x="134" y="37"/>
                    <a:pt x="134" y="36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4" y="37"/>
                    <a:pt x="134" y="38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3" y="38"/>
                    <a:pt x="133" y="38"/>
                    <a:pt x="132" y="38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8"/>
                    <a:pt x="130" y="37"/>
                    <a:pt x="130" y="36"/>
                  </a:cubicBezTo>
                  <a:cubicBezTo>
                    <a:pt x="130" y="36"/>
                    <a:pt x="129" y="36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8" y="36"/>
                    <a:pt x="128" y="36"/>
                    <a:pt x="127" y="36"/>
                  </a:cubicBezTo>
                  <a:cubicBezTo>
                    <a:pt x="128" y="36"/>
                    <a:pt x="128" y="37"/>
                    <a:pt x="129" y="37"/>
                  </a:cubicBezTo>
                  <a:cubicBezTo>
                    <a:pt x="129" y="38"/>
                    <a:pt x="128" y="40"/>
                    <a:pt x="127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44"/>
                    <a:pt x="126" y="44"/>
                    <a:pt x="126" y="45"/>
                  </a:cubicBezTo>
                  <a:cubicBezTo>
                    <a:pt x="125" y="47"/>
                    <a:pt x="124" y="50"/>
                    <a:pt x="121" y="50"/>
                  </a:cubicBezTo>
                  <a:cubicBezTo>
                    <a:pt x="121" y="50"/>
                    <a:pt x="120" y="50"/>
                    <a:pt x="120" y="50"/>
                  </a:cubicBezTo>
                  <a:cubicBezTo>
                    <a:pt x="120" y="51"/>
                    <a:pt x="119" y="52"/>
                    <a:pt x="118" y="5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53"/>
                    <a:pt x="118" y="53"/>
                    <a:pt x="118" y="54"/>
                  </a:cubicBezTo>
                  <a:cubicBezTo>
                    <a:pt x="118" y="55"/>
                    <a:pt x="117" y="55"/>
                    <a:pt x="117" y="56"/>
                  </a:cubicBezTo>
                  <a:cubicBezTo>
                    <a:pt x="116" y="56"/>
                    <a:pt x="115" y="56"/>
                    <a:pt x="114" y="56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6"/>
                    <a:pt x="115" y="56"/>
                    <a:pt x="115" y="56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8"/>
                    <a:pt x="113" y="58"/>
                    <a:pt x="113" y="59"/>
                  </a:cubicBezTo>
                  <a:cubicBezTo>
                    <a:pt x="114" y="59"/>
                    <a:pt x="114" y="59"/>
                    <a:pt x="114" y="60"/>
                  </a:cubicBezTo>
                  <a:cubicBezTo>
                    <a:pt x="114" y="61"/>
                    <a:pt x="114" y="61"/>
                    <a:pt x="114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2" y="60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2"/>
                    <a:pt x="110" y="63"/>
                    <a:pt x="109" y="63"/>
                  </a:cubicBezTo>
                  <a:cubicBezTo>
                    <a:pt x="110" y="64"/>
                    <a:pt x="109" y="66"/>
                    <a:pt x="109" y="68"/>
                  </a:cubicBezTo>
                  <a:cubicBezTo>
                    <a:pt x="108" y="71"/>
                    <a:pt x="107" y="73"/>
                    <a:pt x="109" y="74"/>
                  </a:cubicBezTo>
                  <a:lnTo>
                    <a:pt x="111" y="75"/>
                  </a:lnTo>
                  <a:close/>
                  <a:moveTo>
                    <a:pt x="14" y="70"/>
                  </a:moveTo>
                  <a:cubicBezTo>
                    <a:pt x="15" y="70"/>
                    <a:pt x="15" y="71"/>
                    <a:pt x="15" y="73"/>
                  </a:cubicBezTo>
                  <a:cubicBezTo>
                    <a:pt x="16" y="73"/>
                    <a:pt x="16" y="74"/>
                    <a:pt x="16" y="74"/>
                  </a:cubicBezTo>
                  <a:cubicBezTo>
                    <a:pt x="18" y="74"/>
                    <a:pt x="20" y="74"/>
                    <a:pt x="21" y="74"/>
                  </a:cubicBezTo>
                  <a:cubicBezTo>
                    <a:pt x="28" y="74"/>
                    <a:pt x="35" y="74"/>
                    <a:pt x="42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6" y="73"/>
                    <a:pt x="107" y="70"/>
                    <a:pt x="108" y="68"/>
                  </a:cubicBezTo>
                  <a:cubicBezTo>
                    <a:pt x="108" y="66"/>
                    <a:pt x="109" y="64"/>
                    <a:pt x="108" y="63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8" y="62"/>
                    <a:pt x="109" y="62"/>
                    <a:pt x="109" y="62"/>
                  </a:cubicBezTo>
                  <a:cubicBezTo>
                    <a:pt x="110" y="61"/>
                    <a:pt x="111" y="61"/>
                    <a:pt x="110" y="60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59"/>
                    <a:pt x="111" y="59"/>
                    <a:pt x="112" y="59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2" y="58"/>
                    <a:pt x="112" y="57"/>
                    <a:pt x="113" y="57"/>
                  </a:cubicBezTo>
                  <a:cubicBezTo>
                    <a:pt x="113" y="57"/>
                    <a:pt x="113" y="57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5"/>
                    <a:pt x="113" y="55"/>
                    <a:pt x="113" y="55"/>
                  </a:cubicBezTo>
                  <a:cubicBezTo>
                    <a:pt x="113" y="55"/>
                    <a:pt x="113" y="55"/>
                    <a:pt x="113" y="55"/>
                  </a:cubicBezTo>
                  <a:cubicBezTo>
                    <a:pt x="115" y="55"/>
                    <a:pt x="116" y="55"/>
                    <a:pt x="116" y="55"/>
                  </a:cubicBezTo>
                  <a:cubicBezTo>
                    <a:pt x="117" y="55"/>
                    <a:pt x="117" y="54"/>
                    <a:pt x="117" y="54"/>
                  </a:cubicBezTo>
                  <a:cubicBezTo>
                    <a:pt x="117" y="53"/>
                    <a:pt x="115" y="52"/>
                    <a:pt x="114" y="52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0" y="51"/>
                    <a:pt x="110" y="50"/>
                    <a:pt x="110" y="50"/>
                  </a:cubicBezTo>
                  <a:cubicBezTo>
                    <a:pt x="110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2" y="49"/>
                    <a:pt x="113" y="50"/>
                  </a:cubicBezTo>
                  <a:cubicBezTo>
                    <a:pt x="113" y="50"/>
                    <a:pt x="114" y="50"/>
                    <a:pt x="114" y="50"/>
                  </a:cubicBezTo>
                  <a:cubicBezTo>
                    <a:pt x="115" y="50"/>
                    <a:pt x="116" y="50"/>
                    <a:pt x="116" y="50"/>
                  </a:cubicBezTo>
                  <a:cubicBezTo>
                    <a:pt x="117" y="51"/>
                    <a:pt x="117" y="51"/>
                    <a:pt x="118" y="51"/>
                  </a:cubicBezTo>
                  <a:cubicBezTo>
                    <a:pt x="118" y="51"/>
                    <a:pt x="118" y="51"/>
                    <a:pt x="119" y="49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1" y="49"/>
                    <a:pt x="121" y="49"/>
                  </a:cubicBezTo>
                  <a:cubicBezTo>
                    <a:pt x="123" y="49"/>
                    <a:pt x="124" y="46"/>
                    <a:pt x="125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3" y="44"/>
                    <a:pt x="121" y="43"/>
                    <a:pt x="120" y="42"/>
                  </a:cubicBezTo>
                  <a:cubicBezTo>
                    <a:pt x="118" y="41"/>
                    <a:pt x="118" y="40"/>
                    <a:pt x="118" y="39"/>
                  </a:cubicBezTo>
                  <a:cubicBezTo>
                    <a:pt x="118" y="39"/>
                    <a:pt x="119" y="39"/>
                    <a:pt x="119" y="39"/>
                  </a:cubicBezTo>
                  <a:cubicBezTo>
                    <a:pt x="120" y="39"/>
                    <a:pt x="120" y="39"/>
                    <a:pt x="122" y="40"/>
                  </a:cubicBezTo>
                  <a:cubicBezTo>
                    <a:pt x="123" y="40"/>
                    <a:pt x="123" y="41"/>
                    <a:pt x="123" y="41"/>
                  </a:cubicBezTo>
                  <a:cubicBezTo>
                    <a:pt x="124" y="41"/>
                    <a:pt x="124" y="42"/>
                    <a:pt x="124" y="42"/>
                  </a:cubicBezTo>
                  <a:cubicBezTo>
                    <a:pt x="125" y="42"/>
                    <a:pt x="125" y="42"/>
                    <a:pt x="125" y="41"/>
                  </a:cubicBezTo>
                  <a:cubicBezTo>
                    <a:pt x="125" y="41"/>
                    <a:pt x="125" y="41"/>
                    <a:pt x="126" y="41"/>
                  </a:cubicBezTo>
                  <a:cubicBezTo>
                    <a:pt x="127" y="39"/>
                    <a:pt x="128" y="38"/>
                    <a:pt x="128" y="37"/>
                  </a:cubicBezTo>
                  <a:cubicBezTo>
                    <a:pt x="128" y="37"/>
                    <a:pt x="127" y="37"/>
                    <a:pt x="127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6" y="35"/>
                    <a:pt x="127" y="35"/>
                    <a:pt x="128" y="35"/>
                  </a:cubicBezTo>
                  <a:cubicBezTo>
                    <a:pt x="128" y="35"/>
                    <a:pt x="129" y="35"/>
                    <a:pt x="129" y="35"/>
                  </a:cubicBezTo>
                  <a:cubicBezTo>
                    <a:pt x="129" y="35"/>
                    <a:pt x="129" y="35"/>
                    <a:pt x="130" y="35"/>
                  </a:cubicBezTo>
                  <a:cubicBezTo>
                    <a:pt x="130" y="35"/>
                    <a:pt x="131" y="36"/>
                    <a:pt x="131" y="36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31" y="37"/>
                    <a:pt x="131" y="37"/>
                    <a:pt x="131" y="36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6"/>
                    <a:pt x="132" y="35"/>
                    <a:pt x="132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6"/>
                    <a:pt x="134" y="36"/>
                  </a:cubicBezTo>
                  <a:cubicBezTo>
                    <a:pt x="135" y="36"/>
                    <a:pt x="135" y="36"/>
                    <a:pt x="135" y="35"/>
                  </a:cubicBezTo>
                  <a:cubicBezTo>
                    <a:pt x="136" y="35"/>
                    <a:pt x="137" y="34"/>
                    <a:pt x="137" y="33"/>
                  </a:cubicBezTo>
                  <a:cubicBezTo>
                    <a:pt x="138" y="33"/>
                    <a:pt x="138" y="32"/>
                    <a:pt x="138" y="32"/>
                  </a:cubicBezTo>
                  <a:cubicBezTo>
                    <a:pt x="139" y="31"/>
                    <a:pt x="139" y="30"/>
                    <a:pt x="138" y="29"/>
                  </a:cubicBezTo>
                  <a:cubicBezTo>
                    <a:pt x="137" y="29"/>
                    <a:pt x="137" y="28"/>
                    <a:pt x="137" y="27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5"/>
                    <a:pt x="136" y="25"/>
                    <a:pt x="136" y="24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36" y="23"/>
                    <a:pt x="136" y="23"/>
                    <a:pt x="137" y="23"/>
                  </a:cubicBezTo>
                  <a:cubicBezTo>
                    <a:pt x="137" y="23"/>
                    <a:pt x="138" y="23"/>
                    <a:pt x="138" y="24"/>
                  </a:cubicBezTo>
                  <a:cubicBezTo>
                    <a:pt x="138" y="23"/>
                    <a:pt x="139" y="23"/>
                    <a:pt x="138" y="22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6" y="19"/>
                    <a:pt x="136" y="19"/>
                    <a:pt x="136" y="17"/>
                  </a:cubicBezTo>
                  <a:cubicBezTo>
                    <a:pt x="136" y="17"/>
                    <a:pt x="136" y="17"/>
                    <a:pt x="135" y="17"/>
                  </a:cubicBezTo>
                  <a:cubicBezTo>
                    <a:pt x="135" y="16"/>
                    <a:pt x="132" y="16"/>
                    <a:pt x="131" y="16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0" y="17"/>
                    <a:pt x="130" y="18"/>
                    <a:pt x="130" y="18"/>
                  </a:cubicBezTo>
                  <a:cubicBezTo>
                    <a:pt x="130" y="19"/>
                    <a:pt x="130" y="19"/>
                    <a:pt x="131" y="19"/>
                  </a:cubicBezTo>
                  <a:cubicBezTo>
                    <a:pt x="131" y="20"/>
                    <a:pt x="132" y="20"/>
                    <a:pt x="132" y="21"/>
                  </a:cubicBezTo>
                  <a:cubicBezTo>
                    <a:pt x="132" y="21"/>
                    <a:pt x="132" y="21"/>
                    <a:pt x="131" y="2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0" y="23"/>
                    <a:pt x="129" y="24"/>
                    <a:pt x="129" y="25"/>
                  </a:cubicBezTo>
                  <a:cubicBezTo>
                    <a:pt x="129" y="25"/>
                    <a:pt x="129" y="26"/>
                    <a:pt x="129" y="27"/>
                  </a:cubicBezTo>
                  <a:cubicBezTo>
                    <a:pt x="128" y="27"/>
                    <a:pt x="128" y="28"/>
                    <a:pt x="128" y="28"/>
                  </a:cubicBezTo>
                  <a:cubicBezTo>
                    <a:pt x="128" y="30"/>
                    <a:pt x="127" y="31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3" y="29"/>
                    <a:pt x="122" y="27"/>
                    <a:pt x="122" y="24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2" y="21"/>
                    <a:pt x="122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0" y="20"/>
                    <a:pt x="120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7" y="24"/>
                    <a:pt x="117" y="24"/>
                    <a:pt x="117" y="23"/>
                  </a:cubicBezTo>
                  <a:cubicBezTo>
                    <a:pt x="117" y="23"/>
                    <a:pt x="118" y="22"/>
                    <a:pt x="117" y="22"/>
                  </a:cubicBezTo>
                  <a:cubicBezTo>
                    <a:pt x="117" y="21"/>
                    <a:pt x="117" y="20"/>
                    <a:pt x="116" y="20"/>
                  </a:cubicBezTo>
                  <a:cubicBezTo>
                    <a:pt x="116" y="19"/>
                    <a:pt x="115" y="19"/>
                    <a:pt x="115" y="19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17"/>
                    <a:pt x="115" y="17"/>
                    <a:pt x="114" y="17"/>
                  </a:cubicBezTo>
                  <a:cubicBezTo>
                    <a:pt x="113" y="17"/>
                    <a:pt x="113" y="17"/>
                    <a:pt x="112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3" y="15"/>
                    <a:pt x="113" y="15"/>
                  </a:cubicBezTo>
                  <a:cubicBezTo>
                    <a:pt x="113" y="15"/>
                    <a:pt x="114" y="14"/>
                    <a:pt x="114" y="14"/>
                  </a:cubicBezTo>
                  <a:cubicBezTo>
                    <a:pt x="114" y="14"/>
                    <a:pt x="113" y="14"/>
                    <a:pt x="113" y="13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3" y="11"/>
                    <a:pt x="112" y="10"/>
                    <a:pt x="112" y="8"/>
                  </a:cubicBezTo>
                  <a:cubicBezTo>
                    <a:pt x="112" y="8"/>
                    <a:pt x="112" y="8"/>
                    <a:pt x="112" y="7"/>
                  </a:cubicBezTo>
                  <a:cubicBezTo>
                    <a:pt x="112" y="7"/>
                    <a:pt x="112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0" y="4"/>
                    <a:pt x="110" y="3"/>
                    <a:pt x="110" y="3"/>
                  </a:cubicBezTo>
                  <a:cubicBezTo>
                    <a:pt x="109" y="3"/>
                    <a:pt x="108" y="3"/>
                    <a:pt x="108" y="2"/>
                  </a:cubicBezTo>
                  <a:cubicBezTo>
                    <a:pt x="108" y="2"/>
                    <a:pt x="108" y="1"/>
                    <a:pt x="108" y="1"/>
                  </a:cubicBezTo>
                  <a:cubicBezTo>
                    <a:pt x="108" y="1"/>
                    <a:pt x="107" y="1"/>
                    <a:pt x="107" y="2"/>
                  </a:cubicBezTo>
                  <a:cubicBezTo>
                    <a:pt x="107" y="2"/>
                    <a:pt x="107" y="2"/>
                    <a:pt x="107" y="3"/>
                  </a:cubicBezTo>
                  <a:cubicBezTo>
                    <a:pt x="106" y="3"/>
                    <a:pt x="106" y="3"/>
                    <a:pt x="107" y="3"/>
                  </a:cubicBezTo>
                  <a:cubicBezTo>
                    <a:pt x="107" y="4"/>
                    <a:pt x="107" y="5"/>
                    <a:pt x="107" y="5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6"/>
                    <a:pt x="105" y="8"/>
                  </a:cubicBezTo>
                  <a:cubicBezTo>
                    <a:pt x="105" y="8"/>
                    <a:pt x="105" y="8"/>
                    <a:pt x="105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6" y="10"/>
                    <a:pt x="105" y="11"/>
                    <a:pt x="105" y="11"/>
                  </a:cubicBezTo>
                  <a:cubicBezTo>
                    <a:pt x="105" y="11"/>
                    <a:pt x="104" y="11"/>
                    <a:pt x="104" y="12"/>
                  </a:cubicBezTo>
                  <a:cubicBezTo>
                    <a:pt x="104" y="12"/>
                    <a:pt x="104" y="13"/>
                    <a:pt x="105" y="14"/>
                  </a:cubicBezTo>
                  <a:cubicBezTo>
                    <a:pt x="107" y="16"/>
                    <a:pt x="109" y="17"/>
                    <a:pt x="110" y="17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8"/>
                    <a:pt x="111" y="18"/>
                    <a:pt x="111" y="19"/>
                  </a:cubicBezTo>
                  <a:cubicBezTo>
                    <a:pt x="111" y="19"/>
                    <a:pt x="111" y="20"/>
                    <a:pt x="110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1"/>
                    <a:pt x="110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3"/>
                    <a:pt x="111" y="24"/>
                    <a:pt x="110" y="25"/>
                  </a:cubicBezTo>
                  <a:cubicBezTo>
                    <a:pt x="110" y="26"/>
                    <a:pt x="109" y="27"/>
                    <a:pt x="107" y="27"/>
                  </a:cubicBezTo>
                  <a:cubicBezTo>
                    <a:pt x="107" y="27"/>
                    <a:pt x="107" y="27"/>
                    <a:pt x="107" y="28"/>
                  </a:cubicBezTo>
                  <a:cubicBezTo>
                    <a:pt x="106" y="28"/>
                    <a:pt x="106" y="28"/>
                    <a:pt x="107" y="28"/>
                  </a:cubicBezTo>
                  <a:cubicBezTo>
                    <a:pt x="107" y="29"/>
                    <a:pt x="107" y="30"/>
                    <a:pt x="107" y="3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2"/>
                    <a:pt x="106" y="31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6" y="31"/>
                    <a:pt x="106" y="31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31"/>
                    <a:pt x="104" y="31"/>
                    <a:pt x="104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4" y="29"/>
                    <a:pt x="104" y="28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6" y="28"/>
                    <a:pt x="95" y="28"/>
                    <a:pt x="91" y="29"/>
                  </a:cubicBezTo>
                  <a:cubicBezTo>
                    <a:pt x="90" y="29"/>
                    <a:pt x="89" y="28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6"/>
                    <a:pt x="87" y="26"/>
                  </a:cubicBezTo>
                  <a:cubicBezTo>
                    <a:pt x="87" y="26"/>
                    <a:pt x="86" y="27"/>
                    <a:pt x="86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26"/>
                    <a:pt x="84" y="25"/>
                    <a:pt x="83" y="25"/>
                  </a:cubicBezTo>
                  <a:cubicBezTo>
                    <a:pt x="83" y="25"/>
                    <a:pt x="83" y="25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5"/>
                    <a:pt x="82" y="25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9"/>
                    <a:pt x="78" y="29"/>
                    <a:pt x="78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31"/>
                    <a:pt x="79" y="32"/>
                    <a:pt x="79" y="32"/>
                  </a:cubicBezTo>
                  <a:cubicBezTo>
                    <a:pt x="79" y="33"/>
                    <a:pt x="79" y="33"/>
                    <a:pt x="80" y="33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9" y="34"/>
                    <a:pt x="78" y="34"/>
                    <a:pt x="78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1"/>
                    <a:pt x="77" y="31"/>
                    <a:pt x="76" y="31"/>
                  </a:cubicBezTo>
                  <a:cubicBezTo>
                    <a:pt x="76" y="31"/>
                    <a:pt x="76" y="31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9"/>
                    <a:pt x="74" y="29"/>
                  </a:cubicBezTo>
                  <a:cubicBezTo>
                    <a:pt x="73" y="29"/>
                    <a:pt x="72" y="28"/>
                    <a:pt x="72" y="27"/>
                  </a:cubicBezTo>
                  <a:cubicBezTo>
                    <a:pt x="67" y="30"/>
                    <a:pt x="63" y="30"/>
                    <a:pt x="59" y="28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60" y="26"/>
                    <a:pt x="60" y="26"/>
                  </a:cubicBezTo>
                  <a:cubicBezTo>
                    <a:pt x="60" y="26"/>
                    <a:pt x="60" y="26"/>
                    <a:pt x="60" y="25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3"/>
                    <a:pt x="61" y="22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5" y="21"/>
                    <a:pt x="51" y="20"/>
                    <a:pt x="48" y="18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4" y="15"/>
                    <a:pt x="43" y="16"/>
                  </a:cubicBezTo>
                  <a:cubicBezTo>
                    <a:pt x="43" y="16"/>
                    <a:pt x="43" y="17"/>
                    <a:pt x="42" y="17"/>
                  </a:cubicBezTo>
                  <a:cubicBezTo>
                    <a:pt x="42" y="17"/>
                    <a:pt x="42" y="18"/>
                    <a:pt x="42" y="18"/>
                  </a:cubicBezTo>
                  <a:cubicBezTo>
                    <a:pt x="41" y="19"/>
                    <a:pt x="41" y="19"/>
                    <a:pt x="40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7"/>
                    <a:pt x="39" y="17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6"/>
                    <a:pt x="38" y="15"/>
                    <a:pt x="38" y="15"/>
                  </a:cubicBezTo>
                  <a:cubicBezTo>
                    <a:pt x="38" y="15"/>
                    <a:pt x="38" y="15"/>
                    <a:pt x="38" y="16"/>
                  </a:cubicBezTo>
                  <a:cubicBezTo>
                    <a:pt x="38" y="16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6" y="19"/>
                    <a:pt x="34" y="18"/>
                    <a:pt x="33" y="16"/>
                  </a:cubicBezTo>
                  <a:cubicBezTo>
                    <a:pt x="33" y="15"/>
                    <a:pt x="32" y="14"/>
                    <a:pt x="32" y="1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6" y="17"/>
                    <a:pt x="26" y="17"/>
                    <a:pt x="24" y="2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8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3"/>
                    <a:pt x="17" y="23"/>
                    <a:pt x="17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23"/>
                    <a:pt x="12" y="23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9" y="22"/>
                    <a:pt x="9" y="21"/>
                    <a:pt x="8" y="21"/>
                  </a:cubicBezTo>
                  <a:cubicBezTo>
                    <a:pt x="5" y="18"/>
                    <a:pt x="4" y="17"/>
                    <a:pt x="1" y="17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6"/>
                    <a:pt x="1" y="67"/>
                    <a:pt x="2" y="68"/>
                  </a:cubicBezTo>
                  <a:cubicBezTo>
                    <a:pt x="2" y="68"/>
                    <a:pt x="2" y="68"/>
                    <a:pt x="3" y="68"/>
                  </a:cubicBezTo>
                  <a:cubicBezTo>
                    <a:pt x="3" y="68"/>
                    <a:pt x="4" y="68"/>
                    <a:pt x="5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9"/>
                    <a:pt x="6" y="70"/>
                    <a:pt x="7" y="71"/>
                  </a:cubicBezTo>
                  <a:cubicBezTo>
                    <a:pt x="8" y="72"/>
                    <a:pt x="9" y="73"/>
                    <a:pt x="9" y="74"/>
                  </a:cubicBezTo>
                  <a:cubicBezTo>
                    <a:pt x="10" y="73"/>
                    <a:pt x="10" y="73"/>
                    <a:pt x="11" y="72"/>
                  </a:cubicBezTo>
                  <a:cubicBezTo>
                    <a:pt x="11" y="72"/>
                    <a:pt x="12" y="71"/>
                    <a:pt x="12" y="70"/>
                  </a:cubicBezTo>
                  <a:cubicBezTo>
                    <a:pt x="13" y="70"/>
                    <a:pt x="13" y="70"/>
                    <a:pt x="14" y="70"/>
                  </a:cubicBezTo>
                  <a:close/>
                  <a:moveTo>
                    <a:pt x="120" y="40"/>
                  </a:moveTo>
                  <a:cubicBezTo>
                    <a:pt x="120" y="41"/>
                    <a:pt x="121" y="41"/>
                    <a:pt x="121" y="42"/>
                  </a:cubicBezTo>
                  <a:cubicBezTo>
                    <a:pt x="121" y="42"/>
                    <a:pt x="122" y="42"/>
                    <a:pt x="123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1" y="41"/>
                    <a:pt x="121" y="41"/>
                    <a:pt x="120" y="40"/>
                  </a:cubicBezTo>
                  <a:close/>
                  <a:moveTo>
                    <a:pt x="77" y="33"/>
                  </a:moveTo>
                  <a:cubicBezTo>
                    <a:pt x="77" y="33"/>
                    <a:pt x="77" y="33"/>
                    <a:pt x="77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7" y="33"/>
                    <a:pt x="77" y="33"/>
                  </a:cubicBezTo>
                  <a:close/>
                  <a:moveTo>
                    <a:pt x="105" y="29"/>
                  </a:move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6" y="30"/>
                    <a:pt x="106" y="29"/>
                    <a:pt x="106" y="29"/>
                  </a:cubicBezTo>
                  <a:cubicBezTo>
                    <a:pt x="106" y="29"/>
                    <a:pt x="105" y="29"/>
                    <a:pt x="105" y="29"/>
                  </a:cubicBezTo>
                  <a:cubicBezTo>
                    <a:pt x="105" y="29"/>
                    <a:pt x="105" y="29"/>
                    <a:pt x="105" y="29"/>
                  </a:cubicBezTo>
                  <a:close/>
                  <a:moveTo>
                    <a:pt x="100" y="25"/>
                  </a:moveTo>
                  <a:cubicBezTo>
                    <a:pt x="100" y="25"/>
                    <a:pt x="100" y="25"/>
                    <a:pt x="100" y="25"/>
                  </a:cubicBezTo>
                  <a:cubicBezTo>
                    <a:pt x="101" y="27"/>
                    <a:pt x="101" y="27"/>
                    <a:pt x="102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2" y="26"/>
                    <a:pt x="102" y="25"/>
                    <a:pt x="102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1" y="24"/>
                    <a:pt x="101" y="24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lose/>
                  <a:moveTo>
                    <a:pt x="81" y="21"/>
                  </a:moveTo>
                  <a:cubicBezTo>
                    <a:pt x="81" y="21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8" y="23"/>
                    <a:pt x="77" y="23"/>
                    <a:pt x="76" y="24"/>
                  </a:cubicBezTo>
                  <a:cubicBezTo>
                    <a:pt x="76" y="24"/>
                    <a:pt x="76" y="24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8" y="24"/>
                    <a:pt x="79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2"/>
                    <a:pt x="81" y="22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1"/>
                    <a:pt x="81" y="21"/>
                    <a:pt x="81" y="21"/>
                  </a:cubicBezTo>
                  <a:close/>
                  <a:moveTo>
                    <a:pt x="27" y="13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8" y="19"/>
                    <a:pt x="17" y="19"/>
                    <a:pt x="16" y="20"/>
                  </a:cubicBezTo>
                  <a:cubicBezTo>
                    <a:pt x="16" y="20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5" y="16"/>
                    <a:pt x="26" y="15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" name="Freeform 721"/>
            <p:cNvSpPr>
              <a:spLocks/>
            </p:cNvSpPr>
            <p:nvPr/>
          </p:nvSpPr>
          <p:spPr bwMode="auto">
            <a:xfrm>
              <a:off x="6099218" y="1795040"/>
              <a:ext cx="1376361" cy="600075"/>
            </a:xfrm>
            <a:custGeom>
              <a:avLst/>
              <a:gdLst>
                <a:gd name="T0" fmla="*/ 2147483647 w 185"/>
                <a:gd name="T1" fmla="*/ 2147483647 h 81"/>
                <a:gd name="T2" fmla="*/ 2147483647 w 185"/>
                <a:gd name="T3" fmla="*/ 2147483647 h 81"/>
                <a:gd name="T4" fmla="*/ 2147483647 w 185"/>
                <a:gd name="T5" fmla="*/ 2147483647 h 81"/>
                <a:gd name="T6" fmla="*/ 2147483647 w 185"/>
                <a:gd name="T7" fmla="*/ 2147483647 h 81"/>
                <a:gd name="T8" fmla="*/ 2147483647 w 185"/>
                <a:gd name="T9" fmla="*/ 2147483647 h 81"/>
                <a:gd name="T10" fmla="*/ 2147483647 w 185"/>
                <a:gd name="T11" fmla="*/ 2147483647 h 81"/>
                <a:gd name="T12" fmla="*/ 2147483647 w 185"/>
                <a:gd name="T13" fmla="*/ 2147483647 h 81"/>
                <a:gd name="T14" fmla="*/ 2147483647 w 185"/>
                <a:gd name="T15" fmla="*/ 2147483647 h 81"/>
                <a:gd name="T16" fmla="*/ 2147483647 w 185"/>
                <a:gd name="T17" fmla="*/ 2147483647 h 81"/>
                <a:gd name="T18" fmla="*/ 2147483647 w 185"/>
                <a:gd name="T19" fmla="*/ 2147483647 h 81"/>
                <a:gd name="T20" fmla="*/ 2147483647 w 185"/>
                <a:gd name="T21" fmla="*/ 2147483647 h 81"/>
                <a:gd name="T22" fmla="*/ 2147483647 w 185"/>
                <a:gd name="T23" fmla="*/ 2147483647 h 81"/>
                <a:gd name="T24" fmla="*/ 2147483647 w 185"/>
                <a:gd name="T25" fmla="*/ 2147483647 h 81"/>
                <a:gd name="T26" fmla="*/ 2147483647 w 185"/>
                <a:gd name="T27" fmla="*/ 2147483647 h 81"/>
                <a:gd name="T28" fmla="*/ 2147483647 w 185"/>
                <a:gd name="T29" fmla="*/ 2147483647 h 81"/>
                <a:gd name="T30" fmla="*/ 2147483647 w 185"/>
                <a:gd name="T31" fmla="*/ 2147483647 h 81"/>
                <a:gd name="T32" fmla="*/ 2147483647 w 185"/>
                <a:gd name="T33" fmla="*/ 2147483647 h 81"/>
                <a:gd name="T34" fmla="*/ 2147483647 w 185"/>
                <a:gd name="T35" fmla="*/ 2147483647 h 81"/>
                <a:gd name="T36" fmla="*/ 2147483647 w 185"/>
                <a:gd name="T37" fmla="*/ 2147483647 h 81"/>
                <a:gd name="T38" fmla="*/ 2147483647 w 185"/>
                <a:gd name="T39" fmla="*/ 2147483647 h 81"/>
                <a:gd name="T40" fmla="*/ 2147483647 w 185"/>
                <a:gd name="T41" fmla="*/ 2147483647 h 81"/>
                <a:gd name="T42" fmla="*/ 2147483647 w 185"/>
                <a:gd name="T43" fmla="*/ 2147483647 h 81"/>
                <a:gd name="T44" fmla="*/ 2147483647 w 185"/>
                <a:gd name="T45" fmla="*/ 2147483647 h 81"/>
                <a:gd name="T46" fmla="*/ 2147483647 w 185"/>
                <a:gd name="T47" fmla="*/ 2147483647 h 81"/>
                <a:gd name="T48" fmla="*/ 2147483647 w 185"/>
                <a:gd name="T49" fmla="*/ 2147483647 h 81"/>
                <a:gd name="T50" fmla="*/ 2147483647 w 185"/>
                <a:gd name="T51" fmla="*/ 2147483647 h 81"/>
                <a:gd name="T52" fmla="*/ 2147483647 w 185"/>
                <a:gd name="T53" fmla="*/ 2147483647 h 81"/>
                <a:gd name="T54" fmla="*/ 2147483647 w 185"/>
                <a:gd name="T55" fmla="*/ 2147483647 h 81"/>
                <a:gd name="T56" fmla="*/ 2147483647 w 185"/>
                <a:gd name="T57" fmla="*/ 2147483647 h 81"/>
                <a:gd name="T58" fmla="*/ 2147483647 w 185"/>
                <a:gd name="T59" fmla="*/ 2147483647 h 81"/>
                <a:gd name="T60" fmla="*/ 2147483647 w 185"/>
                <a:gd name="T61" fmla="*/ 2147483647 h 81"/>
                <a:gd name="T62" fmla="*/ 2147483647 w 185"/>
                <a:gd name="T63" fmla="*/ 2147483647 h 81"/>
                <a:gd name="T64" fmla="*/ 2147483647 w 185"/>
                <a:gd name="T65" fmla="*/ 2147483647 h 81"/>
                <a:gd name="T66" fmla="*/ 2147483647 w 185"/>
                <a:gd name="T67" fmla="*/ 2147483647 h 81"/>
                <a:gd name="T68" fmla="*/ 2147483647 w 185"/>
                <a:gd name="T69" fmla="*/ 2147483647 h 81"/>
                <a:gd name="T70" fmla="*/ 2147483647 w 185"/>
                <a:gd name="T71" fmla="*/ 2147483647 h 81"/>
                <a:gd name="T72" fmla="*/ 2147483647 w 185"/>
                <a:gd name="T73" fmla="*/ 2147483647 h 81"/>
                <a:gd name="T74" fmla="*/ 2147483647 w 185"/>
                <a:gd name="T75" fmla="*/ 2147483647 h 81"/>
                <a:gd name="T76" fmla="*/ 2147483647 w 185"/>
                <a:gd name="T77" fmla="*/ 2147483647 h 81"/>
                <a:gd name="T78" fmla="*/ 2147483647 w 185"/>
                <a:gd name="T79" fmla="*/ 2147483647 h 81"/>
                <a:gd name="T80" fmla="*/ 2147483647 w 185"/>
                <a:gd name="T81" fmla="*/ 2147483647 h 81"/>
                <a:gd name="T82" fmla="*/ 2147483647 w 185"/>
                <a:gd name="T83" fmla="*/ 2147483647 h 81"/>
                <a:gd name="T84" fmla="*/ 2147483647 w 185"/>
                <a:gd name="T85" fmla="*/ 2147483647 h 81"/>
                <a:gd name="T86" fmla="*/ 2147483647 w 185"/>
                <a:gd name="T87" fmla="*/ 2147483647 h 81"/>
                <a:gd name="T88" fmla="*/ 2147483647 w 185"/>
                <a:gd name="T89" fmla="*/ 2147483647 h 81"/>
                <a:gd name="T90" fmla="*/ 2147483647 w 185"/>
                <a:gd name="T91" fmla="*/ 2147483647 h 81"/>
                <a:gd name="T92" fmla="*/ 2147483647 w 185"/>
                <a:gd name="T93" fmla="*/ 2147483647 h 81"/>
                <a:gd name="T94" fmla="*/ 2147483647 w 185"/>
                <a:gd name="T95" fmla="*/ 2147483647 h 81"/>
                <a:gd name="T96" fmla="*/ 2147483647 w 185"/>
                <a:gd name="T97" fmla="*/ 2147483647 h 81"/>
                <a:gd name="T98" fmla="*/ 2147483647 w 185"/>
                <a:gd name="T99" fmla="*/ 2147483647 h 81"/>
                <a:gd name="T100" fmla="*/ 2147483647 w 185"/>
                <a:gd name="T101" fmla="*/ 2147483647 h 81"/>
                <a:gd name="T102" fmla="*/ 2147483647 w 185"/>
                <a:gd name="T103" fmla="*/ 2147483647 h 81"/>
                <a:gd name="T104" fmla="*/ 2147483647 w 185"/>
                <a:gd name="T105" fmla="*/ 2147483647 h 81"/>
                <a:gd name="T106" fmla="*/ 2147483647 w 185"/>
                <a:gd name="T107" fmla="*/ 2147483647 h 81"/>
                <a:gd name="T108" fmla="*/ 2147483647 w 185"/>
                <a:gd name="T109" fmla="*/ 2147483647 h 81"/>
                <a:gd name="T110" fmla="*/ 2147483647 w 185"/>
                <a:gd name="T111" fmla="*/ 2147483647 h 81"/>
                <a:gd name="T112" fmla="*/ 2147483647 w 185"/>
                <a:gd name="T113" fmla="*/ 2147483647 h 81"/>
                <a:gd name="T114" fmla="*/ 2147483647 w 185"/>
                <a:gd name="T115" fmla="*/ 2147483647 h 81"/>
                <a:gd name="T116" fmla="*/ 2147483647 w 185"/>
                <a:gd name="T117" fmla="*/ 2147483647 h 81"/>
                <a:gd name="T118" fmla="*/ 2147483647 w 185"/>
                <a:gd name="T119" fmla="*/ 2147483647 h 81"/>
                <a:gd name="T120" fmla="*/ 2147483647 w 185"/>
                <a:gd name="T121" fmla="*/ 2147483647 h 81"/>
                <a:gd name="T122" fmla="*/ 2147483647 w 185"/>
                <a:gd name="T123" fmla="*/ 2147483647 h 81"/>
                <a:gd name="T124" fmla="*/ 2147483647 w 185"/>
                <a:gd name="T125" fmla="*/ 2147483647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5" h="81">
                  <a:moveTo>
                    <a:pt x="0" y="19"/>
                  </a:moveTo>
                  <a:cubicBezTo>
                    <a:pt x="4" y="20"/>
                    <a:pt x="4" y="26"/>
                    <a:pt x="6" y="28"/>
                  </a:cubicBezTo>
                  <a:cubicBezTo>
                    <a:pt x="7" y="29"/>
                    <a:pt x="10" y="30"/>
                    <a:pt x="10" y="31"/>
                  </a:cubicBezTo>
                  <a:cubicBezTo>
                    <a:pt x="11" y="32"/>
                    <a:pt x="10" y="35"/>
                    <a:pt x="10" y="36"/>
                  </a:cubicBezTo>
                  <a:cubicBezTo>
                    <a:pt x="8" y="37"/>
                    <a:pt x="11" y="38"/>
                    <a:pt x="10" y="39"/>
                  </a:cubicBezTo>
                  <a:cubicBezTo>
                    <a:pt x="10" y="40"/>
                    <a:pt x="12" y="41"/>
                    <a:pt x="13" y="41"/>
                  </a:cubicBezTo>
                  <a:cubicBezTo>
                    <a:pt x="12" y="42"/>
                    <a:pt x="12" y="45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5" y="47"/>
                    <a:pt x="15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1"/>
                    <a:pt x="18" y="51"/>
                    <a:pt x="19" y="50"/>
                  </a:cubicBezTo>
                  <a:cubicBezTo>
                    <a:pt x="19" y="50"/>
                    <a:pt x="19" y="51"/>
                    <a:pt x="20" y="51"/>
                  </a:cubicBezTo>
                  <a:cubicBezTo>
                    <a:pt x="20" y="52"/>
                    <a:pt x="19" y="52"/>
                    <a:pt x="19" y="52"/>
                  </a:cubicBezTo>
                  <a:cubicBezTo>
                    <a:pt x="21" y="52"/>
                    <a:pt x="22" y="52"/>
                    <a:pt x="23" y="52"/>
                  </a:cubicBezTo>
                  <a:cubicBezTo>
                    <a:pt x="22" y="54"/>
                    <a:pt x="24" y="56"/>
                    <a:pt x="24" y="54"/>
                  </a:cubicBezTo>
                  <a:cubicBezTo>
                    <a:pt x="25" y="54"/>
                    <a:pt x="25" y="55"/>
                    <a:pt x="25" y="56"/>
                  </a:cubicBezTo>
                  <a:cubicBezTo>
                    <a:pt x="25" y="56"/>
                    <a:pt x="26" y="55"/>
                    <a:pt x="26" y="55"/>
                  </a:cubicBezTo>
                  <a:cubicBezTo>
                    <a:pt x="26" y="56"/>
                    <a:pt x="26" y="57"/>
                    <a:pt x="28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8" y="59"/>
                    <a:pt x="34" y="58"/>
                    <a:pt x="36" y="58"/>
                  </a:cubicBezTo>
                  <a:cubicBezTo>
                    <a:pt x="44" y="58"/>
                    <a:pt x="52" y="58"/>
                    <a:pt x="60" y="58"/>
                  </a:cubicBezTo>
                  <a:cubicBezTo>
                    <a:pt x="67" y="58"/>
                    <a:pt x="74" y="58"/>
                    <a:pt x="82" y="58"/>
                  </a:cubicBezTo>
                  <a:cubicBezTo>
                    <a:pt x="84" y="58"/>
                    <a:pt x="92" y="59"/>
                    <a:pt x="91" y="56"/>
                  </a:cubicBezTo>
                  <a:cubicBezTo>
                    <a:pt x="92" y="58"/>
                    <a:pt x="92" y="59"/>
                    <a:pt x="94" y="59"/>
                  </a:cubicBezTo>
                  <a:cubicBezTo>
                    <a:pt x="96" y="59"/>
                    <a:pt x="97" y="59"/>
                    <a:pt x="98" y="60"/>
                  </a:cubicBezTo>
                  <a:cubicBezTo>
                    <a:pt x="101" y="61"/>
                    <a:pt x="104" y="62"/>
                    <a:pt x="106" y="59"/>
                  </a:cubicBezTo>
                  <a:cubicBezTo>
                    <a:pt x="106" y="59"/>
                    <a:pt x="106" y="59"/>
                    <a:pt x="106" y="60"/>
                  </a:cubicBezTo>
                  <a:cubicBezTo>
                    <a:pt x="106" y="59"/>
                    <a:pt x="107" y="59"/>
                    <a:pt x="107" y="58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57"/>
                    <a:pt x="109" y="58"/>
                    <a:pt x="110" y="60"/>
                  </a:cubicBezTo>
                  <a:cubicBezTo>
                    <a:pt x="110" y="59"/>
                    <a:pt x="110" y="59"/>
                    <a:pt x="110" y="58"/>
                  </a:cubicBezTo>
                  <a:cubicBezTo>
                    <a:pt x="113" y="58"/>
                    <a:pt x="111" y="62"/>
                    <a:pt x="115" y="61"/>
                  </a:cubicBezTo>
                  <a:cubicBezTo>
                    <a:pt x="114" y="63"/>
                    <a:pt x="116" y="64"/>
                    <a:pt x="116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7" y="68"/>
                    <a:pt x="122" y="68"/>
                    <a:pt x="123" y="68"/>
                  </a:cubicBezTo>
                  <a:cubicBezTo>
                    <a:pt x="126" y="68"/>
                    <a:pt x="126" y="70"/>
                    <a:pt x="127" y="72"/>
                  </a:cubicBezTo>
                  <a:cubicBezTo>
                    <a:pt x="127" y="72"/>
                    <a:pt x="126" y="72"/>
                    <a:pt x="126" y="71"/>
                  </a:cubicBezTo>
                  <a:cubicBezTo>
                    <a:pt x="126" y="72"/>
                    <a:pt x="126" y="72"/>
                    <a:pt x="126" y="73"/>
                  </a:cubicBezTo>
                  <a:cubicBezTo>
                    <a:pt x="125" y="72"/>
                    <a:pt x="125" y="72"/>
                    <a:pt x="124" y="72"/>
                  </a:cubicBezTo>
                  <a:cubicBezTo>
                    <a:pt x="124" y="71"/>
                    <a:pt x="123" y="71"/>
                    <a:pt x="122" y="70"/>
                  </a:cubicBezTo>
                  <a:cubicBezTo>
                    <a:pt x="123" y="72"/>
                    <a:pt x="122" y="73"/>
                    <a:pt x="122" y="75"/>
                  </a:cubicBezTo>
                  <a:cubicBezTo>
                    <a:pt x="122" y="77"/>
                    <a:pt x="119" y="78"/>
                    <a:pt x="120" y="80"/>
                  </a:cubicBezTo>
                  <a:cubicBezTo>
                    <a:pt x="120" y="79"/>
                    <a:pt x="119" y="80"/>
                    <a:pt x="119" y="81"/>
                  </a:cubicBezTo>
                  <a:cubicBezTo>
                    <a:pt x="121" y="81"/>
                    <a:pt x="122" y="79"/>
                    <a:pt x="123" y="79"/>
                  </a:cubicBezTo>
                  <a:cubicBezTo>
                    <a:pt x="124" y="78"/>
                    <a:pt x="125" y="79"/>
                    <a:pt x="126" y="78"/>
                  </a:cubicBezTo>
                  <a:cubicBezTo>
                    <a:pt x="126" y="78"/>
                    <a:pt x="128" y="78"/>
                    <a:pt x="129" y="78"/>
                  </a:cubicBezTo>
                  <a:cubicBezTo>
                    <a:pt x="129" y="77"/>
                    <a:pt x="128" y="76"/>
                    <a:pt x="127" y="77"/>
                  </a:cubicBezTo>
                  <a:cubicBezTo>
                    <a:pt x="128" y="75"/>
                    <a:pt x="131" y="75"/>
                    <a:pt x="133" y="75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4" y="74"/>
                    <a:pt x="136" y="72"/>
                    <a:pt x="138" y="71"/>
                  </a:cubicBezTo>
                  <a:cubicBezTo>
                    <a:pt x="139" y="70"/>
                    <a:pt x="143" y="71"/>
                    <a:pt x="145" y="71"/>
                  </a:cubicBezTo>
                  <a:cubicBezTo>
                    <a:pt x="146" y="71"/>
                    <a:pt x="148" y="70"/>
                    <a:pt x="148" y="69"/>
                  </a:cubicBezTo>
                  <a:cubicBezTo>
                    <a:pt x="149" y="67"/>
                    <a:pt x="149" y="65"/>
                    <a:pt x="151" y="63"/>
                  </a:cubicBezTo>
                  <a:cubicBezTo>
                    <a:pt x="152" y="65"/>
                    <a:pt x="153" y="62"/>
                    <a:pt x="154" y="64"/>
                  </a:cubicBezTo>
                  <a:cubicBezTo>
                    <a:pt x="155" y="65"/>
                    <a:pt x="154" y="69"/>
                    <a:pt x="155" y="69"/>
                  </a:cubicBezTo>
                  <a:cubicBezTo>
                    <a:pt x="156" y="69"/>
                    <a:pt x="155" y="70"/>
                    <a:pt x="156" y="70"/>
                  </a:cubicBezTo>
                  <a:cubicBezTo>
                    <a:pt x="157" y="71"/>
                    <a:pt x="158" y="70"/>
                    <a:pt x="159" y="70"/>
                  </a:cubicBezTo>
                  <a:cubicBezTo>
                    <a:pt x="160" y="70"/>
                    <a:pt x="161" y="68"/>
                    <a:pt x="163" y="68"/>
                  </a:cubicBezTo>
                  <a:cubicBezTo>
                    <a:pt x="159" y="70"/>
                    <a:pt x="164" y="70"/>
                    <a:pt x="165" y="70"/>
                  </a:cubicBezTo>
                  <a:cubicBezTo>
                    <a:pt x="164" y="71"/>
                    <a:pt x="163" y="70"/>
                    <a:pt x="162" y="70"/>
                  </a:cubicBezTo>
                  <a:cubicBezTo>
                    <a:pt x="161" y="71"/>
                    <a:pt x="160" y="72"/>
                    <a:pt x="158" y="73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58" y="73"/>
                    <a:pt x="158" y="76"/>
                    <a:pt x="160" y="76"/>
                  </a:cubicBezTo>
                  <a:cubicBezTo>
                    <a:pt x="162" y="76"/>
                    <a:pt x="162" y="72"/>
                    <a:pt x="164" y="73"/>
                  </a:cubicBezTo>
                  <a:cubicBezTo>
                    <a:pt x="164" y="72"/>
                    <a:pt x="169" y="71"/>
                    <a:pt x="170" y="70"/>
                  </a:cubicBezTo>
                  <a:cubicBezTo>
                    <a:pt x="170" y="69"/>
                    <a:pt x="169" y="69"/>
                    <a:pt x="168" y="68"/>
                  </a:cubicBezTo>
                  <a:cubicBezTo>
                    <a:pt x="166" y="69"/>
                    <a:pt x="165" y="68"/>
                    <a:pt x="163" y="68"/>
                  </a:cubicBezTo>
                  <a:cubicBezTo>
                    <a:pt x="164" y="68"/>
                    <a:pt x="164" y="68"/>
                    <a:pt x="164" y="67"/>
                  </a:cubicBezTo>
                  <a:cubicBezTo>
                    <a:pt x="161" y="67"/>
                    <a:pt x="162" y="64"/>
                    <a:pt x="160" y="64"/>
                  </a:cubicBezTo>
                  <a:cubicBezTo>
                    <a:pt x="161" y="63"/>
                    <a:pt x="162" y="62"/>
                    <a:pt x="161" y="61"/>
                  </a:cubicBezTo>
                  <a:cubicBezTo>
                    <a:pt x="161" y="61"/>
                    <a:pt x="160" y="62"/>
                    <a:pt x="159" y="62"/>
                  </a:cubicBezTo>
                  <a:cubicBezTo>
                    <a:pt x="159" y="61"/>
                    <a:pt x="158" y="61"/>
                    <a:pt x="157" y="61"/>
                  </a:cubicBezTo>
                  <a:cubicBezTo>
                    <a:pt x="159" y="60"/>
                    <a:pt x="162" y="61"/>
                    <a:pt x="163" y="59"/>
                  </a:cubicBezTo>
                  <a:cubicBezTo>
                    <a:pt x="163" y="56"/>
                    <a:pt x="159" y="57"/>
                    <a:pt x="158" y="57"/>
                  </a:cubicBezTo>
                  <a:cubicBezTo>
                    <a:pt x="156" y="57"/>
                    <a:pt x="153" y="59"/>
                    <a:pt x="152" y="60"/>
                  </a:cubicBezTo>
                  <a:cubicBezTo>
                    <a:pt x="150" y="61"/>
                    <a:pt x="149" y="64"/>
                    <a:pt x="147" y="65"/>
                  </a:cubicBezTo>
                  <a:cubicBezTo>
                    <a:pt x="148" y="63"/>
                    <a:pt x="150" y="61"/>
                    <a:pt x="151" y="59"/>
                  </a:cubicBezTo>
                  <a:cubicBezTo>
                    <a:pt x="152" y="58"/>
                    <a:pt x="153" y="57"/>
                    <a:pt x="154" y="56"/>
                  </a:cubicBezTo>
                  <a:cubicBezTo>
                    <a:pt x="154" y="56"/>
                    <a:pt x="155" y="57"/>
                    <a:pt x="156" y="56"/>
                  </a:cubicBezTo>
                  <a:cubicBezTo>
                    <a:pt x="156" y="56"/>
                    <a:pt x="156" y="55"/>
                    <a:pt x="157" y="54"/>
                  </a:cubicBezTo>
                  <a:cubicBezTo>
                    <a:pt x="159" y="52"/>
                    <a:pt x="163" y="53"/>
                    <a:pt x="165" y="53"/>
                  </a:cubicBezTo>
                  <a:cubicBezTo>
                    <a:pt x="168" y="53"/>
                    <a:pt x="169" y="53"/>
                    <a:pt x="172" y="52"/>
                  </a:cubicBezTo>
                  <a:cubicBezTo>
                    <a:pt x="172" y="54"/>
                    <a:pt x="175" y="49"/>
                    <a:pt x="177" y="49"/>
                  </a:cubicBezTo>
                  <a:cubicBezTo>
                    <a:pt x="178" y="49"/>
                    <a:pt x="185" y="47"/>
                    <a:pt x="182" y="45"/>
                  </a:cubicBezTo>
                  <a:cubicBezTo>
                    <a:pt x="182" y="45"/>
                    <a:pt x="182" y="45"/>
                    <a:pt x="183" y="45"/>
                  </a:cubicBezTo>
                  <a:cubicBezTo>
                    <a:pt x="182" y="45"/>
                    <a:pt x="182" y="45"/>
                    <a:pt x="182" y="44"/>
                  </a:cubicBezTo>
                  <a:cubicBezTo>
                    <a:pt x="183" y="44"/>
                    <a:pt x="182" y="43"/>
                    <a:pt x="181" y="42"/>
                  </a:cubicBezTo>
                  <a:cubicBezTo>
                    <a:pt x="182" y="42"/>
                    <a:pt x="182" y="42"/>
                    <a:pt x="183" y="42"/>
                  </a:cubicBezTo>
                  <a:cubicBezTo>
                    <a:pt x="182" y="42"/>
                    <a:pt x="182" y="41"/>
                    <a:pt x="182" y="41"/>
                  </a:cubicBezTo>
                  <a:cubicBezTo>
                    <a:pt x="181" y="40"/>
                    <a:pt x="179" y="39"/>
                    <a:pt x="179" y="41"/>
                  </a:cubicBezTo>
                  <a:cubicBezTo>
                    <a:pt x="179" y="40"/>
                    <a:pt x="179" y="39"/>
                    <a:pt x="179" y="38"/>
                  </a:cubicBezTo>
                  <a:cubicBezTo>
                    <a:pt x="178" y="38"/>
                    <a:pt x="177" y="38"/>
                    <a:pt x="177" y="38"/>
                  </a:cubicBezTo>
                  <a:cubicBezTo>
                    <a:pt x="177" y="38"/>
                    <a:pt x="178" y="39"/>
                    <a:pt x="178" y="39"/>
                  </a:cubicBezTo>
                  <a:cubicBezTo>
                    <a:pt x="175" y="39"/>
                    <a:pt x="174" y="40"/>
                    <a:pt x="172" y="42"/>
                  </a:cubicBezTo>
                  <a:cubicBezTo>
                    <a:pt x="172" y="41"/>
                    <a:pt x="171" y="40"/>
                    <a:pt x="170" y="40"/>
                  </a:cubicBezTo>
                  <a:cubicBezTo>
                    <a:pt x="171" y="39"/>
                    <a:pt x="172" y="41"/>
                    <a:pt x="173" y="40"/>
                  </a:cubicBezTo>
                  <a:cubicBezTo>
                    <a:pt x="173" y="39"/>
                    <a:pt x="175" y="39"/>
                    <a:pt x="176" y="38"/>
                  </a:cubicBezTo>
                  <a:cubicBezTo>
                    <a:pt x="175" y="39"/>
                    <a:pt x="175" y="39"/>
                    <a:pt x="174" y="39"/>
                  </a:cubicBezTo>
                  <a:cubicBezTo>
                    <a:pt x="176" y="38"/>
                    <a:pt x="177" y="37"/>
                    <a:pt x="179" y="37"/>
                  </a:cubicBezTo>
                  <a:cubicBezTo>
                    <a:pt x="178" y="36"/>
                    <a:pt x="178" y="35"/>
                    <a:pt x="177" y="35"/>
                  </a:cubicBezTo>
                  <a:cubicBezTo>
                    <a:pt x="176" y="36"/>
                    <a:pt x="175" y="35"/>
                    <a:pt x="174" y="34"/>
                  </a:cubicBezTo>
                  <a:cubicBezTo>
                    <a:pt x="174" y="35"/>
                    <a:pt x="174" y="35"/>
                    <a:pt x="173" y="35"/>
                  </a:cubicBezTo>
                  <a:cubicBezTo>
                    <a:pt x="174" y="34"/>
                    <a:pt x="173" y="33"/>
                    <a:pt x="172" y="34"/>
                  </a:cubicBezTo>
                  <a:cubicBezTo>
                    <a:pt x="172" y="33"/>
                    <a:pt x="172" y="32"/>
                    <a:pt x="171" y="32"/>
                  </a:cubicBezTo>
                  <a:cubicBezTo>
                    <a:pt x="169" y="31"/>
                    <a:pt x="170" y="29"/>
                    <a:pt x="168" y="30"/>
                  </a:cubicBezTo>
                  <a:cubicBezTo>
                    <a:pt x="168" y="29"/>
                    <a:pt x="168" y="29"/>
                    <a:pt x="168" y="28"/>
                  </a:cubicBezTo>
                  <a:cubicBezTo>
                    <a:pt x="168" y="28"/>
                    <a:pt x="167" y="28"/>
                    <a:pt x="166" y="28"/>
                  </a:cubicBezTo>
                  <a:cubicBezTo>
                    <a:pt x="166" y="28"/>
                    <a:pt x="167" y="28"/>
                    <a:pt x="168" y="28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68" y="28"/>
                    <a:pt x="168" y="28"/>
                    <a:pt x="169" y="28"/>
                  </a:cubicBezTo>
                  <a:cubicBezTo>
                    <a:pt x="169" y="27"/>
                    <a:pt x="169" y="24"/>
                    <a:pt x="167" y="25"/>
                  </a:cubicBezTo>
                  <a:cubicBezTo>
                    <a:pt x="167" y="25"/>
                    <a:pt x="168" y="24"/>
                    <a:pt x="168" y="24"/>
                  </a:cubicBezTo>
                  <a:cubicBezTo>
                    <a:pt x="168" y="23"/>
                    <a:pt x="167" y="23"/>
                    <a:pt x="167" y="23"/>
                  </a:cubicBezTo>
                  <a:cubicBezTo>
                    <a:pt x="167" y="22"/>
                    <a:pt x="166" y="21"/>
                    <a:pt x="165" y="22"/>
                  </a:cubicBezTo>
                  <a:cubicBezTo>
                    <a:pt x="166" y="22"/>
                    <a:pt x="166" y="21"/>
                    <a:pt x="167" y="21"/>
                  </a:cubicBezTo>
                  <a:cubicBezTo>
                    <a:pt x="166" y="21"/>
                    <a:pt x="165" y="20"/>
                    <a:pt x="164" y="20"/>
                  </a:cubicBezTo>
                  <a:cubicBezTo>
                    <a:pt x="165" y="20"/>
                    <a:pt x="165" y="20"/>
                    <a:pt x="166" y="20"/>
                  </a:cubicBezTo>
                  <a:cubicBezTo>
                    <a:pt x="165" y="19"/>
                    <a:pt x="165" y="19"/>
                    <a:pt x="165" y="18"/>
                  </a:cubicBezTo>
                  <a:cubicBezTo>
                    <a:pt x="164" y="18"/>
                    <a:pt x="164" y="18"/>
                    <a:pt x="163" y="18"/>
                  </a:cubicBezTo>
                  <a:cubicBezTo>
                    <a:pt x="163" y="18"/>
                    <a:pt x="164" y="17"/>
                    <a:pt x="165" y="17"/>
                  </a:cubicBezTo>
                  <a:cubicBezTo>
                    <a:pt x="164" y="17"/>
                    <a:pt x="164" y="16"/>
                    <a:pt x="163" y="16"/>
                  </a:cubicBezTo>
                  <a:cubicBezTo>
                    <a:pt x="163" y="16"/>
                    <a:pt x="164" y="16"/>
                    <a:pt x="164" y="16"/>
                  </a:cubicBezTo>
                  <a:cubicBezTo>
                    <a:pt x="163" y="16"/>
                    <a:pt x="163" y="14"/>
                    <a:pt x="162" y="14"/>
                  </a:cubicBezTo>
                  <a:cubicBezTo>
                    <a:pt x="164" y="11"/>
                    <a:pt x="160" y="12"/>
                    <a:pt x="160" y="15"/>
                  </a:cubicBezTo>
                  <a:cubicBezTo>
                    <a:pt x="160" y="15"/>
                    <a:pt x="160" y="16"/>
                    <a:pt x="160" y="16"/>
                  </a:cubicBezTo>
                  <a:cubicBezTo>
                    <a:pt x="160" y="16"/>
                    <a:pt x="159" y="16"/>
                    <a:pt x="159" y="17"/>
                  </a:cubicBezTo>
                  <a:cubicBezTo>
                    <a:pt x="159" y="17"/>
                    <a:pt x="160" y="18"/>
                    <a:pt x="158" y="18"/>
                  </a:cubicBezTo>
                  <a:cubicBezTo>
                    <a:pt x="159" y="19"/>
                    <a:pt x="159" y="20"/>
                    <a:pt x="158" y="21"/>
                  </a:cubicBezTo>
                  <a:cubicBezTo>
                    <a:pt x="159" y="20"/>
                    <a:pt x="158" y="19"/>
                    <a:pt x="158" y="19"/>
                  </a:cubicBezTo>
                  <a:cubicBezTo>
                    <a:pt x="157" y="20"/>
                    <a:pt x="156" y="21"/>
                    <a:pt x="155" y="22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4" y="21"/>
                    <a:pt x="154" y="22"/>
                    <a:pt x="152" y="22"/>
                  </a:cubicBezTo>
                  <a:cubicBezTo>
                    <a:pt x="154" y="22"/>
                    <a:pt x="153" y="20"/>
                    <a:pt x="153" y="19"/>
                  </a:cubicBezTo>
                  <a:cubicBezTo>
                    <a:pt x="153" y="18"/>
                    <a:pt x="149" y="19"/>
                    <a:pt x="148" y="19"/>
                  </a:cubicBezTo>
                  <a:cubicBezTo>
                    <a:pt x="150" y="18"/>
                    <a:pt x="149" y="19"/>
                    <a:pt x="149" y="18"/>
                  </a:cubicBezTo>
                  <a:cubicBezTo>
                    <a:pt x="150" y="19"/>
                    <a:pt x="150" y="18"/>
                    <a:pt x="151" y="18"/>
                  </a:cubicBezTo>
                  <a:cubicBezTo>
                    <a:pt x="151" y="17"/>
                    <a:pt x="151" y="18"/>
                    <a:pt x="151" y="17"/>
                  </a:cubicBezTo>
                  <a:cubicBezTo>
                    <a:pt x="151" y="17"/>
                    <a:pt x="150" y="17"/>
                    <a:pt x="150" y="17"/>
                  </a:cubicBezTo>
                  <a:cubicBezTo>
                    <a:pt x="152" y="14"/>
                    <a:pt x="148" y="14"/>
                    <a:pt x="146" y="13"/>
                  </a:cubicBezTo>
                  <a:cubicBezTo>
                    <a:pt x="148" y="13"/>
                    <a:pt x="149" y="13"/>
                    <a:pt x="151" y="13"/>
                  </a:cubicBezTo>
                  <a:cubicBezTo>
                    <a:pt x="150" y="11"/>
                    <a:pt x="151" y="10"/>
                    <a:pt x="150" y="8"/>
                  </a:cubicBezTo>
                  <a:cubicBezTo>
                    <a:pt x="150" y="9"/>
                    <a:pt x="149" y="9"/>
                    <a:pt x="149" y="9"/>
                  </a:cubicBezTo>
                  <a:cubicBezTo>
                    <a:pt x="149" y="8"/>
                    <a:pt x="143" y="8"/>
                    <a:pt x="146" y="6"/>
                  </a:cubicBezTo>
                  <a:cubicBezTo>
                    <a:pt x="145" y="6"/>
                    <a:pt x="145" y="6"/>
                    <a:pt x="144" y="6"/>
                  </a:cubicBezTo>
                  <a:cubicBezTo>
                    <a:pt x="144" y="5"/>
                    <a:pt x="144" y="5"/>
                    <a:pt x="144" y="4"/>
                  </a:cubicBezTo>
                  <a:cubicBezTo>
                    <a:pt x="144" y="5"/>
                    <a:pt x="143" y="5"/>
                    <a:pt x="143" y="5"/>
                  </a:cubicBezTo>
                  <a:cubicBezTo>
                    <a:pt x="144" y="3"/>
                    <a:pt x="142" y="2"/>
                    <a:pt x="140" y="1"/>
                  </a:cubicBezTo>
                  <a:cubicBezTo>
                    <a:pt x="139" y="1"/>
                    <a:pt x="138" y="3"/>
                    <a:pt x="136" y="3"/>
                  </a:cubicBezTo>
                  <a:cubicBezTo>
                    <a:pt x="135" y="2"/>
                    <a:pt x="132" y="0"/>
                    <a:pt x="131" y="2"/>
                  </a:cubicBezTo>
                  <a:cubicBezTo>
                    <a:pt x="130" y="3"/>
                    <a:pt x="130" y="5"/>
                    <a:pt x="132" y="5"/>
                  </a:cubicBezTo>
                  <a:cubicBezTo>
                    <a:pt x="132" y="7"/>
                    <a:pt x="131" y="8"/>
                    <a:pt x="130" y="10"/>
                  </a:cubicBezTo>
                  <a:cubicBezTo>
                    <a:pt x="131" y="10"/>
                    <a:pt x="131" y="10"/>
                    <a:pt x="132" y="10"/>
                  </a:cubicBezTo>
                  <a:cubicBezTo>
                    <a:pt x="130" y="10"/>
                    <a:pt x="132" y="12"/>
                    <a:pt x="131" y="14"/>
                  </a:cubicBezTo>
                  <a:cubicBezTo>
                    <a:pt x="132" y="14"/>
                    <a:pt x="132" y="14"/>
                    <a:pt x="133" y="14"/>
                  </a:cubicBezTo>
                  <a:cubicBezTo>
                    <a:pt x="132" y="14"/>
                    <a:pt x="132" y="15"/>
                    <a:pt x="133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2" y="17"/>
                    <a:pt x="131" y="17"/>
                    <a:pt x="129" y="18"/>
                  </a:cubicBezTo>
                  <a:cubicBezTo>
                    <a:pt x="128" y="18"/>
                    <a:pt x="131" y="21"/>
                    <a:pt x="132" y="21"/>
                  </a:cubicBezTo>
                  <a:cubicBezTo>
                    <a:pt x="133" y="22"/>
                    <a:pt x="133" y="28"/>
                    <a:pt x="134" y="30"/>
                  </a:cubicBezTo>
                  <a:cubicBezTo>
                    <a:pt x="134" y="29"/>
                    <a:pt x="134" y="29"/>
                    <a:pt x="134" y="28"/>
                  </a:cubicBezTo>
                  <a:cubicBezTo>
                    <a:pt x="135" y="29"/>
                    <a:pt x="135" y="29"/>
                    <a:pt x="135" y="30"/>
                  </a:cubicBezTo>
                  <a:cubicBezTo>
                    <a:pt x="133" y="30"/>
                    <a:pt x="133" y="32"/>
                    <a:pt x="132" y="33"/>
                  </a:cubicBezTo>
                  <a:cubicBezTo>
                    <a:pt x="131" y="35"/>
                    <a:pt x="128" y="36"/>
                    <a:pt x="127" y="37"/>
                  </a:cubicBezTo>
                  <a:cubicBezTo>
                    <a:pt x="128" y="37"/>
                    <a:pt x="129" y="41"/>
                    <a:pt x="129" y="41"/>
                  </a:cubicBezTo>
                  <a:cubicBezTo>
                    <a:pt x="129" y="43"/>
                    <a:pt x="129" y="46"/>
                    <a:pt x="131" y="46"/>
                  </a:cubicBezTo>
                  <a:cubicBezTo>
                    <a:pt x="130" y="46"/>
                    <a:pt x="129" y="46"/>
                    <a:pt x="129" y="47"/>
                  </a:cubicBezTo>
                  <a:cubicBezTo>
                    <a:pt x="128" y="48"/>
                    <a:pt x="130" y="48"/>
                    <a:pt x="129" y="49"/>
                  </a:cubicBezTo>
                  <a:cubicBezTo>
                    <a:pt x="128" y="48"/>
                    <a:pt x="127" y="49"/>
                    <a:pt x="127" y="50"/>
                  </a:cubicBezTo>
                  <a:cubicBezTo>
                    <a:pt x="126" y="49"/>
                    <a:pt x="125" y="49"/>
                    <a:pt x="123" y="50"/>
                  </a:cubicBezTo>
                  <a:cubicBezTo>
                    <a:pt x="127" y="48"/>
                    <a:pt x="123" y="46"/>
                    <a:pt x="121" y="46"/>
                  </a:cubicBezTo>
                  <a:cubicBezTo>
                    <a:pt x="122" y="46"/>
                    <a:pt x="122" y="46"/>
                    <a:pt x="123" y="46"/>
                  </a:cubicBezTo>
                  <a:cubicBezTo>
                    <a:pt x="121" y="43"/>
                    <a:pt x="120" y="40"/>
                    <a:pt x="121" y="36"/>
                  </a:cubicBezTo>
                  <a:cubicBezTo>
                    <a:pt x="121" y="34"/>
                    <a:pt x="120" y="34"/>
                    <a:pt x="117" y="34"/>
                  </a:cubicBezTo>
                  <a:cubicBezTo>
                    <a:pt x="115" y="34"/>
                    <a:pt x="114" y="33"/>
                    <a:pt x="113" y="36"/>
                  </a:cubicBezTo>
                  <a:cubicBezTo>
                    <a:pt x="114" y="33"/>
                    <a:pt x="113" y="33"/>
                    <a:pt x="111" y="32"/>
                  </a:cubicBezTo>
                  <a:cubicBezTo>
                    <a:pt x="108" y="31"/>
                    <a:pt x="109" y="30"/>
                    <a:pt x="107" y="29"/>
                  </a:cubicBezTo>
                  <a:cubicBezTo>
                    <a:pt x="105" y="28"/>
                    <a:pt x="103" y="27"/>
                    <a:pt x="102" y="26"/>
                  </a:cubicBezTo>
                  <a:cubicBezTo>
                    <a:pt x="100" y="25"/>
                    <a:pt x="98" y="26"/>
                    <a:pt x="96" y="27"/>
                  </a:cubicBezTo>
                  <a:cubicBezTo>
                    <a:pt x="98" y="26"/>
                    <a:pt x="97" y="24"/>
                    <a:pt x="96" y="22"/>
                  </a:cubicBezTo>
                  <a:cubicBezTo>
                    <a:pt x="96" y="21"/>
                    <a:pt x="96" y="19"/>
                    <a:pt x="95" y="19"/>
                  </a:cubicBezTo>
                  <a:cubicBezTo>
                    <a:pt x="94" y="19"/>
                    <a:pt x="93" y="19"/>
                    <a:pt x="93" y="20"/>
                  </a:cubicBezTo>
                  <a:cubicBezTo>
                    <a:pt x="93" y="17"/>
                    <a:pt x="82" y="19"/>
                    <a:pt x="80" y="19"/>
                  </a:cubicBezTo>
                  <a:cubicBezTo>
                    <a:pt x="69" y="19"/>
                    <a:pt x="58" y="19"/>
                    <a:pt x="48" y="19"/>
                  </a:cubicBezTo>
                  <a:cubicBezTo>
                    <a:pt x="32" y="19"/>
                    <a:pt x="16" y="1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" name="Freeform 722"/>
            <p:cNvSpPr>
              <a:spLocks noEditPoints="1"/>
            </p:cNvSpPr>
            <p:nvPr/>
          </p:nvSpPr>
          <p:spPr bwMode="auto">
            <a:xfrm>
              <a:off x="6075405" y="1801391"/>
              <a:ext cx="1390649" cy="593724"/>
            </a:xfrm>
            <a:custGeom>
              <a:avLst/>
              <a:gdLst>
                <a:gd name="T0" fmla="*/ 2147483647 w 187"/>
                <a:gd name="T1" fmla="*/ 2147483647 h 80"/>
                <a:gd name="T2" fmla="*/ 2147483647 w 187"/>
                <a:gd name="T3" fmla="*/ 2147483647 h 80"/>
                <a:gd name="T4" fmla="*/ 2147483647 w 187"/>
                <a:gd name="T5" fmla="*/ 2147483647 h 80"/>
                <a:gd name="T6" fmla="*/ 2147483647 w 187"/>
                <a:gd name="T7" fmla="*/ 2147483647 h 80"/>
                <a:gd name="T8" fmla="*/ 2147483647 w 187"/>
                <a:gd name="T9" fmla="*/ 2147483647 h 80"/>
                <a:gd name="T10" fmla="*/ 2147483647 w 187"/>
                <a:gd name="T11" fmla="*/ 2147483647 h 80"/>
                <a:gd name="T12" fmla="*/ 2147483647 w 187"/>
                <a:gd name="T13" fmla="*/ 2147483647 h 80"/>
                <a:gd name="T14" fmla="*/ 2147483647 w 187"/>
                <a:gd name="T15" fmla="*/ 2147483647 h 80"/>
                <a:gd name="T16" fmla="*/ 2147483647 w 187"/>
                <a:gd name="T17" fmla="*/ 2147483647 h 80"/>
                <a:gd name="T18" fmla="*/ 2147483647 w 187"/>
                <a:gd name="T19" fmla="*/ 2147483647 h 80"/>
                <a:gd name="T20" fmla="*/ 2147483647 w 187"/>
                <a:gd name="T21" fmla="*/ 2147483647 h 80"/>
                <a:gd name="T22" fmla="*/ 2147483647 w 187"/>
                <a:gd name="T23" fmla="*/ 0 h 80"/>
                <a:gd name="T24" fmla="*/ 2147483647 w 187"/>
                <a:gd name="T25" fmla="*/ 2147483647 h 80"/>
                <a:gd name="T26" fmla="*/ 2147483647 w 187"/>
                <a:gd name="T27" fmla="*/ 2147483647 h 80"/>
                <a:gd name="T28" fmla="*/ 2147483647 w 187"/>
                <a:gd name="T29" fmla="*/ 2147483647 h 80"/>
                <a:gd name="T30" fmla="*/ 2147483647 w 187"/>
                <a:gd name="T31" fmla="*/ 2147483647 h 80"/>
                <a:gd name="T32" fmla="*/ 2147483647 w 187"/>
                <a:gd name="T33" fmla="*/ 2147483647 h 80"/>
                <a:gd name="T34" fmla="*/ 2147483647 w 187"/>
                <a:gd name="T35" fmla="*/ 2147483647 h 80"/>
                <a:gd name="T36" fmla="*/ 2147483647 w 187"/>
                <a:gd name="T37" fmla="*/ 2147483647 h 80"/>
                <a:gd name="T38" fmla="*/ 2147483647 w 187"/>
                <a:gd name="T39" fmla="*/ 2147483647 h 80"/>
                <a:gd name="T40" fmla="*/ 2147483647 w 187"/>
                <a:gd name="T41" fmla="*/ 2147483647 h 80"/>
                <a:gd name="T42" fmla="*/ 2147483647 w 187"/>
                <a:gd name="T43" fmla="*/ 2147483647 h 80"/>
                <a:gd name="T44" fmla="*/ 2147483647 w 187"/>
                <a:gd name="T45" fmla="*/ 2147483647 h 80"/>
                <a:gd name="T46" fmla="*/ 2147483647 w 187"/>
                <a:gd name="T47" fmla="*/ 2147483647 h 80"/>
                <a:gd name="T48" fmla="*/ 2147483647 w 187"/>
                <a:gd name="T49" fmla="*/ 2147483647 h 80"/>
                <a:gd name="T50" fmla="*/ 2147483647 w 187"/>
                <a:gd name="T51" fmla="*/ 2147483647 h 80"/>
                <a:gd name="T52" fmla="*/ 2147483647 w 187"/>
                <a:gd name="T53" fmla="*/ 2147483647 h 80"/>
                <a:gd name="T54" fmla="*/ 2147483647 w 187"/>
                <a:gd name="T55" fmla="*/ 2147483647 h 80"/>
                <a:gd name="T56" fmla="*/ 2147483647 w 187"/>
                <a:gd name="T57" fmla="*/ 2147483647 h 80"/>
                <a:gd name="T58" fmla="*/ 2147483647 w 187"/>
                <a:gd name="T59" fmla="*/ 2147483647 h 80"/>
                <a:gd name="T60" fmla="*/ 2147483647 w 187"/>
                <a:gd name="T61" fmla="*/ 2147483647 h 80"/>
                <a:gd name="T62" fmla="*/ 2147483647 w 187"/>
                <a:gd name="T63" fmla="*/ 2147483647 h 80"/>
                <a:gd name="T64" fmla="*/ 2147483647 w 187"/>
                <a:gd name="T65" fmla="*/ 2147483647 h 80"/>
                <a:gd name="T66" fmla="*/ 2147483647 w 187"/>
                <a:gd name="T67" fmla="*/ 2147483647 h 80"/>
                <a:gd name="T68" fmla="*/ 2147483647 w 187"/>
                <a:gd name="T69" fmla="*/ 2147483647 h 80"/>
                <a:gd name="T70" fmla="*/ 2147483647 w 187"/>
                <a:gd name="T71" fmla="*/ 2147483647 h 80"/>
                <a:gd name="T72" fmla="*/ 2147483647 w 187"/>
                <a:gd name="T73" fmla="*/ 2147483647 h 80"/>
                <a:gd name="T74" fmla="*/ 2147483647 w 187"/>
                <a:gd name="T75" fmla="*/ 2147483647 h 80"/>
                <a:gd name="T76" fmla="*/ 2147483647 w 187"/>
                <a:gd name="T77" fmla="*/ 2147483647 h 80"/>
                <a:gd name="T78" fmla="*/ 2147483647 w 187"/>
                <a:gd name="T79" fmla="*/ 2147483647 h 80"/>
                <a:gd name="T80" fmla="*/ 2147483647 w 187"/>
                <a:gd name="T81" fmla="*/ 2147483647 h 80"/>
                <a:gd name="T82" fmla="*/ 2147483647 w 187"/>
                <a:gd name="T83" fmla="*/ 2147483647 h 80"/>
                <a:gd name="T84" fmla="*/ 2147483647 w 187"/>
                <a:gd name="T85" fmla="*/ 2147483647 h 80"/>
                <a:gd name="T86" fmla="*/ 2147483647 w 187"/>
                <a:gd name="T87" fmla="*/ 2147483647 h 80"/>
                <a:gd name="T88" fmla="*/ 2147483647 w 187"/>
                <a:gd name="T89" fmla="*/ 2147483647 h 80"/>
                <a:gd name="T90" fmla="*/ 2147483647 w 187"/>
                <a:gd name="T91" fmla="*/ 2147483647 h 80"/>
                <a:gd name="T92" fmla="*/ 2147483647 w 187"/>
                <a:gd name="T93" fmla="*/ 2147483647 h 80"/>
                <a:gd name="T94" fmla="*/ 2147483647 w 187"/>
                <a:gd name="T95" fmla="*/ 2147483647 h 80"/>
                <a:gd name="T96" fmla="*/ 2147483647 w 187"/>
                <a:gd name="T97" fmla="*/ 2147483647 h 80"/>
                <a:gd name="T98" fmla="*/ 2147483647 w 187"/>
                <a:gd name="T99" fmla="*/ 2147483647 h 80"/>
                <a:gd name="T100" fmla="*/ 2147483647 w 187"/>
                <a:gd name="T101" fmla="*/ 2147483647 h 80"/>
                <a:gd name="T102" fmla="*/ 2147483647 w 187"/>
                <a:gd name="T103" fmla="*/ 2147483647 h 80"/>
                <a:gd name="T104" fmla="*/ 2147483647 w 187"/>
                <a:gd name="T105" fmla="*/ 2147483647 h 80"/>
                <a:gd name="T106" fmla="*/ 2147483647 w 187"/>
                <a:gd name="T107" fmla="*/ 2147483647 h 80"/>
                <a:gd name="T108" fmla="*/ 2147483647 w 187"/>
                <a:gd name="T109" fmla="*/ 2147483647 h 80"/>
                <a:gd name="T110" fmla="*/ 2147483647 w 187"/>
                <a:gd name="T111" fmla="*/ 2147483647 h 80"/>
                <a:gd name="T112" fmla="*/ 2147483647 w 187"/>
                <a:gd name="T113" fmla="*/ 2147483647 h 80"/>
                <a:gd name="T114" fmla="*/ 2147483647 w 187"/>
                <a:gd name="T115" fmla="*/ 2147483647 h 80"/>
                <a:gd name="T116" fmla="*/ 2147483647 w 187"/>
                <a:gd name="T117" fmla="*/ 2147483647 h 80"/>
                <a:gd name="T118" fmla="*/ 2147483647 w 187"/>
                <a:gd name="T119" fmla="*/ 2147483647 h 80"/>
                <a:gd name="T120" fmla="*/ 2147483647 w 187"/>
                <a:gd name="T121" fmla="*/ 2147483647 h 80"/>
                <a:gd name="T122" fmla="*/ 2147483647 w 187"/>
                <a:gd name="T123" fmla="*/ 2147483647 h 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87" h="80">
                  <a:moveTo>
                    <a:pt x="123" y="80"/>
                  </a:moveTo>
                  <a:cubicBezTo>
                    <a:pt x="122" y="80"/>
                    <a:pt x="122" y="80"/>
                    <a:pt x="122" y="80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2" y="77"/>
                    <a:pt x="123" y="76"/>
                    <a:pt x="124" y="75"/>
                  </a:cubicBezTo>
                  <a:cubicBezTo>
                    <a:pt x="124" y="75"/>
                    <a:pt x="124" y="74"/>
                    <a:pt x="124" y="74"/>
                  </a:cubicBezTo>
                  <a:cubicBezTo>
                    <a:pt x="124" y="73"/>
                    <a:pt x="125" y="72"/>
                    <a:pt x="125" y="72"/>
                  </a:cubicBezTo>
                  <a:cubicBezTo>
                    <a:pt x="125" y="71"/>
                    <a:pt x="125" y="70"/>
                    <a:pt x="125" y="69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7" y="69"/>
                    <a:pt x="127" y="70"/>
                    <a:pt x="127" y="71"/>
                  </a:cubicBezTo>
                  <a:cubicBezTo>
                    <a:pt x="128" y="70"/>
                    <a:pt x="128" y="70"/>
                    <a:pt x="128" y="71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70"/>
                    <a:pt x="128" y="70"/>
                    <a:pt x="128" y="69"/>
                  </a:cubicBezTo>
                  <a:cubicBezTo>
                    <a:pt x="128" y="68"/>
                    <a:pt x="127" y="68"/>
                    <a:pt x="126" y="68"/>
                  </a:cubicBezTo>
                  <a:cubicBezTo>
                    <a:pt x="126" y="67"/>
                    <a:pt x="125" y="67"/>
                    <a:pt x="125" y="67"/>
                  </a:cubicBezTo>
                  <a:cubicBezTo>
                    <a:pt x="123" y="67"/>
                    <a:pt x="120" y="67"/>
                    <a:pt x="119" y="66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8" y="64"/>
                    <a:pt x="118" y="64"/>
                    <a:pt x="118" y="63"/>
                  </a:cubicBezTo>
                  <a:cubicBezTo>
                    <a:pt x="117" y="62"/>
                    <a:pt x="117" y="62"/>
                    <a:pt x="117" y="61"/>
                  </a:cubicBezTo>
                  <a:cubicBezTo>
                    <a:pt x="116" y="61"/>
                    <a:pt x="115" y="60"/>
                    <a:pt x="115" y="59"/>
                  </a:cubicBezTo>
                  <a:cubicBezTo>
                    <a:pt x="114" y="58"/>
                    <a:pt x="114" y="58"/>
                    <a:pt x="113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9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58"/>
                    <a:pt x="111" y="57"/>
                    <a:pt x="111" y="57"/>
                  </a:cubicBezTo>
                  <a:cubicBezTo>
                    <a:pt x="111" y="57"/>
                    <a:pt x="110" y="58"/>
                    <a:pt x="110" y="59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59"/>
                    <a:pt x="109" y="59"/>
                    <a:pt x="109" y="59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60"/>
                    <a:pt x="106" y="61"/>
                    <a:pt x="105" y="61"/>
                  </a:cubicBezTo>
                  <a:cubicBezTo>
                    <a:pt x="104" y="61"/>
                    <a:pt x="102" y="60"/>
                    <a:pt x="101" y="60"/>
                  </a:cubicBezTo>
                  <a:cubicBezTo>
                    <a:pt x="100" y="59"/>
                    <a:pt x="99" y="58"/>
                    <a:pt x="97" y="58"/>
                  </a:cubicBezTo>
                  <a:cubicBezTo>
                    <a:pt x="95" y="58"/>
                    <a:pt x="95" y="58"/>
                    <a:pt x="94" y="57"/>
                  </a:cubicBezTo>
                  <a:cubicBezTo>
                    <a:pt x="94" y="57"/>
                    <a:pt x="92" y="58"/>
                    <a:pt x="90" y="58"/>
                  </a:cubicBezTo>
                  <a:cubicBezTo>
                    <a:pt x="89" y="58"/>
                    <a:pt x="87" y="57"/>
                    <a:pt x="86" y="57"/>
                  </a:cubicBezTo>
                  <a:cubicBezTo>
                    <a:pt x="86" y="57"/>
                    <a:pt x="85" y="57"/>
                    <a:pt x="85" y="57"/>
                  </a:cubicBezTo>
                  <a:cubicBezTo>
                    <a:pt x="77" y="57"/>
                    <a:pt x="70" y="57"/>
                    <a:pt x="63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8" y="57"/>
                    <a:pt x="37" y="57"/>
                  </a:cubicBezTo>
                  <a:cubicBezTo>
                    <a:pt x="36" y="57"/>
                    <a:pt x="35" y="58"/>
                    <a:pt x="33" y="58"/>
                  </a:cubicBezTo>
                  <a:cubicBezTo>
                    <a:pt x="31" y="58"/>
                    <a:pt x="30" y="57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5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4"/>
                    <a:pt x="27" y="54"/>
                  </a:cubicBezTo>
                  <a:cubicBezTo>
                    <a:pt x="27" y="54"/>
                    <a:pt x="26" y="54"/>
                    <a:pt x="25" y="53"/>
                  </a:cubicBezTo>
                  <a:cubicBezTo>
                    <a:pt x="25" y="53"/>
                    <a:pt x="25" y="52"/>
                    <a:pt x="25" y="52"/>
                  </a:cubicBezTo>
                  <a:cubicBezTo>
                    <a:pt x="24" y="52"/>
                    <a:pt x="23" y="52"/>
                    <a:pt x="22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0" y="51"/>
                    <a:pt x="19" y="50"/>
                    <a:pt x="18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ubicBezTo>
                    <a:pt x="15" y="43"/>
                    <a:pt x="15" y="41"/>
                    <a:pt x="15" y="40"/>
                  </a:cubicBezTo>
                  <a:cubicBezTo>
                    <a:pt x="14" y="40"/>
                    <a:pt x="14" y="40"/>
                    <a:pt x="13" y="39"/>
                  </a:cubicBezTo>
                  <a:cubicBezTo>
                    <a:pt x="13" y="39"/>
                    <a:pt x="13" y="38"/>
                    <a:pt x="13" y="37"/>
                  </a:cubicBezTo>
                  <a:cubicBezTo>
                    <a:pt x="13" y="37"/>
                    <a:pt x="13" y="37"/>
                    <a:pt x="12" y="37"/>
                  </a:cubicBezTo>
                  <a:cubicBezTo>
                    <a:pt x="12" y="37"/>
                    <a:pt x="12" y="36"/>
                    <a:pt x="12" y="36"/>
                  </a:cubicBezTo>
                  <a:cubicBezTo>
                    <a:pt x="12" y="35"/>
                    <a:pt x="12" y="35"/>
                    <a:pt x="13" y="35"/>
                  </a:cubicBezTo>
                  <a:cubicBezTo>
                    <a:pt x="13" y="34"/>
                    <a:pt x="13" y="34"/>
                    <a:pt x="13" y="33"/>
                  </a:cubicBezTo>
                  <a:cubicBezTo>
                    <a:pt x="13" y="32"/>
                    <a:pt x="13" y="31"/>
                    <a:pt x="13" y="30"/>
                  </a:cubicBezTo>
                  <a:cubicBezTo>
                    <a:pt x="12" y="30"/>
                    <a:pt x="11" y="29"/>
                    <a:pt x="11" y="29"/>
                  </a:cubicBezTo>
                  <a:cubicBezTo>
                    <a:pt x="10" y="29"/>
                    <a:pt x="9" y="28"/>
                    <a:pt x="8" y="28"/>
                  </a:cubicBezTo>
                  <a:cubicBezTo>
                    <a:pt x="7" y="27"/>
                    <a:pt x="7" y="25"/>
                    <a:pt x="6" y="23"/>
                  </a:cubicBezTo>
                  <a:cubicBezTo>
                    <a:pt x="5" y="21"/>
                    <a:pt x="5" y="19"/>
                    <a:pt x="3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7" y="17"/>
                    <a:pt x="30" y="17"/>
                    <a:pt x="44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9" y="17"/>
                    <a:pt x="76" y="17"/>
                    <a:pt x="83" y="17"/>
                  </a:cubicBezTo>
                  <a:cubicBezTo>
                    <a:pt x="83" y="17"/>
                    <a:pt x="84" y="17"/>
                    <a:pt x="85" y="17"/>
                  </a:cubicBezTo>
                  <a:cubicBezTo>
                    <a:pt x="86" y="17"/>
                    <a:pt x="88" y="17"/>
                    <a:pt x="90" y="17"/>
                  </a:cubicBezTo>
                  <a:cubicBezTo>
                    <a:pt x="93" y="17"/>
                    <a:pt x="95" y="17"/>
                    <a:pt x="96" y="18"/>
                  </a:cubicBezTo>
                  <a:cubicBezTo>
                    <a:pt x="96" y="17"/>
                    <a:pt x="97" y="17"/>
                    <a:pt x="98" y="18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9" y="18"/>
                    <a:pt x="99" y="19"/>
                    <a:pt x="100" y="20"/>
                  </a:cubicBezTo>
                  <a:cubicBezTo>
                    <a:pt x="100" y="20"/>
                    <a:pt x="100" y="21"/>
                    <a:pt x="100" y="21"/>
                  </a:cubicBezTo>
                  <a:cubicBezTo>
                    <a:pt x="100" y="21"/>
                    <a:pt x="100" y="21"/>
                    <a:pt x="100" y="22"/>
                  </a:cubicBezTo>
                  <a:cubicBezTo>
                    <a:pt x="101" y="22"/>
                    <a:pt x="101" y="24"/>
                    <a:pt x="101" y="25"/>
                  </a:cubicBezTo>
                  <a:cubicBezTo>
                    <a:pt x="102" y="24"/>
                    <a:pt x="103" y="24"/>
                    <a:pt x="105" y="25"/>
                  </a:cubicBezTo>
                  <a:cubicBezTo>
                    <a:pt x="107" y="25"/>
                    <a:pt x="108" y="26"/>
                    <a:pt x="110" y="27"/>
                  </a:cubicBezTo>
                  <a:cubicBezTo>
                    <a:pt x="111" y="28"/>
                    <a:pt x="112" y="28"/>
                    <a:pt x="112" y="29"/>
                  </a:cubicBezTo>
                  <a:cubicBezTo>
                    <a:pt x="112" y="30"/>
                    <a:pt x="113" y="30"/>
                    <a:pt x="114" y="30"/>
                  </a:cubicBezTo>
                  <a:cubicBezTo>
                    <a:pt x="115" y="31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2"/>
                    <a:pt x="118" y="32"/>
                    <a:pt x="119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1" y="33"/>
                    <a:pt x="121" y="33"/>
                    <a:pt x="122" y="33"/>
                  </a:cubicBezTo>
                  <a:cubicBezTo>
                    <a:pt x="123" y="33"/>
                    <a:pt x="123" y="33"/>
                    <a:pt x="124" y="33"/>
                  </a:cubicBezTo>
                  <a:cubicBezTo>
                    <a:pt x="124" y="34"/>
                    <a:pt x="124" y="34"/>
                    <a:pt x="124" y="35"/>
                  </a:cubicBezTo>
                  <a:cubicBezTo>
                    <a:pt x="124" y="39"/>
                    <a:pt x="124" y="41"/>
                    <a:pt x="126" y="44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7" y="45"/>
                    <a:pt x="128" y="46"/>
                    <a:pt x="128" y="47"/>
                  </a:cubicBezTo>
                  <a:cubicBezTo>
                    <a:pt x="128" y="47"/>
                    <a:pt x="128" y="47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29" y="48"/>
                    <a:pt x="129" y="48"/>
                    <a:pt x="130" y="47"/>
                  </a:cubicBezTo>
                  <a:cubicBezTo>
                    <a:pt x="130" y="47"/>
                    <a:pt x="131" y="47"/>
                    <a:pt x="131" y="47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47"/>
                    <a:pt x="131" y="46"/>
                    <a:pt x="131" y="46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1" y="44"/>
                    <a:pt x="131" y="42"/>
                    <a:pt x="131" y="41"/>
                  </a:cubicBezTo>
                  <a:cubicBezTo>
                    <a:pt x="131" y="41"/>
                    <a:pt x="131" y="41"/>
                    <a:pt x="131" y="40"/>
                  </a:cubicBezTo>
                  <a:cubicBezTo>
                    <a:pt x="131" y="40"/>
                    <a:pt x="130" y="37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1" y="35"/>
                    <a:pt x="131" y="34"/>
                  </a:cubicBezTo>
                  <a:cubicBezTo>
                    <a:pt x="132" y="34"/>
                    <a:pt x="134" y="33"/>
                    <a:pt x="134" y="32"/>
                  </a:cubicBezTo>
                  <a:cubicBezTo>
                    <a:pt x="134" y="32"/>
                    <a:pt x="135" y="32"/>
                    <a:pt x="135" y="31"/>
                  </a:cubicBezTo>
                  <a:cubicBezTo>
                    <a:pt x="135" y="30"/>
                    <a:pt x="136" y="30"/>
                    <a:pt x="136" y="29"/>
                  </a:cubicBezTo>
                  <a:cubicBezTo>
                    <a:pt x="136" y="29"/>
                    <a:pt x="136" y="29"/>
                    <a:pt x="136" y="29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5"/>
                    <a:pt x="135" y="21"/>
                    <a:pt x="134" y="20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2" y="19"/>
                    <a:pt x="131" y="18"/>
                    <a:pt x="131" y="17"/>
                  </a:cubicBezTo>
                  <a:cubicBezTo>
                    <a:pt x="131" y="17"/>
                    <a:pt x="131" y="16"/>
                    <a:pt x="132" y="16"/>
                  </a:cubicBezTo>
                  <a:cubicBezTo>
                    <a:pt x="132" y="16"/>
                    <a:pt x="132" y="16"/>
                    <a:pt x="133" y="16"/>
                  </a:cubicBezTo>
                  <a:cubicBezTo>
                    <a:pt x="134" y="15"/>
                    <a:pt x="134" y="15"/>
                    <a:pt x="134" y="14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12"/>
                    <a:pt x="134" y="11"/>
                    <a:pt x="134" y="11"/>
                  </a:cubicBezTo>
                  <a:cubicBezTo>
                    <a:pt x="134" y="10"/>
                    <a:pt x="134" y="10"/>
                    <a:pt x="134" y="9"/>
                  </a:cubicBezTo>
                  <a:cubicBezTo>
                    <a:pt x="134" y="9"/>
                    <a:pt x="133" y="9"/>
                    <a:pt x="133" y="9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8"/>
                    <a:pt x="133" y="8"/>
                    <a:pt x="133" y="8"/>
                  </a:cubicBezTo>
                  <a:cubicBezTo>
                    <a:pt x="133" y="7"/>
                    <a:pt x="134" y="6"/>
                    <a:pt x="134" y="5"/>
                  </a:cubicBezTo>
                  <a:cubicBezTo>
                    <a:pt x="133" y="5"/>
                    <a:pt x="133" y="4"/>
                    <a:pt x="133" y="4"/>
                  </a:cubicBezTo>
                  <a:cubicBezTo>
                    <a:pt x="132" y="3"/>
                    <a:pt x="133" y="1"/>
                    <a:pt x="134" y="0"/>
                  </a:cubicBezTo>
                  <a:cubicBezTo>
                    <a:pt x="134" y="0"/>
                    <a:pt x="135" y="0"/>
                    <a:pt x="135" y="0"/>
                  </a:cubicBezTo>
                  <a:cubicBezTo>
                    <a:pt x="136" y="0"/>
                    <a:pt x="137" y="0"/>
                    <a:pt x="138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40" y="1"/>
                    <a:pt x="141" y="1"/>
                    <a:pt x="141" y="1"/>
                  </a:cubicBezTo>
                  <a:cubicBezTo>
                    <a:pt x="142" y="0"/>
                    <a:pt x="142" y="0"/>
                    <a:pt x="143" y="0"/>
                  </a:cubicBezTo>
                  <a:cubicBezTo>
                    <a:pt x="145" y="0"/>
                    <a:pt x="146" y="1"/>
                    <a:pt x="146" y="2"/>
                  </a:cubicBezTo>
                  <a:cubicBezTo>
                    <a:pt x="147" y="2"/>
                    <a:pt x="147" y="2"/>
                    <a:pt x="147" y="3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8" y="3"/>
                    <a:pt x="148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50" y="6"/>
                    <a:pt x="150" y="7"/>
                  </a:cubicBezTo>
                  <a:cubicBezTo>
                    <a:pt x="151" y="7"/>
                    <a:pt x="152" y="7"/>
                    <a:pt x="152" y="8"/>
                  </a:cubicBezTo>
                  <a:cubicBezTo>
                    <a:pt x="152" y="8"/>
                    <a:pt x="152" y="8"/>
                    <a:pt x="152" y="7"/>
                  </a:cubicBezTo>
                  <a:cubicBezTo>
                    <a:pt x="152" y="7"/>
                    <a:pt x="153" y="7"/>
                    <a:pt x="153" y="7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8"/>
                    <a:pt x="154" y="9"/>
                    <a:pt x="154" y="10"/>
                  </a:cubicBezTo>
                  <a:cubicBezTo>
                    <a:pt x="154" y="10"/>
                    <a:pt x="154" y="11"/>
                    <a:pt x="154" y="12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54" y="13"/>
                    <a:pt x="154" y="13"/>
                    <a:pt x="153" y="13"/>
                  </a:cubicBezTo>
                  <a:cubicBezTo>
                    <a:pt x="154" y="13"/>
                    <a:pt x="154" y="13"/>
                    <a:pt x="154" y="14"/>
                  </a:cubicBezTo>
                  <a:cubicBezTo>
                    <a:pt x="154" y="14"/>
                    <a:pt x="154" y="15"/>
                    <a:pt x="154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4" y="16"/>
                    <a:pt x="154" y="16"/>
                  </a:cubicBezTo>
                  <a:cubicBezTo>
                    <a:pt x="154" y="16"/>
                    <a:pt x="155" y="17"/>
                    <a:pt x="155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6" y="17"/>
                    <a:pt x="156" y="17"/>
                    <a:pt x="156" y="18"/>
                  </a:cubicBezTo>
                  <a:cubicBezTo>
                    <a:pt x="157" y="18"/>
                    <a:pt x="157" y="18"/>
                    <a:pt x="157" y="18"/>
                  </a:cubicBezTo>
                  <a:cubicBezTo>
                    <a:pt x="157" y="18"/>
                    <a:pt x="157" y="18"/>
                    <a:pt x="157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8" y="20"/>
                    <a:pt x="158" y="20"/>
                    <a:pt x="158" y="20"/>
                  </a:cubicBezTo>
                  <a:cubicBezTo>
                    <a:pt x="158" y="20"/>
                    <a:pt x="158" y="20"/>
                    <a:pt x="158" y="20"/>
                  </a:cubicBezTo>
                  <a:cubicBezTo>
                    <a:pt x="159" y="19"/>
                    <a:pt x="160" y="19"/>
                    <a:pt x="160" y="18"/>
                  </a:cubicBezTo>
                  <a:cubicBezTo>
                    <a:pt x="160" y="17"/>
                    <a:pt x="160" y="17"/>
                    <a:pt x="160" y="17"/>
                  </a:cubicBezTo>
                  <a:cubicBezTo>
                    <a:pt x="160" y="17"/>
                    <a:pt x="160" y="17"/>
                    <a:pt x="160" y="17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2" y="16"/>
                    <a:pt x="162" y="16"/>
                    <a:pt x="162" y="15"/>
                  </a:cubicBezTo>
                  <a:cubicBezTo>
                    <a:pt x="162" y="15"/>
                    <a:pt x="162" y="15"/>
                    <a:pt x="163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2" y="14"/>
                    <a:pt x="162" y="14"/>
                    <a:pt x="162" y="13"/>
                  </a:cubicBezTo>
                  <a:cubicBezTo>
                    <a:pt x="163" y="12"/>
                    <a:pt x="164" y="11"/>
                    <a:pt x="165" y="11"/>
                  </a:cubicBezTo>
                  <a:cubicBezTo>
                    <a:pt x="165" y="11"/>
                    <a:pt x="166" y="11"/>
                    <a:pt x="166" y="11"/>
                  </a:cubicBezTo>
                  <a:cubicBezTo>
                    <a:pt x="166" y="12"/>
                    <a:pt x="166" y="12"/>
                    <a:pt x="166" y="13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6" y="14"/>
                    <a:pt x="167" y="14"/>
                    <a:pt x="167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7" y="15"/>
                    <a:pt x="167" y="15"/>
                    <a:pt x="167" y="15"/>
                  </a:cubicBezTo>
                  <a:cubicBezTo>
                    <a:pt x="167" y="15"/>
                    <a:pt x="167" y="15"/>
                    <a:pt x="167" y="15"/>
                  </a:cubicBezTo>
                  <a:cubicBezTo>
                    <a:pt x="167" y="15"/>
                    <a:pt x="167" y="15"/>
                    <a:pt x="167" y="15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7"/>
                    <a:pt x="169" y="18"/>
                    <a:pt x="169" y="18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0" y="19"/>
                    <a:pt x="170" y="19"/>
                    <a:pt x="170" y="19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1"/>
                    <a:pt x="170" y="21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71" y="22"/>
                    <a:pt x="172" y="22"/>
                    <a:pt x="172" y="23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73" y="25"/>
                    <a:pt x="173" y="27"/>
                    <a:pt x="172" y="27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3" y="28"/>
                    <a:pt x="173" y="29"/>
                    <a:pt x="173" y="29"/>
                  </a:cubicBezTo>
                  <a:cubicBezTo>
                    <a:pt x="173" y="30"/>
                    <a:pt x="173" y="30"/>
                    <a:pt x="174" y="30"/>
                  </a:cubicBezTo>
                  <a:cubicBezTo>
                    <a:pt x="175" y="30"/>
                    <a:pt x="175" y="31"/>
                    <a:pt x="176" y="31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2"/>
                    <a:pt x="177" y="32"/>
                    <a:pt x="177" y="33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78" y="34"/>
                    <a:pt x="179" y="34"/>
                    <a:pt x="179" y="34"/>
                  </a:cubicBezTo>
                  <a:cubicBezTo>
                    <a:pt x="179" y="34"/>
                    <a:pt x="180" y="34"/>
                    <a:pt x="180" y="34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34"/>
                    <a:pt x="182" y="35"/>
                    <a:pt x="182" y="35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81" y="36"/>
                    <a:pt x="181" y="37"/>
                    <a:pt x="181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3" y="38"/>
                    <a:pt x="184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6" y="41"/>
                    <a:pt x="186" y="41"/>
                  </a:cubicBezTo>
                  <a:cubicBezTo>
                    <a:pt x="186" y="42"/>
                    <a:pt x="186" y="42"/>
                    <a:pt x="186" y="42"/>
                  </a:cubicBezTo>
                  <a:cubicBezTo>
                    <a:pt x="186" y="42"/>
                    <a:pt x="186" y="42"/>
                    <a:pt x="186" y="42"/>
                  </a:cubicBezTo>
                  <a:cubicBezTo>
                    <a:pt x="186" y="42"/>
                    <a:pt x="186" y="42"/>
                    <a:pt x="186" y="43"/>
                  </a:cubicBezTo>
                  <a:cubicBezTo>
                    <a:pt x="186" y="43"/>
                    <a:pt x="186" y="43"/>
                    <a:pt x="186" y="43"/>
                  </a:cubicBezTo>
                  <a:cubicBezTo>
                    <a:pt x="187" y="45"/>
                    <a:pt x="187" y="45"/>
                    <a:pt x="187" y="45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86" y="47"/>
                    <a:pt x="180" y="49"/>
                    <a:pt x="180" y="49"/>
                  </a:cubicBezTo>
                  <a:cubicBezTo>
                    <a:pt x="179" y="49"/>
                    <a:pt x="178" y="50"/>
                    <a:pt x="178" y="50"/>
                  </a:cubicBezTo>
                  <a:cubicBezTo>
                    <a:pt x="177" y="52"/>
                    <a:pt x="176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3" y="53"/>
                    <a:pt x="172" y="53"/>
                    <a:pt x="170" y="53"/>
                  </a:cubicBezTo>
                  <a:cubicBezTo>
                    <a:pt x="169" y="53"/>
                    <a:pt x="168" y="53"/>
                    <a:pt x="166" y="52"/>
                  </a:cubicBezTo>
                  <a:cubicBezTo>
                    <a:pt x="165" y="52"/>
                    <a:pt x="165" y="52"/>
                    <a:pt x="164" y="52"/>
                  </a:cubicBezTo>
                  <a:cubicBezTo>
                    <a:pt x="162" y="52"/>
                    <a:pt x="161" y="53"/>
                    <a:pt x="160" y="53"/>
                  </a:cubicBezTo>
                  <a:cubicBezTo>
                    <a:pt x="160" y="54"/>
                    <a:pt x="160" y="54"/>
                    <a:pt x="160" y="54"/>
                  </a:cubicBezTo>
                  <a:cubicBezTo>
                    <a:pt x="160" y="55"/>
                    <a:pt x="159" y="55"/>
                    <a:pt x="159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60" y="55"/>
                    <a:pt x="160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2" y="55"/>
                    <a:pt x="162" y="55"/>
                    <a:pt x="163" y="55"/>
                  </a:cubicBezTo>
                  <a:cubicBezTo>
                    <a:pt x="164" y="55"/>
                    <a:pt x="165" y="55"/>
                    <a:pt x="166" y="56"/>
                  </a:cubicBezTo>
                  <a:cubicBezTo>
                    <a:pt x="166" y="57"/>
                    <a:pt x="166" y="57"/>
                    <a:pt x="166" y="58"/>
                  </a:cubicBezTo>
                  <a:cubicBezTo>
                    <a:pt x="166" y="59"/>
                    <a:pt x="165" y="60"/>
                    <a:pt x="164" y="60"/>
                  </a:cubicBezTo>
                  <a:cubicBezTo>
                    <a:pt x="165" y="61"/>
                    <a:pt x="165" y="62"/>
                    <a:pt x="164" y="63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65" y="63"/>
                    <a:pt x="165" y="64"/>
                    <a:pt x="165" y="64"/>
                  </a:cubicBezTo>
                  <a:cubicBezTo>
                    <a:pt x="166" y="65"/>
                    <a:pt x="166" y="66"/>
                    <a:pt x="167" y="66"/>
                  </a:cubicBezTo>
                  <a:cubicBezTo>
                    <a:pt x="168" y="66"/>
                    <a:pt x="168" y="66"/>
                    <a:pt x="168" y="66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69" y="67"/>
                    <a:pt x="170" y="67"/>
                    <a:pt x="171" y="67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8"/>
                    <a:pt x="173" y="68"/>
                  </a:cubicBezTo>
                  <a:cubicBezTo>
                    <a:pt x="173" y="68"/>
                    <a:pt x="173" y="68"/>
                    <a:pt x="174" y="69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3" y="70"/>
                    <a:pt x="173" y="70"/>
                    <a:pt x="172" y="70"/>
                  </a:cubicBezTo>
                  <a:cubicBezTo>
                    <a:pt x="171" y="70"/>
                    <a:pt x="168" y="71"/>
                    <a:pt x="168" y="72"/>
                  </a:cubicBezTo>
                  <a:cubicBezTo>
                    <a:pt x="168" y="73"/>
                    <a:pt x="168" y="73"/>
                    <a:pt x="168" y="73"/>
                  </a:cubicBezTo>
                  <a:cubicBezTo>
                    <a:pt x="167" y="72"/>
                    <a:pt x="167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ubicBezTo>
                    <a:pt x="166" y="72"/>
                    <a:pt x="166" y="73"/>
                    <a:pt x="165" y="73"/>
                  </a:cubicBezTo>
                  <a:cubicBezTo>
                    <a:pt x="165" y="74"/>
                    <a:pt x="164" y="75"/>
                    <a:pt x="163" y="75"/>
                  </a:cubicBezTo>
                  <a:cubicBezTo>
                    <a:pt x="162" y="75"/>
                    <a:pt x="162" y="75"/>
                    <a:pt x="161" y="74"/>
                  </a:cubicBezTo>
                  <a:cubicBezTo>
                    <a:pt x="161" y="74"/>
                    <a:pt x="161" y="73"/>
                    <a:pt x="161" y="72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163" y="69"/>
                    <a:pt x="163" y="70"/>
                    <a:pt x="162" y="70"/>
                  </a:cubicBezTo>
                  <a:cubicBezTo>
                    <a:pt x="161" y="70"/>
                    <a:pt x="161" y="70"/>
                    <a:pt x="161" y="70"/>
                  </a:cubicBezTo>
                  <a:cubicBezTo>
                    <a:pt x="160" y="70"/>
                    <a:pt x="159" y="70"/>
                    <a:pt x="159" y="70"/>
                  </a:cubicBezTo>
                  <a:cubicBezTo>
                    <a:pt x="158" y="70"/>
                    <a:pt x="158" y="69"/>
                    <a:pt x="158" y="69"/>
                  </a:cubicBezTo>
                  <a:cubicBezTo>
                    <a:pt x="158" y="69"/>
                    <a:pt x="158" y="69"/>
                    <a:pt x="158" y="68"/>
                  </a:cubicBezTo>
                  <a:cubicBezTo>
                    <a:pt x="157" y="68"/>
                    <a:pt x="157" y="67"/>
                    <a:pt x="157" y="65"/>
                  </a:cubicBezTo>
                  <a:cubicBezTo>
                    <a:pt x="157" y="65"/>
                    <a:pt x="157" y="64"/>
                    <a:pt x="157" y="64"/>
                  </a:cubicBezTo>
                  <a:cubicBezTo>
                    <a:pt x="157" y="63"/>
                    <a:pt x="156" y="63"/>
                    <a:pt x="156" y="63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5" y="63"/>
                    <a:pt x="154" y="63"/>
                    <a:pt x="154" y="63"/>
                  </a:cubicBezTo>
                  <a:cubicBezTo>
                    <a:pt x="153" y="65"/>
                    <a:pt x="152" y="66"/>
                    <a:pt x="152" y="68"/>
                  </a:cubicBezTo>
                  <a:cubicBezTo>
                    <a:pt x="151" y="70"/>
                    <a:pt x="149" y="71"/>
                    <a:pt x="148" y="71"/>
                  </a:cubicBezTo>
                  <a:cubicBezTo>
                    <a:pt x="147" y="71"/>
                    <a:pt x="147" y="71"/>
                    <a:pt x="146" y="71"/>
                  </a:cubicBezTo>
                  <a:cubicBezTo>
                    <a:pt x="145" y="71"/>
                    <a:pt x="144" y="71"/>
                    <a:pt x="143" y="71"/>
                  </a:cubicBezTo>
                  <a:cubicBezTo>
                    <a:pt x="142" y="71"/>
                    <a:pt x="141" y="71"/>
                    <a:pt x="141" y="71"/>
                  </a:cubicBezTo>
                  <a:cubicBezTo>
                    <a:pt x="141" y="71"/>
                    <a:pt x="141" y="71"/>
                    <a:pt x="140" y="71"/>
                  </a:cubicBezTo>
                  <a:cubicBezTo>
                    <a:pt x="139" y="72"/>
                    <a:pt x="138" y="73"/>
                    <a:pt x="137" y="73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4" y="74"/>
                    <a:pt x="132" y="74"/>
                    <a:pt x="131" y="75"/>
                  </a:cubicBezTo>
                  <a:cubicBezTo>
                    <a:pt x="132" y="75"/>
                    <a:pt x="132" y="76"/>
                    <a:pt x="132" y="77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32" y="78"/>
                    <a:pt x="131" y="78"/>
                    <a:pt x="131" y="78"/>
                  </a:cubicBezTo>
                  <a:cubicBezTo>
                    <a:pt x="130" y="78"/>
                    <a:pt x="129" y="78"/>
                    <a:pt x="129" y="78"/>
                  </a:cubicBezTo>
                  <a:cubicBezTo>
                    <a:pt x="128" y="78"/>
                    <a:pt x="128" y="78"/>
                    <a:pt x="127" y="78"/>
                  </a:cubicBezTo>
                  <a:cubicBezTo>
                    <a:pt x="127" y="78"/>
                    <a:pt x="127" y="78"/>
                    <a:pt x="127" y="78"/>
                  </a:cubicBezTo>
                  <a:cubicBezTo>
                    <a:pt x="126" y="78"/>
                    <a:pt x="126" y="79"/>
                    <a:pt x="125" y="79"/>
                  </a:cubicBezTo>
                  <a:cubicBezTo>
                    <a:pt x="125" y="79"/>
                    <a:pt x="125" y="79"/>
                    <a:pt x="125" y="80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4" y="80"/>
                    <a:pt x="123" y="80"/>
                    <a:pt x="123" y="80"/>
                  </a:cubicBezTo>
                  <a:close/>
                  <a:moveTo>
                    <a:pt x="126" y="71"/>
                  </a:moveTo>
                  <a:cubicBezTo>
                    <a:pt x="126" y="72"/>
                    <a:pt x="126" y="72"/>
                    <a:pt x="126" y="72"/>
                  </a:cubicBezTo>
                  <a:cubicBezTo>
                    <a:pt x="126" y="73"/>
                    <a:pt x="126" y="73"/>
                    <a:pt x="126" y="74"/>
                  </a:cubicBezTo>
                  <a:cubicBezTo>
                    <a:pt x="126" y="75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8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5" y="78"/>
                    <a:pt x="126" y="77"/>
                    <a:pt x="126" y="77"/>
                  </a:cubicBezTo>
                  <a:cubicBezTo>
                    <a:pt x="127" y="77"/>
                    <a:pt x="127" y="77"/>
                    <a:pt x="128" y="77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9" y="77"/>
                    <a:pt x="129" y="76"/>
                    <a:pt x="130" y="76"/>
                  </a:cubicBezTo>
                  <a:cubicBezTo>
                    <a:pt x="130" y="76"/>
                    <a:pt x="131" y="77"/>
                    <a:pt x="131" y="77"/>
                  </a:cubicBezTo>
                  <a:cubicBezTo>
                    <a:pt x="131" y="76"/>
                    <a:pt x="130" y="76"/>
                    <a:pt x="130" y="76"/>
                  </a:cubicBezTo>
                  <a:cubicBezTo>
                    <a:pt x="128" y="76"/>
                    <a:pt x="128" y="76"/>
                    <a:pt x="128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1" y="73"/>
                    <a:pt x="133" y="73"/>
                    <a:pt x="135" y="73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7" y="73"/>
                    <a:pt x="139" y="71"/>
                    <a:pt x="140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1" y="70"/>
                    <a:pt x="142" y="69"/>
                    <a:pt x="143" y="69"/>
                  </a:cubicBezTo>
                  <a:cubicBezTo>
                    <a:pt x="144" y="69"/>
                    <a:pt x="145" y="69"/>
                    <a:pt x="146" y="70"/>
                  </a:cubicBezTo>
                  <a:cubicBezTo>
                    <a:pt x="147" y="70"/>
                    <a:pt x="147" y="70"/>
                    <a:pt x="148" y="70"/>
                  </a:cubicBezTo>
                  <a:cubicBezTo>
                    <a:pt x="149" y="70"/>
                    <a:pt x="150" y="69"/>
                    <a:pt x="151" y="68"/>
                  </a:cubicBezTo>
                  <a:cubicBezTo>
                    <a:pt x="151" y="65"/>
                    <a:pt x="152" y="64"/>
                    <a:pt x="153" y="62"/>
                  </a:cubicBezTo>
                  <a:cubicBezTo>
                    <a:pt x="154" y="61"/>
                    <a:pt x="154" y="61"/>
                    <a:pt x="154" y="61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7" y="62"/>
                    <a:pt x="158" y="62"/>
                    <a:pt x="158" y="63"/>
                  </a:cubicBezTo>
                  <a:cubicBezTo>
                    <a:pt x="158" y="64"/>
                    <a:pt x="158" y="65"/>
                    <a:pt x="158" y="66"/>
                  </a:cubicBezTo>
                  <a:cubicBezTo>
                    <a:pt x="158" y="66"/>
                    <a:pt x="158" y="67"/>
                    <a:pt x="158" y="67"/>
                  </a:cubicBezTo>
                  <a:cubicBezTo>
                    <a:pt x="159" y="68"/>
                    <a:pt x="159" y="68"/>
                    <a:pt x="159" y="69"/>
                  </a:cubicBezTo>
                  <a:cubicBezTo>
                    <a:pt x="159" y="69"/>
                    <a:pt x="159" y="69"/>
                    <a:pt x="159" y="69"/>
                  </a:cubicBezTo>
                  <a:cubicBezTo>
                    <a:pt x="159" y="69"/>
                    <a:pt x="159" y="69"/>
                    <a:pt x="159" y="69"/>
                  </a:cubicBezTo>
                  <a:cubicBezTo>
                    <a:pt x="159" y="69"/>
                    <a:pt x="160" y="69"/>
                    <a:pt x="161" y="69"/>
                  </a:cubicBezTo>
                  <a:cubicBezTo>
                    <a:pt x="161" y="69"/>
                    <a:pt x="161" y="69"/>
                    <a:pt x="162" y="69"/>
                  </a:cubicBezTo>
                  <a:cubicBezTo>
                    <a:pt x="162" y="69"/>
                    <a:pt x="163" y="68"/>
                    <a:pt x="163" y="68"/>
                  </a:cubicBezTo>
                  <a:cubicBezTo>
                    <a:pt x="164" y="67"/>
                    <a:pt x="165" y="66"/>
                    <a:pt x="166" y="67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5" y="66"/>
                    <a:pt x="165" y="65"/>
                    <a:pt x="164" y="65"/>
                  </a:cubicBezTo>
                  <a:cubicBezTo>
                    <a:pt x="164" y="64"/>
                    <a:pt x="164" y="64"/>
                    <a:pt x="163" y="64"/>
                  </a:cubicBezTo>
                  <a:cubicBezTo>
                    <a:pt x="162" y="64"/>
                    <a:pt x="162" y="64"/>
                    <a:pt x="162" y="64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3" y="62"/>
                    <a:pt x="163" y="62"/>
                    <a:pt x="163" y="62"/>
                  </a:cubicBezTo>
                  <a:cubicBezTo>
                    <a:pt x="164" y="61"/>
                    <a:pt x="164" y="61"/>
                    <a:pt x="164" y="61"/>
                  </a:cubicBezTo>
                  <a:cubicBezTo>
                    <a:pt x="163" y="61"/>
                    <a:pt x="163" y="61"/>
                    <a:pt x="163" y="61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1" y="60"/>
                    <a:pt x="161" y="60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2" y="59"/>
                    <a:pt x="162" y="59"/>
                  </a:cubicBezTo>
                  <a:cubicBezTo>
                    <a:pt x="164" y="59"/>
                    <a:pt x="165" y="59"/>
                    <a:pt x="165" y="58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57"/>
                    <a:pt x="164" y="56"/>
                    <a:pt x="163" y="56"/>
                  </a:cubicBezTo>
                  <a:cubicBezTo>
                    <a:pt x="162" y="56"/>
                    <a:pt x="162" y="56"/>
                    <a:pt x="161" y="56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59" y="57"/>
                    <a:pt x="156" y="59"/>
                    <a:pt x="155" y="59"/>
                  </a:cubicBezTo>
                  <a:cubicBezTo>
                    <a:pt x="154" y="60"/>
                    <a:pt x="154" y="61"/>
                    <a:pt x="153" y="61"/>
                  </a:cubicBezTo>
                  <a:cubicBezTo>
                    <a:pt x="152" y="63"/>
                    <a:pt x="151" y="64"/>
                    <a:pt x="150" y="64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51" y="61"/>
                    <a:pt x="153" y="59"/>
                    <a:pt x="154" y="58"/>
                  </a:cubicBezTo>
                  <a:cubicBezTo>
                    <a:pt x="155" y="57"/>
                    <a:pt x="155" y="56"/>
                    <a:pt x="157" y="55"/>
                  </a:cubicBezTo>
                  <a:cubicBezTo>
                    <a:pt x="157" y="55"/>
                    <a:pt x="157" y="55"/>
                    <a:pt x="158" y="55"/>
                  </a:cubicBezTo>
                  <a:cubicBezTo>
                    <a:pt x="158" y="55"/>
                    <a:pt x="158" y="55"/>
                    <a:pt x="158" y="55"/>
                  </a:cubicBezTo>
                  <a:cubicBezTo>
                    <a:pt x="158" y="55"/>
                    <a:pt x="159" y="54"/>
                    <a:pt x="159" y="54"/>
                  </a:cubicBezTo>
                  <a:cubicBezTo>
                    <a:pt x="159" y="54"/>
                    <a:pt x="159" y="53"/>
                    <a:pt x="159" y="53"/>
                  </a:cubicBezTo>
                  <a:cubicBezTo>
                    <a:pt x="161" y="51"/>
                    <a:pt x="163" y="51"/>
                    <a:pt x="164" y="51"/>
                  </a:cubicBezTo>
                  <a:cubicBezTo>
                    <a:pt x="165" y="51"/>
                    <a:pt x="166" y="51"/>
                    <a:pt x="166" y="51"/>
                  </a:cubicBezTo>
                  <a:cubicBezTo>
                    <a:pt x="168" y="51"/>
                    <a:pt x="169" y="51"/>
                    <a:pt x="170" y="51"/>
                  </a:cubicBezTo>
                  <a:cubicBezTo>
                    <a:pt x="172" y="52"/>
                    <a:pt x="173" y="52"/>
                    <a:pt x="175" y="51"/>
                  </a:cubicBezTo>
                  <a:cubicBezTo>
                    <a:pt x="176" y="51"/>
                    <a:pt x="176" y="51"/>
                    <a:pt x="176" y="51"/>
                  </a:cubicBezTo>
                  <a:cubicBezTo>
                    <a:pt x="176" y="51"/>
                    <a:pt x="176" y="51"/>
                    <a:pt x="176" y="51"/>
                  </a:cubicBezTo>
                  <a:cubicBezTo>
                    <a:pt x="176" y="51"/>
                    <a:pt x="177" y="50"/>
                    <a:pt x="177" y="50"/>
                  </a:cubicBezTo>
                  <a:cubicBezTo>
                    <a:pt x="178" y="48"/>
                    <a:pt x="179" y="48"/>
                    <a:pt x="179" y="48"/>
                  </a:cubicBezTo>
                  <a:cubicBezTo>
                    <a:pt x="182" y="47"/>
                    <a:pt x="185" y="46"/>
                    <a:pt x="185" y="45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2"/>
                    <a:pt x="184" y="42"/>
                    <a:pt x="184" y="4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4" y="41"/>
                    <a:pt x="185" y="41"/>
                    <a:pt x="185" y="41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4" y="40"/>
                    <a:pt x="183" y="40"/>
                    <a:pt x="183" y="40"/>
                  </a:cubicBezTo>
                  <a:cubicBezTo>
                    <a:pt x="183" y="40"/>
                    <a:pt x="183" y="40"/>
                    <a:pt x="182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79" y="39"/>
                    <a:pt x="178" y="39"/>
                    <a:pt x="176" y="41"/>
                  </a:cubicBezTo>
                  <a:cubicBezTo>
                    <a:pt x="174" y="42"/>
                    <a:pt x="174" y="42"/>
                    <a:pt x="174" y="42"/>
                  </a:cubicBezTo>
                  <a:cubicBezTo>
                    <a:pt x="174" y="41"/>
                    <a:pt x="174" y="41"/>
                    <a:pt x="174" y="41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40"/>
                    <a:pt x="174" y="40"/>
                    <a:pt x="173" y="40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3" y="38"/>
                    <a:pt x="173" y="38"/>
                    <a:pt x="174" y="38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8" y="37"/>
                    <a:pt x="179" y="36"/>
                    <a:pt x="181" y="35"/>
                  </a:cubicBezTo>
                  <a:cubicBezTo>
                    <a:pt x="181" y="35"/>
                    <a:pt x="180" y="35"/>
                    <a:pt x="180" y="35"/>
                  </a:cubicBezTo>
                  <a:cubicBezTo>
                    <a:pt x="180" y="35"/>
                    <a:pt x="179" y="35"/>
                    <a:pt x="179" y="35"/>
                  </a:cubicBezTo>
                  <a:cubicBezTo>
                    <a:pt x="178" y="35"/>
                    <a:pt x="178" y="35"/>
                    <a:pt x="177" y="34"/>
                  </a:cubicBezTo>
                  <a:cubicBezTo>
                    <a:pt x="177" y="34"/>
                    <a:pt x="177" y="34"/>
                    <a:pt x="177" y="35"/>
                  </a:cubicBezTo>
                  <a:cubicBezTo>
                    <a:pt x="177" y="35"/>
                    <a:pt x="177" y="35"/>
                    <a:pt x="177" y="35"/>
                  </a:cubicBezTo>
                  <a:cubicBezTo>
                    <a:pt x="176" y="34"/>
                    <a:pt x="176" y="34"/>
                    <a:pt x="176" y="34"/>
                  </a:cubicBezTo>
                  <a:cubicBezTo>
                    <a:pt x="176" y="34"/>
                    <a:pt x="176" y="34"/>
                    <a:pt x="176" y="34"/>
                  </a:cubicBezTo>
                  <a:cubicBezTo>
                    <a:pt x="176" y="34"/>
                    <a:pt x="176" y="33"/>
                    <a:pt x="176" y="33"/>
                  </a:cubicBezTo>
                  <a:cubicBezTo>
                    <a:pt x="176" y="33"/>
                    <a:pt x="175" y="33"/>
                    <a:pt x="175" y="33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2"/>
                    <a:pt x="174" y="32"/>
                    <a:pt x="174" y="32"/>
                  </a:cubicBezTo>
                  <a:cubicBezTo>
                    <a:pt x="174" y="31"/>
                    <a:pt x="174" y="31"/>
                    <a:pt x="174" y="31"/>
                  </a:cubicBezTo>
                  <a:cubicBezTo>
                    <a:pt x="173" y="31"/>
                    <a:pt x="172" y="30"/>
                    <a:pt x="172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2" y="30"/>
                    <a:pt x="172" y="30"/>
                    <a:pt x="171" y="3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0" y="28"/>
                    <a:pt x="169" y="28"/>
                    <a:pt x="169" y="28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9" y="27"/>
                    <a:pt x="169" y="27"/>
                    <a:pt x="170" y="26"/>
                  </a:cubicBezTo>
                  <a:cubicBezTo>
                    <a:pt x="170" y="26"/>
                    <a:pt x="170" y="26"/>
                    <a:pt x="170" y="26"/>
                  </a:cubicBezTo>
                  <a:cubicBezTo>
                    <a:pt x="170" y="26"/>
                    <a:pt x="170" y="26"/>
                    <a:pt x="170" y="26"/>
                  </a:cubicBezTo>
                  <a:cubicBezTo>
                    <a:pt x="171" y="26"/>
                    <a:pt x="171" y="26"/>
                    <a:pt x="171" y="26"/>
                  </a:cubicBezTo>
                  <a:cubicBezTo>
                    <a:pt x="171" y="26"/>
                    <a:pt x="171" y="26"/>
                    <a:pt x="171" y="26"/>
                  </a:cubicBezTo>
                  <a:cubicBezTo>
                    <a:pt x="171" y="26"/>
                    <a:pt x="171" y="25"/>
                    <a:pt x="171" y="25"/>
                  </a:cubicBezTo>
                  <a:cubicBezTo>
                    <a:pt x="171" y="24"/>
                    <a:pt x="171" y="24"/>
                    <a:pt x="170" y="24"/>
                  </a:cubicBezTo>
                  <a:cubicBezTo>
                    <a:pt x="170" y="24"/>
                    <a:pt x="170" y="25"/>
                    <a:pt x="170" y="25"/>
                  </a:cubicBezTo>
                  <a:cubicBezTo>
                    <a:pt x="170" y="23"/>
                    <a:pt x="170" y="23"/>
                    <a:pt x="170" y="23"/>
                  </a:cubicBezTo>
                  <a:cubicBezTo>
                    <a:pt x="170" y="23"/>
                    <a:pt x="170" y="23"/>
                    <a:pt x="170" y="23"/>
                  </a:cubicBezTo>
                  <a:cubicBezTo>
                    <a:pt x="170" y="23"/>
                    <a:pt x="170" y="23"/>
                    <a:pt x="170" y="23"/>
                  </a:cubicBezTo>
                  <a:cubicBezTo>
                    <a:pt x="170" y="23"/>
                    <a:pt x="171" y="23"/>
                    <a:pt x="171" y="23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3"/>
                    <a:pt x="170" y="23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9" y="22"/>
                    <a:pt x="169" y="21"/>
                    <a:pt x="169" y="21"/>
                  </a:cubicBezTo>
                  <a:cubicBezTo>
                    <a:pt x="169" y="21"/>
                    <a:pt x="169" y="21"/>
                    <a:pt x="168" y="22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68" y="21"/>
                    <a:pt x="168" y="20"/>
                    <a:pt x="168" y="20"/>
                  </a:cubicBezTo>
                  <a:cubicBezTo>
                    <a:pt x="168" y="20"/>
                    <a:pt x="168" y="20"/>
                    <a:pt x="167" y="20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8" y="19"/>
                    <a:pt x="168" y="18"/>
                  </a:cubicBezTo>
                  <a:cubicBezTo>
                    <a:pt x="168" y="18"/>
                    <a:pt x="167" y="18"/>
                    <a:pt x="167" y="17"/>
                  </a:cubicBezTo>
                  <a:cubicBezTo>
                    <a:pt x="167" y="18"/>
                    <a:pt x="166" y="18"/>
                    <a:pt x="166" y="18"/>
                  </a:cubicBezTo>
                  <a:cubicBezTo>
                    <a:pt x="163" y="18"/>
                    <a:pt x="163" y="18"/>
                    <a:pt x="163" y="18"/>
                  </a:cubicBezTo>
                  <a:cubicBezTo>
                    <a:pt x="163" y="18"/>
                    <a:pt x="163" y="18"/>
                    <a:pt x="163" y="18"/>
                  </a:cubicBezTo>
                  <a:cubicBezTo>
                    <a:pt x="163" y="19"/>
                    <a:pt x="162" y="19"/>
                    <a:pt x="162" y="20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0" y="20"/>
                    <a:pt x="159" y="20"/>
                    <a:pt x="159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1"/>
                    <a:pt x="156" y="21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5" y="22"/>
                    <a:pt x="155" y="22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6" y="21"/>
                    <a:pt x="156" y="20"/>
                  </a:cubicBezTo>
                  <a:cubicBezTo>
                    <a:pt x="156" y="20"/>
                    <a:pt x="156" y="19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3" y="19"/>
                    <a:pt x="152" y="19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51" y="18"/>
                    <a:pt x="151" y="18"/>
                    <a:pt x="152" y="18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3" y="15"/>
                    <a:pt x="153" y="14"/>
                    <a:pt x="153" y="14"/>
                  </a:cubicBezTo>
                  <a:cubicBezTo>
                    <a:pt x="153" y="13"/>
                    <a:pt x="151" y="13"/>
                    <a:pt x="150" y="13"/>
                  </a:cubicBezTo>
                  <a:cubicBezTo>
                    <a:pt x="150" y="13"/>
                    <a:pt x="149" y="13"/>
                    <a:pt x="149" y="13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51" y="12"/>
                    <a:pt x="152" y="12"/>
                    <a:pt x="153" y="12"/>
                  </a:cubicBezTo>
                  <a:cubicBezTo>
                    <a:pt x="153" y="11"/>
                    <a:pt x="153" y="10"/>
                    <a:pt x="153" y="9"/>
                  </a:cubicBezTo>
                  <a:cubicBezTo>
                    <a:pt x="153" y="9"/>
                    <a:pt x="153" y="9"/>
                    <a:pt x="153" y="8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8"/>
                    <a:pt x="150" y="8"/>
                    <a:pt x="150" y="8"/>
                  </a:cubicBezTo>
                  <a:cubicBezTo>
                    <a:pt x="149" y="7"/>
                    <a:pt x="147" y="7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7" y="5"/>
                    <a:pt x="147" y="5"/>
                    <a:pt x="147" y="5"/>
                  </a:cubicBezTo>
                  <a:cubicBezTo>
                    <a:pt x="147" y="5"/>
                    <a:pt x="147" y="4"/>
                    <a:pt x="147" y="4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3"/>
                    <a:pt x="145" y="3"/>
                    <a:pt x="145" y="2"/>
                  </a:cubicBezTo>
                  <a:cubicBezTo>
                    <a:pt x="145" y="2"/>
                    <a:pt x="144" y="1"/>
                    <a:pt x="143" y="1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1"/>
                    <a:pt x="142" y="1"/>
                    <a:pt x="142" y="2"/>
                  </a:cubicBezTo>
                  <a:cubicBezTo>
                    <a:pt x="141" y="2"/>
                    <a:pt x="140" y="3"/>
                    <a:pt x="139" y="2"/>
                  </a:cubicBezTo>
                  <a:cubicBezTo>
                    <a:pt x="139" y="2"/>
                    <a:pt x="138" y="2"/>
                    <a:pt x="138" y="2"/>
                  </a:cubicBezTo>
                  <a:cubicBezTo>
                    <a:pt x="136" y="1"/>
                    <a:pt x="135" y="0"/>
                    <a:pt x="134" y="1"/>
                  </a:cubicBezTo>
                  <a:cubicBezTo>
                    <a:pt x="134" y="2"/>
                    <a:pt x="134" y="3"/>
                    <a:pt x="134" y="3"/>
                  </a:cubicBezTo>
                  <a:cubicBezTo>
                    <a:pt x="134" y="3"/>
                    <a:pt x="134" y="4"/>
                    <a:pt x="135" y="4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5" y="6"/>
                    <a:pt x="135" y="7"/>
                    <a:pt x="134" y="8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1"/>
                  </a:cubicBezTo>
                  <a:cubicBezTo>
                    <a:pt x="135" y="11"/>
                    <a:pt x="135" y="12"/>
                    <a:pt x="135" y="12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6"/>
                    <a:pt x="134" y="17"/>
                    <a:pt x="133" y="17"/>
                  </a:cubicBezTo>
                  <a:cubicBezTo>
                    <a:pt x="133" y="17"/>
                    <a:pt x="133" y="17"/>
                    <a:pt x="132" y="17"/>
                  </a:cubicBezTo>
                  <a:cubicBezTo>
                    <a:pt x="132" y="17"/>
                    <a:pt x="133" y="18"/>
                    <a:pt x="135" y="19"/>
                  </a:cubicBezTo>
                  <a:cubicBezTo>
                    <a:pt x="135" y="19"/>
                    <a:pt x="135" y="20"/>
                    <a:pt x="135" y="20"/>
                  </a:cubicBezTo>
                  <a:cubicBezTo>
                    <a:pt x="136" y="21"/>
                    <a:pt x="137" y="24"/>
                    <a:pt x="137" y="27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8"/>
                    <a:pt x="138" y="28"/>
                    <a:pt x="139" y="29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8" y="29"/>
                    <a:pt x="137" y="30"/>
                    <a:pt x="137" y="30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36" y="31"/>
                    <a:pt x="136" y="31"/>
                    <a:pt x="136" y="32"/>
                  </a:cubicBezTo>
                  <a:cubicBezTo>
                    <a:pt x="136" y="32"/>
                    <a:pt x="135" y="32"/>
                    <a:pt x="135" y="33"/>
                  </a:cubicBezTo>
                  <a:cubicBezTo>
                    <a:pt x="135" y="34"/>
                    <a:pt x="133" y="35"/>
                    <a:pt x="132" y="35"/>
                  </a:cubicBezTo>
                  <a:cubicBezTo>
                    <a:pt x="132" y="36"/>
                    <a:pt x="131" y="36"/>
                    <a:pt x="131" y="36"/>
                  </a:cubicBezTo>
                  <a:cubicBezTo>
                    <a:pt x="132" y="37"/>
                    <a:pt x="132" y="40"/>
                    <a:pt x="132" y="40"/>
                  </a:cubicBezTo>
                  <a:cubicBezTo>
                    <a:pt x="132" y="40"/>
                    <a:pt x="132" y="41"/>
                    <a:pt x="132" y="41"/>
                  </a:cubicBezTo>
                  <a:cubicBezTo>
                    <a:pt x="132" y="43"/>
                    <a:pt x="133" y="44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5"/>
                    <a:pt x="133" y="46"/>
                    <a:pt x="132" y="4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6"/>
                    <a:pt x="132" y="46"/>
                    <a:pt x="132" y="47"/>
                  </a:cubicBezTo>
                  <a:cubicBezTo>
                    <a:pt x="132" y="47"/>
                    <a:pt x="133" y="48"/>
                    <a:pt x="132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0" y="48"/>
                    <a:pt x="130" y="49"/>
                    <a:pt x="130" y="49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49"/>
                    <a:pt x="128" y="49"/>
                    <a:pt x="127" y="49"/>
                  </a:cubicBezTo>
                  <a:cubicBezTo>
                    <a:pt x="127" y="49"/>
                    <a:pt x="127" y="50"/>
                    <a:pt x="127" y="50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9"/>
                    <a:pt x="127" y="48"/>
                    <a:pt x="127" y="48"/>
                  </a:cubicBezTo>
                  <a:cubicBezTo>
                    <a:pt x="127" y="48"/>
                    <a:pt x="127" y="47"/>
                    <a:pt x="127" y="47"/>
                  </a:cubicBezTo>
                  <a:cubicBezTo>
                    <a:pt x="127" y="47"/>
                    <a:pt x="125" y="46"/>
                    <a:pt x="124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5" y="45"/>
                    <a:pt x="125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3" y="41"/>
                    <a:pt x="123" y="39"/>
                    <a:pt x="123" y="35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2" y="34"/>
                    <a:pt x="122" y="34"/>
                  </a:cubicBezTo>
                  <a:cubicBezTo>
                    <a:pt x="121" y="34"/>
                    <a:pt x="121" y="34"/>
                    <a:pt x="120" y="34"/>
                  </a:cubicBezTo>
                  <a:cubicBezTo>
                    <a:pt x="120" y="34"/>
                    <a:pt x="119" y="34"/>
                    <a:pt x="119" y="34"/>
                  </a:cubicBezTo>
                  <a:cubicBezTo>
                    <a:pt x="119" y="34"/>
                    <a:pt x="118" y="34"/>
                    <a:pt x="118" y="34"/>
                  </a:cubicBezTo>
                  <a:cubicBezTo>
                    <a:pt x="117" y="34"/>
                    <a:pt x="117" y="34"/>
                    <a:pt x="116" y="35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5" y="32"/>
                    <a:pt x="115" y="32"/>
                    <a:pt x="114" y="31"/>
                  </a:cubicBezTo>
                  <a:cubicBezTo>
                    <a:pt x="112" y="31"/>
                    <a:pt x="112" y="30"/>
                    <a:pt x="111" y="30"/>
                  </a:cubicBezTo>
                  <a:cubicBezTo>
                    <a:pt x="111" y="29"/>
                    <a:pt x="110" y="29"/>
                    <a:pt x="110" y="28"/>
                  </a:cubicBezTo>
                  <a:cubicBezTo>
                    <a:pt x="108" y="27"/>
                    <a:pt x="106" y="26"/>
                    <a:pt x="104" y="26"/>
                  </a:cubicBezTo>
                  <a:cubicBezTo>
                    <a:pt x="103" y="25"/>
                    <a:pt x="102" y="26"/>
                    <a:pt x="101" y="26"/>
                  </a:cubicBezTo>
                  <a:cubicBezTo>
                    <a:pt x="100" y="26"/>
                    <a:pt x="100" y="26"/>
                    <a:pt x="100" y="27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100" y="25"/>
                    <a:pt x="100" y="24"/>
                    <a:pt x="99" y="22"/>
                  </a:cubicBezTo>
                  <a:cubicBezTo>
                    <a:pt x="99" y="22"/>
                    <a:pt x="99" y="21"/>
                    <a:pt x="99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9" y="20"/>
                    <a:pt x="98" y="19"/>
                    <a:pt x="98" y="19"/>
                  </a:cubicBezTo>
                  <a:cubicBezTo>
                    <a:pt x="98" y="19"/>
                    <a:pt x="98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19"/>
                    <a:pt x="95" y="18"/>
                    <a:pt x="90" y="18"/>
                  </a:cubicBezTo>
                  <a:cubicBezTo>
                    <a:pt x="88" y="18"/>
                    <a:pt x="86" y="18"/>
                    <a:pt x="85" y="18"/>
                  </a:cubicBezTo>
                  <a:cubicBezTo>
                    <a:pt x="84" y="18"/>
                    <a:pt x="83" y="18"/>
                    <a:pt x="83" y="18"/>
                  </a:cubicBezTo>
                  <a:cubicBezTo>
                    <a:pt x="76" y="18"/>
                    <a:pt x="69" y="18"/>
                    <a:pt x="62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1" y="18"/>
                    <a:pt x="18" y="18"/>
                    <a:pt x="5" y="18"/>
                  </a:cubicBezTo>
                  <a:cubicBezTo>
                    <a:pt x="6" y="19"/>
                    <a:pt x="7" y="21"/>
                    <a:pt x="7" y="23"/>
                  </a:cubicBezTo>
                  <a:cubicBezTo>
                    <a:pt x="8" y="25"/>
                    <a:pt x="8" y="26"/>
                    <a:pt x="9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9"/>
                    <a:pt x="14" y="30"/>
                  </a:cubicBezTo>
                  <a:cubicBezTo>
                    <a:pt x="14" y="30"/>
                    <a:pt x="14" y="32"/>
                    <a:pt x="14" y="33"/>
                  </a:cubicBezTo>
                  <a:cubicBezTo>
                    <a:pt x="14" y="34"/>
                    <a:pt x="14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4" y="37"/>
                    <a:pt x="14" y="38"/>
                  </a:cubicBezTo>
                  <a:cubicBezTo>
                    <a:pt x="14" y="38"/>
                    <a:pt x="14" y="38"/>
                    <a:pt x="14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2"/>
                    <a:pt x="16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19" y="49"/>
                  </a:cubicBezTo>
                  <a:cubicBezTo>
                    <a:pt x="20" y="49"/>
                    <a:pt x="21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1"/>
                    <a:pt x="25" y="51"/>
                    <a:pt x="25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3"/>
                  </a:cubicBezTo>
                  <a:cubicBezTo>
                    <a:pt x="26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3"/>
                    <a:pt x="28" y="53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2" y="56"/>
                    <a:pt x="33" y="56"/>
                  </a:cubicBezTo>
                  <a:cubicBezTo>
                    <a:pt x="35" y="56"/>
                    <a:pt x="36" y="56"/>
                    <a:pt x="37" y="56"/>
                  </a:cubicBezTo>
                  <a:cubicBezTo>
                    <a:pt x="38" y="56"/>
                    <a:pt x="39" y="56"/>
                    <a:pt x="39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0" y="56"/>
                    <a:pt x="77" y="56"/>
                    <a:pt x="85" y="56"/>
                  </a:cubicBezTo>
                  <a:cubicBezTo>
                    <a:pt x="85" y="56"/>
                    <a:pt x="86" y="56"/>
                    <a:pt x="86" y="56"/>
                  </a:cubicBezTo>
                  <a:cubicBezTo>
                    <a:pt x="88" y="56"/>
                    <a:pt x="89" y="56"/>
                    <a:pt x="90" y="56"/>
                  </a:cubicBezTo>
                  <a:cubicBezTo>
                    <a:pt x="93" y="56"/>
                    <a:pt x="93" y="56"/>
                    <a:pt x="94" y="56"/>
                  </a:cubicBezTo>
                  <a:cubicBezTo>
                    <a:pt x="94" y="56"/>
                    <a:pt x="94" y="56"/>
                    <a:pt x="94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5" y="55"/>
                    <a:pt x="95" y="55"/>
                    <a:pt x="95" y="56"/>
                  </a:cubicBezTo>
                  <a:cubicBezTo>
                    <a:pt x="96" y="57"/>
                    <a:pt x="96" y="57"/>
                    <a:pt x="97" y="57"/>
                  </a:cubicBezTo>
                  <a:cubicBezTo>
                    <a:pt x="99" y="57"/>
                    <a:pt x="100" y="57"/>
                    <a:pt x="102" y="59"/>
                  </a:cubicBezTo>
                  <a:cubicBezTo>
                    <a:pt x="103" y="59"/>
                    <a:pt x="104" y="59"/>
                    <a:pt x="105" y="59"/>
                  </a:cubicBezTo>
                  <a:cubicBezTo>
                    <a:pt x="106" y="59"/>
                    <a:pt x="107" y="59"/>
                    <a:pt x="108" y="58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1" y="56"/>
                    <a:pt x="112" y="56"/>
                    <a:pt x="112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5" y="57"/>
                    <a:pt x="115" y="58"/>
                    <a:pt x="116" y="59"/>
                  </a:cubicBezTo>
                  <a:cubicBezTo>
                    <a:pt x="116" y="60"/>
                    <a:pt x="116" y="60"/>
                    <a:pt x="117" y="60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1"/>
                    <a:pt x="118" y="62"/>
                    <a:pt x="119" y="63"/>
                  </a:cubicBezTo>
                  <a:cubicBezTo>
                    <a:pt x="119" y="63"/>
                    <a:pt x="119" y="64"/>
                    <a:pt x="119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20" y="66"/>
                    <a:pt x="123" y="66"/>
                    <a:pt x="125" y="66"/>
                  </a:cubicBezTo>
                  <a:cubicBezTo>
                    <a:pt x="125" y="66"/>
                    <a:pt x="126" y="66"/>
                    <a:pt x="126" y="66"/>
                  </a:cubicBezTo>
                  <a:cubicBezTo>
                    <a:pt x="128" y="67"/>
                    <a:pt x="129" y="68"/>
                    <a:pt x="129" y="69"/>
                  </a:cubicBezTo>
                  <a:cubicBezTo>
                    <a:pt x="130" y="69"/>
                    <a:pt x="130" y="70"/>
                    <a:pt x="130" y="70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1"/>
                    <a:pt x="130" y="71"/>
                    <a:pt x="130" y="71"/>
                  </a:cubicBezTo>
                  <a:cubicBezTo>
                    <a:pt x="130" y="73"/>
                    <a:pt x="130" y="73"/>
                    <a:pt x="130" y="73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72"/>
                    <a:pt x="128" y="72"/>
                    <a:pt x="127" y="72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6" y="71"/>
                    <a:pt x="126" y="71"/>
                    <a:pt x="126" y="71"/>
                  </a:cubicBezTo>
                  <a:close/>
                  <a:moveTo>
                    <a:pt x="163" y="71"/>
                  </a:moveTo>
                  <a:cubicBezTo>
                    <a:pt x="163" y="72"/>
                    <a:pt x="163" y="72"/>
                    <a:pt x="163" y="72"/>
                  </a:cubicBezTo>
                  <a:cubicBezTo>
                    <a:pt x="162" y="72"/>
                    <a:pt x="162" y="73"/>
                    <a:pt x="162" y="74"/>
                  </a:cubicBezTo>
                  <a:cubicBezTo>
                    <a:pt x="162" y="74"/>
                    <a:pt x="163" y="74"/>
                    <a:pt x="163" y="74"/>
                  </a:cubicBezTo>
                  <a:cubicBezTo>
                    <a:pt x="164" y="74"/>
                    <a:pt x="164" y="74"/>
                    <a:pt x="164" y="73"/>
                  </a:cubicBezTo>
                  <a:cubicBezTo>
                    <a:pt x="165" y="72"/>
                    <a:pt x="166" y="71"/>
                    <a:pt x="167" y="71"/>
                  </a:cubicBezTo>
                  <a:cubicBezTo>
                    <a:pt x="168" y="70"/>
                    <a:pt x="169" y="70"/>
                    <a:pt x="172" y="69"/>
                  </a:cubicBezTo>
                  <a:cubicBezTo>
                    <a:pt x="172" y="69"/>
                    <a:pt x="172" y="69"/>
                    <a:pt x="172" y="69"/>
                  </a:cubicBezTo>
                  <a:cubicBezTo>
                    <a:pt x="172" y="69"/>
                    <a:pt x="172" y="69"/>
                    <a:pt x="172" y="69"/>
                  </a:cubicBezTo>
                  <a:cubicBezTo>
                    <a:pt x="172" y="69"/>
                    <a:pt x="171" y="68"/>
                    <a:pt x="171" y="68"/>
                  </a:cubicBezTo>
                  <a:cubicBezTo>
                    <a:pt x="170" y="68"/>
                    <a:pt x="170" y="68"/>
                    <a:pt x="169" y="68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70"/>
                    <a:pt x="167" y="70"/>
                    <a:pt x="167" y="70"/>
                  </a:cubicBezTo>
                  <a:cubicBezTo>
                    <a:pt x="166" y="70"/>
                    <a:pt x="166" y="70"/>
                    <a:pt x="166" y="70"/>
                  </a:cubicBezTo>
                  <a:cubicBezTo>
                    <a:pt x="166" y="70"/>
                    <a:pt x="166" y="70"/>
                    <a:pt x="165" y="70"/>
                  </a:cubicBezTo>
                  <a:lnTo>
                    <a:pt x="163" y="71"/>
                  </a:lnTo>
                  <a:close/>
                  <a:moveTo>
                    <a:pt x="165" y="68"/>
                  </a:moveTo>
                  <a:cubicBezTo>
                    <a:pt x="166" y="68"/>
                    <a:pt x="167" y="68"/>
                    <a:pt x="167" y="68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8" y="68"/>
                    <a:pt x="168" y="68"/>
                    <a:pt x="167" y="68"/>
                  </a:cubicBezTo>
                  <a:cubicBezTo>
                    <a:pt x="167" y="68"/>
                    <a:pt x="167" y="68"/>
                    <a:pt x="166" y="67"/>
                  </a:cubicBezTo>
                  <a:cubicBezTo>
                    <a:pt x="166" y="68"/>
                    <a:pt x="166" y="68"/>
                    <a:pt x="166" y="68"/>
                  </a:cubicBezTo>
                  <a:cubicBezTo>
                    <a:pt x="166" y="68"/>
                    <a:pt x="165" y="68"/>
                    <a:pt x="165" y="68"/>
                  </a:cubicBezTo>
                  <a:close/>
                  <a:moveTo>
                    <a:pt x="157" y="56"/>
                  </a:moveTo>
                  <a:cubicBezTo>
                    <a:pt x="157" y="56"/>
                    <a:pt x="157" y="56"/>
                    <a:pt x="157" y="56"/>
                  </a:cubicBezTo>
                  <a:cubicBezTo>
                    <a:pt x="156" y="56"/>
                    <a:pt x="156" y="57"/>
                    <a:pt x="155" y="58"/>
                  </a:cubicBezTo>
                  <a:cubicBezTo>
                    <a:pt x="156" y="57"/>
                    <a:pt x="157" y="56"/>
                    <a:pt x="158" y="56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58" y="56"/>
                    <a:pt x="158" y="56"/>
                    <a:pt x="157" y="56"/>
                  </a:cubicBezTo>
                  <a:close/>
                  <a:moveTo>
                    <a:pt x="177" y="39"/>
                  </a:moveTo>
                  <a:cubicBezTo>
                    <a:pt x="177" y="39"/>
                    <a:pt x="176" y="39"/>
                    <a:pt x="176" y="39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39"/>
                    <a:pt x="177" y="39"/>
                    <a:pt x="177" y="39"/>
                  </a:cubicBezTo>
                  <a:close/>
                  <a:moveTo>
                    <a:pt x="162" y="18"/>
                  </a:moveTo>
                  <a:cubicBezTo>
                    <a:pt x="162" y="18"/>
                    <a:pt x="162" y="18"/>
                    <a:pt x="163" y="18"/>
                  </a:cubicBezTo>
                  <a:cubicBezTo>
                    <a:pt x="167" y="16"/>
                    <a:pt x="167" y="16"/>
                    <a:pt x="167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5"/>
                    <a:pt x="165" y="14"/>
                    <a:pt x="165" y="14"/>
                  </a:cubicBezTo>
                  <a:cubicBezTo>
                    <a:pt x="165" y="14"/>
                    <a:pt x="165" y="14"/>
                    <a:pt x="165" y="13"/>
                  </a:cubicBezTo>
                  <a:cubicBezTo>
                    <a:pt x="164" y="13"/>
                    <a:pt x="164" y="13"/>
                    <a:pt x="164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4" y="12"/>
                    <a:pt x="164" y="13"/>
                    <a:pt x="163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4" y="14"/>
                    <a:pt x="164" y="15"/>
                    <a:pt x="164" y="15"/>
                  </a:cubicBezTo>
                  <a:cubicBezTo>
                    <a:pt x="164" y="16"/>
                    <a:pt x="163" y="16"/>
                    <a:pt x="163" y="16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17"/>
                    <a:pt x="163" y="17"/>
                    <a:pt x="163" y="18"/>
                  </a:cubicBezTo>
                  <a:cubicBezTo>
                    <a:pt x="163" y="18"/>
                    <a:pt x="162" y="18"/>
                    <a:pt x="16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" name="Freeform 723"/>
            <p:cNvSpPr>
              <a:spLocks/>
            </p:cNvSpPr>
            <p:nvPr/>
          </p:nvSpPr>
          <p:spPr bwMode="auto">
            <a:xfrm>
              <a:off x="2199379" y="991766"/>
              <a:ext cx="2811460" cy="1419224"/>
            </a:xfrm>
            <a:custGeom>
              <a:avLst/>
              <a:gdLst>
                <a:gd name="T0" fmla="*/ 2147483647 w 378"/>
                <a:gd name="T1" fmla="*/ 2147483647 h 191"/>
                <a:gd name="T2" fmla="*/ 2147483647 w 378"/>
                <a:gd name="T3" fmla="*/ 2147483647 h 191"/>
                <a:gd name="T4" fmla="*/ 2147483647 w 378"/>
                <a:gd name="T5" fmla="*/ 2147483647 h 191"/>
                <a:gd name="T6" fmla="*/ 2147483647 w 378"/>
                <a:gd name="T7" fmla="*/ 2147483647 h 191"/>
                <a:gd name="T8" fmla="*/ 2147483647 w 378"/>
                <a:gd name="T9" fmla="*/ 2147483647 h 191"/>
                <a:gd name="T10" fmla="*/ 2147483647 w 378"/>
                <a:gd name="T11" fmla="*/ 2147483647 h 191"/>
                <a:gd name="T12" fmla="*/ 2147483647 w 378"/>
                <a:gd name="T13" fmla="*/ 2147483647 h 191"/>
                <a:gd name="T14" fmla="*/ 2147483647 w 378"/>
                <a:gd name="T15" fmla="*/ 2147483647 h 191"/>
                <a:gd name="T16" fmla="*/ 2147483647 w 378"/>
                <a:gd name="T17" fmla="*/ 2147483647 h 191"/>
                <a:gd name="T18" fmla="*/ 2147483647 w 378"/>
                <a:gd name="T19" fmla="*/ 2147483647 h 191"/>
                <a:gd name="T20" fmla="*/ 2147483647 w 378"/>
                <a:gd name="T21" fmla="*/ 2147483647 h 191"/>
                <a:gd name="T22" fmla="*/ 2147483647 w 378"/>
                <a:gd name="T23" fmla="*/ 2147483647 h 191"/>
                <a:gd name="T24" fmla="*/ 2147483647 w 378"/>
                <a:gd name="T25" fmla="*/ 2147483647 h 191"/>
                <a:gd name="T26" fmla="*/ 2147483647 w 378"/>
                <a:gd name="T27" fmla="*/ 2147483647 h 191"/>
                <a:gd name="T28" fmla="*/ 2147483647 w 378"/>
                <a:gd name="T29" fmla="*/ 2147483647 h 191"/>
                <a:gd name="T30" fmla="*/ 2147483647 w 378"/>
                <a:gd name="T31" fmla="*/ 2147483647 h 191"/>
                <a:gd name="T32" fmla="*/ 2147483647 w 378"/>
                <a:gd name="T33" fmla="*/ 2147483647 h 191"/>
                <a:gd name="T34" fmla="*/ 2147483647 w 378"/>
                <a:gd name="T35" fmla="*/ 2147483647 h 191"/>
                <a:gd name="T36" fmla="*/ 2147483647 w 378"/>
                <a:gd name="T37" fmla="*/ 2147483647 h 191"/>
                <a:gd name="T38" fmla="*/ 2147483647 w 378"/>
                <a:gd name="T39" fmla="*/ 2147483647 h 191"/>
                <a:gd name="T40" fmla="*/ 2147483647 w 378"/>
                <a:gd name="T41" fmla="*/ 2147483647 h 191"/>
                <a:gd name="T42" fmla="*/ 2147483647 w 378"/>
                <a:gd name="T43" fmla="*/ 2147483647 h 191"/>
                <a:gd name="T44" fmla="*/ 2147483647 w 378"/>
                <a:gd name="T45" fmla="*/ 2147483647 h 191"/>
                <a:gd name="T46" fmla="*/ 2147483647 w 378"/>
                <a:gd name="T47" fmla="*/ 2147483647 h 191"/>
                <a:gd name="T48" fmla="*/ 2147483647 w 378"/>
                <a:gd name="T49" fmla="*/ 2147483647 h 191"/>
                <a:gd name="T50" fmla="*/ 2147483647 w 378"/>
                <a:gd name="T51" fmla="*/ 2147483647 h 191"/>
                <a:gd name="T52" fmla="*/ 2147483647 w 378"/>
                <a:gd name="T53" fmla="*/ 2147483647 h 191"/>
                <a:gd name="T54" fmla="*/ 2147483647 w 378"/>
                <a:gd name="T55" fmla="*/ 2147483647 h 191"/>
                <a:gd name="T56" fmla="*/ 2147483647 w 378"/>
                <a:gd name="T57" fmla="*/ 2147483647 h 191"/>
                <a:gd name="T58" fmla="*/ 2147483647 w 378"/>
                <a:gd name="T59" fmla="*/ 2147483647 h 191"/>
                <a:gd name="T60" fmla="*/ 2147483647 w 378"/>
                <a:gd name="T61" fmla="*/ 2147483647 h 191"/>
                <a:gd name="T62" fmla="*/ 2147483647 w 378"/>
                <a:gd name="T63" fmla="*/ 2147483647 h 191"/>
                <a:gd name="T64" fmla="*/ 2147483647 w 378"/>
                <a:gd name="T65" fmla="*/ 2147483647 h 191"/>
                <a:gd name="T66" fmla="*/ 2147483647 w 378"/>
                <a:gd name="T67" fmla="*/ 2147483647 h 191"/>
                <a:gd name="T68" fmla="*/ 2147483647 w 378"/>
                <a:gd name="T69" fmla="*/ 2147483647 h 191"/>
                <a:gd name="T70" fmla="*/ 2147483647 w 378"/>
                <a:gd name="T71" fmla="*/ 2147483647 h 191"/>
                <a:gd name="T72" fmla="*/ 2147483647 w 378"/>
                <a:gd name="T73" fmla="*/ 2147483647 h 191"/>
                <a:gd name="T74" fmla="*/ 2147483647 w 378"/>
                <a:gd name="T75" fmla="*/ 2147483647 h 191"/>
                <a:gd name="T76" fmla="*/ 2147483647 w 378"/>
                <a:gd name="T77" fmla="*/ 2147483647 h 191"/>
                <a:gd name="T78" fmla="*/ 2147483647 w 378"/>
                <a:gd name="T79" fmla="*/ 2147483647 h 191"/>
                <a:gd name="T80" fmla="*/ 2147483647 w 378"/>
                <a:gd name="T81" fmla="*/ 2147483647 h 191"/>
                <a:gd name="T82" fmla="*/ 2147483647 w 378"/>
                <a:gd name="T83" fmla="*/ 2147483647 h 191"/>
                <a:gd name="T84" fmla="*/ 2147483647 w 378"/>
                <a:gd name="T85" fmla="*/ 2147483647 h 191"/>
                <a:gd name="T86" fmla="*/ 2147483647 w 378"/>
                <a:gd name="T87" fmla="*/ 2147483647 h 191"/>
                <a:gd name="T88" fmla="*/ 2147483647 w 378"/>
                <a:gd name="T89" fmla="*/ 2147483647 h 191"/>
                <a:gd name="T90" fmla="*/ 2147483647 w 378"/>
                <a:gd name="T91" fmla="*/ 2147483647 h 191"/>
                <a:gd name="T92" fmla="*/ 2147483647 w 378"/>
                <a:gd name="T93" fmla="*/ 2147483647 h 191"/>
                <a:gd name="T94" fmla="*/ 2147483647 w 378"/>
                <a:gd name="T95" fmla="*/ 2147483647 h 191"/>
                <a:gd name="T96" fmla="*/ 2147483647 w 378"/>
                <a:gd name="T97" fmla="*/ 2147483647 h 191"/>
                <a:gd name="T98" fmla="*/ 2147483647 w 378"/>
                <a:gd name="T99" fmla="*/ 2147483647 h 191"/>
                <a:gd name="T100" fmla="*/ 2147483647 w 378"/>
                <a:gd name="T101" fmla="*/ 2147483647 h 191"/>
                <a:gd name="T102" fmla="*/ 2147483647 w 378"/>
                <a:gd name="T103" fmla="*/ 2147483647 h 191"/>
                <a:gd name="T104" fmla="*/ 2147483647 w 378"/>
                <a:gd name="T105" fmla="*/ 2147483647 h 191"/>
                <a:gd name="T106" fmla="*/ 2147483647 w 378"/>
                <a:gd name="T107" fmla="*/ 2147483647 h 191"/>
                <a:gd name="T108" fmla="*/ 2147483647 w 378"/>
                <a:gd name="T109" fmla="*/ 2147483647 h 191"/>
                <a:gd name="T110" fmla="*/ 2147483647 w 378"/>
                <a:gd name="T111" fmla="*/ 2147483647 h 191"/>
                <a:gd name="T112" fmla="*/ 2147483647 w 378"/>
                <a:gd name="T113" fmla="*/ 2147483647 h 191"/>
                <a:gd name="T114" fmla="*/ 2147483647 w 378"/>
                <a:gd name="T115" fmla="*/ 2147483647 h 191"/>
                <a:gd name="T116" fmla="*/ 2147483647 w 378"/>
                <a:gd name="T117" fmla="*/ 2147483647 h 191"/>
                <a:gd name="T118" fmla="*/ 2147483647 w 378"/>
                <a:gd name="T119" fmla="*/ 2147483647 h 191"/>
                <a:gd name="T120" fmla="*/ 2147483647 w 378"/>
                <a:gd name="T121" fmla="*/ 2147483647 h 191"/>
                <a:gd name="T122" fmla="*/ 2147483647 w 378"/>
                <a:gd name="T123" fmla="*/ 2147483647 h 1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8" h="191">
                  <a:moveTo>
                    <a:pt x="351" y="104"/>
                  </a:moveTo>
                  <a:cubicBezTo>
                    <a:pt x="351" y="103"/>
                    <a:pt x="352" y="102"/>
                    <a:pt x="350" y="102"/>
                  </a:cubicBezTo>
                  <a:cubicBezTo>
                    <a:pt x="351" y="101"/>
                    <a:pt x="351" y="101"/>
                    <a:pt x="350" y="100"/>
                  </a:cubicBezTo>
                  <a:cubicBezTo>
                    <a:pt x="349" y="101"/>
                    <a:pt x="348" y="99"/>
                    <a:pt x="348" y="98"/>
                  </a:cubicBezTo>
                  <a:cubicBezTo>
                    <a:pt x="349" y="97"/>
                    <a:pt x="350" y="98"/>
                    <a:pt x="351" y="99"/>
                  </a:cubicBezTo>
                  <a:cubicBezTo>
                    <a:pt x="352" y="98"/>
                    <a:pt x="354" y="97"/>
                    <a:pt x="354" y="96"/>
                  </a:cubicBezTo>
                  <a:cubicBezTo>
                    <a:pt x="355" y="95"/>
                    <a:pt x="356" y="94"/>
                    <a:pt x="356" y="93"/>
                  </a:cubicBezTo>
                  <a:cubicBezTo>
                    <a:pt x="355" y="92"/>
                    <a:pt x="354" y="91"/>
                    <a:pt x="354" y="90"/>
                  </a:cubicBezTo>
                  <a:cubicBezTo>
                    <a:pt x="355" y="90"/>
                    <a:pt x="356" y="90"/>
                    <a:pt x="356" y="89"/>
                  </a:cubicBezTo>
                  <a:cubicBezTo>
                    <a:pt x="356" y="89"/>
                    <a:pt x="356" y="89"/>
                    <a:pt x="357" y="90"/>
                  </a:cubicBezTo>
                  <a:cubicBezTo>
                    <a:pt x="357" y="89"/>
                    <a:pt x="357" y="89"/>
                    <a:pt x="358" y="89"/>
                  </a:cubicBezTo>
                  <a:cubicBezTo>
                    <a:pt x="358" y="90"/>
                    <a:pt x="358" y="90"/>
                    <a:pt x="357" y="90"/>
                  </a:cubicBezTo>
                  <a:cubicBezTo>
                    <a:pt x="357" y="91"/>
                    <a:pt x="357" y="93"/>
                    <a:pt x="358" y="93"/>
                  </a:cubicBezTo>
                  <a:cubicBezTo>
                    <a:pt x="358" y="94"/>
                    <a:pt x="361" y="93"/>
                    <a:pt x="362" y="93"/>
                  </a:cubicBezTo>
                  <a:cubicBezTo>
                    <a:pt x="365" y="93"/>
                    <a:pt x="363" y="97"/>
                    <a:pt x="366" y="98"/>
                  </a:cubicBezTo>
                  <a:cubicBezTo>
                    <a:pt x="366" y="97"/>
                    <a:pt x="366" y="98"/>
                    <a:pt x="367" y="97"/>
                  </a:cubicBezTo>
                  <a:cubicBezTo>
                    <a:pt x="367" y="98"/>
                    <a:pt x="368" y="98"/>
                    <a:pt x="368" y="100"/>
                  </a:cubicBezTo>
                  <a:cubicBezTo>
                    <a:pt x="368" y="99"/>
                    <a:pt x="368" y="99"/>
                    <a:pt x="369" y="99"/>
                  </a:cubicBezTo>
                  <a:cubicBezTo>
                    <a:pt x="369" y="99"/>
                    <a:pt x="369" y="100"/>
                    <a:pt x="369" y="100"/>
                  </a:cubicBezTo>
                  <a:cubicBezTo>
                    <a:pt x="369" y="99"/>
                    <a:pt x="369" y="99"/>
                    <a:pt x="370" y="98"/>
                  </a:cubicBezTo>
                  <a:cubicBezTo>
                    <a:pt x="369" y="99"/>
                    <a:pt x="369" y="100"/>
                    <a:pt x="370" y="100"/>
                  </a:cubicBezTo>
                  <a:cubicBezTo>
                    <a:pt x="370" y="100"/>
                    <a:pt x="371" y="100"/>
                    <a:pt x="370" y="99"/>
                  </a:cubicBezTo>
                  <a:cubicBezTo>
                    <a:pt x="371" y="99"/>
                    <a:pt x="371" y="99"/>
                    <a:pt x="372" y="99"/>
                  </a:cubicBezTo>
                  <a:cubicBezTo>
                    <a:pt x="371" y="99"/>
                    <a:pt x="371" y="98"/>
                    <a:pt x="370" y="98"/>
                  </a:cubicBezTo>
                  <a:cubicBezTo>
                    <a:pt x="371" y="98"/>
                    <a:pt x="371" y="98"/>
                    <a:pt x="371" y="98"/>
                  </a:cubicBezTo>
                  <a:cubicBezTo>
                    <a:pt x="371" y="98"/>
                    <a:pt x="370" y="98"/>
                    <a:pt x="370" y="98"/>
                  </a:cubicBezTo>
                  <a:cubicBezTo>
                    <a:pt x="371" y="97"/>
                    <a:pt x="372" y="96"/>
                    <a:pt x="372" y="96"/>
                  </a:cubicBezTo>
                  <a:cubicBezTo>
                    <a:pt x="372" y="96"/>
                    <a:pt x="372" y="95"/>
                    <a:pt x="371" y="95"/>
                  </a:cubicBezTo>
                  <a:cubicBezTo>
                    <a:pt x="373" y="95"/>
                    <a:pt x="372" y="93"/>
                    <a:pt x="375" y="94"/>
                  </a:cubicBezTo>
                  <a:cubicBezTo>
                    <a:pt x="374" y="93"/>
                    <a:pt x="374" y="92"/>
                    <a:pt x="374" y="92"/>
                  </a:cubicBezTo>
                  <a:cubicBezTo>
                    <a:pt x="375" y="92"/>
                    <a:pt x="375" y="92"/>
                    <a:pt x="376" y="93"/>
                  </a:cubicBezTo>
                  <a:cubicBezTo>
                    <a:pt x="375" y="91"/>
                    <a:pt x="377" y="91"/>
                    <a:pt x="378" y="90"/>
                  </a:cubicBezTo>
                  <a:cubicBezTo>
                    <a:pt x="377" y="90"/>
                    <a:pt x="377" y="90"/>
                    <a:pt x="376" y="90"/>
                  </a:cubicBezTo>
                  <a:cubicBezTo>
                    <a:pt x="376" y="87"/>
                    <a:pt x="370" y="83"/>
                    <a:pt x="370" y="86"/>
                  </a:cubicBezTo>
                  <a:cubicBezTo>
                    <a:pt x="370" y="85"/>
                    <a:pt x="370" y="85"/>
                    <a:pt x="370" y="85"/>
                  </a:cubicBezTo>
                  <a:cubicBezTo>
                    <a:pt x="369" y="84"/>
                    <a:pt x="369" y="84"/>
                    <a:pt x="369" y="84"/>
                  </a:cubicBezTo>
                  <a:cubicBezTo>
                    <a:pt x="368" y="85"/>
                    <a:pt x="368" y="85"/>
                    <a:pt x="367" y="85"/>
                  </a:cubicBezTo>
                  <a:cubicBezTo>
                    <a:pt x="368" y="85"/>
                    <a:pt x="369" y="88"/>
                    <a:pt x="368" y="89"/>
                  </a:cubicBezTo>
                  <a:cubicBezTo>
                    <a:pt x="368" y="87"/>
                    <a:pt x="366" y="86"/>
                    <a:pt x="366" y="84"/>
                  </a:cubicBezTo>
                  <a:cubicBezTo>
                    <a:pt x="366" y="83"/>
                    <a:pt x="366" y="80"/>
                    <a:pt x="364" y="80"/>
                  </a:cubicBezTo>
                  <a:cubicBezTo>
                    <a:pt x="364" y="81"/>
                    <a:pt x="364" y="82"/>
                    <a:pt x="365" y="82"/>
                  </a:cubicBezTo>
                  <a:cubicBezTo>
                    <a:pt x="364" y="82"/>
                    <a:pt x="363" y="81"/>
                    <a:pt x="362" y="81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62" y="80"/>
                    <a:pt x="362" y="79"/>
                    <a:pt x="361" y="79"/>
                  </a:cubicBezTo>
                  <a:cubicBezTo>
                    <a:pt x="362" y="78"/>
                    <a:pt x="361" y="78"/>
                    <a:pt x="360" y="77"/>
                  </a:cubicBezTo>
                  <a:cubicBezTo>
                    <a:pt x="359" y="77"/>
                    <a:pt x="357" y="76"/>
                    <a:pt x="357" y="75"/>
                  </a:cubicBezTo>
                  <a:cubicBezTo>
                    <a:pt x="356" y="74"/>
                    <a:pt x="354" y="73"/>
                    <a:pt x="353" y="73"/>
                  </a:cubicBezTo>
                  <a:cubicBezTo>
                    <a:pt x="352" y="71"/>
                    <a:pt x="351" y="70"/>
                    <a:pt x="349" y="69"/>
                  </a:cubicBezTo>
                  <a:cubicBezTo>
                    <a:pt x="348" y="69"/>
                    <a:pt x="346" y="67"/>
                    <a:pt x="345" y="67"/>
                  </a:cubicBezTo>
                  <a:cubicBezTo>
                    <a:pt x="343" y="67"/>
                    <a:pt x="340" y="67"/>
                    <a:pt x="338" y="67"/>
                  </a:cubicBezTo>
                  <a:cubicBezTo>
                    <a:pt x="337" y="67"/>
                    <a:pt x="335" y="66"/>
                    <a:pt x="333" y="66"/>
                  </a:cubicBezTo>
                  <a:cubicBezTo>
                    <a:pt x="332" y="65"/>
                    <a:pt x="332" y="68"/>
                    <a:pt x="331" y="69"/>
                  </a:cubicBezTo>
                  <a:cubicBezTo>
                    <a:pt x="334" y="69"/>
                    <a:pt x="334" y="74"/>
                    <a:pt x="331" y="74"/>
                  </a:cubicBezTo>
                  <a:cubicBezTo>
                    <a:pt x="330" y="74"/>
                    <a:pt x="328" y="72"/>
                    <a:pt x="327" y="71"/>
                  </a:cubicBezTo>
                  <a:cubicBezTo>
                    <a:pt x="326" y="71"/>
                    <a:pt x="327" y="69"/>
                    <a:pt x="326" y="68"/>
                  </a:cubicBezTo>
                  <a:cubicBezTo>
                    <a:pt x="323" y="70"/>
                    <a:pt x="321" y="70"/>
                    <a:pt x="318" y="68"/>
                  </a:cubicBezTo>
                  <a:cubicBezTo>
                    <a:pt x="315" y="66"/>
                    <a:pt x="313" y="69"/>
                    <a:pt x="311" y="70"/>
                  </a:cubicBezTo>
                  <a:cubicBezTo>
                    <a:pt x="311" y="69"/>
                    <a:pt x="310" y="68"/>
                    <a:pt x="309" y="68"/>
                  </a:cubicBezTo>
                  <a:cubicBezTo>
                    <a:pt x="307" y="67"/>
                    <a:pt x="307" y="67"/>
                    <a:pt x="308" y="65"/>
                  </a:cubicBezTo>
                  <a:cubicBezTo>
                    <a:pt x="308" y="63"/>
                    <a:pt x="306" y="59"/>
                    <a:pt x="305" y="59"/>
                  </a:cubicBezTo>
                  <a:cubicBezTo>
                    <a:pt x="302" y="59"/>
                    <a:pt x="299" y="59"/>
                    <a:pt x="296" y="59"/>
                  </a:cubicBezTo>
                  <a:cubicBezTo>
                    <a:pt x="293" y="59"/>
                    <a:pt x="291" y="61"/>
                    <a:pt x="289" y="59"/>
                  </a:cubicBezTo>
                  <a:cubicBezTo>
                    <a:pt x="291" y="58"/>
                    <a:pt x="290" y="56"/>
                    <a:pt x="287" y="56"/>
                  </a:cubicBezTo>
                  <a:cubicBezTo>
                    <a:pt x="286" y="56"/>
                    <a:pt x="286" y="56"/>
                    <a:pt x="285" y="55"/>
                  </a:cubicBezTo>
                  <a:cubicBezTo>
                    <a:pt x="285" y="54"/>
                    <a:pt x="283" y="54"/>
                    <a:pt x="282" y="54"/>
                  </a:cubicBezTo>
                  <a:cubicBezTo>
                    <a:pt x="283" y="53"/>
                    <a:pt x="284" y="52"/>
                    <a:pt x="285" y="53"/>
                  </a:cubicBezTo>
                  <a:cubicBezTo>
                    <a:pt x="284" y="50"/>
                    <a:pt x="283" y="50"/>
                    <a:pt x="280" y="49"/>
                  </a:cubicBezTo>
                  <a:cubicBezTo>
                    <a:pt x="276" y="48"/>
                    <a:pt x="271" y="47"/>
                    <a:pt x="267" y="46"/>
                  </a:cubicBezTo>
                  <a:cubicBezTo>
                    <a:pt x="266" y="46"/>
                    <a:pt x="265" y="46"/>
                    <a:pt x="264" y="45"/>
                  </a:cubicBezTo>
                  <a:cubicBezTo>
                    <a:pt x="263" y="45"/>
                    <a:pt x="264" y="48"/>
                    <a:pt x="264" y="48"/>
                  </a:cubicBezTo>
                  <a:cubicBezTo>
                    <a:pt x="261" y="51"/>
                    <a:pt x="260" y="52"/>
                    <a:pt x="262" y="56"/>
                  </a:cubicBezTo>
                  <a:cubicBezTo>
                    <a:pt x="260" y="55"/>
                    <a:pt x="258" y="57"/>
                    <a:pt x="257" y="58"/>
                  </a:cubicBezTo>
                  <a:cubicBezTo>
                    <a:pt x="256" y="58"/>
                    <a:pt x="252" y="55"/>
                    <a:pt x="251" y="55"/>
                  </a:cubicBezTo>
                  <a:cubicBezTo>
                    <a:pt x="250" y="53"/>
                    <a:pt x="250" y="57"/>
                    <a:pt x="249" y="56"/>
                  </a:cubicBezTo>
                  <a:cubicBezTo>
                    <a:pt x="246" y="56"/>
                    <a:pt x="246" y="54"/>
                    <a:pt x="245" y="52"/>
                  </a:cubicBezTo>
                  <a:cubicBezTo>
                    <a:pt x="243" y="55"/>
                    <a:pt x="243" y="58"/>
                    <a:pt x="241" y="61"/>
                  </a:cubicBezTo>
                  <a:cubicBezTo>
                    <a:pt x="241" y="59"/>
                    <a:pt x="239" y="60"/>
                    <a:pt x="238" y="59"/>
                  </a:cubicBezTo>
                  <a:cubicBezTo>
                    <a:pt x="238" y="57"/>
                    <a:pt x="237" y="54"/>
                    <a:pt x="236" y="55"/>
                  </a:cubicBezTo>
                  <a:cubicBezTo>
                    <a:pt x="235" y="52"/>
                    <a:pt x="237" y="52"/>
                    <a:pt x="237" y="50"/>
                  </a:cubicBezTo>
                  <a:cubicBezTo>
                    <a:pt x="238" y="49"/>
                    <a:pt x="236" y="48"/>
                    <a:pt x="237" y="47"/>
                  </a:cubicBezTo>
                  <a:cubicBezTo>
                    <a:pt x="237" y="46"/>
                    <a:pt x="238" y="45"/>
                    <a:pt x="237" y="44"/>
                  </a:cubicBezTo>
                  <a:cubicBezTo>
                    <a:pt x="236" y="42"/>
                    <a:pt x="233" y="38"/>
                    <a:pt x="231" y="41"/>
                  </a:cubicBezTo>
                  <a:cubicBezTo>
                    <a:pt x="230" y="41"/>
                    <a:pt x="225" y="38"/>
                    <a:pt x="224" y="37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8"/>
                    <a:pt x="223" y="38"/>
                    <a:pt x="223" y="38"/>
                  </a:cubicBezTo>
                  <a:cubicBezTo>
                    <a:pt x="223" y="40"/>
                    <a:pt x="223" y="41"/>
                    <a:pt x="223" y="43"/>
                  </a:cubicBezTo>
                  <a:cubicBezTo>
                    <a:pt x="224" y="44"/>
                    <a:pt x="219" y="44"/>
                    <a:pt x="218" y="45"/>
                  </a:cubicBezTo>
                  <a:cubicBezTo>
                    <a:pt x="217" y="45"/>
                    <a:pt x="215" y="44"/>
                    <a:pt x="214" y="43"/>
                  </a:cubicBezTo>
                  <a:cubicBezTo>
                    <a:pt x="212" y="43"/>
                    <a:pt x="210" y="41"/>
                    <a:pt x="213" y="40"/>
                  </a:cubicBezTo>
                  <a:cubicBezTo>
                    <a:pt x="210" y="40"/>
                    <a:pt x="208" y="39"/>
                    <a:pt x="206" y="39"/>
                  </a:cubicBezTo>
                  <a:cubicBezTo>
                    <a:pt x="204" y="38"/>
                    <a:pt x="202" y="40"/>
                    <a:pt x="200" y="40"/>
                  </a:cubicBezTo>
                  <a:cubicBezTo>
                    <a:pt x="201" y="41"/>
                    <a:pt x="201" y="41"/>
                    <a:pt x="202" y="42"/>
                  </a:cubicBezTo>
                  <a:cubicBezTo>
                    <a:pt x="201" y="42"/>
                    <a:pt x="200" y="42"/>
                    <a:pt x="199" y="42"/>
                  </a:cubicBezTo>
                  <a:cubicBezTo>
                    <a:pt x="200" y="42"/>
                    <a:pt x="200" y="42"/>
                    <a:pt x="200" y="42"/>
                  </a:cubicBezTo>
                  <a:cubicBezTo>
                    <a:pt x="200" y="41"/>
                    <a:pt x="199" y="37"/>
                    <a:pt x="198" y="36"/>
                  </a:cubicBezTo>
                  <a:cubicBezTo>
                    <a:pt x="200" y="40"/>
                    <a:pt x="193" y="38"/>
                    <a:pt x="195" y="36"/>
                  </a:cubicBezTo>
                  <a:cubicBezTo>
                    <a:pt x="194" y="38"/>
                    <a:pt x="193" y="35"/>
                    <a:pt x="192" y="36"/>
                  </a:cubicBezTo>
                  <a:cubicBezTo>
                    <a:pt x="191" y="36"/>
                    <a:pt x="191" y="38"/>
                    <a:pt x="191" y="39"/>
                  </a:cubicBezTo>
                  <a:cubicBezTo>
                    <a:pt x="192" y="38"/>
                    <a:pt x="193" y="37"/>
                    <a:pt x="194" y="39"/>
                  </a:cubicBezTo>
                  <a:cubicBezTo>
                    <a:pt x="193" y="40"/>
                    <a:pt x="191" y="42"/>
                    <a:pt x="190" y="40"/>
                  </a:cubicBezTo>
                  <a:cubicBezTo>
                    <a:pt x="192" y="41"/>
                    <a:pt x="188" y="43"/>
                    <a:pt x="186" y="43"/>
                  </a:cubicBezTo>
                  <a:cubicBezTo>
                    <a:pt x="186" y="43"/>
                    <a:pt x="184" y="42"/>
                    <a:pt x="184" y="43"/>
                  </a:cubicBezTo>
                  <a:cubicBezTo>
                    <a:pt x="183" y="44"/>
                    <a:pt x="184" y="45"/>
                    <a:pt x="185" y="45"/>
                  </a:cubicBezTo>
                  <a:cubicBezTo>
                    <a:pt x="184" y="44"/>
                    <a:pt x="182" y="44"/>
                    <a:pt x="182" y="45"/>
                  </a:cubicBezTo>
                  <a:cubicBezTo>
                    <a:pt x="183" y="43"/>
                    <a:pt x="184" y="42"/>
                    <a:pt x="185" y="40"/>
                  </a:cubicBezTo>
                  <a:cubicBezTo>
                    <a:pt x="186" y="39"/>
                    <a:pt x="187" y="39"/>
                    <a:pt x="187" y="39"/>
                  </a:cubicBezTo>
                  <a:cubicBezTo>
                    <a:pt x="188" y="39"/>
                    <a:pt x="189" y="38"/>
                    <a:pt x="189" y="38"/>
                  </a:cubicBezTo>
                  <a:cubicBezTo>
                    <a:pt x="190" y="36"/>
                    <a:pt x="191" y="33"/>
                    <a:pt x="193" y="32"/>
                  </a:cubicBezTo>
                  <a:cubicBezTo>
                    <a:pt x="194" y="31"/>
                    <a:pt x="195" y="31"/>
                    <a:pt x="196" y="30"/>
                  </a:cubicBezTo>
                  <a:cubicBezTo>
                    <a:pt x="197" y="30"/>
                    <a:pt x="196" y="29"/>
                    <a:pt x="198" y="29"/>
                  </a:cubicBezTo>
                  <a:cubicBezTo>
                    <a:pt x="197" y="29"/>
                    <a:pt x="197" y="29"/>
                    <a:pt x="197" y="28"/>
                  </a:cubicBezTo>
                  <a:cubicBezTo>
                    <a:pt x="198" y="28"/>
                    <a:pt x="199" y="27"/>
                    <a:pt x="200" y="26"/>
                  </a:cubicBezTo>
                  <a:cubicBezTo>
                    <a:pt x="201" y="25"/>
                    <a:pt x="200" y="24"/>
                    <a:pt x="201" y="23"/>
                  </a:cubicBezTo>
                  <a:cubicBezTo>
                    <a:pt x="199" y="22"/>
                    <a:pt x="199" y="21"/>
                    <a:pt x="198" y="20"/>
                  </a:cubicBezTo>
                  <a:cubicBezTo>
                    <a:pt x="199" y="21"/>
                    <a:pt x="199" y="21"/>
                    <a:pt x="200" y="22"/>
                  </a:cubicBezTo>
                  <a:cubicBezTo>
                    <a:pt x="202" y="20"/>
                    <a:pt x="200" y="18"/>
                    <a:pt x="199" y="16"/>
                  </a:cubicBezTo>
                  <a:cubicBezTo>
                    <a:pt x="199" y="16"/>
                    <a:pt x="199" y="17"/>
                    <a:pt x="199" y="17"/>
                  </a:cubicBezTo>
                  <a:cubicBezTo>
                    <a:pt x="197" y="16"/>
                    <a:pt x="198" y="15"/>
                    <a:pt x="197" y="14"/>
                  </a:cubicBezTo>
                  <a:cubicBezTo>
                    <a:pt x="196" y="12"/>
                    <a:pt x="195" y="11"/>
                    <a:pt x="193" y="11"/>
                  </a:cubicBezTo>
                  <a:cubicBezTo>
                    <a:pt x="192" y="11"/>
                    <a:pt x="188" y="10"/>
                    <a:pt x="188" y="11"/>
                  </a:cubicBezTo>
                  <a:cubicBezTo>
                    <a:pt x="186" y="13"/>
                    <a:pt x="186" y="14"/>
                    <a:pt x="183" y="14"/>
                  </a:cubicBezTo>
                  <a:cubicBezTo>
                    <a:pt x="184" y="13"/>
                    <a:pt x="186" y="11"/>
                    <a:pt x="186" y="9"/>
                  </a:cubicBezTo>
                  <a:cubicBezTo>
                    <a:pt x="185" y="7"/>
                    <a:pt x="181" y="9"/>
                    <a:pt x="182" y="7"/>
                  </a:cubicBezTo>
                  <a:cubicBezTo>
                    <a:pt x="181" y="7"/>
                    <a:pt x="180" y="8"/>
                    <a:pt x="179" y="9"/>
                  </a:cubicBezTo>
                  <a:cubicBezTo>
                    <a:pt x="180" y="8"/>
                    <a:pt x="183" y="5"/>
                    <a:pt x="183" y="4"/>
                  </a:cubicBezTo>
                  <a:cubicBezTo>
                    <a:pt x="182" y="2"/>
                    <a:pt x="180" y="0"/>
                    <a:pt x="177" y="1"/>
                  </a:cubicBezTo>
                  <a:cubicBezTo>
                    <a:pt x="175" y="2"/>
                    <a:pt x="169" y="9"/>
                    <a:pt x="172" y="12"/>
                  </a:cubicBezTo>
                  <a:cubicBezTo>
                    <a:pt x="172" y="12"/>
                    <a:pt x="172" y="12"/>
                    <a:pt x="171" y="12"/>
                  </a:cubicBezTo>
                  <a:cubicBezTo>
                    <a:pt x="172" y="14"/>
                    <a:pt x="168" y="13"/>
                    <a:pt x="166" y="14"/>
                  </a:cubicBezTo>
                  <a:cubicBezTo>
                    <a:pt x="168" y="15"/>
                    <a:pt x="169" y="16"/>
                    <a:pt x="168" y="18"/>
                  </a:cubicBezTo>
                  <a:cubicBezTo>
                    <a:pt x="166" y="16"/>
                    <a:pt x="166" y="15"/>
                    <a:pt x="164" y="17"/>
                  </a:cubicBezTo>
                  <a:cubicBezTo>
                    <a:pt x="164" y="17"/>
                    <a:pt x="164" y="18"/>
                    <a:pt x="164" y="18"/>
                  </a:cubicBezTo>
                  <a:cubicBezTo>
                    <a:pt x="163" y="19"/>
                    <a:pt x="162" y="19"/>
                    <a:pt x="161" y="19"/>
                  </a:cubicBezTo>
                  <a:cubicBezTo>
                    <a:pt x="161" y="17"/>
                    <a:pt x="160" y="18"/>
                    <a:pt x="159" y="19"/>
                  </a:cubicBezTo>
                  <a:cubicBezTo>
                    <a:pt x="160" y="18"/>
                    <a:pt x="160" y="17"/>
                    <a:pt x="158" y="17"/>
                  </a:cubicBezTo>
                  <a:cubicBezTo>
                    <a:pt x="156" y="17"/>
                    <a:pt x="152" y="17"/>
                    <a:pt x="152" y="19"/>
                  </a:cubicBezTo>
                  <a:cubicBezTo>
                    <a:pt x="153" y="18"/>
                    <a:pt x="153" y="19"/>
                    <a:pt x="154" y="18"/>
                  </a:cubicBezTo>
                  <a:cubicBezTo>
                    <a:pt x="154" y="21"/>
                    <a:pt x="147" y="22"/>
                    <a:pt x="145" y="23"/>
                  </a:cubicBezTo>
                  <a:cubicBezTo>
                    <a:pt x="143" y="23"/>
                    <a:pt x="143" y="24"/>
                    <a:pt x="142" y="25"/>
                  </a:cubicBezTo>
                  <a:cubicBezTo>
                    <a:pt x="141" y="27"/>
                    <a:pt x="140" y="26"/>
                    <a:pt x="139" y="26"/>
                  </a:cubicBezTo>
                  <a:cubicBezTo>
                    <a:pt x="139" y="27"/>
                    <a:pt x="140" y="27"/>
                    <a:pt x="140" y="27"/>
                  </a:cubicBezTo>
                  <a:cubicBezTo>
                    <a:pt x="139" y="27"/>
                    <a:pt x="139" y="29"/>
                    <a:pt x="138" y="30"/>
                  </a:cubicBezTo>
                  <a:cubicBezTo>
                    <a:pt x="138" y="30"/>
                    <a:pt x="137" y="29"/>
                    <a:pt x="136" y="29"/>
                  </a:cubicBezTo>
                  <a:cubicBezTo>
                    <a:pt x="135" y="30"/>
                    <a:pt x="137" y="31"/>
                    <a:pt x="138" y="31"/>
                  </a:cubicBezTo>
                  <a:cubicBezTo>
                    <a:pt x="137" y="32"/>
                    <a:pt x="137" y="32"/>
                    <a:pt x="136" y="33"/>
                  </a:cubicBezTo>
                  <a:cubicBezTo>
                    <a:pt x="137" y="33"/>
                    <a:pt x="138" y="34"/>
                    <a:pt x="139" y="36"/>
                  </a:cubicBezTo>
                  <a:cubicBezTo>
                    <a:pt x="138" y="36"/>
                    <a:pt x="138" y="37"/>
                    <a:pt x="137" y="37"/>
                  </a:cubicBezTo>
                  <a:cubicBezTo>
                    <a:pt x="136" y="37"/>
                    <a:pt x="134" y="38"/>
                    <a:pt x="132" y="38"/>
                  </a:cubicBezTo>
                  <a:cubicBezTo>
                    <a:pt x="130" y="38"/>
                    <a:pt x="126" y="38"/>
                    <a:pt x="124" y="40"/>
                  </a:cubicBezTo>
                  <a:cubicBezTo>
                    <a:pt x="125" y="40"/>
                    <a:pt x="124" y="41"/>
                    <a:pt x="123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3" y="43"/>
                    <a:pt x="125" y="44"/>
                    <a:pt x="125" y="45"/>
                  </a:cubicBezTo>
                  <a:cubicBezTo>
                    <a:pt x="125" y="46"/>
                    <a:pt x="124" y="47"/>
                    <a:pt x="125" y="48"/>
                  </a:cubicBezTo>
                  <a:cubicBezTo>
                    <a:pt x="125" y="49"/>
                    <a:pt x="128" y="49"/>
                    <a:pt x="128" y="50"/>
                  </a:cubicBezTo>
                  <a:cubicBezTo>
                    <a:pt x="128" y="52"/>
                    <a:pt x="128" y="52"/>
                    <a:pt x="130" y="53"/>
                  </a:cubicBezTo>
                  <a:cubicBezTo>
                    <a:pt x="132" y="54"/>
                    <a:pt x="130" y="57"/>
                    <a:pt x="131" y="59"/>
                  </a:cubicBezTo>
                  <a:cubicBezTo>
                    <a:pt x="131" y="61"/>
                    <a:pt x="131" y="62"/>
                    <a:pt x="131" y="63"/>
                  </a:cubicBezTo>
                  <a:cubicBezTo>
                    <a:pt x="131" y="64"/>
                    <a:pt x="129" y="64"/>
                    <a:pt x="130" y="66"/>
                  </a:cubicBezTo>
                  <a:cubicBezTo>
                    <a:pt x="127" y="64"/>
                    <a:pt x="128" y="63"/>
                    <a:pt x="128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30" y="56"/>
                    <a:pt x="130" y="56"/>
                    <a:pt x="130" y="54"/>
                  </a:cubicBezTo>
                  <a:cubicBezTo>
                    <a:pt x="129" y="54"/>
                    <a:pt x="127" y="54"/>
                    <a:pt x="126" y="54"/>
                  </a:cubicBezTo>
                  <a:cubicBezTo>
                    <a:pt x="125" y="52"/>
                    <a:pt x="124" y="51"/>
                    <a:pt x="122" y="50"/>
                  </a:cubicBezTo>
                  <a:cubicBezTo>
                    <a:pt x="121" y="49"/>
                    <a:pt x="120" y="49"/>
                    <a:pt x="118" y="50"/>
                  </a:cubicBezTo>
                  <a:cubicBezTo>
                    <a:pt x="117" y="51"/>
                    <a:pt x="116" y="52"/>
                    <a:pt x="118" y="52"/>
                  </a:cubicBezTo>
                  <a:cubicBezTo>
                    <a:pt x="117" y="53"/>
                    <a:pt x="117" y="54"/>
                    <a:pt x="116" y="54"/>
                  </a:cubicBezTo>
                  <a:cubicBezTo>
                    <a:pt x="114" y="54"/>
                    <a:pt x="115" y="52"/>
                    <a:pt x="114" y="52"/>
                  </a:cubicBezTo>
                  <a:cubicBezTo>
                    <a:pt x="112" y="53"/>
                    <a:pt x="116" y="58"/>
                    <a:pt x="118" y="56"/>
                  </a:cubicBezTo>
                  <a:cubicBezTo>
                    <a:pt x="118" y="57"/>
                    <a:pt x="119" y="58"/>
                    <a:pt x="119" y="59"/>
                  </a:cubicBezTo>
                  <a:cubicBezTo>
                    <a:pt x="117" y="59"/>
                    <a:pt x="113" y="58"/>
                    <a:pt x="111" y="56"/>
                  </a:cubicBezTo>
                  <a:cubicBezTo>
                    <a:pt x="113" y="56"/>
                    <a:pt x="112" y="54"/>
                    <a:pt x="112" y="53"/>
                  </a:cubicBezTo>
                  <a:cubicBezTo>
                    <a:pt x="111" y="51"/>
                    <a:pt x="113" y="51"/>
                    <a:pt x="112" y="50"/>
                  </a:cubicBezTo>
                  <a:cubicBezTo>
                    <a:pt x="112" y="48"/>
                    <a:pt x="112" y="48"/>
                    <a:pt x="112" y="47"/>
                  </a:cubicBezTo>
                  <a:cubicBezTo>
                    <a:pt x="112" y="46"/>
                    <a:pt x="110" y="44"/>
                    <a:pt x="111" y="46"/>
                  </a:cubicBezTo>
                  <a:cubicBezTo>
                    <a:pt x="111" y="47"/>
                    <a:pt x="111" y="50"/>
                    <a:pt x="111" y="50"/>
                  </a:cubicBezTo>
                  <a:cubicBezTo>
                    <a:pt x="110" y="51"/>
                    <a:pt x="108" y="52"/>
                    <a:pt x="107" y="53"/>
                  </a:cubicBezTo>
                  <a:cubicBezTo>
                    <a:pt x="105" y="56"/>
                    <a:pt x="108" y="59"/>
                    <a:pt x="109" y="61"/>
                  </a:cubicBezTo>
                  <a:cubicBezTo>
                    <a:pt x="110" y="63"/>
                    <a:pt x="107" y="66"/>
                    <a:pt x="108" y="69"/>
                  </a:cubicBezTo>
                  <a:cubicBezTo>
                    <a:pt x="109" y="70"/>
                    <a:pt x="108" y="71"/>
                    <a:pt x="109" y="72"/>
                  </a:cubicBezTo>
                  <a:cubicBezTo>
                    <a:pt x="111" y="72"/>
                    <a:pt x="111" y="72"/>
                    <a:pt x="113" y="71"/>
                  </a:cubicBezTo>
                  <a:cubicBezTo>
                    <a:pt x="116" y="70"/>
                    <a:pt x="118" y="75"/>
                    <a:pt x="118" y="76"/>
                  </a:cubicBezTo>
                  <a:cubicBezTo>
                    <a:pt x="118" y="78"/>
                    <a:pt x="117" y="78"/>
                    <a:pt x="117" y="79"/>
                  </a:cubicBezTo>
                  <a:cubicBezTo>
                    <a:pt x="117" y="81"/>
                    <a:pt x="118" y="81"/>
                    <a:pt x="120" y="82"/>
                  </a:cubicBezTo>
                  <a:cubicBezTo>
                    <a:pt x="117" y="82"/>
                    <a:pt x="116" y="81"/>
                    <a:pt x="117" y="78"/>
                  </a:cubicBezTo>
                  <a:cubicBezTo>
                    <a:pt x="117" y="76"/>
                    <a:pt x="115" y="75"/>
                    <a:pt x="115" y="73"/>
                  </a:cubicBezTo>
                  <a:cubicBezTo>
                    <a:pt x="112" y="74"/>
                    <a:pt x="108" y="74"/>
                    <a:pt x="110" y="77"/>
                  </a:cubicBezTo>
                  <a:cubicBezTo>
                    <a:pt x="111" y="81"/>
                    <a:pt x="109" y="81"/>
                    <a:pt x="108" y="84"/>
                  </a:cubicBezTo>
                  <a:cubicBezTo>
                    <a:pt x="107" y="86"/>
                    <a:pt x="107" y="86"/>
                    <a:pt x="105" y="87"/>
                  </a:cubicBezTo>
                  <a:cubicBezTo>
                    <a:pt x="104" y="88"/>
                    <a:pt x="105" y="89"/>
                    <a:pt x="104" y="89"/>
                  </a:cubicBezTo>
                  <a:cubicBezTo>
                    <a:pt x="103" y="90"/>
                    <a:pt x="101" y="89"/>
                    <a:pt x="100" y="89"/>
                  </a:cubicBezTo>
                  <a:cubicBezTo>
                    <a:pt x="100" y="89"/>
                    <a:pt x="100" y="87"/>
                    <a:pt x="99" y="86"/>
                  </a:cubicBezTo>
                  <a:cubicBezTo>
                    <a:pt x="101" y="87"/>
                    <a:pt x="102" y="86"/>
                    <a:pt x="104" y="85"/>
                  </a:cubicBezTo>
                  <a:cubicBezTo>
                    <a:pt x="103" y="85"/>
                    <a:pt x="103" y="84"/>
                    <a:pt x="103" y="84"/>
                  </a:cubicBezTo>
                  <a:cubicBezTo>
                    <a:pt x="105" y="85"/>
                    <a:pt x="107" y="81"/>
                    <a:pt x="107" y="79"/>
                  </a:cubicBezTo>
                  <a:cubicBezTo>
                    <a:pt x="107" y="78"/>
                    <a:pt x="107" y="77"/>
                    <a:pt x="107" y="76"/>
                  </a:cubicBezTo>
                  <a:cubicBezTo>
                    <a:pt x="107" y="74"/>
                    <a:pt x="105" y="74"/>
                    <a:pt x="105" y="72"/>
                  </a:cubicBezTo>
                  <a:cubicBezTo>
                    <a:pt x="105" y="71"/>
                    <a:pt x="105" y="69"/>
                    <a:pt x="106" y="67"/>
                  </a:cubicBezTo>
                  <a:cubicBezTo>
                    <a:pt x="106" y="66"/>
                    <a:pt x="105" y="65"/>
                    <a:pt x="105" y="64"/>
                  </a:cubicBezTo>
                  <a:cubicBezTo>
                    <a:pt x="107" y="61"/>
                    <a:pt x="105" y="58"/>
                    <a:pt x="104" y="56"/>
                  </a:cubicBezTo>
                  <a:cubicBezTo>
                    <a:pt x="103" y="55"/>
                    <a:pt x="106" y="50"/>
                    <a:pt x="106" y="49"/>
                  </a:cubicBezTo>
                  <a:cubicBezTo>
                    <a:pt x="105" y="47"/>
                    <a:pt x="106" y="46"/>
                    <a:pt x="104" y="46"/>
                  </a:cubicBezTo>
                  <a:cubicBezTo>
                    <a:pt x="102" y="46"/>
                    <a:pt x="100" y="45"/>
                    <a:pt x="98" y="45"/>
                  </a:cubicBezTo>
                  <a:cubicBezTo>
                    <a:pt x="97" y="44"/>
                    <a:pt x="96" y="51"/>
                    <a:pt x="96" y="52"/>
                  </a:cubicBezTo>
                  <a:cubicBezTo>
                    <a:pt x="95" y="55"/>
                    <a:pt x="92" y="56"/>
                    <a:pt x="92" y="59"/>
                  </a:cubicBezTo>
                  <a:cubicBezTo>
                    <a:pt x="92" y="59"/>
                    <a:pt x="92" y="59"/>
                    <a:pt x="93" y="59"/>
                  </a:cubicBezTo>
                  <a:cubicBezTo>
                    <a:pt x="92" y="59"/>
                    <a:pt x="92" y="60"/>
                    <a:pt x="92" y="61"/>
                  </a:cubicBezTo>
                  <a:cubicBezTo>
                    <a:pt x="95" y="61"/>
                    <a:pt x="92" y="62"/>
                    <a:pt x="93" y="64"/>
                  </a:cubicBezTo>
                  <a:cubicBezTo>
                    <a:pt x="93" y="66"/>
                    <a:pt x="91" y="68"/>
                    <a:pt x="93" y="69"/>
                  </a:cubicBezTo>
                  <a:cubicBezTo>
                    <a:pt x="96" y="69"/>
                    <a:pt x="95" y="70"/>
                    <a:pt x="96" y="73"/>
                  </a:cubicBezTo>
                  <a:cubicBezTo>
                    <a:pt x="96" y="74"/>
                    <a:pt x="98" y="73"/>
                    <a:pt x="97" y="74"/>
                  </a:cubicBezTo>
                  <a:cubicBezTo>
                    <a:pt x="97" y="75"/>
                    <a:pt x="96" y="77"/>
                    <a:pt x="96" y="78"/>
                  </a:cubicBezTo>
                  <a:cubicBezTo>
                    <a:pt x="93" y="74"/>
                    <a:pt x="91" y="73"/>
                    <a:pt x="88" y="70"/>
                  </a:cubicBezTo>
                  <a:cubicBezTo>
                    <a:pt x="86" y="69"/>
                    <a:pt x="81" y="67"/>
                    <a:pt x="79" y="67"/>
                  </a:cubicBezTo>
                  <a:cubicBezTo>
                    <a:pt x="75" y="68"/>
                    <a:pt x="80" y="72"/>
                    <a:pt x="77" y="74"/>
                  </a:cubicBezTo>
                  <a:cubicBezTo>
                    <a:pt x="76" y="74"/>
                    <a:pt x="76" y="77"/>
                    <a:pt x="75" y="77"/>
                  </a:cubicBezTo>
                  <a:cubicBezTo>
                    <a:pt x="74" y="76"/>
                    <a:pt x="74" y="76"/>
                    <a:pt x="75" y="75"/>
                  </a:cubicBezTo>
                  <a:cubicBezTo>
                    <a:pt x="75" y="74"/>
                    <a:pt x="74" y="73"/>
                    <a:pt x="74" y="72"/>
                  </a:cubicBezTo>
                  <a:cubicBezTo>
                    <a:pt x="73" y="73"/>
                    <a:pt x="71" y="75"/>
                    <a:pt x="70" y="76"/>
                  </a:cubicBezTo>
                  <a:cubicBezTo>
                    <a:pt x="69" y="76"/>
                    <a:pt x="66" y="75"/>
                    <a:pt x="66" y="76"/>
                  </a:cubicBezTo>
                  <a:cubicBezTo>
                    <a:pt x="64" y="77"/>
                    <a:pt x="65" y="78"/>
                    <a:pt x="63" y="77"/>
                  </a:cubicBezTo>
                  <a:cubicBezTo>
                    <a:pt x="61" y="76"/>
                    <a:pt x="64" y="74"/>
                    <a:pt x="62" y="74"/>
                  </a:cubicBezTo>
                  <a:cubicBezTo>
                    <a:pt x="62" y="73"/>
                    <a:pt x="63" y="73"/>
                    <a:pt x="64" y="73"/>
                  </a:cubicBezTo>
                  <a:cubicBezTo>
                    <a:pt x="61" y="73"/>
                    <a:pt x="61" y="74"/>
                    <a:pt x="60" y="75"/>
                  </a:cubicBezTo>
                  <a:cubicBezTo>
                    <a:pt x="60" y="75"/>
                    <a:pt x="60" y="75"/>
                    <a:pt x="60" y="7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6"/>
                    <a:pt x="59" y="76"/>
                    <a:pt x="59" y="77"/>
                  </a:cubicBezTo>
                  <a:cubicBezTo>
                    <a:pt x="58" y="74"/>
                    <a:pt x="52" y="80"/>
                    <a:pt x="50" y="80"/>
                  </a:cubicBezTo>
                  <a:cubicBezTo>
                    <a:pt x="49" y="81"/>
                    <a:pt x="49" y="82"/>
                    <a:pt x="48" y="84"/>
                  </a:cubicBezTo>
                  <a:cubicBezTo>
                    <a:pt x="47" y="85"/>
                    <a:pt x="47" y="86"/>
                    <a:pt x="45" y="87"/>
                  </a:cubicBezTo>
                  <a:cubicBezTo>
                    <a:pt x="45" y="86"/>
                    <a:pt x="45" y="86"/>
                    <a:pt x="44" y="86"/>
                  </a:cubicBezTo>
                  <a:cubicBezTo>
                    <a:pt x="43" y="86"/>
                    <a:pt x="43" y="84"/>
                    <a:pt x="42" y="84"/>
                  </a:cubicBezTo>
                  <a:cubicBezTo>
                    <a:pt x="41" y="81"/>
                    <a:pt x="43" y="81"/>
                    <a:pt x="45" y="80"/>
                  </a:cubicBezTo>
                  <a:cubicBezTo>
                    <a:pt x="44" y="76"/>
                    <a:pt x="42" y="76"/>
                    <a:pt x="38" y="75"/>
                  </a:cubicBezTo>
                  <a:cubicBezTo>
                    <a:pt x="39" y="76"/>
                    <a:pt x="40" y="77"/>
                    <a:pt x="40" y="79"/>
                  </a:cubicBezTo>
                  <a:cubicBezTo>
                    <a:pt x="40" y="80"/>
                    <a:pt x="39" y="82"/>
                    <a:pt x="39" y="83"/>
                  </a:cubicBezTo>
                  <a:cubicBezTo>
                    <a:pt x="39" y="85"/>
                    <a:pt x="41" y="84"/>
                    <a:pt x="40" y="87"/>
                  </a:cubicBezTo>
                  <a:cubicBezTo>
                    <a:pt x="40" y="88"/>
                    <a:pt x="40" y="90"/>
                    <a:pt x="40" y="91"/>
                  </a:cubicBezTo>
                  <a:cubicBezTo>
                    <a:pt x="39" y="90"/>
                    <a:pt x="39" y="90"/>
                    <a:pt x="38" y="90"/>
                  </a:cubicBezTo>
                  <a:cubicBezTo>
                    <a:pt x="39" y="89"/>
                    <a:pt x="37" y="87"/>
                    <a:pt x="35" y="88"/>
                  </a:cubicBezTo>
                  <a:cubicBezTo>
                    <a:pt x="35" y="88"/>
                    <a:pt x="33" y="91"/>
                    <a:pt x="32" y="91"/>
                  </a:cubicBezTo>
                  <a:cubicBezTo>
                    <a:pt x="30" y="92"/>
                    <a:pt x="30" y="92"/>
                    <a:pt x="30" y="95"/>
                  </a:cubicBezTo>
                  <a:cubicBezTo>
                    <a:pt x="30" y="96"/>
                    <a:pt x="31" y="98"/>
                    <a:pt x="32" y="99"/>
                  </a:cubicBezTo>
                  <a:cubicBezTo>
                    <a:pt x="31" y="99"/>
                    <a:pt x="27" y="96"/>
                    <a:pt x="26" y="98"/>
                  </a:cubicBezTo>
                  <a:cubicBezTo>
                    <a:pt x="26" y="98"/>
                    <a:pt x="26" y="98"/>
                    <a:pt x="26" y="97"/>
                  </a:cubicBezTo>
                  <a:cubicBezTo>
                    <a:pt x="25" y="96"/>
                    <a:pt x="23" y="95"/>
                    <a:pt x="22" y="97"/>
                  </a:cubicBezTo>
                  <a:cubicBezTo>
                    <a:pt x="21" y="98"/>
                    <a:pt x="24" y="100"/>
                    <a:pt x="25" y="99"/>
                  </a:cubicBezTo>
                  <a:cubicBezTo>
                    <a:pt x="26" y="102"/>
                    <a:pt x="26" y="104"/>
                    <a:pt x="23" y="102"/>
                  </a:cubicBezTo>
                  <a:cubicBezTo>
                    <a:pt x="21" y="101"/>
                    <a:pt x="20" y="100"/>
                    <a:pt x="18" y="99"/>
                  </a:cubicBezTo>
                  <a:cubicBezTo>
                    <a:pt x="19" y="98"/>
                    <a:pt x="18" y="97"/>
                    <a:pt x="17" y="95"/>
                  </a:cubicBezTo>
                  <a:cubicBezTo>
                    <a:pt x="17" y="94"/>
                    <a:pt x="18" y="93"/>
                    <a:pt x="18" y="92"/>
                  </a:cubicBezTo>
                  <a:cubicBezTo>
                    <a:pt x="18" y="90"/>
                    <a:pt x="13" y="86"/>
                    <a:pt x="11" y="85"/>
                  </a:cubicBezTo>
                  <a:cubicBezTo>
                    <a:pt x="13" y="84"/>
                    <a:pt x="15" y="86"/>
                    <a:pt x="17" y="87"/>
                  </a:cubicBezTo>
                  <a:cubicBezTo>
                    <a:pt x="17" y="87"/>
                    <a:pt x="17" y="88"/>
                    <a:pt x="18" y="88"/>
                  </a:cubicBezTo>
                  <a:cubicBezTo>
                    <a:pt x="19" y="88"/>
                    <a:pt x="21" y="89"/>
                    <a:pt x="22" y="89"/>
                  </a:cubicBezTo>
                  <a:cubicBezTo>
                    <a:pt x="25" y="90"/>
                    <a:pt x="27" y="91"/>
                    <a:pt x="29" y="89"/>
                  </a:cubicBezTo>
                  <a:cubicBezTo>
                    <a:pt x="31" y="89"/>
                    <a:pt x="33" y="87"/>
                    <a:pt x="33" y="84"/>
                  </a:cubicBezTo>
                  <a:cubicBezTo>
                    <a:pt x="33" y="84"/>
                    <a:pt x="32" y="83"/>
                    <a:pt x="32" y="82"/>
                  </a:cubicBezTo>
                  <a:cubicBezTo>
                    <a:pt x="32" y="81"/>
                    <a:pt x="32" y="80"/>
                    <a:pt x="31" y="79"/>
                  </a:cubicBezTo>
                  <a:cubicBezTo>
                    <a:pt x="29" y="78"/>
                    <a:pt x="27" y="78"/>
                    <a:pt x="26" y="77"/>
                  </a:cubicBezTo>
                  <a:cubicBezTo>
                    <a:pt x="25" y="76"/>
                    <a:pt x="22" y="71"/>
                    <a:pt x="20" y="71"/>
                  </a:cubicBezTo>
                  <a:cubicBezTo>
                    <a:pt x="19" y="71"/>
                    <a:pt x="15" y="72"/>
                    <a:pt x="14" y="70"/>
                  </a:cubicBezTo>
                  <a:cubicBezTo>
                    <a:pt x="14" y="70"/>
                    <a:pt x="14" y="70"/>
                    <a:pt x="14" y="71"/>
                  </a:cubicBezTo>
                  <a:cubicBezTo>
                    <a:pt x="14" y="69"/>
                    <a:pt x="11" y="70"/>
                    <a:pt x="12" y="68"/>
                  </a:cubicBezTo>
                  <a:cubicBezTo>
                    <a:pt x="12" y="68"/>
                    <a:pt x="13" y="68"/>
                    <a:pt x="14" y="69"/>
                  </a:cubicBezTo>
                  <a:cubicBezTo>
                    <a:pt x="15" y="67"/>
                    <a:pt x="12" y="67"/>
                    <a:pt x="11" y="67"/>
                  </a:cubicBezTo>
                  <a:cubicBezTo>
                    <a:pt x="11" y="67"/>
                    <a:pt x="11" y="67"/>
                    <a:pt x="11" y="68"/>
                  </a:cubicBezTo>
                  <a:cubicBezTo>
                    <a:pt x="11" y="67"/>
                    <a:pt x="11" y="68"/>
                    <a:pt x="11" y="68"/>
                  </a:cubicBezTo>
                  <a:cubicBezTo>
                    <a:pt x="10" y="68"/>
                    <a:pt x="9" y="68"/>
                    <a:pt x="9" y="68"/>
                  </a:cubicBezTo>
                  <a:cubicBezTo>
                    <a:pt x="9" y="68"/>
                    <a:pt x="9" y="68"/>
                    <a:pt x="9" y="69"/>
                  </a:cubicBezTo>
                  <a:cubicBezTo>
                    <a:pt x="8" y="69"/>
                    <a:pt x="8" y="69"/>
                    <a:pt x="7" y="68"/>
                  </a:cubicBezTo>
                  <a:cubicBezTo>
                    <a:pt x="7" y="70"/>
                    <a:pt x="5" y="72"/>
                    <a:pt x="4" y="73"/>
                  </a:cubicBezTo>
                  <a:cubicBezTo>
                    <a:pt x="4" y="74"/>
                    <a:pt x="4" y="74"/>
                    <a:pt x="4" y="75"/>
                  </a:cubicBezTo>
                  <a:cubicBezTo>
                    <a:pt x="4" y="77"/>
                    <a:pt x="4" y="77"/>
                    <a:pt x="5" y="78"/>
                  </a:cubicBezTo>
                  <a:cubicBezTo>
                    <a:pt x="7" y="80"/>
                    <a:pt x="7" y="82"/>
                    <a:pt x="6" y="84"/>
                  </a:cubicBezTo>
                  <a:cubicBezTo>
                    <a:pt x="5" y="86"/>
                    <a:pt x="6" y="89"/>
                    <a:pt x="7" y="91"/>
                  </a:cubicBezTo>
                  <a:cubicBezTo>
                    <a:pt x="7" y="93"/>
                    <a:pt x="6" y="95"/>
                    <a:pt x="6" y="97"/>
                  </a:cubicBezTo>
                  <a:cubicBezTo>
                    <a:pt x="6" y="97"/>
                    <a:pt x="7" y="99"/>
                    <a:pt x="7" y="99"/>
                  </a:cubicBezTo>
                  <a:cubicBezTo>
                    <a:pt x="8" y="101"/>
                    <a:pt x="8" y="100"/>
                    <a:pt x="8" y="102"/>
                  </a:cubicBezTo>
                  <a:cubicBezTo>
                    <a:pt x="7" y="104"/>
                    <a:pt x="10" y="105"/>
                    <a:pt x="10" y="108"/>
                  </a:cubicBezTo>
                  <a:cubicBezTo>
                    <a:pt x="10" y="111"/>
                    <a:pt x="4" y="116"/>
                    <a:pt x="1" y="118"/>
                  </a:cubicBezTo>
                  <a:cubicBezTo>
                    <a:pt x="2" y="118"/>
                    <a:pt x="3" y="118"/>
                    <a:pt x="4" y="118"/>
                  </a:cubicBezTo>
                  <a:cubicBezTo>
                    <a:pt x="4" y="118"/>
                    <a:pt x="4" y="119"/>
                    <a:pt x="4" y="11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4" y="121"/>
                    <a:pt x="6" y="120"/>
                    <a:pt x="7" y="122"/>
                  </a:cubicBezTo>
                  <a:cubicBezTo>
                    <a:pt x="6" y="122"/>
                    <a:pt x="5" y="121"/>
                    <a:pt x="4" y="122"/>
                  </a:cubicBezTo>
                  <a:cubicBezTo>
                    <a:pt x="3" y="123"/>
                    <a:pt x="3" y="124"/>
                    <a:pt x="2" y="125"/>
                  </a:cubicBezTo>
                  <a:cubicBezTo>
                    <a:pt x="1" y="127"/>
                    <a:pt x="0" y="125"/>
                    <a:pt x="0" y="127"/>
                  </a:cubicBezTo>
                  <a:cubicBezTo>
                    <a:pt x="1" y="128"/>
                    <a:pt x="2" y="129"/>
                    <a:pt x="2" y="130"/>
                  </a:cubicBezTo>
                  <a:cubicBezTo>
                    <a:pt x="2" y="131"/>
                    <a:pt x="1" y="131"/>
                    <a:pt x="1" y="132"/>
                  </a:cubicBezTo>
                  <a:cubicBezTo>
                    <a:pt x="1" y="133"/>
                    <a:pt x="2" y="135"/>
                    <a:pt x="2" y="135"/>
                  </a:cubicBezTo>
                  <a:cubicBezTo>
                    <a:pt x="3" y="136"/>
                    <a:pt x="3" y="138"/>
                    <a:pt x="3" y="138"/>
                  </a:cubicBezTo>
                  <a:cubicBezTo>
                    <a:pt x="4" y="139"/>
                    <a:pt x="6" y="138"/>
                    <a:pt x="6" y="140"/>
                  </a:cubicBezTo>
                  <a:cubicBezTo>
                    <a:pt x="8" y="139"/>
                    <a:pt x="10" y="140"/>
                    <a:pt x="9" y="142"/>
                  </a:cubicBezTo>
                  <a:cubicBezTo>
                    <a:pt x="9" y="144"/>
                    <a:pt x="10" y="145"/>
                    <a:pt x="10" y="146"/>
                  </a:cubicBezTo>
                  <a:cubicBezTo>
                    <a:pt x="11" y="147"/>
                    <a:pt x="11" y="147"/>
                    <a:pt x="13" y="148"/>
                  </a:cubicBezTo>
                  <a:cubicBezTo>
                    <a:pt x="13" y="148"/>
                    <a:pt x="14" y="148"/>
                    <a:pt x="14" y="149"/>
                  </a:cubicBezTo>
                  <a:cubicBezTo>
                    <a:pt x="14" y="151"/>
                    <a:pt x="11" y="149"/>
                    <a:pt x="11" y="150"/>
                  </a:cubicBezTo>
                  <a:cubicBezTo>
                    <a:pt x="10" y="150"/>
                    <a:pt x="11" y="155"/>
                    <a:pt x="13" y="153"/>
                  </a:cubicBezTo>
                  <a:cubicBezTo>
                    <a:pt x="14" y="151"/>
                    <a:pt x="18" y="155"/>
                    <a:pt x="17" y="155"/>
                  </a:cubicBezTo>
                  <a:cubicBezTo>
                    <a:pt x="16" y="156"/>
                    <a:pt x="18" y="157"/>
                    <a:pt x="18" y="157"/>
                  </a:cubicBezTo>
                  <a:cubicBezTo>
                    <a:pt x="19" y="158"/>
                    <a:pt x="19" y="157"/>
                    <a:pt x="19" y="158"/>
                  </a:cubicBezTo>
                  <a:cubicBezTo>
                    <a:pt x="20" y="158"/>
                    <a:pt x="19" y="159"/>
                    <a:pt x="20" y="159"/>
                  </a:cubicBezTo>
                  <a:cubicBezTo>
                    <a:pt x="21" y="161"/>
                    <a:pt x="24" y="159"/>
                    <a:pt x="25" y="161"/>
                  </a:cubicBezTo>
                  <a:cubicBezTo>
                    <a:pt x="26" y="162"/>
                    <a:pt x="29" y="162"/>
                    <a:pt x="31" y="163"/>
                  </a:cubicBezTo>
                  <a:cubicBezTo>
                    <a:pt x="31" y="164"/>
                    <a:pt x="31" y="165"/>
                    <a:pt x="30" y="165"/>
                  </a:cubicBezTo>
                  <a:cubicBezTo>
                    <a:pt x="30" y="165"/>
                    <a:pt x="30" y="166"/>
                    <a:pt x="30" y="166"/>
                  </a:cubicBezTo>
                  <a:cubicBezTo>
                    <a:pt x="28" y="166"/>
                    <a:pt x="31" y="169"/>
                    <a:pt x="29" y="169"/>
                  </a:cubicBezTo>
                  <a:cubicBezTo>
                    <a:pt x="27" y="169"/>
                    <a:pt x="26" y="170"/>
                    <a:pt x="26" y="172"/>
                  </a:cubicBezTo>
                  <a:cubicBezTo>
                    <a:pt x="27" y="172"/>
                    <a:pt x="28" y="171"/>
                    <a:pt x="29" y="172"/>
                  </a:cubicBezTo>
                  <a:cubicBezTo>
                    <a:pt x="28" y="172"/>
                    <a:pt x="26" y="173"/>
                    <a:pt x="26" y="173"/>
                  </a:cubicBezTo>
                  <a:cubicBezTo>
                    <a:pt x="24" y="173"/>
                    <a:pt x="25" y="174"/>
                    <a:pt x="27" y="175"/>
                  </a:cubicBezTo>
                  <a:cubicBezTo>
                    <a:pt x="25" y="175"/>
                    <a:pt x="25" y="176"/>
                    <a:pt x="25" y="177"/>
                  </a:cubicBezTo>
                  <a:cubicBezTo>
                    <a:pt x="24" y="178"/>
                    <a:pt x="23" y="177"/>
                    <a:pt x="23" y="178"/>
                  </a:cubicBezTo>
                  <a:cubicBezTo>
                    <a:pt x="22" y="179"/>
                    <a:pt x="26" y="181"/>
                    <a:pt x="27" y="181"/>
                  </a:cubicBezTo>
                  <a:cubicBezTo>
                    <a:pt x="28" y="182"/>
                    <a:pt x="28" y="182"/>
                    <a:pt x="29" y="183"/>
                  </a:cubicBezTo>
                  <a:cubicBezTo>
                    <a:pt x="30" y="184"/>
                    <a:pt x="30" y="183"/>
                    <a:pt x="32" y="183"/>
                  </a:cubicBezTo>
                  <a:cubicBezTo>
                    <a:pt x="33" y="184"/>
                    <a:pt x="37" y="184"/>
                    <a:pt x="38" y="185"/>
                  </a:cubicBezTo>
                  <a:cubicBezTo>
                    <a:pt x="40" y="187"/>
                    <a:pt x="41" y="185"/>
                    <a:pt x="43" y="186"/>
                  </a:cubicBezTo>
                  <a:cubicBezTo>
                    <a:pt x="44" y="187"/>
                    <a:pt x="43" y="188"/>
                    <a:pt x="44" y="188"/>
                  </a:cubicBezTo>
                  <a:cubicBezTo>
                    <a:pt x="45" y="189"/>
                    <a:pt x="46" y="189"/>
                    <a:pt x="47" y="190"/>
                  </a:cubicBezTo>
                  <a:cubicBezTo>
                    <a:pt x="47" y="190"/>
                    <a:pt x="47" y="191"/>
                    <a:pt x="48" y="191"/>
                  </a:cubicBezTo>
                  <a:cubicBezTo>
                    <a:pt x="49" y="190"/>
                    <a:pt x="49" y="189"/>
                    <a:pt x="49" y="189"/>
                  </a:cubicBezTo>
                  <a:cubicBezTo>
                    <a:pt x="49" y="186"/>
                    <a:pt x="47" y="185"/>
                    <a:pt x="48" y="183"/>
                  </a:cubicBezTo>
                  <a:cubicBezTo>
                    <a:pt x="48" y="183"/>
                    <a:pt x="47" y="183"/>
                    <a:pt x="47" y="183"/>
                  </a:cubicBezTo>
                  <a:cubicBezTo>
                    <a:pt x="47" y="183"/>
                    <a:pt x="45" y="181"/>
                    <a:pt x="45" y="180"/>
                  </a:cubicBezTo>
                  <a:cubicBezTo>
                    <a:pt x="45" y="179"/>
                    <a:pt x="47" y="178"/>
                    <a:pt x="47" y="176"/>
                  </a:cubicBezTo>
                  <a:cubicBezTo>
                    <a:pt x="47" y="176"/>
                    <a:pt x="47" y="177"/>
                    <a:pt x="47" y="177"/>
                  </a:cubicBezTo>
                  <a:cubicBezTo>
                    <a:pt x="48" y="176"/>
                    <a:pt x="48" y="175"/>
                    <a:pt x="47" y="175"/>
                  </a:cubicBezTo>
                  <a:cubicBezTo>
                    <a:pt x="48" y="175"/>
                    <a:pt x="49" y="175"/>
                    <a:pt x="49" y="176"/>
                  </a:cubicBezTo>
                  <a:cubicBezTo>
                    <a:pt x="49" y="175"/>
                    <a:pt x="50" y="175"/>
                    <a:pt x="51" y="174"/>
                  </a:cubicBezTo>
                  <a:cubicBezTo>
                    <a:pt x="50" y="174"/>
                    <a:pt x="49" y="173"/>
                    <a:pt x="51" y="173"/>
                  </a:cubicBezTo>
                  <a:cubicBezTo>
                    <a:pt x="51" y="172"/>
                    <a:pt x="49" y="168"/>
                    <a:pt x="47" y="170"/>
                  </a:cubicBezTo>
                  <a:cubicBezTo>
                    <a:pt x="47" y="169"/>
                    <a:pt x="47" y="168"/>
                    <a:pt x="46" y="168"/>
                  </a:cubicBezTo>
                  <a:cubicBezTo>
                    <a:pt x="45" y="167"/>
                    <a:pt x="45" y="166"/>
                    <a:pt x="46" y="165"/>
                  </a:cubicBezTo>
                  <a:cubicBezTo>
                    <a:pt x="47" y="165"/>
                    <a:pt x="46" y="163"/>
                    <a:pt x="46" y="162"/>
                  </a:cubicBezTo>
                  <a:cubicBezTo>
                    <a:pt x="47" y="161"/>
                    <a:pt x="48" y="161"/>
                    <a:pt x="48" y="160"/>
                  </a:cubicBezTo>
                  <a:cubicBezTo>
                    <a:pt x="48" y="160"/>
                    <a:pt x="49" y="163"/>
                    <a:pt x="50" y="163"/>
                  </a:cubicBezTo>
                  <a:cubicBezTo>
                    <a:pt x="51" y="163"/>
                    <a:pt x="50" y="160"/>
                    <a:pt x="50" y="159"/>
                  </a:cubicBezTo>
                  <a:cubicBezTo>
                    <a:pt x="51" y="159"/>
                    <a:pt x="51" y="159"/>
                    <a:pt x="52" y="159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53" y="157"/>
                    <a:pt x="54" y="157"/>
                    <a:pt x="54" y="157"/>
                  </a:cubicBezTo>
                  <a:cubicBezTo>
                    <a:pt x="56" y="156"/>
                    <a:pt x="56" y="155"/>
                    <a:pt x="57" y="156"/>
                  </a:cubicBezTo>
                  <a:cubicBezTo>
                    <a:pt x="58" y="154"/>
                    <a:pt x="59" y="156"/>
                    <a:pt x="60" y="156"/>
                  </a:cubicBezTo>
                  <a:cubicBezTo>
                    <a:pt x="62" y="156"/>
                    <a:pt x="64" y="158"/>
                    <a:pt x="64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57"/>
                    <a:pt x="65" y="159"/>
                    <a:pt x="65" y="159"/>
                  </a:cubicBezTo>
                  <a:cubicBezTo>
                    <a:pt x="66" y="159"/>
                    <a:pt x="66" y="160"/>
                    <a:pt x="67" y="159"/>
                  </a:cubicBezTo>
                  <a:cubicBezTo>
                    <a:pt x="68" y="159"/>
                    <a:pt x="68" y="159"/>
                    <a:pt x="69" y="158"/>
                  </a:cubicBezTo>
                  <a:cubicBezTo>
                    <a:pt x="69" y="158"/>
                    <a:pt x="70" y="158"/>
                    <a:pt x="70" y="158"/>
                  </a:cubicBezTo>
                  <a:cubicBezTo>
                    <a:pt x="70" y="158"/>
                    <a:pt x="70" y="158"/>
                    <a:pt x="71" y="159"/>
                  </a:cubicBezTo>
                  <a:cubicBezTo>
                    <a:pt x="71" y="158"/>
                    <a:pt x="71" y="158"/>
                    <a:pt x="72" y="158"/>
                  </a:cubicBezTo>
                  <a:cubicBezTo>
                    <a:pt x="74" y="158"/>
                    <a:pt x="73" y="160"/>
                    <a:pt x="75" y="159"/>
                  </a:cubicBezTo>
                  <a:cubicBezTo>
                    <a:pt x="76" y="161"/>
                    <a:pt x="76" y="158"/>
                    <a:pt x="77" y="159"/>
                  </a:cubicBezTo>
                  <a:cubicBezTo>
                    <a:pt x="79" y="160"/>
                    <a:pt x="80" y="159"/>
                    <a:pt x="80" y="157"/>
                  </a:cubicBezTo>
                  <a:cubicBezTo>
                    <a:pt x="79" y="157"/>
                    <a:pt x="77" y="156"/>
                    <a:pt x="77" y="155"/>
                  </a:cubicBezTo>
                  <a:cubicBezTo>
                    <a:pt x="77" y="154"/>
                    <a:pt x="80" y="154"/>
                    <a:pt x="78" y="152"/>
                  </a:cubicBezTo>
                  <a:cubicBezTo>
                    <a:pt x="77" y="151"/>
                    <a:pt x="81" y="151"/>
                    <a:pt x="82" y="150"/>
                  </a:cubicBezTo>
                  <a:cubicBezTo>
                    <a:pt x="81" y="149"/>
                    <a:pt x="78" y="150"/>
                    <a:pt x="80" y="148"/>
                  </a:cubicBezTo>
                  <a:cubicBezTo>
                    <a:pt x="80" y="148"/>
                    <a:pt x="79" y="148"/>
                    <a:pt x="79" y="148"/>
                  </a:cubicBezTo>
                  <a:cubicBezTo>
                    <a:pt x="79" y="148"/>
                    <a:pt x="79" y="147"/>
                    <a:pt x="79" y="147"/>
                  </a:cubicBezTo>
                  <a:cubicBezTo>
                    <a:pt x="80" y="147"/>
                    <a:pt x="82" y="147"/>
                    <a:pt x="82" y="147"/>
                  </a:cubicBezTo>
                  <a:cubicBezTo>
                    <a:pt x="84" y="146"/>
                    <a:pt x="86" y="146"/>
                    <a:pt x="88" y="145"/>
                  </a:cubicBezTo>
                  <a:cubicBezTo>
                    <a:pt x="89" y="145"/>
                    <a:pt x="89" y="144"/>
                    <a:pt x="90" y="144"/>
                  </a:cubicBezTo>
                  <a:cubicBezTo>
                    <a:pt x="91" y="144"/>
                    <a:pt x="91" y="144"/>
                    <a:pt x="92" y="144"/>
                  </a:cubicBezTo>
                  <a:cubicBezTo>
                    <a:pt x="93" y="144"/>
                    <a:pt x="94" y="143"/>
                    <a:pt x="95" y="143"/>
                  </a:cubicBezTo>
                  <a:cubicBezTo>
                    <a:pt x="96" y="143"/>
                    <a:pt x="95" y="142"/>
                    <a:pt x="96" y="142"/>
                  </a:cubicBezTo>
                  <a:cubicBezTo>
                    <a:pt x="97" y="141"/>
                    <a:pt x="98" y="141"/>
                    <a:pt x="99" y="141"/>
                  </a:cubicBezTo>
                  <a:cubicBezTo>
                    <a:pt x="99" y="141"/>
                    <a:pt x="102" y="142"/>
                    <a:pt x="102" y="142"/>
                  </a:cubicBezTo>
                  <a:cubicBezTo>
                    <a:pt x="102" y="142"/>
                    <a:pt x="103" y="145"/>
                    <a:pt x="102" y="145"/>
                  </a:cubicBezTo>
                  <a:cubicBezTo>
                    <a:pt x="102" y="146"/>
                    <a:pt x="104" y="147"/>
                    <a:pt x="105" y="145"/>
                  </a:cubicBezTo>
                  <a:cubicBezTo>
                    <a:pt x="105" y="146"/>
                    <a:pt x="105" y="146"/>
                    <a:pt x="105" y="147"/>
                  </a:cubicBezTo>
                  <a:cubicBezTo>
                    <a:pt x="105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6"/>
                  </a:cubicBezTo>
                  <a:cubicBezTo>
                    <a:pt x="106" y="147"/>
                    <a:pt x="107" y="147"/>
                    <a:pt x="108" y="147"/>
                  </a:cubicBezTo>
                  <a:cubicBezTo>
                    <a:pt x="108" y="147"/>
                    <a:pt x="107" y="148"/>
                    <a:pt x="108" y="149"/>
                  </a:cubicBezTo>
                  <a:cubicBezTo>
                    <a:pt x="108" y="148"/>
                    <a:pt x="109" y="148"/>
                    <a:pt x="110" y="149"/>
                  </a:cubicBezTo>
                  <a:cubicBezTo>
                    <a:pt x="110" y="147"/>
                    <a:pt x="114" y="146"/>
                    <a:pt x="115" y="145"/>
                  </a:cubicBezTo>
                  <a:cubicBezTo>
                    <a:pt x="115" y="146"/>
                    <a:pt x="114" y="146"/>
                    <a:pt x="115" y="147"/>
                  </a:cubicBezTo>
                  <a:cubicBezTo>
                    <a:pt x="116" y="148"/>
                    <a:pt x="118" y="149"/>
                    <a:pt x="118" y="150"/>
                  </a:cubicBezTo>
                  <a:cubicBezTo>
                    <a:pt x="120" y="153"/>
                    <a:pt x="121" y="156"/>
                    <a:pt x="123" y="159"/>
                  </a:cubicBezTo>
                  <a:cubicBezTo>
                    <a:pt x="124" y="158"/>
                    <a:pt x="124" y="157"/>
                    <a:pt x="125" y="157"/>
                  </a:cubicBezTo>
                  <a:cubicBezTo>
                    <a:pt x="126" y="157"/>
                    <a:pt x="125" y="159"/>
                    <a:pt x="126" y="159"/>
                  </a:cubicBezTo>
                  <a:cubicBezTo>
                    <a:pt x="128" y="160"/>
                    <a:pt x="130" y="157"/>
                    <a:pt x="131" y="159"/>
                  </a:cubicBezTo>
                  <a:cubicBezTo>
                    <a:pt x="133" y="160"/>
                    <a:pt x="133" y="162"/>
                    <a:pt x="135" y="163"/>
                  </a:cubicBezTo>
                  <a:cubicBezTo>
                    <a:pt x="136" y="164"/>
                    <a:pt x="137" y="163"/>
                    <a:pt x="138" y="163"/>
                  </a:cubicBezTo>
                  <a:cubicBezTo>
                    <a:pt x="139" y="163"/>
                    <a:pt x="140" y="165"/>
                    <a:pt x="139" y="166"/>
                  </a:cubicBezTo>
                  <a:cubicBezTo>
                    <a:pt x="140" y="167"/>
                    <a:pt x="141" y="164"/>
                    <a:pt x="143" y="163"/>
                  </a:cubicBezTo>
                  <a:cubicBezTo>
                    <a:pt x="145" y="162"/>
                    <a:pt x="147" y="161"/>
                    <a:pt x="149" y="160"/>
                  </a:cubicBezTo>
                  <a:cubicBezTo>
                    <a:pt x="151" y="159"/>
                    <a:pt x="153" y="160"/>
                    <a:pt x="155" y="160"/>
                  </a:cubicBezTo>
                  <a:cubicBezTo>
                    <a:pt x="156" y="160"/>
                    <a:pt x="156" y="162"/>
                    <a:pt x="157" y="162"/>
                  </a:cubicBezTo>
                  <a:cubicBezTo>
                    <a:pt x="159" y="162"/>
                    <a:pt x="160" y="162"/>
                    <a:pt x="161" y="162"/>
                  </a:cubicBezTo>
                  <a:cubicBezTo>
                    <a:pt x="162" y="162"/>
                    <a:pt x="163" y="162"/>
                    <a:pt x="164" y="162"/>
                  </a:cubicBezTo>
                  <a:cubicBezTo>
                    <a:pt x="165" y="161"/>
                    <a:pt x="164" y="161"/>
                    <a:pt x="164" y="160"/>
                  </a:cubicBezTo>
                  <a:cubicBezTo>
                    <a:pt x="165" y="159"/>
                    <a:pt x="164" y="158"/>
                    <a:pt x="164" y="157"/>
                  </a:cubicBezTo>
                  <a:cubicBezTo>
                    <a:pt x="164" y="156"/>
                    <a:pt x="166" y="155"/>
                    <a:pt x="167" y="154"/>
                  </a:cubicBezTo>
                  <a:cubicBezTo>
                    <a:pt x="168" y="154"/>
                    <a:pt x="172" y="156"/>
                    <a:pt x="173" y="156"/>
                  </a:cubicBezTo>
                  <a:cubicBezTo>
                    <a:pt x="174" y="157"/>
                    <a:pt x="174" y="159"/>
                    <a:pt x="174" y="159"/>
                  </a:cubicBezTo>
                  <a:cubicBezTo>
                    <a:pt x="175" y="160"/>
                    <a:pt x="176" y="161"/>
                    <a:pt x="177" y="161"/>
                  </a:cubicBezTo>
                  <a:cubicBezTo>
                    <a:pt x="179" y="161"/>
                    <a:pt x="180" y="159"/>
                    <a:pt x="182" y="160"/>
                  </a:cubicBezTo>
                  <a:cubicBezTo>
                    <a:pt x="184" y="161"/>
                    <a:pt x="187" y="162"/>
                    <a:pt x="189" y="164"/>
                  </a:cubicBezTo>
                  <a:cubicBezTo>
                    <a:pt x="192" y="166"/>
                    <a:pt x="197" y="164"/>
                    <a:pt x="200" y="163"/>
                  </a:cubicBezTo>
                  <a:cubicBezTo>
                    <a:pt x="201" y="162"/>
                    <a:pt x="202" y="161"/>
                    <a:pt x="203" y="161"/>
                  </a:cubicBezTo>
                  <a:cubicBezTo>
                    <a:pt x="204" y="161"/>
                    <a:pt x="204" y="162"/>
                    <a:pt x="206" y="162"/>
                  </a:cubicBezTo>
                  <a:cubicBezTo>
                    <a:pt x="207" y="162"/>
                    <a:pt x="208" y="163"/>
                    <a:pt x="209" y="163"/>
                  </a:cubicBezTo>
                  <a:cubicBezTo>
                    <a:pt x="211" y="164"/>
                    <a:pt x="211" y="163"/>
                    <a:pt x="213" y="162"/>
                  </a:cubicBezTo>
                  <a:cubicBezTo>
                    <a:pt x="214" y="161"/>
                    <a:pt x="214" y="158"/>
                    <a:pt x="215" y="157"/>
                  </a:cubicBezTo>
                  <a:cubicBezTo>
                    <a:pt x="215" y="156"/>
                    <a:pt x="219" y="152"/>
                    <a:pt x="215" y="153"/>
                  </a:cubicBezTo>
                  <a:cubicBezTo>
                    <a:pt x="216" y="151"/>
                    <a:pt x="217" y="150"/>
                    <a:pt x="219" y="150"/>
                  </a:cubicBezTo>
                  <a:cubicBezTo>
                    <a:pt x="220" y="150"/>
                    <a:pt x="222" y="149"/>
                    <a:pt x="223" y="149"/>
                  </a:cubicBezTo>
                  <a:cubicBezTo>
                    <a:pt x="224" y="149"/>
                    <a:pt x="225" y="150"/>
                    <a:pt x="225" y="150"/>
                  </a:cubicBezTo>
                  <a:cubicBezTo>
                    <a:pt x="227" y="151"/>
                    <a:pt x="230" y="151"/>
                    <a:pt x="230" y="154"/>
                  </a:cubicBezTo>
                  <a:cubicBezTo>
                    <a:pt x="230" y="156"/>
                    <a:pt x="232" y="158"/>
                    <a:pt x="232" y="159"/>
                  </a:cubicBezTo>
                  <a:cubicBezTo>
                    <a:pt x="233" y="163"/>
                    <a:pt x="232" y="163"/>
                    <a:pt x="236" y="164"/>
                  </a:cubicBezTo>
                  <a:cubicBezTo>
                    <a:pt x="238" y="164"/>
                    <a:pt x="239" y="165"/>
                    <a:pt x="240" y="167"/>
                  </a:cubicBezTo>
                  <a:cubicBezTo>
                    <a:pt x="241" y="169"/>
                    <a:pt x="241" y="171"/>
                    <a:pt x="243" y="170"/>
                  </a:cubicBezTo>
                  <a:cubicBezTo>
                    <a:pt x="245" y="169"/>
                    <a:pt x="247" y="168"/>
                    <a:pt x="250" y="167"/>
                  </a:cubicBezTo>
                  <a:cubicBezTo>
                    <a:pt x="249" y="168"/>
                    <a:pt x="250" y="169"/>
                    <a:pt x="249" y="170"/>
                  </a:cubicBezTo>
                  <a:cubicBezTo>
                    <a:pt x="249" y="171"/>
                    <a:pt x="248" y="172"/>
                    <a:pt x="248" y="173"/>
                  </a:cubicBezTo>
                  <a:cubicBezTo>
                    <a:pt x="248" y="174"/>
                    <a:pt x="246" y="180"/>
                    <a:pt x="245" y="179"/>
                  </a:cubicBezTo>
                  <a:cubicBezTo>
                    <a:pt x="244" y="179"/>
                    <a:pt x="243" y="178"/>
                    <a:pt x="242" y="179"/>
                  </a:cubicBezTo>
                  <a:cubicBezTo>
                    <a:pt x="240" y="181"/>
                    <a:pt x="241" y="180"/>
                    <a:pt x="241" y="182"/>
                  </a:cubicBezTo>
                  <a:cubicBezTo>
                    <a:pt x="241" y="183"/>
                    <a:pt x="242" y="184"/>
                    <a:pt x="241" y="185"/>
                  </a:cubicBezTo>
                  <a:cubicBezTo>
                    <a:pt x="240" y="186"/>
                    <a:pt x="239" y="186"/>
                    <a:pt x="240" y="187"/>
                  </a:cubicBezTo>
                  <a:cubicBezTo>
                    <a:pt x="240" y="187"/>
                    <a:pt x="240" y="187"/>
                    <a:pt x="240" y="187"/>
                  </a:cubicBezTo>
                  <a:cubicBezTo>
                    <a:pt x="242" y="187"/>
                    <a:pt x="242" y="185"/>
                    <a:pt x="243" y="184"/>
                  </a:cubicBezTo>
                  <a:cubicBezTo>
                    <a:pt x="243" y="185"/>
                    <a:pt x="243" y="185"/>
                    <a:pt x="243" y="185"/>
                  </a:cubicBezTo>
                  <a:cubicBezTo>
                    <a:pt x="243" y="185"/>
                    <a:pt x="244" y="185"/>
                    <a:pt x="244" y="185"/>
                  </a:cubicBezTo>
                  <a:cubicBezTo>
                    <a:pt x="243" y="187"/>
                    <a:pt x="247" y="186"/>
                    <a:pt x="249" y="185"/>
                  </a:cubicBezTo>
                  <a:cubicBezTo>
                    <a:pt x="251" y="184"/>
                    <a:pt x="252" y="181"/>
                    <a:pt x="254" y="179"/>
                  </a:cubicBezTo>
                  <a:cubicBezTo>
                    <a:pt x="257" y="176"/>
                    <a:pt x="259" y="171"/>
                    <a:pt x="262" y="168"/>
                  </a:cubicBezTo>
                  <a:cubicBezTo>
                    <a:pt x="263" y="167"/>
                    <a:pt x="263" y="163"/>
                    <a:pt x="263" y="162"/>
                  </a:cubicBezTo>
                  <a:cubicBezTo>
                    <a:pt x="263" y="159"/>
                    <a:pt x="263" y="157"/>
                    <a:pt x="265" y="155"/>
                  </a:cubicBezTo>
                  <a:cubicBezTo>
                    <a:pt x="265" y="154"/>
                    <a:pt x="265" y="150"/>
                    <a:pt x="264" y="149"/>
                  </a:cubicBezTo>
                  <a:cubicBezTo>
                    <a:pt x="262" y="147"/>
                    <a:pt x="262" y="146"/>
                    <a:pt x="259" y="146"/>
                  </a:cubicBezTo>
                  <a:cubicBezTo>
                    <a:pt x="259" y="147"/>
                    <a:pt x="259" y="148"/>
                    <a:pt x="258" y="149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7" y="148"/>
                    <a:pt x="256" y="149"/>
                    <a:pt x="255" y="149"/>
                  </a:cubicBezTo>
                  <a:cubicBezTo>
                    <a:pt x="257" y="147"/>
                    <a:pt x="255" y="147"/>
                    <a:pt x="256" y="146"/>
                  </a:cubicBezTo>
                  <a:cubicBezTo>
                    <a:pt x="255" y="146"/>
                    <a:pt x="256" y="147"/>
                    <a:pt x="254" y="148"/>
                  </a:cubicBezTo>
                  <a:cubicBezTo>
                    <a:pt x="254" y="147"/>
                    <a:pt x="254" y="146"/>
                    <a:pt x="254" y="145"/>
                  </a:cubicBezTo>
                  <a:cubicBezTo>
                    <a:pt x="249" y="145"/>
                    <a:pt x="251" y="143"/>
                    <a:pt x="254" y="140"/>
                  </a:cubicBezTo>
                  <a:cubicBezTo>
                    <a:pt x="256" y="138"/>
                    <a:pt x="258" y="135"/>
                    <a:pt x="260" y="133"/>
                  </a:cubicBezTo>
                  <a:cubicBezTo>
                    <a:pt x="263" y="131"/>
                    <a:pt x="264" y="128"/>
                    <a:pt x="267" y="126"/>
                  </a:cubicBezTo>
                  <a:cubicBezTo>
                    <a:pt x="268" y="124"/>
                    <a:pt x="274" y="123"/>
                    <a:pt x="276" y="125"/>
                  </a:cubicBezTo>
                  <a:cubicBezTo>
                    <a:pt x="276" y="123"/>
                    <a:pt x="278" y="125"/>
                    <a:pt x="279" y="125"/>
                  </a:cubicBezTo>
                  <a:cubicBezTo>
                    <a:pt x="280" y="125"/>
                    <a:pt x="281" y="124"/>
                    <a:pt x="282" y="125"/>
                  </a:cubicBezTo>
                  <a:cubicBezTo>
                    <a:pt x="282" y="125"/>
                    <a:pt x="282" y="124"/>
                    <a:pt x="282" y="124"/>
                  </a:cubicBezTo>
                  <a:cubicBezTo>
                    <a:pt x="284" y="123"/>
                    <a:pt x="282" y="122"/>
                    <a:pt x="285" y="124"/>
                  </a:cubicBezTo>
                  <a:cubicBezTo>
                    <a:pt x="287" y="124"/>
                    <a:pt x="288" y="123"/>
                    <a:pt x="290" y="125"/>
                  </a:cubicBezTo>
                  <a:cubicBezTo>
                    <a:pt x="289" y="125"/>
                    <a:pt x="288" y="125"/>
                    <a:pt x="287" y="126"/>
                  </a:cubicBezTo>
                  <a:cubicBezTo>
                    <a:pt x="288" y="128"/>
                    <a:pt x="292" y="125"/>
                    <a:pt x="293" y="125"/>
                  </a:cubicBezTo>
                  <a:cubicBezTo>
                    <a:pt x="294" y="125"/>
                    <a:pt x="295" y="126"/>
                    <a:pt x="296" y="125"/>
                  </a:cubicBezTo>
                  <a:cubicBezTo>
                    <a:pt x="298" y="125"/>
                    <a:pt x="295" y="124"/>
                    <a:pt x="294" y="124"/>
                  </a:cubicBezTo>
                  <a:cubicBezTo>
                    <a:pt x="294" y="123"/>
                    <a:pt x="294" y="123"/>
                    <a:pt x="294" y="122"/>
                  </a:cubicBezTo>
                  <a:cubicBezTo>
                    <a:pt x="295" y="122"/>
                    <a:pt x="296" y="120"/>
                    <a:pt x="297" y="119"/>
                  </a:cubicBezTo>
                  <a:cubicBezTo>
                    <a:pt x="298" y="118"/>
                    <a:pt x="299" y="117"/>
                    <a:pt x="300" y="115"/>
                  </a:cubicBezTo>
                  <a:cubicBezTo>
                    <a:pt x="302" y="113"/>
                    <a:pt x="302" y="113"/>
                    <a:pt x="305" y="113"/>
                  </a:cubicBezTo>
                  <a:cubicBezTo>
                    <a:pt x="307" y="112"/>
                    <a:pt x="308" y="115"/>
                    <a:pt x="309" y="112"/>
                  </a:cubicBezTo>
                  <a:cubicBezTo>
                    <a:pt x="309" y="114"/>
                    <a:pt x="308" y="115"/>
                    <a:pt x="308" y="117"/>
                  </a:cubicBezTo>
                  <a:cubicBezTo>
                    <a:pt x="308" y="117"/>
                    <a:pt x="308" y="117"/>
                    <a:pt x="309" y="117"/>
                  </a:cubicBezTo>
                  <a:cubicBezTo>
                    <a:pt x="309" y="117"/>
                    <a:pt x="309" y="118"/>
                    <a:pt x="308" y="119"/>
                  </a:cubicBezTo>
                  <a:cubicBezTo>
                    <a:pt x="309" y="118"/>
                    <a:pt x="314" y="112"/>
                    <a:pt x="315" y="114"/>
                  </a:cubicBezTo>
                  <a:cubicBezTo>
                    <a:pt x="315" y="113"/>
                    <a:pt x="315" y="112"/>
                    <a:pt x="316" y="110"/>
                  </a:cubicBezTo>
                  <a:cubicBezTo>
                    <a:pt x="316" y="109"/>
                    <a:pt x="320" y="108"/>
                    <a:pt x="319" y="110"/>
                  </a:cubicBezTo>
                  <a:cubicBezTo>
                    <a:pt x="319" y="110"/>
                    <a:pt x="318" y="110"/>
                    <a:pt x="318" y="111"/>
                  </a:cubicBezTo>
                  <a:cubicBezTo>
                    <a:pt x="317" y="112"/>
                    <a:pt x="317" y="113"/>
                    <a:pt x="317" y="113"/>
                  </a:cubicBezTo>
                  <a:cubicBezTo>
                    <a:pt x="317" y="114"/>
                    <a:pt x="316" y="117"/>
                    <a:pt x="316" y="117"/>
                  </a:cubicBezTo>
                  <a:cubicBezTo>
                    <a:pt x="313" y="119"/>
                    <a:pt x="311" y="121"/>
                    <a:pt x="309" y="124"/>
                  </a:cubicBezTo>
                  <a:cubicBezTo>
                    <a:pt x="307" y="126"/>
                    <a:pt x="304" y="132"/>
                    <a:pt x="301" y="131"/>
                  </a:cubicBezTo>
                  <a:cubicBezTo>
                    <a:pt x="302" y="134"/>
                    <a:pt x="299" y="134"/>
                    <a:pt x="298" y="136"/>
                  </a:cubicBezTo>
                  <a:cubicBezTo>
                    <a:pt x="297" y="138"/>
                    <a:pt x="298" y="142"/>
                    <a:pt x="298" y="144"/>
                  </a:cubicBezTo>
                  <a:cubicBezTo>
                    <a:pt x="298" y="149"/>
                    <a:pt x="300" y="154"/>
                    <a:pt x="301" y="159"/>
                  </a:cubicBezTo>
                  <a:cubicBezTo>
                    <a:pt x="302" y="157"/>
                    <a:pt x="304" y="156"/>
                    <a:pt x="304" y="154"/>
                  </a:cubicBezTo>
                  <a:cubicBezTo>
                    <a:pt x="304" y="152"/>
                    <a:pt x="305" y="149"/>
                    <a:pt x="308" y="150"/>
                  </a:cubicBezTo>
                  <a:cubicBezTo>
                    <a:pt x="308" y="149"/>
                    <a:pt x="307" y="147"/>
                    <a:pt x="308" y="146"/>
                  </a:cubicBezTo>
                  <a:cubicBezTo>
                    <a:pt x="309" y="146"/>
                    <a:pt x="309" y="145"/>
                    <a:pt x="310" y="145"/>
                  </a:cubicBezTo>
                  <a:cubicBezTo>
                    <a:pt x="311" y="144"/>
                    <a:pt x="311" y="145"/>
                    <a:pt x="312" y="145"/>
                  </a:cubicBezTo>
                  <a:cubicBezTo>
                    <a:pt x="313" y="143"/>
                    <a:pt x="312" y="143"/>
                    <a:pt x="312" y="141"/>
                  </a:cubicBezTo>
                  <a:cubicBezTo>
                    <a:pt x="312" y="139"/>
                    <a:pt x="314" y="138"/>
                    <a:pt x="313" y="137"/>
                  </a:cubicBezTo>
                  <a:cubicBezTo>
                    <a:pt x="313" y="137"/>
                    <a:pt x="314" y="137"/>
                    <a:pt x="315" y="137"/>
                  </a:cubicBezTo>
                  <a:cubicBezTo>
                    <a:pt x="314" y="137"/>
                    <a:pt x="314" y="138"/>
                    <a:pt x="315" y="139"/>
                  </a:cubicBezTo>
                  <a:cubicBezTo>
                    <a:pt x="316" y="137"/>
                    <a:pt x="314" y="136"/>
                    <a:pt x="314" y="134"/>
                  </a:cubicBezTo>
                  <a:cubicBezTo>
                    <a:pt x="314" y="134"/>
                    <a:pt x="316" y="132"/>
                    <a:pt x="315" y="131"/>
                  </a:cubicBezTo>
                  <a:cubicBezTo>
                    <a:pt x="315" y="130"/>
                    <a:pt x="313" y="131"/>
                    <a:pt x="313" y="132"/>
                  </a:cubicBezTo>
                  <a:cubicBezTo>
                    <a:pt x="312" y="130"/>
                    <a:pt x="314" y="127"/>
                    <a:pt x="315" y="126"/>
                  </a:cubicBezTo>
                  <a:cubicBezTo>
                    <a:pt x="315" y="125"/>
                    <a:pt x="316" y="120"/>
                    <a:pt x="318" y="122"/>
                  </a:cubicBezTo>
                  <a:cubicBezTo>
                    <a:pt x="318" y="122"/>
                    <a:pt x="318" y="122"/>
                    <a:pt x="318" y="121"/>
                  </a:cubicBezTo>
                  <a:cubicBezTo>
                    <a:pt x="319" y="122"/>
                    <a:pt x="319" y="122"/>
                    <a:pt x="319" y="122"/>
                  </a:cubicBezTo>
                  <a:cubicBezTo>
                    <a:pt x="320" y="121"/>
                    <a:pt x="320" y="120"/>
                    <a:pt x="322" y="119"/>
                  </a:cubicBezTo>
                  <a:cubicBezTo>
                    <a:pt x="323" y="119"/>
                    <a:pt x="322" y="122"/>
                    <a:pt x="322" y="122"/>
                  </a:cubicBezTo>
                  <a:cubicBezTo>
                    <a:pt x="325" y="118"/>
                    <a:pt x="328" y="118"/>
                    <a:pt x="332" y="122"/>
                  </a:cubicBezTo>
                  <a:cubicBezTo>
                    <a:pt x="332" y="120"/>
                    <a:pt x="332" y="120"/>
                    <a:pt x="333" y="119"/>
                  </a:cubicBezTo>
                  <a:cubicBezTo>
                    <a:pt x="334" y="118"/>
                    <a:pt x="336" y="118"/>
                    <a:pt x="336" y="116"/>
                  </a:cubicBezTo>
                  <a:cubicBezTo>
                    <a:pt x="336" y="116"/>
                    <a:pt x="336" y="116"/>
                    <a:pt x="337" y="117"/>
                  </a:cubicBezTo>
                  <a:cubicBezTo>
                    <a:pt x="336" y="114"/>
                    <a:pt x="341" y="113"/>
                    <a:pt x="342" y="112"/>
                  </a:cubicBezTo>
                  <a:cubicBezTo>
                    <a:pt x="343" y="112"/>
                    <a:pt x="343" y="111"/>
                    <a:pt x="345" y="110"/>
                  </a:cubicBezTo>
                  <a:cubicBezTo>
                    <a:pt x="346" y="110"/>
                    <a:pt x="348" y="110"/>
                    <a:pt x="347" y="107"/>
                  </a:cubicBezTo>
                  <a:cubicBezTo>
                    <a:pt x="347" y="108"/>
                    <a:pt x="348" y="109"/>
                    <a:pt x="348" y="109"/>
                  </a:cubicBezTo>
                  <a:cubicBezTo>
                    <a:pt x="349" y="108"/>
                    <a:pt x="351" y="111"/>
                    <a:pt x="352" y="110"/>
                  </a:cubicBezTo>
                  <a:cubicBezTo>
                    <a:pt x="354" y="110"/>
                    <a:pt x="353" y="107"/>
                    <a:pt x="352" y="107"/>
                  </a:cubicBezTo>
                  <a:cubicBezTo>
                    <a:pt x="352" y="107"/>
                    <a:pt x="352" y="107"/>
                    <a:pt x="353" y="107"/>
                  </a:cubicBezTo>
                  <a:cubicBezTo>
                    <a:pt x="352" y="106"/>
                    <a:pt x="352" y="105"/>
                    <a:pt x="35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" name="Freeform 724"/>
            <p:cNvSpPr>
              <a:spLocks noEditPoints="1"/>
            </p:cNvSpPr>
            <p:nvPr/>
          </p:nvSpPr>
          <p:spPr bwMode="auto">
            <a:xfrm>
              <a:off x="2193030" y="991766"/>
              <a:ext cx="2832097" cy="1419224"/>
            </a:xfrm>
            <a:custGeom>
              <a:avLst/>
              <a:gdLst>
                <a:gd name="T0" fmla="*/ 2147483647 w 381"/>
                <a:gd name="T1" fmla="*/ 2147483647 h 191"/>
                <a:gd name="T2" fmla="*/ 2147483647 w 381"/>
                <a:gd name="T3" fmla="*/ 2147483647 h 191"/>
                <a:gd name="T4" fmla="*/ 2147483647 w 381"/>
                <a:gd name="T5" fmla="*/ 2147483647 h 191"/>
                <a:gd name="T6" fmla="*/ 2147483647 w 381"/>
                <a:gd name="T7" fmla="*/ 2147483647 h 191"/>
                <a:gd name="T8" fmla="*/ 2147483647 w 381"/>
                <a:gd name="T9" fmla="*/ 2147483647 h 191"/>
                <a:gd name="T10" fmla="*/ 2147483647 w 381"/>
                <a:gd name="T11" fmla="*/ 2147483647 h 191"/>
                <a:gd name="T12" fmla="*/ 2147483647 w 381"/>
                <a:gd name="T13" fmla="*/ 2147483647 h 191"/>
                <a:gd name="T14" fmla="*/ 2147483647 w 381"/>
                <a:gd name="T15" fmla="*/ 2147483647 h 191"/>
                <a:gd name="T16" fmla="*/ 2147483647 w 381"/>
                <a:gd name="T17" fmla="*/ 2147483647 h 191"/>
                <a:gd name="T18" fmla="*/ 2147483647 w 381"/>
                <a:gd name="T19" fmla="*/ 2147483647 h 191"/>
                <a:gd name="T20" fmla="*/ 2147483647 w 381"/>
                <a:gd name="T21" fmla="*/ 2147483647 h 191"/>
                <a:gd name="T22" fmla="*/ 2147483647 w 381"/>
                <a:gd name="T23" fmla="*/ 2147483647 h 191"/>
                <a:gd name="T24" fmla="*/ 2147483647 w 381"/>
                <a:gd name="T25" fmla="*/ 2147483647 h 191"/>
                <a:gd name="T26" fmla="*/ 2147483647 w 381"/>
                <a:gd name="T27" fmla="*/ 2147483647 h 191"/>
                <a:gd name="T28" fmla="*/ 2147483647 w 381"/>
                <a:gd name="T29" fmla="*/ 2147483647 h 191"/>
                <a:gd name="T30" fmla="*/ 2147483647 w 381"/>
                <a:gd name="T31" fmla="*/ 2147483647 h 191"/>
                <a:gd name="T32" fmla="*/ 2147483647 w 381"/>
                <a:gd name="T33" fmla="*/ 2147483647 h 191"/>
                <a:gd name="T34" fmla="*/ 2147483647 w 381"/>
                <a:gd name="T35" fmla="*/ 2147483647 h 191"/>
                <a:gd name="T36" fmla="*/ 2147483647 w 381"/>
                <a:gd name="T37" fmla="*/ 2147483647 h 191"/>
                <a:gd name="T38" fmla="*/ 2147483647 w 381"/>
                <a:gd name="T39" fmla="*/ 2147483647 h 191"/>
                <a:gd name="T40" fmla="*/ 2147483647 w 381"/>
                <a:gd name="T41" fmla="*/ 2147483647 h 191"/>
                <a:gd name="T42" fmla="*/ 2147483647 w 381"/>
                <a:gd name="T43" fmla="*/ 2147483647 h 191"/>
                <a:gd name="T44" fmla="*/ 2147483647 w 381"/>
                <a:gd name="T45" fmla="*/ 2147483647 h 191"/>
                <a:gd name="T46" fmla="*/ 2147483647 w 381"/>
                <a:gd name="T47" fmla="*/ 2147483647 h 191"/>
                <a:gd name="T48" fmla="*/ 2147483647 w 381"/>
                <a:gd name="T49" fmla="*/ 2147483647 h 191"/>
                <a:gd name="T50" fmla="*/ 2147483647 w 381"/>
                <a:gd name="T51" fmla="*/ 2147483647 h 191"/>
                <a:gd name="T52" fmla="*/ 2147483647 w 381"/>
                <a:gd name="T53" fmla="*/ 2147483647 h 191"/>
                <a:gd name="T54" fmla="*/ 2147483647 w 381"/>
                <a:gd name="T55" fmla="*/ 2147483647 h 191"/>
                <a:gd name="T56" fmla="*/ 2147483647 w 381"/>
                <a:gd name="T57" fmla="*/ 2147483647 h 191"/>
                <a:gd name="T58" fmla="*/ 2147483647 w 381"/>
                <a:gd name="T59" fmla="*/ 2147483647 h 191"/>
                <a:gd name="T60" fmla="*/ 2147483647 w 381"/>
                <a:gd name="T61" fmla="*/ 2147483647 h 191"/>
                <a:gd name="T62" fmla="*/ 2147483647 w 381"/>
                <a:gd name="T63" fmla="*/ 2147483647 h 191"/>
                <a:gd name="T64" fmla="*/ 2147483647 w 381"/>
                <a:gd name="T65" fmla="*/ 2147483647 h 191"/>
                <a:gd name="T66" fmla="*/ 2147483647 w 381"/>
                <a:gd name="T67" fmla="*/ 2147483647 h 191"/>
                <a:gd name="T68" fmla="*/ 2147483647 w 381"/>
                <a:gd name="T69" fmla="*/ 2147483647 h 191"/>
                <a:gd name="T70" fmla="*/ 2147483647 w 381"/>
                <a:gd name="T71" fmla="*/ 2147483647 h 191"/>
                <a:gd name="T72" fmla="*/ 2147483647 w 381"/>
                <a:gd name="T73" fmla="*/ 2147483647 h 191"/>
                <a:gd name="T74" fmla="*/ 2147483647 w 381"/>
                <a:gd name="T75" fmla="*/ 2147483647 h 191"/>
                <a:gd name="T76" fmla="*/ 2147483647 w 381"/>
                <a:gd name="T77" fmla="*/ 2147483647 h 191"/>
                <a:gd name="T78" fmla="*/ 2147483647 w 381"/>
                <a:gd name="T79" fmla="*/ 2147483647 h 191"/>
                <a:gd name="T80" fmla="*/ 2147483647 w 381"/>
                <a:gd name="T81" fmla="*/ 2147483647 h 191"/>
                <a:gd name="T82" fmla="*/ 2147483647 w 381"/>
                <a:gd name="T83" fmla="*/ 2147483647 h 191"/>
                <a:gd name="T84" fmla="*/ 2147483647 w 381"/>
                <a:gd name="T85" fmla="*/ 2147483647 h 191"/>
                <a:gd name="T86" fmla="*/ 2147483647 w 381"/>
                <a:gd name="T87" fmla="*/ 2147483647 h 191"/>
                <a:gd name="T88" fmla="*/ 2147483647 w 381"/>
                <a:gd name="T89" fmla="*/ 2147483647 h 191"/>
                <a:gd name="T90" fmla="*/ 2147483647 w 381"/>
                <a:gd name="T91" fmla="*/ 2147483647 h 191"/>
                <a:gd name="T92" fmla="*/ 2147483647 w 381"/>
                <a:gd name="T93" fmla="*/ 2147483647 h 191"/>
                <a:gd name="T94" fmla="*/ 2147483647 w 381"/>
                <a:gd name="T95" fmla="*/ 2147483647 h 191"/>
                <a:gd name="T96" fmla="*/ 2147483647 w 381"/>
                <a:gd name="T97" fmla="*/ 2147483647 h 191"/>
                <a:gd name="T98" fmla="*/ 2147483647 w 381"/>
                <a:gd name="T99" fmla="*/ 2147483647 h 191"/>
                <a:gd name="T100" fmla="*/ 2147483647 w 381"/>
                <a:gd name="T101" fmla="*/ 2147483647 h 191"/>
                <a:gd name="T102" fmla="*/ 2147483647 w 381"/>
                <a:gd name="T103" fmla="*/ 2147483647 h 191"/>
                <a:gd name="T104" fmla="*/ 2147483647 w 381"/>
                <a:gd name="T105" fmla="*/ 2147483647 h 191"/>
                <a:gd name="T106" fmla="*/ 2147483647 w 381"/>
                <a:gd name="T107" fmla="*/ 2147483647 h 191"/>
                <a:gd name="T108" fmla="*/ 2147483647 w 381"/>
                <a:gd name="T109" fmla="*/ 2147483647 h 191"/>
                <a:gd name="T110" fmla="*/ 2147483647 w 381"/>
                <a:gd name="T111" fmla="*/ 2147483647 h 191"/>
                <a:gd name="T112" fmla="*/ 2147483647 w 381"/>
                <a:gd name="T113" fmla="*/ 2147483647 h 191"/>
                <a:gd name="T114" fmla="*/ 2147483647 w 381"/>
                <a:gd name="T115" fmla="*/ 2147483647 h 191"/>
                <a:gd name="T116" fmla="*/ 2147483647 w 381"/>
                <a:gd name="T117" fmla="*/ 2147483647 h 191"/>
                <a:gd name="T118" fmla="*/ 2147483647 w 381"/>
                <a:gd name="T119" fmla="*/ 2147483647 h 191"/>
                <a:gd name="T120" fmla="*/ 2147483647 w 381"/>
                <a:gd name="T121" fmla="*/ 2147483647 h 191"/>
                <a:gd name="T122" fmla="*/ 2147483647 w 381"/>
                <a:gd name="T123" fmla="*/ 2147483647 h 1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1" h="191">
                  <a:moveTo>
                    <a:pt x="49" y="191"/>
                  </a:moveTo>
                  <a:cubicBezTo>
                    <a:pt x="48" y="191"/>
                    <a:pt x="48" y="191"/>
                    <a:pt x="48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6" y="189"/>
                    <a:pt x="45" y="189"/>
                    <a:pt x="45" y="189"/>
                  </a:cubicBezTo>
                  <a:cubicBezTo>
                    <a:pt x="44" y="188"/>
                    <a:pt x="44" y="188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3" y="187"/>
                    <a:pt x="42" y="187"/>
                    <a:pt x="41" y="187"/>
                  </a:cubicBezTo>
                  <a:cubicBezTo>
                    <a:pt x="41" y="186"/>
                    <a:pt x="40" y="186"/>
                    <a:pt x="38" y="185"/>
                  </a:cubicBezTo>
                  <a:cubicBezTo>
                    <a:pt x="37" y="185"/>
                    <a:pt x="34" y="184"/>
                    <a:pt x="33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1" y="184"/>
                    <a:pt x="30" y="184"/>
                    <a:pt x="30" y="184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8" y="182"/>
                    <a:pt x="28" y="182"/>
                  </a:cubicBezTo>
                  <a:cubicBezTo>
                    <a:pt x="27" y="182"/>
                    <a:pt x="27" y="182"/>
                    <a:pt x="27" y="181"/>
                  </a:cubicBezTo>
                  <a:cubicBezTo>
                    <a:pt x="25" y="180"/>
                    <a:pt x="23" y="179"/>
                    <a:pt x="23" y="178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5" y="177"/>
                    <a:pt x="25" y="177"/>
                    <a:pt x="25" y="176"/>
                  </a:cubicBezTo>
                  <a:cubicBezTo>
                    <a:pt x="26" y="176"/>
                    <a:pt x="26" y="175"/>
                    <a:pt x="26" y="175"/>
                  </a:cubicBezTo>
                  <a:cubicBezTo>
                    <a:pt x="26" y="174"/>
                    <a:pt x="25" y="174"/>
                    <a:pt x="25" y="173"/>
                  </a:cubicBezTo>
                  <a:cubicBezTo>
                    <a:pt x="26" y="173"/>
                    <a:pt x="26" y="173"/>
                    <a:pt x="27" y="173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1"/>
                    <a:pt x="27" y="170"/>
                    <a:pt x="27" y="170"/>
                  </a:cubicBezTo>
                  <a:cubicBezTo>
                    <a:pt x="27" y="169"/>
                    <a:pt x="29" y="169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69"/>
                    <a:pt x="30" y="168"/>
                    <a:pt x="30" y="168"/>
                  </a:cubicBezTo>
                  <a:cubicBezTo>
                    <a:pt x="30" y="167"/>
                    <a:pt x="30" y="166"/>
                    <a:pt x="30" y="166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1" y="165"/>
                    <a:pt x="31" y="164"/>
                    <a:pt x="31" y="164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0" y="163"/>
                    <a:pt x="30" y="163"/>
                    <a:pt x="29" y="163"/>
                  </a:cubicBezTo>
                  <a:cubicBezTo>
                    <a:pt x="28" y="163"/>
                    <a:pt x="26" y="162"/>
                    <a:pt x="25" y="161"/>
                  </a:cubicBezTo>
                  <a:cubicBezTo>
                    <a:pt x="25" y="161"/>
                    <a:pt x="25" y="161"/>
                    <a:pt x="24" y="161"/>
                  </a:cubicBezTo>
                  <a:cubicBezTo>
                    <a:pt x="24" y="161"/>
                    <a:pt x="24" y="161"/>
                    <a:pt x="24" y="161"/>
                  </a:cubicBezTo>
                  <a:cubicBezTo>
                    <a:pt x="23" y="161"/>
                    <a:pt x="23" y="161"/>
                    <a:pt x="23" y="161"/>
                  </a:cubicBezTo>
                  <a:cubicBezTo>
                    <a:pt x="22" y="161"/>
                    <a:pt x="21" y="161"/>
                    <a:pt x="20" y="160"/>
                  </a:cubicBezTo>
                  <a:cubicBezTo>
                    <a:pt x="20" y="160"/>
                    <a:pt x="20" y="159"/>
                    <a:pt x="20" y="159"/>
                  </a:cubicBezTo>
                  <a:cubicBezTo>
                    <a:pt x="20" y="158"/>
                    <a:pt x="20" y="158"/>
                    <a:pt x="20" y="158"/>
                  </a:cubicBezTo>
                  <a:cubicBezTo>
                    <a:pt x="20" y="158"/>
                    <a:pt x="20" y="158"/>
                    <a:pt x="19" y="158"/>
                  </a:cubicBezTo>
                  <a:cubicBezTo>
                    <a:pt x="19" y="158"/>
                    <a:pt x="19" y="158"/>
                    <a:pt x="19" y="158"/>
                  </a:cubicBezTo>
                  <a:cubicBezTo>
                    <a:pt x="19" y="158"/>
                    <a:pt x="19" y="158"/>
                    <a:pt x="19" y="158"/>
                  </a:cubicBezTo>
                  <a:cubicBezTo>
                    <a:pt x="18" y="157"/>
                    <a:pt x="17" y="156"/>
                    <a:pt x="17" y="156"/>
                  </a:cubicBezTo>
                  <a:cubicBezTo>
                    <a:pt x="17" y="156"/>
                    <a:pt x="17" y="155"/>
                    <a:pt x="18" y="155"/>
                  </a:cubicBezTo>
                  <a:cubicBezTo>
                    <a:pt x="17" y="154"/>
                    <a:pt x="16" y="153"/>
                    <a:pt x="15" y="153"/>
                  </a:cubicBezTo>
                  <a:cubicBezTo>
                    <a:pt x="15" y="153"/>
                    <a:pt x="14" y="154"/>
                    <a:pt x="14" y="154"/>
                  </a:cubicBezTo>
                  <a:cubicBezTo>
                    <a:pt x="14" y="154"/>
                    <a:pt x="13" y="154"/>
                    <a:pt x="13" y="154"/>
                  </a:cubicBezTo>
                  <a:cubicBezTo>
                    <a:pt x="12" y="154"/>
                    <a:pt x="12" y="154"/>
                    <a:pt x="11" y="153"/>
                  </a:cubicBezTo>
                  <a:cubicBezTo>
                    <a:pt x="11" y="152"/>
                    <a:pt x="11" y="150"/>
                    <a:pt x="11" y="149"/>
                  </a:cubicBezTo>
                  <a:cubicBezTo>
                    <a:pt x="11" y="149"/>
                    <a:pt x="12" y="149"/>
                    <a:pt x="13" y="149"/>
                  </a:cubicBezTo>
                  <a:cubicBezTo>
                    <a:pt x="13" y="149"/>
                    <a:pt x="13" y="149"/>
                    <a:pt x="1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4" y="148"/>
                    <a:pt x="14" y="148"/>
                  </a:cubicBezTo>
                  <a:cubicBezTo>
                    <a:pt x="13" y="148"/>
                    <a:pt x="13" y="148"/>
                    <a:pt x="13" y="148"/>
                  </a:cubicBezTo>
                  <a:cubicBezTo>
                    <a:pt x="12" y="148"/>
                    <a:pt x="12" y="147"/>
                    <a:pt x="11" y="146"/>
                  </a:cubicBezTo>
                  <a:cubicBezTo>
                    <a:pt x="10" y="145"/>
                    <a:pt x="10" y="144"/>
                    <a:pt x="10" y="142"/>
                  </a:cubicBezTo>
                  <a:cubicBezTo>
                    <a:pt x="10" y="142"/>
                    <a:pt x="10" y="141"/>
                    <a:pt x="10" y="141"/>
                  </a:cubicBezTo>
                  <a:cubicBezTo>
                    <a:pt x="9" y="140"/>
                    <a:pt x="8" y="140"/>
                    <a:pt x="7" y="140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5" y="139"/>
                    <a:pt x="4" y="139"/>
                    <a:pt x="4" y="139"/>
                  </a:cubicBezTo>
                  <a:cubicBezTo>
                    <a:pt x="4" y="139"/>
                    <a:pt x="3" y="138"/>
                    <a:pt x="3" y="136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3" y="135"/>
                    <a:pt x="3" y="135"/>
                    <a:pt x="2" y="134"/>
                  </a:cubicBezTo>
                  <a:cubicBezTo>
                    <a:pt x="2" y="133"/>
                    <a:pt x="2" y="133"/>
                    <a:pt x="2" y="132"/>
                  </a:cubicBezTo>
                  <a:cubicBezTo>
                    <a:pt x="2" y="132"/>
                    <a:pt x="2" y="131"/>
                    <a:pt x="2" y="131"/>
                  </a:cubicBezTo>
                  <a:cubicBezTo>
                    <a:pt x="2" y="131"/>
                    <a:pt x="2" y="131"/>
                    <a:pt x="2" y="130"/>
                  </a:cubicBezTo>
                  <a:cubicBezTo>
                    <a:pt x="2" y="130"/>
                    <a:pt x="2" y="129"/>
                    <a:pt x="2" y="129"/>
                  </a:cubicBezTo>
                  <a:cubicBezTo>
                    <a:pt x="1" y="129"/>
                    <a:pt x="1" y="128"/>
                    <a:pt x="1" y="128"/>
                  </a:cubicBezTo>
                  <a:cubicBezTo>
                    <a:pt x="1" y="127"/>
                    <a:pt x="1" y="126"/>
                    <a:pt x="1" y="126"/>
                  </a:cubicBezTo>
                  <a:cubicBezTo>
                    <a:pt x="1" y="126"/>
                    <a:pt x="2" y="126"/>
                    <a:pt x="2" y="125"/>
                  </a:cubicBezTo>
                  <a:cubicBezTo>
                    <a:pt x="2" y="125"/>
                    <a:pt x="3" y="125"/>
                    <a:pt x="3" y="125"/>
                  </a:cubicBezTo>
                  <a:cubicBezTo>
                    <a:pt x="3" y="125"/>
                    <a:pt x="3" y="124"/>
                    <a:pt x="3" y="124"/>
                  </a:cubicBezTo>
                  <a:cubicBezTo>
                    <a:pt x="3" y="123"/>
                    <a:pt x="4" y="122"/>
                    <a:pt x="4" y="122"/>
                  </a:cubicBezTo>
                  <a:cubicBezTo>
                    <a:pt x="5" y="121"/>
                    <a:pt x="6" y="121"/>
                    <a:pt x="6" y="121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5" y="121"/>
                    <a:pt x="4" y="120"/>
                    <a:pt x="4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3" y="119"/>
                    <a:pt x="3" y="119"/>
                    <a:pt x="2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2" y="118"/>
                    <a:pt x="3" y="117"/>
                    <a:pt x="4" y="117"/>
                  </a:cubicBezTo>
                  <a:cubicBezTo>
                    <a:pt x="6" y="114"/>
                    <a:pt x="11" y="110"/>
                    <a:pt x="11" y="108"/>
                  </a:cubicBezTo>
                  <a:cubicBezTo>
                    <a:pt x="11" y="107"/>
                    <a:pt x="10" y="106"/>
                    <a:pt x="9" y="105"/>
                  </a:cubicBezTo>
                  <a:cubicBezTo>
                    <a:pt x="9" y="104"/>
                    <a:pt x="8" y="103"/>
                    <a:pt x="8" y="102"/>
                  </a:cubicBezTo>
                  <a:cubicBezTo>
                    <a:pt x="9" y="101"/>
                    <a:pt x="9" y="101"/>
                    <a:pt x="8" y="100"/>
                  </a:cubicBezTo>
                  <a:cubicBezTo>
                    <a:pt x="8" y="100"/>
                    <a:pt x="8" y="100"/>
                    <a:pt x="8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8"/>
                    <a:pt x="7" y="97"/>
                    <a:pt x="7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6"/>
                    <a:pt x="7" y="95"/>
                    <a:pt x="7" y="94"/>
                  </a:cubicBezTo>
                  <a:cubicBezTo>
                    <a:pt x="7" y="93"/>
                    <a:pt x="8" y="92"/>
                    <a:pt x="7" y="91"/>
                  </a:cubicBezTo>
                  <a:cubicBezTo>
                    <a:pt x="7" y="90"/>
                    <a:pt x="7" y="90"/>
                    <a:pt x="7" y="89"/>
                  </a:cubicBezTo>
                  <a:cubicBezTo>
                    <a:pt x="6" y="88"/>
                    <a:pt x="5" y="86"/>
                    <a:pt x="6" y="84"/>
                  </a:cubicBezTo>
                  <a:cubicBezTo>
                    <a:pt x="7" y="81"/>
                    <a:pt x="8" y="80"/>
                    <a:pt x="6" y="78"/>
                  </a:cubicBezTo>
                  <a:cubicBezTo>
                    <a:pt x="6" y="78"/>
                    <a:pt x="5" y="78"/>
                    <a:pt x="5" y="78"/>
                  </a:cubicBezTo>
                  <a:cubicBezTo>
                    <a:pt x="5" y="77"/>
                    <a:pt x="4" y="77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5" y="72"/>
                    <a:pt x="5" y="72"/>
                  </a:cubicBezTo>
                  <a:cubicBezTo>
                    <a:pt x="6" y="71"/>
                    <a:pt x="8" y="70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7"/>
                    <a:pt x="11" y="67"/>
                    <a:pt x="11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8"/>
                    <a:pt x="12" y="67"/>
                    <a:pt x="12" y="67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4" y="67"/>
                    <a:pt x="15" y="67"/>
                    <a:pt x="15" y="68"/>
                  </a:cubicBezTo>
                  <a:cubicBezTo>
                    <a:pt x="16" y="68"/>
                    <a:pt x="15" y="69"/>
                    <a:pt x="15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8" y="71"/>
                  </a:cubicBezTo>
                  <a:cubicBezTo>
                    <a:pt x="19" y="71"/>
                    <a:pt x="19" y="71"/>
                    <a:pt x="20" y="71"/>
                  </a:cubicBezTo>
                  <a:cubicBezTo>
                    <a:pt x="20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3" y="71"/>
                    <a:pt x="24" y="73"/>
                    <a:pt x="26" y="75"/>
                  </a:cubicBezTo>
                  <a:cubicBezTo>
                    <a:pt x="26" y="75"/>
                    <a:pt x="27" y="76"/>
                    <a:pt x="27" y="76"/>
                  </a:cubicBezTo>
                  <a:cubicBezTo>
                    <a:pt x="28" y="77"/>
                    <a:pt x="29" y="77"/>
                    <a:pt x="29" y="77"/>
                  </a:cubicBezTo>
                  <a:cubicBezTo>
                    <a:pt x="30" y="78"/>
                    <a:pt x="31" y="78"/>
                    <a:pt x="32" y="79"/>
                  </a:cubicBezTo>
                  <a:cubicBezTo>
                    <a:pt x="32" y="79"/>
                    <a:pt x="33" y="79"/>
                    <a:pt x="33" y="80"/>
                  </a:cubicBezTo>
                  <a:cubicBezTo>
                    <a:pt x="33" y="80"/>
                    <a:pt x="34" y="81"/>
                    <a:pt x="34" y="82"/>
                  </a:cubicBezTo>
                  <a:cubicBezTo>
                    <a:pt x="34" y="82"/>
                    <a:pt x="34" y="83"/>
                    <a:pt x="34" y="83"/>
                  </a:cubicBezTo>
                  <a:cubicBezTo>
                    <a:pt x="35" y="84"/>
                    <a:pt x="35" y="84"/>
                    <a:pt x="35" y="85"/>
                  </a:cubicBezTo>
                  <a:cubicBezTo>
                    <a:pt x="34" y="87"/>
                    <a:pt x="33" y="89"/>
                    <a:pt x="30" y="90"/>
                  </a:cubicBezTo>
                  <a:cubicBezTo>
                    <a:pt x="28" y="91"/>
                    <a:pt x="27" y="90"/>
                    <a:pt x="25" y="90"/>
                  </a:cubicBezTo>
                  <a:cubicBezTo>
                    <a:pt x="24" y="90"/>
                    <a:pt x="24" y="90"/>
                    <a:pt x="23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1" y="89"/>
                    <a:pt x="20" y="89"/>
                    <a:pt x="19" y="88"/>
                  </a:cubicBezTo>
                  <a:cubicBezTo>
                    <a:pt x="18" y="88"/>
                    <a:pt x="18" y="88"/>
                    <a:pt x="18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87"/>
                    <a:pt x="16" y="86"/>
                    <a:pt x="15" y="86"/>
                  </a:cubicBezTo>
                  <a:cubicBezTo>
                    <a:pt x="15" y="86"/>
                    <a:pt x="14" y="86"/>
                    <a:pt x="14" y="85"/>
                  </a:cubicBezTo>
                  <a:cubicBezTo>
                    <a:pt x="14" y="85"/>
                    <a:pt x="14" y="86"/>
                    <a:pt x="14" y="86"/>
                  </a:cubicBezTo>
                  <a:cubicBezTo>
                    <a:pt x="17" y="88"/>
                    <a:pt x="20" y="90"/>
                    <a:pt x="20" y="92"/>
                  </a:cubicBezTo>
                  <a:cubicBezTo>
                    <a:pt x="20" y="92"/>
                    <a:pt x="19" y="93"/>
                    <a:pt x="19" y="93"/>
                  </a:cubicBezTo>
                  <a:cubicBezTo>
                    <a:pt x="19" y="94"/>
                    <a:pt x="19" y="95"/>
                    <a:pt x="19" y="95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0" y="96"/>
                    <a:pt x="20" y="98"/>
                    <a:pt x="20" y="99"/>
                  </a:cubicBezTo>
                  <a:cubicBezTo>
                    <a:pt x="21" y="99"/>
                    <a:pt x="21" y="100"/>
                    <a:pt x="22" y="100"/>
                  </a:cubicBezTo>
                  <a:cubicBezTo>
                    <a:pt x="23" y="101"/>
                    <a:pt x="23" y="101"/>
                    <a:pt x="24" y="102"/>
                  </a:cubicBezTo>
                  <a:cubicBezTo>
                    <a:pt x="25" y="102"/>
                    <a:pt x="26" y="102"/>
                    <a:pt x="26" y="102"/>
                  </a:cubicBezTo>
                  <a:cubicBezTo>
                    <a:pt x="26" y="102"/>
                    <a:pt x="26" y="101"/>
                    <a:pt x="26" y="100"/>
                  </a:cubicBezTo>
                  <a:cubicBezTo>
                    <a:pt x="25" y="100"/>
                    <a:pt x="23" y="99"/>
                    <a:pt x="23" y="99"/>
                  </a:cubicBezTo>
                  <a:cubicBezTo>
                    <a:pt x="22" y="98"/>
                    <a:pt x="22" y="97"/>
                    <a:pt x="23" y="96"/>
                  </a:cubicBezTo>
                  <a:cubicBezTo>
                    <a:pt x="23" y="95"/>
                    <a:pt x="24" y="95"/>
                    <a:pt x="24" y="95"/>
                  </a:cubicBezTo>
                  <a:cubicBezTo>
                    <a:pt x="25" y="95"/>
                    <a:pt x="26" y="96"/>
                    <a:pt x="26" y="96"/>
                  </a:cubicBezTo>
                  <a:cubicBezTo>
                    <a:pt x="27" y="96"/>
                    <a:pt x="27" y="97"/>
                    <a:pt x="28" y="9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9" y="97"/>
                    <a:pt x="31" y="98"/>
                    <a:pt x="32" y="98"/>
                  </a:cubicBezTo>
                  <a:cubicBezTo>
                    <a:pt x="31" y="97"/>
                    <a:pt x="30" y="96"/>
                    <a:pt x="30" y="95"/>
                  </a:cubicBezTo>
                  <a:cubicBezTo>
                    <a:pt x="30" y="93"/>
                    <a:pt x="31" y="92"/>
                    <a:pt x="32" y="91"/>
                  </a:cubicBezTo>
                  <a:cubicBezTo>
                    <a:pt x="32" y="91"/>
                    <a:pt x="33" y="91"/>
                    <a:pt x="33" y="91"/>
                  </a:cubicBezTo>
                  <a:cubicBezTo>
                    <a:pt x="33" y="91"/>
                    <a:pt x="34" y="90"/>
                    <a:pt x="34" y="89"/>
                  </a:cubicBezTo>
                  <a:cubicBezTo>
                    <a:pt x="35" y="88"/>
                    <a:pt x="36" y="87"/>
                    <a:pt x="36" y="87"/>
                  </a:cubicBezTo>
                  <a:cubicBezTo>
                    <a:pt x="37" y="87"/>
                    <a:pt x="39" y="88"/>
                    <a:pt x="39" y="89"/>
                  </a:cubicBezTo>
                  <a:cubicBezTo>
                    <a:pt x="39" y="89"/>
                    <a:pt x="40" y="89"/>
                    <a:pt x="40" y="9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0" y="89"/>
                    <a:pt x="40" y="88"/>
                    <a:pt x="41" y="87"/>
                  </a:cubicBezTo>
                  <a:cubicBezTo>
                    <a:pt x="41" y="86"/>
                    <a:pt x="41" y="85"/>
                    <a:pt x="40" y="85"/>
                  </a:cubicBezTo>
                  <a:cubicBezTo>
                    <a:pt x="40" y="85"/>
                    <a:pt x="40" y="84"/>
                    <a:pt x="39" y="83"/>
                  </a:cubicBezTo>
                  <a:cubicBezTo>
                    <a:pt x="39" y="82"/>
                    <a:pt x="39" y="81"/>
                    <a:pt x="40" y="80"/>
                  </a:cubicBezTo>
                  <a:cubicBezTo>
                    <a:pt x="40" y="80"/>
                    <a:pt x="40" y="79"/>
                    <a:pt x="40" y="79"/>
                  </a:cubicBezTo>
                  <a:cubicBezTo>
                    <a:pt x="40" y="77"/>
                    <a:pt x="40" y="77"/>
                    <a:pt x="39" y="76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40" y="74"/>
                    <a:pt x="40" y="74"/>
                  </a:cubicBezTo>
                  <a:cubicBezTo>
                    <a:pt x="44" y="75"/>
                    <a:pt x="46" y="76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5" y="81"/>
                    <a:pt x="44" y="81"/>
                    <a:pt x="44" y="82"/>
                  </a:cubicBezTo>
                  <a:cubicBezTo>
                    <a:pt x="43" y="82"/>
                    <a:pt x="44" y="83"/>
                    <a:pt x="44" y="83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4" y="84"/>
                    <a:pt x="45" y="85"/>
                    <a:pt x="45" y="85"/>
                  </a:cubicBezTo>
                  <a:cubicBezTo>
                    <a:pt x="46" y="85"/>
                    <a:pt x="46" y="85"/>
                    <a:pt x="47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5"/>
                    <a:pt x="48" y="85"/>
                    <a:pt x="48" y="83"/>
                  </a:cubicBezTo>
                  <a:cubicBezTo>
                    <a:pt x="49" y="81"/>
                    <a:pt x="49" y="81"/>
                    <a:pt x="51" y="80"/>
                  </a:cubicBezTo>
                  <a:cubicBezTo>
                    <a:pt x="51" y="80"/>
                    <a:pt x="52" y="80"/>
                    <a:pt x="52" y="79"/>
                  </a:cubicBezTo>
                  <a:cubicBezTo>
                    <a:pt x="55" y="77"/>
                    <a:pt x="58" y="75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5"/>
                    <a:pt x="60" y="74"/>
                    <a:pt x="60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2" y="73"/>
                    <a:pt x="63" y="73"/>
                    <a:pt x="64" y="72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4" y="73"/>
                    <a:pt x="64" y="74"/>
                    <a:pt x="64" y="74"/>
                  </a:cubicBezTo>
                  <a:cubicBezTo>
                    <a:pt x="64" y="74"/>
                    <a:pt x="64" y="75"/>
                    <a:pt x="64" y="75"/>
                  </a:cubicBezTo>
                  <a:cubicBezTo>
                    <a:pt x="64" y="76"/>
                    <a:pt x="64" y="76"/>
                    <a:pt x="64" y="77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5" y="77"/>
                    <a:pt x="65" y="77"/>
                    <a:pt x="66" y="76"/>
                  </a:cubicBezTo>
                  <a:cubicBezTo>
                    <a:pt x="66" y="76"/>
                    <a:pt x="66" y="76"/>
                    <a:pt x="66" y="75"/>
                  </a:cubicBezTo>
                  <a:cubicBezTo>
                    <a:pt x="67" y="75"/>
                    <a:pt x="67" y="75"/>
                    <a:pt x="68" y="75"/>
                  </a:cubicBezTo>
                  <a:cubicBezTo>
                    <a:pt x="68" y="75"/>
                    <a:pt x="69" y="75"/>
                    <a:pt x="69" y="75"/>
                  </a:cubicBezTo>
                  <a:cubicBezTo>
                    <a:pt x="70" y="75"/>
                    <a:pt x="71" y="75"/>
                    <a:pt x="71" y="75"/>
                  </a:cubicBezTo>
                  <a:cubicBezTo>
                    <a:pt x="72" y="75"/>
                    <a:pt x="72" y="74"/>
                    <a:pt x="73" y="73"/>
                  </a:cubicBezTo>
                  <a:cubicBezTo>
                    <a:pt x="74" y="73"/>
                    <a:pt x="74" y="72"/>
                    <a:pt x="74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6" y="73"/>
                  </a:cubicBezTo>
                  <a:cubicBezTo>
                    <a:pt x="76" y="73"/>
                    <a:pt x="77" y="74"/>
                    <a:pt x="76" y="75"/>
                  </a:cubicBezTo>
                  <a:cubicBezTo>
                    <a:pt x="76" y="75"/>
                    <a:pt x="76" y="75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6"/>
                    <a:pt x="77" y="75"/>
                    <a:pt x="77" y="75"/>
                  </a:cubicBezTo>
                  <a:cubicBezTo>
                    <a:pt x="77" y="74"/>
                    <a:pt x="77" y="74"/>
                    <a:pt x="78" y="74"/>
                  </a:cubicBezTo>
                  <a:cubicBezTo>
                    <a:pt x="79" y="73"/>
                    <a:pt x="79" y="72"/>
                    <a:pt x="78" y="70"/>
                  </a:cubicBezTo>
                  <a:cubicBezTo>
                    <a:pt x="78" y="69"/>
                    <a:pt x="78" y="68"/>
                    <a:pt x="78" y="68"/>
                  </a:cubicBezTo>
                  <a:cubicBezTo>
                    <a:pt x="78" y="67"/>
                    <a:pt x="79" y="67"/>
                    <a:pt x="80" y="67"/>
                  </a:cubicBezTo>
                  <a:cubicBezTo>
                    <a:pt x="82" y="66"/>
                    <a:pt x="87" y="69"/>
                    <a:pt x="89" y="70"/>
                  </a:cubicBezTo>
                  <a:cubicBezTo>
                    <a:pt x="92" y="72"/>
                    <a:pt x="94" y="74"/>
                    <a:pt x="96" y="7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7" y="74"/>
                    <a:pt x="97" y="73"/>
                    <a:pt x="96" y="73"/>
                  </a:cubicBezTo>
                  <a:cubicBezTo>
                    <a:pt x="96" y="72"/>
                    <a:pt x="96" y="71"/>
                    <a:pt x="96" y="71"/>
                  </a:cubicBezTo>
                  <a:cubicBezTo>
                    <a:pt x="96" y="70"/>
                    <a:pt x="95" y="70"/>
                    <a:pt x="94" y="69"/>
                  </a:cubicBezTo>
                  <a:cubicBezTo>
                    <a:pt x="93" y="69"/>
                    <a:pt x="93" y="69"/>
                    <a:pt x="93" y="68"/>
                  </a:cubicBezTo>
                  <a:cubicBezTo>
                    <a:pt x="92" y="68"/>
                    <a:pt x="93" y="67"/>
                    <a:pt x="93" y="66"/>
                  </a:cubicBezTo>
                  <a:cubicBezTo>
                    <a:pt x="93" y="65"/>
                    <a:pt x="94" y="65"/>
                    <a:pt x="93" y="65"/>
                  </a:cubicBezTo>
                  <a:cubicBezTo>
                    <a:pt x="93" y="64"/>
                    <a:pt x="93" y="63"/>
                    <a:pt x="94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1"/>
                    <a:pt x="93" y="61"/>
                    <a:pt x="92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60"/>
                    <a:pt x="92" y="60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2" y="57"/>
                    <a:pt x="93" y="56"/>
                    <a:pt x="94" y="55"/>
                  </a:cubicBezTo>
                  <a:cubicBezTo>
                    <a:pt x="95" y="54"/>
                    <a:pt x="96" y="53"/>
                    <a:pt x="96" y="52"/>
                  </a:cubicBezTo>
                  <a:cubicBezTo>
                    <a:pt x="96" y="52"/>
                    <a:pt x="96" y="52"/>
                    <a:pt x="96" y="51"/>
                  </a:cubicBezTo>
                  <a:cubicBezTo>
                    <a:pt x="97" y="47"/>
                    <a:pt x="98" y="44"/>
                    <a:pt x="99" y="44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2" y="45"/>
                    <a:pt x="104" y="45"/>
                    <a:pt x="105" y="46"/>
                  </a:cubicBezTo>
                  <a:cubicBezTo>
                    <a:pt x="107" y="46"/>
                    <a:pt x="107" y="47"/>
                    <a:pt x="107" y="48"/>
                  </a:cubicBezTo>
                  <a:cubicBezTo>
                    <a:pt x="107" y="48"/>
                    <a:pt x="107" y="48"/>
                    <a:pt x="107" y="49"/>
                  </a:cubicBezTo>
                  <a:cubicBezTo>
                    <a:pt x="107" y="50"/>
                    <a:pt x="107" y="51"/>
                    <a:pt x="106" y="52"/>
                  </a:cubicBezTo>
                  <a:cubicBezTo>
                    <a:pt x="106" y="53"/>
                    <a:pt x="105" y="55"/>
                    <a:pt x="105" y="55"/>
                  </a:cubicBezTo>
                  <a:cubicBezTo>
                    <a:pt x="107" y="57"/>
                    <a:pt x="109" y="61"/>
                    <a:pt x="107" y="64"/>
                  </a:cubicBezTo>
                  <a:cubicBezTo>
                    <a:pt x="107" y="64"/>
                    <a:pt x="107" y="65"/>
                    <a:pt x="107" y="66"/>
                  </a:cubicBezTo>
                  <a:cubicBezTo>
                    <a:pt x="107" y="66"/>
                    <a:pt x="107" y="67"/>
                    <a:pt x="107" y="67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7" y="73"/>
                    <a:pt x="107" y="73"/>
                    <a:pt x="108" y="74"/>
                  </a:cubicBezTo>
                  <a:cubicBezTo>
                    <a:pt x="108" y="74"/>
                    <a:pt x="109" y="75"/>
                    <a:pt x="109" y="76"/>
                  </a:cubicBezTo>
                  <a:cubicBezTo>
                    <a:pt x="109" y="76"/>
                    <a:pt x="109" y="77"/>
                    <a:pt x="108" y="78"/>
                  </a:cubicBezTo>
                  <a:cubicBezTo>
                    <a:pt x="108" y="78"/>
                    <a:pt x="108" y="79"/>
                    <a:pt x="108" y="79"/>
                  </a:cubicBezTo>
                  <a:cubicBezTo>
                    <a:pt x="108" y="81"/>
                    <a:pt x="107" y="84"/>
                    <a:pt x="105" y="85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7"/>
                    <a:pt x="102" y="87"/>
                    <a:pt x="101" y="87"/>
                  </a:cubicBezTo>
                  <a:cubicBezTo>
                    <a:pt x="101" y="87"/>
                    <a:pt x="101" y="87"/>
                    <a:pt x="101" y="88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1" y="88"/>
                    <a:pt x="102" y="88"/>
                    <a:pt x="102" y="88"/>
                  </a:cubicBezTo>
                  <a:cubicBezTo>
                    <a:pt x="103" y="89"/>
                    <a:pt x="104" y="89"/>
                    <a:pt x="105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5" y="89"/>
                    <a:pt x="105" y="89"/>
                    <a:pt x="105" y="88"/>
                  </a:cubicBezTo>
                  <a:cubicBezTo>
                    <a:pt x="105" y="88"/>
                    <a:pt x="105" y="87"/>
                    <a:pt x="106" y="87"/>
                  </a:cubicBezTo>
                  <a:cubicBezTo>
                    <a:pt x="106" y="87"/>
                    <a:pt x="106" y="87"/>
                    <a:pt x="106" y="87"/>
                  </a:cubicBezTo>
                  <a:cubicBezTo>
                    <a:pt x="108" y="86"/>
                    <a:pt x="108" y="85"/>
                    <a:pt x="109" y="84"/>
                  </a:cubicBezTo>
                  <a:cubicBezTo>
                    <a:pt x="109" y="83"/>
                    <a:pt x="109" y="82"/>
                    <a:pt x="110" y="81"/>
                  </a:cubicBezTo>
                  <a:cubicBezTo>
                    <a:pt x="111" y="80"/>
                    <a:pt x="111" y="80"/>
                    <a:pt x="110" y="78"/>
                  </a:cubicBezTo>
                  <a:cubicBezTo>
                    <a:pt x="110" y="77"/>
                    <a:pt x="110" y="76"/>
                    <a:pt x="110" y="75"/>
                  </a:cubicBezTo>
                  <a:cubicBezTo>
                    <a:pt x="111" y="73"/>
                    <a:pt x="113" y="73"/>
                    <a:pt x="114" y="73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5" y="72"/>
                    <a:pt x="115" y="72"/>
                    <a:pt x="114" y="72"/>
                  </a:cubicBezTo>
                  <a:cubicBezTo>
                    <a:pt x="112" y="73"/>
                    <a:pt x="112" y="73"/>
                    <a:pt x="110" y="72"/>
                  </a:cubicBezTo>
                  <a:cubicBezTo>
                    <a:pt x="109" y="72"/>
                    <a:pt x="109" y="71"/>
                    <a:pt x="109" y="70"/>
                  </a:cubicBezTo>
                  <a:cubicBezTo>
                    <a:pt x="109" y="70"/>
                    <a:pt x="109" y="69"/>
                    <a:pt x="109" y="69"/>
                  </a:cubicBezTo>
                  <a:cubicBezTo>
                    <a:pt x="108" y="67"/>
                    <a:pt x="109" y="66"/>
                    <a:pt x="109" y="64"/>
                  </a:cubicBezTo>
                  <a:cubicBezTo>
                    <a:pt x="110" y="63"/>
                    <a:pt x="110" y="62"/>
                    <a:pt x="110" y="61"/>
                  </a:cubicBezTo>
                  <a:cubicBezTo>
                    <a:pt x="110" y="61"/>
                    <a:pt x="109" y="60"/>
                    <a:pt x="109" y="60"/>
                  </a:cubicBezTo>
                  <a:cubicBezTo>
                    <a:pt x="108" y="58"/>
                    <a:pt x="106" y="55"/>
                    <a:pt x="108" y="53"/>
                  </a:cubicBezTo>
                  <a:cubicBezTo>
                    <a:pt x="108" y="52"/>
                    <a:pt x="109" y="51"/>
                    <a:pt x="110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2" y="49"/>
                    <a:pt x="111" y="48"/>
                    <a:pt x="111" y="47"/>
                  </a:cubicBezTo>
                  <a:cubicBezTo>
                    <a:pt x="111" y="47"/>
                    <a:pt x="111" y="46"/>
                    <a:pt x="111" y="46"/>
                  </a:cubicBezTo>
                  <a:cubicBezTo>
                    <a:pt x="111" y="46"/>
                    <a:pt x="111" y="45"/>
                    <a:pt x="111" y="45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3" y="45"/>
                    <a:pt x="113" y="47"/>
                    <a:pt x="113" y="47"/>
                  </a:cubicBezTo>
                  <a:cubicBezTo>
                    <a:pt x="114" y="47"/>
                    <a:pt x="114" y="48"/>
                    <a:pt x="114" y="48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3" y="52"/>
                    <a:pt x="113" y="52"/>
                    <a:pt x="113" y="5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4" y="54"/>
                    <a:pt x="114" y="55"/>
                    <a:pt x="114" y="56"/>
                  </a:cubicBezTo>
                  <a:cubicBezTo>
                    <a:pt x="114" y="56"/>
                    <a:pt x="113" y="56"/>
                    <a:pt x="113" y="56"/>
                  </a:cubicBezTo>
                  <a:cubicBezTo>
                    <a:pt x="114" y="57"/>
                    <a:pt x="116" y="58"/>
                    <a:pt x="118" y="58"/>
                  </a:cubicBezTo>
                  <a:cubicBezTo>
                    <a:pt x="118" y="58"/>
                    <a:pt x="119" y="58"/>
                    <a:pt x="119" y="58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8" y="57"/>
                    <a:pt x="118" y="57"/>
                    <a:pt x="118" y="57"/>
                  </a:cubicBezTo>
                  <a:cubicBezTo>
                    <a:pt x="116" y="57"/>
                    <a:pt x="114" y="55"/>
                    <a:pt x="114" y="54"/>
                  </a:cubicBezTo>
                  <a:cubicBezTo>
                    <a:pt x="114" y="52"/>
                    <a:pt x="114" y="52"/>
                    <a:pt x="115" y="52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6" y="52"/>
                    <a:pt x="116" y="52"/>
                    <a:pt x="116" y="53"/>
                  </a:cubicBezTo>
                  <a:cubicBezTo>
                    <a:pt x="116" y="53"/>
                    <a:pt x="116" y="53"/>
                    <a:pt x="117" y="53"/>
                  </a:cubicBezTo>
                  <a:cubicBezTo>
                    <a:pt x="117" y="53"/>
                    <a:pt x="118" y="53"/>
                    <a:pt x="118" y="52"/>
                  </a:cubicBezTo>
                  <a:cubicBezTo>
                    <a:pt x="117" y="52"/>
                    <a:pt x="117" y="52"/>
                    <a:pt x="117" y="51"/>
                  </a:cubicBezTo>
                  <a:cubicBezTo>
                    <a:pt x="117" y="51"/>
                    <a:pt x="118" y="50"/>
                    <a:pt x="119" y="50"/>
                  </a:cubicBezTo>
                  <a:cubicBezTo>
                    <a:pt x="119" y="49"/>
                    <a:pt x="120" y="49"/>
                    <a:pt x="120" y="49"/>
                  </a:cubicBezTo>
                  <a:cubicBezTo>
                    <a:pt x="121" y="49"/>
                    <a:pt x="122" y="49"/>
                    <a:pt x="124" y="50"/>
                  </a:cubicBezTo>
                  <a:cubicBezTo>
                    <a:pt x="125" y="51"/>
                    <a:pt x="126" y="52"/>
                    <a:pt x="127" y="53"/>
                  </a:cubicBezTo>
                  <a:cubicBezTo>
                    <a:pt x="128" y="54"/>
                    <a:pt x="130" y="54"/>
                    <a:pt x="130" y="54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29" y="52"/>
                    <a:pt x="129" y="52"/>
                    <a:pt x="129" y="50"/>
                  </a:cubicBezTo>
                  <a:cubicBezTo>
                    <a:pt x="128" y="50"/>
                    <a:pt x="128" y="50"/>
                    <a:pt x="127" y="50"/>
                  </a:cubicBezTo>
                  <a:cubicBezTo>
                    <a:pt x="126" y="50"/>
                    <a:pt x="126" y="49"/>
                    <a:pt x="125" y="49"/>
                  </a:cubicBezTo>
                  <a:cubicBezTo>
                    <a:pt x="125" y="48"/>
                    <a:pt x="125" y="47"/>
                    <a:pt x="125" y="46"/>
                  </a:cubicBezTo>
                  <a:cubicBezTo>
                    <a:pt x="125" y="46"/>
                    <a:pt x="125" y="45"/>
                    <a:pt x="125" y="45"/>
                  </a:cubicBezTo>
                  <a:cubicBezTo>
                    <a:pt x="125" y="45"/>
                    <a:pt x="125" y="44"/>
                    <a:pt x="125" y="44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26" y="38"/>
                    <a:pt x="129" y="38"/>
                    <a:pt x="131" y="38"/>
                  </a:cubicBezTo>
                  <a:cubicBezTo>
                    <a:pt x="132" y="38"/>
                    <a:pt x="133" y="37"/>
                    <a:pt x="133" y="37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136" y="37"/>
                    <a:pt x="137" y="37"/>
                    <a:pt x="138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9" y="36"/>
                    <a:pt x="139" y="36"/>
                    <a:pt x="139" y="35"/>
                  </a:cubicBezTo>
                  <a:cubicBezTo>
                    <a:pt x="139" y="34"/>
                    <a:pt x="138" y="34"/>
                    <a:pt x="137" y="33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2"/>
                    <a:pt x="137" y="32"/>
                    <a:pt x="138" y="31"/>
                  </a:cubicBezTo>
                  <a:cubicBezTo>
                    <a:pt x="137" y="31"/>
                    <a:pt x="137" y="31"/>
                    <a:pt x="136" y="30"/>
                  </a:cubicBezTo>
                  <a:cubicBezTo>
                    <a:pt x="136" y="30"/>
                    <a:pt x="136" y="29"/>
                    <a:pt x="137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9" y="29"/>
                    <a:pt x="139" y="28"/>
                    <a:pt x="140" y="27"/>
                  </a:cubicBezTo>
                  <a:cubicBezTo>
                    <a:pt x="140" y="27"/>
                    <a:pt x="140" y="27"/>
                    <a:pt x="139" y="27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2" y="26"/>
                    <a:pt x="143" y="25"/>
                  </a:cubicBezTo>
                  <a:cubicBezTo>
                    <a:pt x="143" y="25"/>
                    <a:pt x="143" y="24"/>
                    <a:pt x="143" y="24"/>
                  </a:cubicBezTo>
                  <a:cubicBezTo>
                    <a:pt x="144" y="23"/>
                    <a:pt x="144" y="23"/>
                    <a:pt x="145" y="22"/>
                  </a:cubicBezTo>
                  <a:cubicBezTo>
                    <a:pt x="146" y="22"/>
                    <a:pt x="147" y="22"/>
                    <a:pt x="147" y="22"/>
                  </a:cubicBezTo>
                  <a:cubicBezTo>
                    <a:pt x="149" y="21"/>
                    <a:pt x="153" y="20"/>
                    <a:pt x="154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8"/>
                    <a:pt x="153" y="18"/>
                    <a:pt x="153" y="17"/>
                  </a:cubicBezTo>
                  <a:cubicBezTo>
                    <a:pt x="154" y="17"/>
                    <a:pt x="156" y="16"/>
                    <a:pt x="157" y="16"/>
                  </a:cubicBezTo>
                  <a:cubicBezTo>
                    <a:pt x="158" y="16"/>
                    <a:pt x="158" y="16"/>
                    <a:pt x="159" y="16"/>
                  </a:cubicBezTo>
                  <a:cubicBezTo>
                    <a:pt x="159" y="16"/>
                    <a:pt x="159" y="16"/>
                    <a:pt x="160" y="16"/>
                  </a:cubicBezTo>
                  <a:cubicBezTo>
                    <a:pt x="160" y="16"/>
                    <a:pt x="161" y="16"/>
                    <a:pt x="161" y="17"/>
                  </a:cubicBezTo>
                  <a:cubicBezTo>
                    <a:pt x="161" y="17"/>
                    <a:pt x="161" y="17"/>
                    <a:pt x="161" y="18"/>
                  </a:cubicBezTo>
                  <a:cubicBezTo>
                    <a:pt x="161" y="18"/>
                    <a:pt x="162" y="18"/>
                    <a:pt x="162" y="18"/>
                  </a:cubicBezTo>
                  <a:cubicBezTo>
                    <a:pt x="162" y="18"/>
                    <a:pt x="162" y="18"/>
                    <a:pt x="162" y="19"/>
                  </a:cubicBezTo>
                  <a:cubicBezTo>
                    <a:pt x="163" y="18"/>
                    <a:pt x="163" y="18"/>
                    <a:pt x="163" y="18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17"/>
                    <a:pt x="164" y="17"/>
                    <a:pt x="165" y="16"/>
                  </a:cubicBezTo>
                  <a:cubicBezTo>
                    <a:pt x="167" y="15"/>
                    <a:pt x="168" y="15"/>
                    <a:pt x="169" y="17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6"/>
                    <a:pt x="168" y="15"/>
                    <a:pt x="167" y="15"/>
                  </a:cubicBezTo>
                  <a:cubicBezTo>
                    <a:pt x="167" y="14"/>
                    <a:pt x="167" y="14"/>
                    <a:pt x="167" y="14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67" y="13"/>
                    <a:pt x="168" y="13"/>
                    <a:pt x="168" y="13"/>
                  </a:cubicBezTo>
                  <a:cubicBezTo>
                    <a:pt x="170" y="13"/>
                    <a:pt x="171" y="13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0"/>
                    <a:pt x="172" y="9"/>
                    <a:pt x="172" y="8"/>
                  </a:cubicBezTo>
                  <a:cubicBezTo>
                    <a:pt x="173" y="5"/>
                    <a:pt x="176" y="1"/>
                    <a:pt x="178" y="1"/>
                  </a:cubicBezTo>
                  <a:cubicBezTo>
                    <a:pt x="179" y="0"/>
                    <a:pt x="179" y="0"/>
                    <a:pt x="180" y="0"/>
                  </a:cubicBezTo>
                  <a:cubicBezTo>
                    <a:pt x="182" y="0"/>
                    <a:pt x="184" y="2"/>
                    <a:pt x="184" y="4"/>
                  </a:cubicBezTo>
                  <a:cubicBezTo>
                    <a:pt x="184" y="5"/>
                    <a:pt x="184" y="5"/>
                    <a:pt x="184" y="6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184" y="8"/>
                    <a:pt x="184" y="8"/>
                    <a:pt x="185" y="8"/>
                  </a:cubicBezTo>
                  <a:cubicBezTo>
                    <a:pt x="186" y="8"/>
                    <a:pt x="187" y="8"/>
                    <a:pt x="187" y="9"/>
                  </a:cubicBezTo>
                  <a:cubicBezTo>
                    <a:pt x="188" y="10"/>
                    <a:pt x="186" y="12"/>
                    <a:pt x="185" y="13"/>
                  </a:cubicBezTo>
                  <a:cubicBezTo>
                    <a:pt x="187" y="13"/>
                    <a:pt x="187" y="13"/>
                    <a:pt x="188" y="11"/>
                  </a:cubicBezTo>
                  <a:cubicBezTo>
                    <a:pt x="188" y="11"/>
                    <a:pt x="188" y="11"/>
                    <a:pt x="188" y="11"/>
                  </a:cubicBezTo>
                  <a:cubicBezTo>
                    <a:pt x="188" y="10"/>
                    <a:pt x="189" y="10"/>
                    <a:pt x="190" y="10"/>
                  </a:cubicBezTo>
                  <a:cubicBezTo>
                    <a:pt x="191" y="10"/>
                    <a:pt x="192" y="10"/>
                    <a:pt x="193" y="10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6" y="11"/>
                    <a:pt x="197" y="11"/>
                    <a:pt x="198" y="12"/>
                  </a:cubicBezTo>
                  <a:cubicBezTo>
                    <a:pt x="198" y="13"/>
                    <a:pt x="198" y="13"/>
                    <a:pt x="198" y="13"/>
                  </a:cubicBezTo>
                  <a:cubicBezTo>
                    <a:pt x="199" y="14"/>
                    <a:pt x="199" y="15"/>
                    <a:pt x="199" y="16"/>
                  </a:cubicBezTo>
                  <a:cubicBezTo>
                    <a:pt x="199" y="16"/>
                    <a:pt x="200" y="16"/>
                    <a:pt x="200" y="16"/>
                  </a:cubicBezTo>
                  <a:cubicBezTo>
                    <a:pt x="200" y="16"/>
                    <a:pt x="200" y="16"/>
                    <a:pt x="200" y="16"/>
                  </a:cubicBezTo>
                  <a:cubicBezTo>
                    <a:pt x="200" y="14"/>
                    <a:pt x="200" y="14"/>
                    <a:pt x="200" y="14"/>
                  </a:cubicBezTo>
                  <a:cubicBezTo>
                    <a:pt x="201" y="16"/>
                    <a:pt x="201" y="16"/>
                    <a:pt x="201" y="16"/>
                  </a:cubicBezTo>
                  <a:cubicBezTo>
                    <a:pt x="201" y="16"/>
                    <a:pt x="201" y="17"/>
                    <a:pt x="202" y="17"/>
                  </a:cubicBezTo>
                  <a:cubicBezTo>
                    <a:pt x="202" y="19"/>
                    <a:pt x="203" y="20"/>
                    <a:pt x="202" y="22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2" y="23"/>
                    <a:pt x="202" y="24"/>
                    <a:pt x="202" y="24"/>
                  </a:cubicBezTo>
                  <a:cubicBezTo>
                    <a:pt x="202" y="25"/>
                    <a:pt x="202" y="26"/>
                    <a:pt x="201" y="27"/>
                  </a:cubicBezTo>
                  <a:cubicBezTo>
                    <a:pt x="201" y="27"/>
                    <a:pt x="200" y="28"/>
                    <a:pt x="199" y="28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30"/>
                    <a:pt x="198" y="30"/>
                    <a:pt x="198" y="30"/>
                  </a:cubicBezTo>
                  <a:cubicBezTo>
                    <a:pt x="198" y="30"/>
                    <a:pt x="198" y="31"/>
                    <a:pt x="197" y="31"/>
                  </a:cubicBezTo>
                  <a:cubicBezTo>
                    <a:pt x="197" y="31"/>
                    <a:pt x="197" y="31"/>
                    <a:pt x="196" y="31"/>
                  </a:cubicBezTo>
                  <a:cubicBezTo>
                    <a:pt x="196" y="32"/>
                    <a:pt x="195" y="32"/>
                    <a:pt x="194" y="32"/>
                  </a:cubicBezTo>
                  <a:cubicBezTo>
                    <a:pt x="193" y="33"/>
                    <a:pt x="192" y="35"/>
                    <a:pt x="192" y="36"/>
                  </a:cubicBezTo>
                  <a:cubicBezTo>
                    <a:pt x="191" y="37"/>
                    <a:pt x="191" y="37"/>
                    <a:pt x="191" y="38"/>
                  </a:cubicBezTo>
                  <a:cubicBezTo>
                    <a:pt x="190" y="38"/>
                    <a:pt x="190" y="38"/>
                    <a:pt x="190" y="38"/>
                  </a:cubicBezTo>
                  <a:cubicBezTo>
                    <a:pt x="190" y="39"/>
                    <a:pt x="189" y="40"/>
                    <a:pt x="188" y="40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8" y="40"/>
                    <a:pt x="187" y="40"/>
                    <a:pt x="187" y="40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6" y="41"/>
                    <a:pt x="186" y="41"/>
                    <a:pt x="185" y="42"/>
                  </a:cubicBezTo>
                  <a:cubicBezTo>
                    <a:pt x="186" y="42"/>
                    <a:pt x="186" y="42"/>
                    <a:pt x="186" y="42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188" y="42"/>
                    <a:pt x="190" y="41"/>
                    <a:pt x="191" y="41"/>
                  </a:cubicBezTo>
                  <a:cubicBezTo>
                    <a:pt x="191" y="41"/>
                    <a:pt x="191" y="40"/>
                    <a:pt x="191" y="40"/>
                  </a:cubicBezTo>
                  <a:cubicBezTo>
                    <a:pt x="191" y="40"/>
                    <a:pt x="191" y="40"/>
                    <a:pt x="190" y="40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39"/>
                    <a:pt x="191" y="39"/>
                    <a:pt x="192" y="40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39"/>
                    <a:pt x="191" y="38"/>
                    <a:pt x="192" y="37"/>
                  </a:cubicBezTo>
                  <a:cubicBezTo>
                    <a:pt x="192" y="36"/>
                    <a:pt x="192" y="36"/>
                    <a:pt x="193" y="35"/>
                  </a:cubicBezTo>
                  <a:cubicBezTo>
                    <a:pt x="194" y="35"/>
                    <a:pt x="194" y="36"/>
                    <a:pt x="195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6"/>
                    <a:pt x="195" y="36"/>
                    <a:pt x="196" y="36"/>
                  </a:cubicBezTo>
                  <a:cubicBezTo>
                    <a:pt x="196" y="36"/>
                    <a:pt x="196" y="36"/>
                    <a:pt x="196" y="35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7" y="37"/>
                    <a:pt x="197" y="37"/>
                    <a:pt x="197" y="37"/>
                  </a:cubicBezTo>
                  <a:cubicBezTo>
                    <a:pt x="197" y="37"/>
                    <a:pt x="198" y="38"/>
                    <a:pt x="198" y="38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9" y="37"/>
                    <a:pt x="199" y="37"/>
                    <a:pt x="199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0" y="36"/>
                    <a:pt x="200" y="37"/>
                    <a:pt x="201" y="38"/>
                  </a:cubicBezTo>
                  <a:cubicBezTo>
                    <a:pt x="201" y="38"/>
                    <a:pt x="201" y="39"/>
                    <a:pt x="201" y="40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201" y="39"/>
                    <a:pt x="202" y="39"/>
                    <a:pt x="202" y="39"/>
                  </a:cubicBezTo>
                  <a:cubicBezTo>
                    <a:pt x="204" y="38"/>
                    <a:pt x="206" y="38"/>
                    <a:pt x="207" y="38"/>
                  </a:cubicBezTo>
                  <a:cubicBezTo>
                    <a:pt x="209" y="39"/>
                    <a:pt x="211" y="39"/>
                    <a:pt x="214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13" y="42"/>
                    <a:pt x="214" y="43"/>
                    <a:pt x="215" y="43"/>
                  </a:cubicBezTo>
                  <a:cubicBezTo>
                    <a:pt x="215" y="43"/>
                    <a:pt x="216" y="43"/>
                    <a:pt x="216" y="43"/>
                  </a:cubicBezTo>
                  <a:cubicBezTo>
                    <a:pt x="217" y="44"/>
                    <a:pt x="218" y="44"/>
                    <a:pt x="219" y="44"/>
                  </a:cubicBezTo>
                  <a:cubicBezTo>
                    <a:pt x="219" y="44"/>
                    <a:pt x="220" y="44"/>
                    <a:pt x="220" y="44"/>
                  </a:cubicBezTo>
                  <a:cubicBezTo>
                    <a:pt x="223" y="44"/>
                    <a:pt x="224" y="43"/>
                    <a:pt x="224" y="43"/>
                  </a:cubicBezTo>
                  <a:cubicBezTo>
                    <a:pt x="223" y="41"/>
                    <a:pt x="223" y="40"/>
                    <a:pt x="223" y="38"/>
                  </a:cubicBezTo>
                  <a:cubicBezTo>
                    <a:pt x="224" y="37"/>
                    <a:pt x="224" y="37"/>
                    <a:pt x="224" y="37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8"/>
                    <a:pt x="224" y="38"/>
                    <a:pt x="225" y="38"/>
                  </a:cubicBezTo>
                  <a:cubicBezTo>
                    <a:pt x="225" y="36"/>
                    <a:pt x="225" y="36"/>
                    <a:pt x="225" y="36"/>
                  </a:cubicBezTo>
                  <a:cubicBezTo>
                    <a:pt x="225" y="37"/>
                    <a:pt x="225" y="37"/>
                    <a:pt x="225" y="37"/>
                  </a:cubicBezTo>
                  <a:cubicBezTo>
                    <a:pt x="226" y="37"/>
                    <a:pt x="226" y="37"/>
                    <a:pt x="227" y="37"/>
                  </a:cubicBezTo>
                  <a:cubicBezTo>
                    <a:pt x="228" y="38"/>
                    <a:pt x="231" y="40"/>
                    <a:pt x="232" y="40"/>
                  </a:cubicBezTo>
                  <a:cubicBezTo>
                    <a:pt x="232" y="39"/>
                    <a:pt x="233" y="39"/>
                    <a:pt x="233" y="39"/>
                  </a:cubicBezTo>
                  <a:cubicBezTo>
                    <a:pt x="235" y="39"/>
                    <a:pt x="237" y="41"/>
                    <a:pt x="238" y="43"/>
                  </a:cubicBezTo>
                  <a:cubicBezTo>
                    <a:pt x="238" y="43"/>
                    <a:pt x="238" y="43"/>
                    <a:pt x="238" y="43"/>
                  </a:cubicBezTo>
                  <a:cubicBezTo>
                    <a:pt x="239" y="44"/>
                    <a:pt x="239" y="45"/>
                    <a:pt x="238" y="46"/>
                  </a:cubicBezTo>
                  <a:cubicBezTo>
                    <a:pt x="238" y="47"/>
                    <a:pt x="238" y="47"/>
                    <a:pt x="238" y="47"/>
                  </a:cubicBezTo>
                  <a:cubicBezTo>
                    <a:pt x="238" y="47"/>
                    <a:pt x="238" y="48"/>
                    <a:pt x="238" y="48"/>
                  </a:cubicBezTo>
                  <a:cubicBezTo>
                    <a:pt x="239" y="49"/>
                    <a:pt x="239" y="49"/>
                    <a:pt x="239" y="50"/>
                  </a:cubicBezTo>
                  <a:cubicBezTo>
                    <a:pt x="239" y="51"/>
                    <a:pt x="238" y="51"/>
                    <a:pt x="238" y="52"/>
                  </a:cubicBezTo>
                  <a:cubicBezTo>
                    <a:pt x="237" y="52"/>
                    <a:pt x="237" y="53"/>
                    <a:pt x="237" y="54"/>
                  </a:cubicBezTo>
                  <a:cubicBezTo>
                    <a:pt x="238" y="54"/>
                    <a:pt x="239" y="56"/>
                    <a:pt x="239" y="57"/>
                  </a:cubicBezTo>
                  <a:cubicBezTo>
                    <a:pt x="239" y="58"/>
                    <a:pt x="240" y="58"/>
                    <a:pt x="240" y="58"/>
                  </a:cubicBezTo>
                  <a:cubicBezTo>
                    <a:pt x="240" y="59"/>
                    <a:pt x="240" y="59"/>
                    <a:pt x="241" y="59"/>
                  </a:cubicBezTo>
                  <a:cubicBezTo>
                    <a:pt x="241" y="59"/>
                    <a:pt x="242" y="59"/>
                    <a:pt x="242" y="60"/>
                  </a:cubicBezTo>
                  <a:cubicBezTo>
                    <a:pt x="243" y="59"/>
                    <a:pt x="243" y="57"/>
                    <a:pt x="244" y="56"/>
                  </a:cubicBezTo>
                  <a:cubicBezTo>
                    <a:pt x="244" y="55"/>
                    <a:pt x="244" y="53"/>
                    <a:pt x="245" y="52"/>
                  </a:cubicBezTo>
                  <a:cubicBezTo>
                    <a:pt x="246" y="51"/>
                    <a:pt x="246" y="51"/>
                    <a:pt x="246" y="51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7" y="53"/>
                    <a:pt x="247" y="53"/>
                  </a:cubicBezTo>
                  <a:cubicBezTo>
                    <a:pt x="248" y="55"/>
                    <a:pt x="248" y="55"/>
                    <a:pt x="250" y="56"/>
                  </a:cubicBezTo>
                  <a:cubicBezTo>
                    <a:pt x="250" y="56"/>
                    <a:pt x="250" y="56"/>
                    <a:pt x="250" y="55"/>
                  </a:cubicBezTo>
                  <a:cubicBezTo>
                    <a:pt x="251" y="55"/>
                    <a:pt x="251" y="54"/>
                    <a:pt x="252" y="54"/>
                  </a:cubicBezTo>
                  <a:cubicBezTo>
                    <a:pt x="252" y="54"/>
                    <a:pt x="252" y="54"/>
                    <a:pt x="253" y="54"/>
                  </a:cubicBezTo>
                  <a:cubicBezTo>
                    <a:pt x="253" y="54"/>
                    <a:pt x="253" y="54"/>
                    <a:pt x="254" y="55"/>
                  </a:cubicBezTo>
                  <a:cubicBezTo>
                    <a:pt x="255" y="55"/>
                    <a:pt x="257" y="57"/>
                    <a:pt x="258" y="57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9" y="56"/>
                    <a:pt x="260" y="55"/>
                    <a:pt x="262" y="55"/>
                  </a:cubicBezTo>
                  <a:cubicBezTo>
                    <a:pt x="261" y="52"/>
                    <a:pt x="262" y="50"/>
                    <a:pt x="264" y="48"/>
                  </a:cubicBezTo>
                  <a:cubicBezTo>
                    <a:pt x="264" y="48"/>
                    <a:pt x="264" y="47"/>
                    <a:pt x="264" y="47"/>
                  </a:cubicBezTo>
                  <a:cubicBezTo>
                    <a:pt x="264" y="46"/>
                    <a:pt x="264" y="45"/>
                    <a:pt x="264" y="45"/>
                  </a:cubicBezTo>
                  <a:cubicBezTo>
                    <a:pt x="265" y="45"/>
                    <a:pt x="265" y="45"/>
                    <a:pt x="265" y="45"/>
                  </a:cubicBezTo>
                  <a:cubicBezTo>
                    <a:pt x="265" y="45"/>
                    <a:pt x="265" y="45"/>
                    <a:pt x="265" y="45"/>
                  </a:cubicBezTo>
                  <a:cubicBezTo>
                    <a:pt x="268" y="46"/>
                    <a:pt x="268" y="46"/>
                    <a:pt x="268" y="46"/>
                  </a:cubicBezTo>
                  <a:cubicBezTo>
                    <a:pt x="272" y="46"/>
                    <a:pt x="276" y="47"/>
                    <a:pt x="280" y="48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2" y="49"/>
                    <a:pt x="282" y="49"/>
                  </a:cubicBezTo>
                  <a:cubicBezTo>
                    <a:pt x="284" y="49"/>
                    <a:pt x="286" y="50"/>
                    <a:pt x="286" y="53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85" y="53"/>
                    <a:pt x="285" y="53"/>
                    <a:pt x="285" y="53"/>
                  </a:cubicBezTo>
                  <a:cubicBezTo>
                    <a:pt x="285" y="53"/>
                    <a:pt x="285" y="53"/>
                    <a:pt x="284" y="54"/>
                  </a:cubicBezTo>
                  <a:cubicBezTo>
                    <a:pt x="285" y="54"/>
                    <a:pt x="286" y="54"/>
                    <a:pt x="287" y="55"/>
                  </a:cubicBezTo>
                  <a:cubicBezTo>
                    <a:pt x="287" y="55"/>
                    <a:pt x="287" y="55"/>
                    <a:pt x="287" y="55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56"/>
                    <a:pt x="288" y="55"/>
                    <a:pt x="288" y="55"/>
                  </a:cubicBezTo>
                  <a:cubicBezTo>
                    <a:pt x="290" y="55"/>
                    <a:pt x="291" y="56"/>
                    <a:pt x="291" y="57"/>
                  </a:cubicBezTo>
                  <a:cubicBezTo>
                    <a:pt x="292" y="58"/>
                    <a:pt x="291" y="59"/>
                    <a:pt x="291" y="59"/>
                  </a:cubicBezTo>
                  <a:cubicBezTo>
                    <a:pt x="291" y="60"/>
                    <a:pt x="292" y="60"/>
                    <a:pt x="292" y="60"/>
                  </a:cubicBezTo>
                  <a:cubicBezTo>
                    <a:pt x="293" y="60"/>
                    <a:pt x="293" y="59"/>
                    <a:pt x="294" y="59"/>
                  </a:cubicBezTo>
                  <a:cubicBezTo>
                    <a:pt x="295" y="59"/>
                    <a:pt x="295" y="59"/>
                    <a:pt x="297" y="59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7" y="59"/>
                    <a:pt x="307" y="60"/>
                    <a:pt x="308" y="60"/>
                  </a:cubicBezTo>
                  <a:cubicBezTo>
                    <a:pt x="309" y="62"/>
                    <a:pt x="310" y="64"/>
                    <a:pt x="309" y="65"/>
                  </a:cubicBezTo>
                  <a:cubicBezTo>
                    <a:pt x="309" y="65"/>
                    <a:pt x="309" y="66"/>
                    <a:pt x="309" y="66"/>
                  </a:cubicBezTo>
                  <a:cubicBezTo>
                    <a:pt x="309" y="67"/>
                    <a:pt x="309" y="67"/>
                    <a:pt x="310" y="67"/>
                  </a:cubicBezTo>
                  <a:cubicBezTo>
                    <a:pt x="310" y="67"/>
                    <a:pt x="310" y="68"/>
                    <a:pt x="310" y="68"/>
                  </a:cubicBezTo>
                  <a:cubicBezTo>
                    <a:pt x="311" y="68"/>
                    <a:pt x="312" y="68"/>
                    <a:pt x="312" y="69"/>
                  </a:cubicBezTo>
                  <a:cubicBezTo>
                    <a:pt x="314" y="68"/>
                    <a:pt x="315" y="67"/>
                    <a:pt x="317" y="67"/>
                  </a:cubicBezTo>
                  <a:cubicBezTo>
                    <a:pt x="318" y="67"/>
                    <a:pt x="319" y="67"/>
                    <a:pt x="319" y="67"/>
                  </a:cubicBezTo>
                  <a:cubicBezTo>
                    <a:pt x="322" y="69"/>
                    <a:pt x="324" y="69"/>
                    <a:pt x="326" y="67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28" y="68"/>
                    <a:pt x="328" y="69"/>
                    <a:pt x="328" y="70"/>
                  </a:cubicBezTo>
                  <a:cubicBezTo>
                    <a:pt x="328" y="70"/>
                    <a:pt x="328" y="71"/>
                    <a:pt x="329" y="71"/>
                  </a:cubicBezTo>
                  <a:cubicBezTo>
                    <a:pt x="329" y="71"/>
                    <a:pt x="329" y="71"/>
                    <a:pt x="329" y="72"/>
                  </a:cubicBezTo>
                  <a:cubicBezTo>
                    <a:pt x="330" y="72"/>
                    <a:pt x="331" y="74"/>
                    <a:pt x="332" y="74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3" y="74"/>
                    <a:pt x="334" y="72"/>
                    <a:pt x="334" y="71"/>
                  </a:cubicBezTo>
                  <a:cubicBezTo>
                    <a:pt x="334" y="71"/>
                    <a:pt x="334" y="69"/>
                    <a:pt x="332" y="69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2" y="68"/>
                    <a:pt x="332" y="67"/>
                    <a:pt x="332" y="67"/>
                  </a:cubicBezTo>
                  <a:cubicBezTo>
                    <a:pt x="332" y="66"/>
                    <a:pt x="333" y="65"/>
                    <a:pt x="334" y="65"/>
                  </a:cubicBezTo>
                  <a:cubicBezTo>
                    <a:pt x="334" y="65"/>
                    <a:pt x="334" y="65"/>
                    <a:pt x="334" y="65"/>
                  </a:cubicBezTo>
                  <a:cubicBezTo>
                    <a:pt x="335" y="65"/>
                    <a:pt x="335" y="65"/>
                    <a:pt x="336" y="66"/>
                  </a:cubicBezTo>
                  <a:cubicBezTo>
                    <a:pt x="337" y="66"/>
                    <a:pt x="338" y="66"/>
                    <a:pt x="340" y="67"/>
                  </a:cubicBezTo>
                  <a:cubicBezTo>
                    <a:pt x="341" y="67"/>
                    <a:pt x="342" y="67"/>
                    <a:pt x="343" y="66"/>
                  </a:cubicBezTo>
                  <a:cubicBezTo>
                    <a:pt x="344" y="66"/>
                    <a:pt x="345" y="66"/>
                    <a:pt x="346" y="66"/>
                  </a:cubicBezTo>
                  <a:cubicBezTo>
                    <a:pt x="347" y="66"/>
                    <a:pt x="348" y="67"/>
                    <a:pt x="349" y="68"/>
                  </a:cubicBezTo>
                  <a:cubicBezTo>
                    <a:pt x="350" y="68"/>
                    <a:pt x="350" y="69"/>
                    <a:pt x="351" y="69"/>
                  </a:cubicBezTo>
                  <a:cubicBezTo>
                    <a:pt x="352" y="70"/>
                    <a:pt x="353" y="71"/>
                    <a:pt x="354" y="72"/>
                  </a:cubicBezTo>
                  <a:cubicBezTo>
                    <a:pt x="355" y="72"/>
                    <a:pt x="355" y="72"/>
                    <a:pt x="355" y="72"/>
                  </a:cubicBezTo>
                  <a:cubicBezTo>
                    <a:pt x="355" y="72"/>
                    <a:pt x="356" y="73"/>
                    <a:pt x="356" y="73"/>
                  </a:cubicBezTo>
                  <a:cubicBezTo>
                    <a:pt x="357" y="73"/>
                    <a:pt x="358" y="74"/>
                    <a:pt x="358" y="74"/>
                  </a:cubicBezTo>
                  <a:cubicBezTo>
                    <a:pt x="359" y="75"/>
                    <a:pt x="360" y="77"/>
                    <a:pt x="361" y="77"/>
                  </a:cubicBezTo>
                  <a:cubicBezTo>
                    <a:pt x="362" y="77"/>
                    <a:pt x="362" y="77"/>
                    <a:pt x="363" y="78"/>
                  </a:cubicBezTo>
                  <a:cubicBezTo>
                    <a:pt x="363" y="78"/>
                    <a:pt x="363" y="79"/>
                    <a:pt x="363" y="79"/>
                  </a:cubicBezTo>
                  <a:cubicBezTo>
                    <a:pt x="363" y="79"/>
                    <a:pt x="363" y="79"/>
                    <a:pt x="363" y="79"/>
                  </a:cubicBezTo>
                  <a:cubicBezTo>
                    <a:pt x="364" y="79"/>
                    <a:pt x="364" y="79"/>
                    <a:pt x="364" y="79"/>
                  </a:cubicBezTo>
                  <a:cubicBezTo>
                    <a:pt x="365" y="79"/>
                    <a:pt x="365" y="79"/>
                    <a:pt x="365" y="79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7" y="80"/>
                    <a:pt x="367" y="82"/>
                    <a:pt x="367" y="83"/>
                  </a:cubicBezTo>
                  <a:cubicBezTo>
                    <a:pt x="367" y="84"/>
                    <a:pt x="367" y="84"/>
                    <a:pt x="368" y="84"/>
                  </a:cubicBezTo>
                  <a:cubicBezTo>
                    <a:pt x="368" y="84"/>
                    <a:pt x="368" y="84"/>
                    <a:pt x="368" y="84"/>
                  </a:cubicBezTo>
                  <a:cubicBezTo>
                    <a:pt x="368" y="84"/>
                    <a:pt x="368" y="84"/>
                    <a:pt x="368" y="84"/>
                  </a:cubicBezTo>
                  <a:cubicBezTo>
                    <a:pt x="368" y="84"/>
                    <a:pt x="368" y="84"/>
                    <a:pt x="368" y="84"/>
                  </a:cubicBezTo>
                  <a:cubicBezTo>
                    <a:pt x="368" y="84"/>
                    <a:pt x="368" y="85"/>
                    <a:pt x="368" y="85"/>
                  </a:cubicBezTo>
                  <a:cubicBezTo>
                    <a:pt x="368" y="84"/>
                    <a:pt x="368" y="84"/>
                    <a:pt x="368" y="84"/>
                  </a:cubicBezTo>
                  <a:cubicBezTo>
                    <a:pt x="368" y="84"/>
                    <a:pt x="368" y="84"/>
                    <a:pt x="368" y="84"/>
                  </a:cubicBezTo>
                  <a:cubicBezTo>
                    <a:pt x="369" y="84"/>
                    <a:pt x="369" y="84"/>
                    <a:pt x="369" y="84"/>
                  </a:cubicBezTo>
                  <a:cubicBezTo>
                    <a:pt x="369" y="84"/>
                    <a:pt x="369" y="84"/>
                    <a:pt x="369" y="84"/>
                  </a:cubicBezTo>
                  <a:cubicBezTo>
                    <a:pt x="369" y="83"/>
                    <a:pt x="369" y="83"/>
                    <a:pt x="369" y="83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71" y="84"/>
                    <a:pt x="371" y="84"/>
                  </a:cubicBezTo>
                  <a:cubicBezTo>
                    <a:pt x="371" y="84"/>
                    <a:pt x="371" y="84"/>
                    <a:pt x="371" y="84"/>
                  </a:cubicBezTo>
                  <a:cubicBezTo>
                    <a:pt x="373" y="84"/>
                    <a:pt x="375" y="85"/>
                    <a:pt x="377" y="87"/>
                  </a:cubicBezTo>
                  <a:cubicBezTo>
                    <a:pt x="377" y="88"/>
                    <a:pt x="378" y="88"/>
                    <a:pt x="378" y="89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9" y="89"/>
                    <a:pt x="379" y="90"/>
                    <a:pt x="379" y="90"/>
                  </a:cubicBezTo>
                  <a:cubicBezTo>
                    <a:pt x="381" y="90"/>
                    <a:pt x="381" y="90"/>
                    <a:pt x="381" y="90"/>
                  </a:cubicBezTo>
                  <a:cubicBezTo>
                    <a:pt x="379" y="91"/>
                    <a:pt x="379" y="91"/>
                    <a:pt x="379" y="91"/>
                  </a:cubicBezTo>
                  <a:cubicBezTo>
                    <a:pt x="379" y="91"/>
                    <a:pt x="379" y="91"/>
                    <a:pt x="379" y="91"/>
                  </a:cubicBezTo>
                  <a:cubicBezTo>
                    <a:pt x="378" y="91"/>
                    <a:pt x="377" y="92"/>
                    <a:pt x="377" y="93"/>
                  </a:cubicBezTo>
                  <a:cubicBezTo>
                    <a:pt x="378" y="95"/>
                    <a:pt x="378" y="95"/>
                    <a:pt x="378" y="95"/>
                  </a:cubicBezTo>
                  <a:cubicBezTo>
                    <a:pt x="376" y="93"/>
                    <a:pt x="376" y="93"/>
                    <a:pt x="376" y="93"/>
                  </a:cubicBezTo>
                  <a:cubicBezTo>
                    <a:pt x="376" y="93"/>
                    <a:pt x="376" y="93"/>
                    <a:pt x="376" y="93"/>
                  </a:cubicBezTo>
                  <a:cubicBezTo>
                    <a:pt x="376" y="93"/>
                    <a:pt x="376" y="93"/>
                    <a:pt x="376" y="93"/>
                  </a:cubicBezTo>
                  <a:cubicBezTo>
                    <a:pt x="377" y="95"/>
                    <a:pt x="377" y="95"/>
                    <a:pt x="377" y="95"/>
                  </a:cubicBezTo>
                  <a:cubicBezTo>
                    <a:pt x="376" y="94"/>
                    <a:pt x="376" y="94"/>
                    <a:pt x="376" y="94"/>
                  </a:cubicBezTo>
                  <a:cubicBezTo>
                    <a:pt x="375" y="94"/>
                    <a:pt x="375" y="94"/>
                    <a:pt x="374" y="95"/>
                  </a:cubicBezTo>
                  <a:cubicBezTo>
                    <a:pt x="374" y="95"/>
                    <a:pt x="374" y="95"/>
                    <a:pt x="374" y="95"/>
                  </a:cubicBezTo>
                  <a:cubicBezTo>
                    <a:pt x="374" y="95"/>
                    <a:pt x="374" y="95"/>
                    <a:pt x="374" y="95"/>
                  </a:cubicBezTo>
                  <a:cubicBezTo>
                    <a:pt x="375" y="96"/>
                    <a:pt x="375" y="96"/>
                    <a:pt x="375" y="96"/>
                  </a:cubicBezTo>
                  <a:cubicBezTo>
                    <a:pt x="373" y="97"/>
                    <a:pt x="373" y="97"/>
                    <a:pt x="373" y="97"/>
                  </a:cubicBezTo>
                  <a:cubicBezTo>
                    <a:pt x="373" y="97"/>
                    <a:pt x="373" y="97"/>
                    <a:pt x="373" y="97"/>
                  </a:cubicBezTo>
                  <a:cubicBezTo>
                    <a:pt x="373" y="97"/>
                    <a:pt x="373" y="97"/>
                    <a:pt x="373" y="97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372" y="98"/>
                    <a:pt x="372" y="98"/>
                    <a:pt x="373" y="98"/>
                  </a:cubicBezTo>
                  <a:cubicBezTo>
                    <a:pt x="373" y="99"/>
                    <a:pt x="373" y="99"/>
                    <a:pt x="373" y="99"/>
                  </a:cubicBezTo>
                  <a:cubicBezTo>
                    <a:pt x="376" y="101"/>
                    <a:pt x="376" y="101"/>
                    <a:pt x="376" y="101"/>
                  </a:cubicBezTo>
                  <a:cubicBezTo>
                    <a:pt x="373" y="100"/>
                    <a:pt x="373" y="100"/>
                    <a:pt x="373" y="100"/>
                  </a:cubicBezTo>
                  <a:cubicBezTo>
                    <a:pt x="373" y="100"/>
                    <a:pt x="372" y="100"/>
                    <a:pt x="372" y="100"/>
                  </a:cubicBezTo>
                  <a:cubicBezTo>
                    <a:pt x="372" y="100"/>
                    <a:pt x="372" y="100"/>
                    <a:pt x="372" y="100"/>
                  </a:cubicBezTo>
                  <a:cubicBezTo>
                    <a:pt x="372" y="100"/>
                    <a:pt x="372" y="100"/>
                    <a:pt x="372" y="100"/>
                  </a:cubicBezTo>
                  <a:cubicBezTo>
                    <a:pt x="372" y="100"/>
                    <a:pt x="372" y="100"/>
                    <a:pt x="372" y="100"/>
                  </a:cubicBezTo>
                  <a:cubicBezTo>
                    <a:pt x="372" y="101"/>
                    <a:pt x="372" y="101"/>
                    <a:pt x="372" y="101"/>
                  </a:cubicBezTo>
                  <a:cubicBezTo>
                    <a:pt x="371" y="101"/>
                    <a:pt x="371" y="101"/>
                    <a:pt x="371" y="101"/>
                  </a:cubicBezTo>
                  <a:cubicBezTo>
                    <a:pt x="371" y="101"/>
                    <a:pt x="371" y="101"/>
                    <a:pt x="370" y="101"/>
                  </a:cubicBezTo>
                  <a:cubicBezTo>
                    <a:pt x="370" y="102"/>
                    <a:pt x="370" y="102"/>
                    <a:pt x="370" y="102"/>
                  </a:cubicBezTo>
                  <a:cubicBezTo>
                    <a:pt x="369" y="100"/>
                    <a:pt x="369" y="100"/>
                    <a:pt x="369" y="100"/>
                  </a:cubicBezTo>
                  <a:cubicBezTo>
                    <a:pt x="369" y="100"/>
                    <a:pt x="369" y="100"/>
                    <a:pt x="369" y="100"/>
                  </a:cubicBezTo>
                  <a:cubicBezTo>
                    <a:pt x="369" y="100"/>
                    <a:pt x="369" y="100"/>
                    <a:pt x="369" y="100"/>
                  </a:cubicBezTo>
                  <a:cubicBezTo>
                    <a:pt x="368" y="100"/>
                    <a:pt x="368" y="100"/>
                    <a:pt x="368" y="100"/>
                  </a:cubicBezTo>
                  <a:cubicBezTo>
                    <a:pt x="368" y="99"/>
                    <a:pt x="368" y="99"/>
                    <a:pt x="368" y="98"/>
                  </a:cubicBezTo>
                  <a:cubicBezTo>
                    <a:pt x="368" y="98"/>
                    <a:pt x="368" y="98"/>
                    <a:pt x="367" y="98"/>
                  </a:cubicBezTo>
                  <a:cubicBezTo>
                    <a:pt x="367" y="98"/>
                    <a:pt x="367" y="98"/>
                    <a:pt x="367" y="98"/>
                  </a:cubicBezTo>
                  <a:cubicBezTo>
                    <a:pt x="367" y="98"/>
                    <a:pt x="367" y="98"/>
                    <a:pt x="367" y="98"/>
                  </a:cubicBezTo>
                  <a:cubicBezTo>
                    <a:pt x="365" y="98"/>
                    <a:pt x="364" y="96"/>
                    <a:pt x="364" y="95"/>
                  </a:cubicBezTo>
                  <a:cubicBezTo>
                    <a:pt x="364" y="94"/>
                    <a:pt x="364" y="94"/>
                    <a:pt x="363" y="94"/>
                  </a:cubicBezTo>
                  <a:cubicBezTo>
                    <a:pt x="363" y="94"/>
                    <a:pt x="362" y="94"/>
                    <a:pt x="362" y="94"/>
                  </a:cubicBezTo>
                  <a:cubicBezTo>
                    <a:pt x="361" y="94"/>
                    <a:pt x="359" y="94"/>
                    <a:pt x="358" y="94"/>
                  </a:cubicBezTo>
                  <a:cubicBezTo>
                    <a:pt x="358" y="93"/>
                    <a:pt x="358" y="92"/>
                    <a:pt x="357" y="91"/>
                  </a:cubicBezTo>
                  <a:cubicBezTo>
                    <a:pt x="357" y="91"/>
                    <a:pt x="357" y="91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6" y="91"/>
                    <a:pt x="356" y="91"/>
                  </a:cubicBezTo>
                  <a:cubicBezTo>
                    <a:pt x="356" y="91"/>
                    <a:pt x="356" y="92"/>
                    <a:pt x="357" y="92"/>
                  </a:cubicBezTo>
                  <a:cubicBezTo>
                    <a:pt x="357" y="93"/>
                    <a:pt x="357" y="93"/>
                    <a:pt x="357" y="93"/>
                  </a:cubicBezTo>
                  <a:cubicBezTo>
                    <a:pt x="358" y="94"/>
                    <a:pt x="357" y="95"/>
                    <a:pt x="356" y="95"/>
                  </a:cubicBezTo>
                  <a:cubicBezTo>
                    <a:pt x="356" y="96"/>
                    <a:pt x="356" y="96"/>
                    <a:pt x="356" y="96"/>
                  </a:cubicBezTo>
                  <a:cubicBezTo>
                    <a:pt x="355" y="97"/>
                    <a:pt x="354" y="98"/>
                    <a:pt x="353" y="98"/>
                  </a:cubicBezTo>
                  <a:cubicBezTo>
                    <a:pt x="353" y="99"/>
                    <a:pt x="352" y="99"/>
                    <a:pt x="352" y="99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52" y="101"/>
                    <a:pt x="352" y="101"/>
                    <a:pt x="352" y="101"/>
                  </a:cubicBezTo>
                  <a:cubicBezTo>
                    <a:pt x="353" y="102"/>
                    <a:pt x="353" y="103"/>
                    <a:pt x="353" y="104"/>
                  </a:cubicBezTo>
                  <a:cubicBezTo>
                    <a:pt x="353" y="104"/>
                    <a:pt x="353" y="104"/>
                    <a:pt x="353" y="104"/>
                  </a:cubicBezTo>
                  <a:cubicBezTo>
                    <a:pt x="353" y="105"/>
                    <a:pt x="354" y="106"/>
                    <a:pt x="354" y="106"/>
                  </a:cubicBezTo>
                  <a:cubicBezTo>
                    <a:pt x="355" y="107"/>
                    <a:pt x="355" y="107"/>
                    <a:pt x="355" y="107"/>
                  </a:cubicBezTo>
                  <a:cubicBezTo>
                    <a:pt x="354" y="107"/>
                    <a:pt x="354" y="107"/>
                    <a:pt x="354" y="107"/>
                  </a:cubicBezTo>
                  <a:cubicBezTo>
                    <a:pt x="354" y="108"/>
                    <a:pt x="355" y="109"/>
                    <a:pt x="354" y="109"/>
                  </a:cubicBezTo>
                  <a:cubicBezTo>
                    <a:pt x="354" y="110"/>
                    <a:pt x="354" y="110"/>
                    <a:pt x="353" y="111"/>
                  </a:cubicBezTo>
                  <a:cubicBezTo>
                    <a:pt x="353" y="111"/>
                    <a:pt x="353" y="111"/>
                    <a:pt x="353" y="111"/>
                  </a:cubicBezTo>
                  <a:cubicBezTo>
                    <a:pt x="353" y="111"/>
                    <a:pt x="353" y="111"/>
                    <a:pt x="353" y="111"/>
                  </a:cubicBezTo>
                  <a:cubicBezTo>
                    <a:pt x="352" y="111"/>
                    <a:pt x="351" y="110"/>
                    <a:pt x="351" y="110"/>
                  </a:cubicBezTo>
                  <a:cubicBezTo>
                    <a:pt x="350" y="110"/>
                    <a:pt x="350" y="109"/>
                    <a:pt x="350" y="109"/>
                  </a:cubicBezTo>
                  <a:cubicBezTo>
                    <a:pt x="350" y="109"/>
                    <a:pt x="350" y="109"/>
                    <a:pt x="350" y="109"/>
                  </a:cubicBezTo>
                  <a:cubicBezTo>
                    <a:pt x="349" y="110"/>
                    <a:pt x="349" y="110"/>
                    <a:pt x="349" y="110"/>
                  </a:cubicBezTo>
                  <a:cubicBezTo>
                    <a:pt x="349" y="110"/>
                    <a:pt x="349" y="110"/>
                    <a:pt x="349" y="110"/>
                  </a:cubicBezTo>
                  <a:cubicBezTo>
                    <a:pt x="348" y="110"/>
                    <a:pt x="348" y="110"/>
                    <a:pt x="347" y="111"/>
                  </a:cubicBezTo>
                  <a:cubicBezTo>
                    <a:pt x="347" y="111"/>
                    <a:pt x="346" y="111"/>
                    <a:pt x="346" y="111"/>
                  </a:cubicBezTo>
                  <a:cubicBezTo>
                    <a:pt x="345" y="111"/>
                    <a:pt x="345" y="112"/>
                    <a:pt x="345" y="112"/>
                  </a:cubicBezTo>
                  <a:cubicBezTo>
                    <a:pt x="344" y="112"/>
                    <a:pt x="344" y="112"/>
                    <a:pt x="344" y="113"/>
                  </a:cubicBezTo>
                  <a:cubicBezTo>
                    <a:pt x="343" y="113"/>
                    <a:pt x="343" y="113"/>
                    <a:pt x="342" y="113"/>
                  </a:cubicBezTo>
                  <a:cubicBezTo>
                    <a:pt x="341" y="114"/>
                    <a:pt x="338" y="115"/>
                    <a:pt x="338" y="116"/>
                  </a:cubicBezTo>
                  <a:cubicBezTo>
                    <a:pt x="338" y="117"/>
                    <a:pt x="338" y="117"/>
                    <a:pt x="338" y="117"/>
                  </a:cubicBezTo>
                  <a:cubicBezTo>
                    <a:pt x="337" y="117"/>
                    <a:pt x="337" y="117"/>
                    <a:pt x="337" y="117"/>
                  </a:cubicBezTo>
                  <a:cubicBezTo>
                    <a:pt x="337" y="117"/>
                    <a:pt x="337" y="117"/>
                    <a:pt x="337" y="117"/>
                  </a:cubicBezTo>
                  <a:cubicBezTo>
                    <a:pt x="337" y="118"/>
                    <a:pt x="336" y="119"/>
                    <a:pt x="335" y="119"/>
                  </a:cubicBezTo>
                  <a:cubicBezTo>
                    <a:pt x="335" y="119"/>
                    <a:pt x="334" y="119"/>
                    <a:pt x="334" y="119"/>
                  </a:cubicBezTo>
                  <a:cubicBezTo>
                    <a:pt x="334" y="120"/>
                    <a:pt x="334" y="120"/>
                    <a:pt x="333" y="121"/>
                  </a:cubicBezTo>
                  <a:cubicBezTo>
                    <a:pt x="333" y="121"/>
                    <a:pt x="333" y="122"/>
                    <a:pt x="333" y="122"/>
                  </a:cubicBezTo>
                  <a:cubicBezTo>
                    <a:pt x="333" y="123"/>
                    <a:pt x="333" y="123"/>
                    <a:pt x="333" y="123"/>
                  </a:cubicBezTo>
                  <a:cubicBezTo>
                    <a:pt x="332" y="122"/>
                    <a:pt x="332" y="122"/>
                    <a:pt x="332" y="122"/>
                  </a:cubicBezTo>
                  <a:cubicBezTo>
                    <a:pt x="329" y="118"/>
                    <a:pt x="326" y="118"/>
                    <a:pt x="324" y="123"/>
                  </a:cubicBezTo>
                  <a:cubicBezTo>
                    <a:pt x="323" y="124"/>
                    <a:pt x="323" y="124"/>
                    <a:pt x="323" y="124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3" y="121"/>
                    <a:pt x="323" y="120"/>
                    <a:pt x="323" y="120"/>
                  </a:cubicBezTo>
                  <a:cubicBezTo>
                    <a:pt x="322" y="121"/>
                    <a:pt x="321" y="121"/>
                    <a:pt x="321" y="122"/>
                  </a:cubicBezTo>
                  <a:cubicBezTo>
                    <a:pt x="321" y="124"/>
                    <a:pt x="321" y="124"/>
                    <a:pt x="321" y="124"/>
                  </a:cubicBezTo>
                  <a:cubicBezTo>
                    <a:pt x="320" y="123"/>
                    <a:pt x="320" y="123"/>
                    <a:pt x="320" y="123"/>
                  </a:cubicBezTo>
                  <a:cubicBezTo>
                    <a:pt x="320" y="122"/>
                    <a:pt x="320" y="122"/>
                    <a:pt x="320" y="122"/>
                  </a:cubicBezTo>
                  <a:cubicBezTo>
                    <a:pt x="319" y="122"/>
                    <a:pt x="319" y="122"/>
                    <a:pt x="319" y="122"/>
                  </a:cubicBezTo>
                  <a:cubicBezTo>
                    <a:pt x="319" y="122"/>
                    <a:pt x="319" y="122"/>
                    <a:pt x="319" y="122"/>
                  </a:cubicBezTo>
                  <a:cubicBezTo>
                    <a:pt x="319" y="123"/>
                    <a:pt x="319" y="123"/>
                    <a:pt x="319" y="123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2"/>
                    <a:pt x="318" y="122"/>
                    <a:pt x="318" y="122"/>
                  </a:cubicBezTo>
                  <a:cubicBezTo>
                    <a:pt x="318" y="122"/>
                    <a:pt x="317" y="123"/>
                    <a:pt x="316" y="125"/>
                  </a:cubicBezTo>
                  <a:cubicBezTo>
                    <a:pt x="316" y="126"/>
                    <a:pt x="316" y="126"/>
                    <a:pt x="316" y="126"/>
                  </a:cubicBezTo>
                  <a:cubicBezTo>
                    <a:pt x="316" y="126"/>
                    <a:pt x="316" y="127"/>
                    <a:pt x="316" y="127"/>
                  </a:cubicBezTo>
                  <a:cubicBezTo>
                    <a:pt x="315" y="128"/>
                    <a:pt x="314" y="130"/>
                    <a:pt x="314" y="131"/>
                  </a:cubicBezTo>
                  <a:cubicBezTo>
                    <a:pt x="315" y="130"/>
                    <a:pt x="316" y="130"/>
                    <a:pt x="317" y="131"/>
                  </a:cubicBezTo>
                  <a:cubicBezTo>
                    <a:pt x="317" y="132"/>
                    <a:pt x="317" y="132"/>
                    <a:pt x="316" y="133"/>
                  </a:cubicBezTo>
                  <a:cubicBezTo>
                    <a:pt x="316" y="133"/>
                    <a:pt x="316" y="134"/>
                    <a:pt x="316" y="134"/>
                  </a:cubicBezTo>
                  <a:cubicBezTo>
                    <a:pt x="316" y="135"/>
                    <a:pt x="316" y="135"/>
                    <a:pt x="316" y="136"/>
                  </a:cubicBezTo>
                  <a:cubicBezTo>
                    <a:pt x="316" y="136"/>
                    <a:pt x="316" y="136"/>
                    <a:pt x="316" y="136"/>
                  </a:cubicBezTo>
                  <a:cubicBezTo>
                    <a:pt x="317" y="136"/>
                    <a:pt x="317" y="136"/>
                    <a:pt x="317" y="136"/>
                  </a:cubicBezTo>
                  <a:cubicBezTo>
                    <a:pt x="317" y="136"/>
                    <a:pt x="317" y="136"/>
                    <a:pt x="317" y="136"/>
                  </a:cubicBezTo>
                  <a:cubicBezTo>
                    <a:pt x="317" y="137"/>
                    <a:pt x="317" y="138"/>
                    <a:pt x="316" y="139"/>
                  </a:cubicBezTo>
                  <a:cubicBezTo>
                    <a:pt x="316" y="140"/>
                    <a:pt x="316" y="140"/>
                    <a:pt x="316" y="140"/>
                  </a:cubicBezTo>
                  <a:cubicBezTo>
                    <a:pt x="315" y="140"/>
                    <a:pt x="315" y="140"/>
                    <a:pt x="315" y="140"/>
                  </a:cubicBezTo>
                  <a:cubicBezTo>
                    <a:pt x="315" y="139"/>
                    <a:pt x="315" y="139"/>
                    <a:pt x="315" y="139"/>
                  </a:cubicBezTo>
                  <a:cubicBezTo>
                    <a:pt x="314" y="139"/>
                    <a:pt x="314" y="139"/>
                    <a:pt x="314" y="140"/>
                  </a:cubicBezTo>
                  <a:cubicBezTo>
                    <a:pt x="314" y="140"/>
                    <a:pt x="313" y="140"/>
                    <a:pt x="313" y="141"/>
                  </a:cubicBezTo>
                  <a:cubicBezTo>
                    <a:pt x="313" y="142"/>
                    <a:pt x="313" y="142"/>
                    <a:pt x="314" y="142"/>
                  </a:cubicBezTo>
                  <a:cubicBezTo>
                    <a:pt x="314" y="143"/>
                    <a:pt x="314" y="144"/>
                    <a:pt x="313" y="145"/>
                  </a:cubicBezTo>
                  <a:cubicBezTo>
                    <a:pt x="313" y="146"/>
                    <a:pt x="312" y="146"/>
                    <a:pt x="312" y="145"/>
                  </a:cubicBezTo>
                  <a:cubicBezTo>
                    <a:pt x="311" y="145"/>
                    <a:pt x="311" y="145"/>
                    <a:pt x="311" y="145"/>
                  </a:cubicBezTo>
                  <a:cubicBezTo>
                    <a:pt x="311" y="145"/>
                    <a:pt x="311" y="146"/>
                    <a:pt x="310" y="146"/>
                  </a:cubicBezTo>
                  <a:cubicBezTo>
                    <a:pt x="310" y="146"/>
                    <a:pt x="310" y="147"/>
                    <a:pt x="310" y="147"/>
                  </a:cubicBezTo>
                  <a:cubicBezTo>
                    <a:pt x="309" y="147"/>
                    <a:pt x="309" y="148"/>
                    <a:pt x="309" y="149"/>
                  </a:cubicBezTo>
                  <a:cubicBezTo>
                    <a:pt x="309" y="150"/>
                    <a:pt x="309" y="150"/>
                    <a:pt x="309" y="150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6" y="151"/>
                    <a:pt x="306" y="153"/>
                    <a:pt x="306" y="154"/>
                  </a:cubicBezTo>
                  <a:cubicBezTo>
                    <a:pt x="305" y="156"/>
                    <a:pt x="304" y="157"/>
                    <a:pt x="303" y="158"/>
                  </a:cubicBezTo>
                  <a:cubicBezTo>
                    <a:pt x="303" y="158"/>
                    <a:pt x="302" y="159"/>
                    <a:pt x="302" y="159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59"/>
                    <a:pt x="301" y="159"/>
                    <a:pt x="301" y="159"/>
                  </a:cubicBezTo>
                  <a:cubicBezTo>
                    <a:pt x="301" y="157"/>
                    <a:pt x="300" y="156"/>
                    <a:pt x="300" y="154"/>
                  </a:cubicBezTo>
                  <a:cubicBezTo>
                    <a:pt x="299" y="151"/>
                    <a:pt x="298" y="147"/>
                    <a:pt x="298" y="144"/>
                  </a:cubicBezTo>
                  <a:cubicBezTo>
                    <a:pt x="298" y="143"/>
                    <a:pt x="298" y="143"/>
                    <a:pt x="298" y="143"/>
                  </a:cubicBezTo>
                  <a:cubicBezTo>
                    <a:pt x="298" y="140"/>
                    <a:pt x="298" y="137"/>
                    <a:pt x="299" y="136"/>
                  </a:cubicBezTo>
                  <a:cubicBezTo>
                    <a:pt x="299" y="135"/>
                    <a:pt x="300" y="135"/>
                    <a:pt x="300" y="134"/>
                  </a:cubicBezTo>
                  <a:cubicBezTo>
                    <a:pt x="301" y="133"/>
                    <a:pt x="302" y="133"/>
                    <a:pt x="301" y="132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302" y="131"/>
                    <a:pt x="302" y="131"/>
                    <a:pt x="302" y="131"/>
                  </a:cubicBezTo>
                  <a:cubicBezTo>
                    <a:pt x="304" y="131"/>
                    <a:pt x="307" y="128"/>
                    <a:pt x="308" y="125"/>
                  </a:cubicBezTo>
                  <a:cubicBezTo>
                    <a:pt x="309" y="125"/>
                    <a:pt x="309" y="124"/>
                    <a:pt x="309" y="124"/>
                  </a:cubicBezTo>
                  <a:cubicBezTo>
                    <a:pt x="312" y="121"/>
                    <a:pt x="314" y="119"/>
                    <a:pt x="317" y="117"/>
                  </a:cubicBezTo>
                  <a:cubicBezTo>
                    <a:pt x="317" y="117"/>
                    <a:pt x="317" y="116"/>
                    <a:pt x="317" y="115"/>
                  </a:cubicBezTo>
                  <a:cubicBezTo>
                    <a:pt x="317" y="114"/>
                    <a:pt x="318" y="114"/>
                    <a:pt x="318" y="113"/>
                  </a:cubicBezTo>
                  <a:cubicBezTo>
                    <a:pt x="318" y="113"/>
                    <a:pt x="318" y="113"/>
                    <a:pt x="318" y="113"/>
                  </a:cubicBezTo>
                  <a:cubicBezTo>
                    <a:pt x="318" y="112"/>
                    <a:pt x="318" y="111"/>
                    <a:pt x="318" y="111"/>
                  </a:cubicBezTo>
                  <a:cubicBezTo>
                    <a:pt x="318" y="110"/>
                    <a:pt x="319" y="110"/>
                    <a:pt x="319" y="110"/>
                  </a:cubicBezTo>
                  <a:cubicBezTo>
                    <a:pt x="319" y="110"/>
                    <a:pt x="320" y="110"/>
                    <a:pt x="320" y="109"/>
                  </a:cubicBezTo>
                  <a:cubicBezTo>
                    <a:pt x="320" y="109"/>
                    <a:pt x="320" y="109"/>
                    <a:pt x="320" y="109"/>
                  </a:cubicBezTo>
                  <a:cubicBezTo>
                    <a:pt x="320" y="109"/>
                    <a:pt x="320" y="109"/>
                    <a:pt x="320" y="109"/>
                  </a:cubicBezTo>
                  <a:cubicBezTo>
                    <a:pt x="319" y="109"/>
                    <a:pt x="317" y="110"/>
                    <a:pt x="317" y="111"/>
                  </a:cubicBezTo>
                  <a:cubicBezTo>
                    <a:pt x="317" y="111"/>
                    <a:pt x="317" y="112"/>
                    <a:pt x="317" y="113"/>
                  </a:cubicBezTo>
                  <a:cubicBezTo>
                    <a:pt x="317" y="113"/>
                    <a:pt x="317" y="114"/>
                    <a:pt x="317" y="114"/>
                  </a:cubicBezTo>
                  <a:cubicBezTo>
                    <a:pt x="316" y="116"/>
                    <a:pt x="316" y="116"/>
                    <a:pt x="316" y="116"/>
                  </a:cubicBezTo>
                  <a:cubicBezTo>
                    <a:pt x="315" y="114"/>
                    <a:pt x="315" y="114"/>
                    <a:pt x="315" y="114"/>
                  </a:cubicBezTo>
                  <a:cubicBezTo>
                    <a:pt x="315" y="114"/>
                    <a:pt x="315" y="114"/>
                    <a:pt x="315" y="114"/>
                  </a:cubicBezTo>
                  <a:cubicBezTo>
                    <a:pt x="314" y="114"/>
                    <a:pt x="312" y="117"/>
                    <a:pt x="311" y="118"/>
                  </a:cubicBezTo>
                  <a:cubicBezTo>
                    <a:pt x="310" y="119"/>
                    <a:pt x="310" y="119"/>
                    <a:pt x="310" y="119"/>
                  </a:cubicBezTo>
                  <a:cubicBezTo>
                    <a:pt x="307" y="122"/>
                    <a:pt x="307" y="122"/>
                    <a:pt x="307" y="122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09" y="118"/>
                    <a:pt x="309" y="118"/>
                    <a:pt x="309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8" y="118"/>
                    <a:pt x="308" y="118"/>
                    <a:pt x="308" y="118"/>
                  </a:cubicBezTo>
                  <a:cubicBezTo>
                    <a:pt x="308" y="117"/>
                    <a:pt x="308" y="117"/>
                    <a:pt x="308" y="117"/>
                  </a:cubicBezTo>
                  <a:cubicBezTo>
                    <a:pt x="308" y="116"/>
                    <a:pt x="308" y="115"/>
                    <a:pt x="309" y="114"/>
                  </a:cubicBezTo>
                  <a:cubicBezTo>
                    <a:pt x="309" y="114"/>
                    <a:pt x="309" y="114"/>
                    <a:pt x="309" y="114"/>
                  </a:cubicBezTo>
                  <a:cubicBezTo>
                    <a:pt x="308" y="114"/>
                    <a:pt x="308" y="114"/>
                    <a:pt x="307" y="113"/>
                  </a:cubicBezTo>
                  <a:cubicBezTo>
                    <a:pt x="307" y="113"/>
                    <a:pt x="306" y="113"/>
                    <a:pt x="306" y="113"/>
                  </a:cubicBezTo>
                  <a:cubicBezTo>
                    <a:pt x="305" y="113"/>
                    <a:pt x="305" y="113"/>
                    <a:pt x="305" y="113"/>
                  </a:cubicBezTo>
                  <a:cubicBezTo>
                    <a:pt x="303" y="114"/>
                    <a:pt x="303" y="114"/>
                    <a:pt x="302" y="116"/>
                  </a:cubicBezTo>
                  <a:cubicBezTo>
                    <a:pt x="301" y="117"/>
                    <a:pt x="300" y="119"/>
                    <a:pt x="298" y="120"/>
                  </a:cubicBezTo>
                  <a:cubicBezTo>
                    <a:pt x="298" y="120"/>
                    <a:pt x="297" y="121"/>
                    <a:pt x="297" y="121"/>
                  </a:cubicBezTo>
                  <a:cubicBezTo>
                    <a:pt x="297" y="122"/>
                    <a:pt x="297" y="122"/>
                    <a:pt x="296" y="123"/>
                  </a:cubicBezTo>
                  <a:cubicBezTo>
                    <a:pt x="296" y="123"/>
                    <a:pt x="296" y="123"/>
                    <a:pt x="296" y="123"/>
                  </a:cubicBezTo>
                  <a:cubicBezTo>
                    <a:pt x="296" y="123"/>
                    <a:pt x="296" y="123"/>
                    <a:pt x="296" y="123"/>
                  </a:cubicBezTo>
                  <a:cubicBezTo>
                    <a:pt x="297" y="124"/>
                    <a:pt x="298" y="124"/>
                    <a:pt x="298" y="125"/>
                  </a:cubicBezTo>
                  <a:cubicBezTo>
                    <a:pt x="298" y="125"/>
                    <a:pt x="298" y="126"/>
                    <a:pt x="298" y="126"/>
                  </a:cubicBezTo>
                  <a:cubicBezTo>
                    <a:pt x="297" y="126"/>
                    <a:pt x="296" y="126"/>
                    <a:pt x="295" y="126"/>
                  </a:cubicBezTo>
                  <a:cubicBezTo>
                    <a:pt x="295" y="126"/>
                    <a:pt x="295" y="126"/>
                    <a:pt x="294" y="126"/>
                  </a:cubicBezTo>
                  <a:cubicBezTo>
                    <a:pt x="294" y="126"/>
                    <a:pt x="293" y="126"/>
                    <a:pt x="293" y="126"/>
                  </a:cubicBezTo>
                  <a:cubicBezTo>
                    <a:pt x="292" y="127"/>
                    <a:pt x="291" y="127"/>
                    <a:pt x="290" y="127"/>
                  </a:cubicBezTo>
                  <a:cubicBezTo>
                    <a:pt x="289" y="127"/>
                    <a:pt x="288" y="127"/>
                    <a:pt x="288" y="126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9" y="125"/>
                    <a:pt x="289" y="125"/>
                    <a:pt x="290" y="125"/>
                  </a:cubicBezTo>
                  <a:cubicBezTo>
                    <a:pt x="289" y="124"/>
                    <a:pt x="289" y="124"/>
                    <a:pt x="289" y="124"/>
                  </a:cubicBezTo>
                  <a:cubicBezTo>
                    <a:pt x="288" y="124"/>
                    <a:pt x="288" y="124"/>
                    <a:pt x="288" y="124"/>
                  </a:cubicBezTo>
                  <a:cubicBezTo>
                    <a:pt x="287" y="124"/>
                    <a:pt x="287" y="124"/>
                    <a:pt x="286" y="124"/>
                  </a:cubicBezTo>
                  <a:cubicBezTo>
                    <a:pt x="285" y="124"/>
                    <a:pt x="285" y="124"/>
                    <a:pt x="284" y="124"/>
                  </a:cubicBezTo>
                  <a:cubicBezTo>
                    <a:pt x="284" y="124"/>
                    <a:pt x="284" y="124"/>
                    <a:pt x="284" y="124"/>
                  </a:cubicBezTo>
                  <a:cubicBezTo>
                    <a:pt x="284" y="124"/>
                    <a:pt x="284" y="124"/>
                    <a:pt x="284" y="124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6"/>
                    <a:pt x="284" y="126"/>
                    <a:pt x="284" y="126"/>
                  </a:cubicBezTo>
                  <a:cubicBezTo>
                    <a:pt x="283" y="125"/>
                    <a:pt x="283" y="125"/>
                    <a:pt x="283" y="125"/>
                  </a:cubicBezTo>
                  <a:cubicBezTo>
                    <a:pt x="282" y="125"/>
                    <a:pt x="282" y="125"/>
                    <a:pt x="282" y="125"/>
                  </a:cubicBezTo>
                  <a:cubicBezTo>
                    <a:pt x="282" y="125"/>
                    <a:pt x="282" y="125"/>
                    <a:pt x="282" y="125"/>
                  </a:cubicBezTo>
                  <a:cubicBezTo>
                    <a:pt x="281" y="125"/>
                    <a:pt x="281" y="126"/>
                    <a:pt x="280" y="126"/>
                  </a:cubicBezTo>
                  <a:cubicBezTo>
                    <a:pt x="279" y="125"/>
                    <a:pt x="279" y="125"/>
                    <a:pt x="279" y="125"/>
                  </a:cubicBezTo>
                  <a:cubicBezTo>
                    <a:pt x="278" y="125"/>
                    <a:pt x="278" y="125"/>
                    <a:pt x="278" y="125"/>
                  </a:cubicBezTo>
                  <a:cubicBezTo>
                    <a:pt x="277" y="125"/>
                    <a:pt x="277" y="125"/>
                    <a:pt x="277" y="126"/>
                  </a:cubicBezTo>
                  <a:cubicBezTo>
                    <a:pt x="277" y="127"/>
                    <a:pt x="277" y="127"/>
                    <a:pt x="277" y="127"/>
                  </a:cubicBezTo>
                  <a:cubicBezTo>
                    <a:pt x="276" y="126"/>
                    <a:pt x="276" y="126"/>
                    <a:pt x="276" y="126"/>
                  </a:cubicBezTo>
                  <a:cubicBezTo>
                    <a:pt x="276" y="125"/>
                    <a:pt x="275" y="125"/>
                    <a:pt x="273" y="125"/>
                  </a:cubicBezTo>
                  <a:cubicBezTo>
                    <a:pt x="271" y="125"/>
                    <a:pt x="269" y="125"/>
                    <a:pt x="268" y="126"/>
                  </a:cubicBezTo>
                  <a:cubicBezTo>
                    <a:pt x="267" y="127"/>
                    <a:pt x="266" y="128"/>
                    <a:pt x="266" y="129"/>
                  </a:cubicBezTo>
                  <a:cubicBezTo>
                    <a:pt x="264" y="131"/>
                    <a:pt x="263" y="132"/>
                    <a:pt x="261" y="134"/>
                  </a:cubicBezTo>
                  <a:cubicBezTo>
                    <a:pt x="260" y="135"/>
                    <a:pt x="259" y="136"/>
                    <a:pt x="258" y="137"/>
                  </a:cubicBezTo>
                  <a:cubicBezTo>
                    <a:pt x="257" y="139"/>
                    <a:pt x="256" y="140"/>
                    <a:pt x="255" y="141"/>
                  </a:cubicBezTo>
                  <a:cubicBezTo>
                    <a:pt x="254" y="142"/>
                    <a:pt x="253" y="143"/>
                    <a:pt x="253" y="144"/>
                  </a:cubicBezTo>
                  <a:cubicBezTo>
                    <a:pt x="253" y="144"/>
                    <a:pt x="253" y="144"/>
                    <a:pt x="253" y="144"/>
                  </a:cubicBezTo>
                  <a:cubicBezTo>
                    <a:pt x="253" y="144"/>
                    <a:pt x="253" y="144"/>
                    <a:pt x="254" y="144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6" y="144"/>
                    <a:pt x="256" y="144"/>
                    <a:pt x="256" y="144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256" y="146"/>
                    <a:pt x="256" y="145"/>
                    <a:pt x="257" y="145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60" y="145"/>
                    <a:pt x="260" y="145"/>
                    <a:pt x="260" y="145"/>
                  </a:cubicBezTo>
                  <a:cubicBezTo>
                    <a:pt x="262" y="145"/>
                    <a:pt x="263" y="146"/>
                    <a:pt x="264" y="147"/>
                  </a:cubicBezTo>
                  <a:cubicBezTo>
                    <a:pt x="264" y="148"/>
                    <a:pt x="265" y="148"/>
                    <a:pt x="265" y="149"/>
                  </a:cubicBezTo>
                  <a:cubicBezTo>
                    <a:pt x="266" y="149"/>
                    <a:pt x="266" y="154"/>
                    <a:pt x="266" y="155"/>
                  </a:cubicBezTo>
                  <a:cubicBezTo>
                    <a:pt x="265" y="157"/>
                    <a:pt x="264" y="159"/>
                    <a:pt x="265" y="161"/>
                  </a:cubicBezTo>
                  <a:cubicBezTo>
                    <a:pt x="265" y="163"/>
                    <a:pt x="265" y="167"/>
                    <a:pt x="264" y="168"/>
                  </a:cubicBezTo>
                  <a:cubicBezTo>
                    <a:pt x="262" y="170"/>
                    <a:pt x="260" y="172"/>
                    <a:pt x="259" y="174"/>
                  </a:cubicBezTo>
                  <a:cubicBezTo>
                    <a:pt x="258" y="176"/>
                    <a:pt x="257" y="178"/>
                    <a:pt x="255" y="180"/>
                  </a:cubicBezTo>
                  <a:cubicBezTo>
                    <a:pt x="255" y="180"/>
                    <a:pt x="255" y="180"/>
                    <a:pt x="254" y="181"/>
                  </a:cubicBezTo>
                  <a:cubicBezTo>
                    <a:pt x="253" y="183"/>
                    <a:pt x="252" y="184"/>
                    <a:pt x="250" y="186"/>
                  </a:cubicBezTo>
                  <a:cubicBezTo>
                    <a:pt x="249" y="186"/>
                    <a:pt x="248" y="187"/>
                    <a:pt x="246" y="187"/>
                  </a:cubicBezTo>
                  <a:cubicBezTo>
                    <a:pt x="245" y="187"/>
                    <a:pt x="245" y="187"/>
                    <a:pt x="245" y="186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3" y="186"/>
                    <a:pt x="243" y="187"/>
                    <a:pt x="242" y="187"/>
                  </a:cubicBezTo>
                  <a:cubicBezTo>
                    <a:pt x="242" y="187"/>
                    <a:pt x="242" y="188"/>
                    <a:pt x="242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0" y="186"/>
                    <a:pt x="241" y="185"/>
                    <a:pt x="241" y="185"/>
                  </a:cubicBezTo>
                  <a:cubicBezTo>
                    <a:pt x="241" y="185"/>
                    <a:pt x="242" y="184"/>
                    <a:pt x="242" y="184"/>
                  </a:cubicBezTo>
                  <a:cubicBezTo>
                    <a:pt x="242" y="184"/>
                    <a:pt x="242" y="183"/>
                    <a:pt x="242" y="183"/>
                  </a:cubicBezTo>
                  <a:cubicBezTo>
                    <a:pt x="242" y="182"/>
                    <a:pt x="242" y="182"/>
                    <a:pt x="242" y="182"/>
                  </a:cubicBezTo>
                  <a:cubicBezTo>
                    <a:pt x="242" y="181"/>
                    <a:pt x="242" y="181"/>
                    <a:pt x="242" y="181"/>
                  </a:cubicBezTo>
                  <a:cubicBezTo>
                    <a:pt x="241" y="180"/>
                    <a:pt x="242" y="179"/>
                    <a:pt x="243" y="179"/>
                  </a:cubicBezTo>
                  <a:cubicBezTo>
                    <a:pt x="244" y="178"/>
                    <a:pt x="244" y="178"/>
                    <a:pt x="245" y="178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46" y="178"/>
                    <a:pt x="247" y="178"/>
                    <a:pt x="248" y="173"/>
                  </a:cubicBezTo>
                  <a:cubicBezTo>
                    <a:pt x="248" y="173"/>
                    <a:pt x="248" y="173"/>
                    <a:pt x="248" y="173"/>
                  </a:cubicBezTo>
                  <a:cubicBezTo>
                    <a:pt x="249" y="172"/>
                    <a:pt x="249" y="172"/>
                    <a:pt x="249" y="171"/>
                  </a:cubicBezTo>
                  <a:cubicBezTo>
                    <a:pt x="250" y="171"/>
                    <a:pt x="250" y="171"/>
                    <a:pt x="250" y="170"/>
                  </a:cubicBezTo>
                  <a:cubicBezTo>
                    <a:pt x="250" y="170"/>
                    <a:pt x="250" y="170"/>
                    <a:pt x="250" y="169"/>
                  </a:cubicBezTo>
                  <a:cubicBezTo>
                    <a:pt x="250" y="169"/>
                    <a:pt x="250" y="169"/>
                    <a:pt x="250" y="168"/>
                  </a:cubicBezTo>
                  <a:cubicBezTo>
                    <a:pt x="248" y="169"/>
                    <a:pt x="247" y="170"/>
                    <a:pt x="246" y="170"/>
                  </a:cubicBezTo>
                  <a:cubicBezTo>
                    <a:pt x="245" y="171"/>
                    <a:pt x="245" y="171"/>
                    <a:pt x="245" y="171"/>
                  </a:cubicBezTo>
                  <a:cubicBezTo>
                    <a:pt x="244" y="171"/>
                    <a:pt x="244" y="171"/>
                    <a:pt x="243" y="171"/>
                  </a:cubicBezTo>
                  <a:cubicBezTo>
                    <a:pt x="242" y="171"/>
                    <a:pt x="241" y="170"/>
                    <a:pt x="241" y="169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40" y="166"/>
                    <a:pt x="239" y="165"/>
                    <a:pt x="237" y="164"/>
                  </a:cubicBezTo>
                  <a:cubicBezTo>
                    <a:pt x="233" y="164"/>
                    <a:pt x="233" y="163"/>
                    <a:pt x="233" y="161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59"/>
                    <a:pt x="232" y="158"/>
                    <a:pt x="232" y="157"/>
                  </a:cubicBezTo>
                  <a:cubicBezTo>
                    <a:pt x="231" y="156"/>
                    <a:pt x="231" y="155"/>
                    <a:pt x="231" y="154"/>
                  </a:cubicBezTo>
                  <a:cubicBezTo>
                    <a:pt x="230" y="152"/>
                    <a:pt x="229" y="152"/>
                    <a:pt x="228" y="152"/>
                  </a:cubicBezTo>
                  <a:cubicBezTo>
                    <a:pt x="227" y="151"/>
                    <a:pt x="227" y="151"/>
                    <a:pt x="226" y="151"/>
                  </a:cubicBezTo>
                  <a:cubicBezTo>
                    <a:pt x="226" y="151"/>
                    <a:pt x="226" y="151"/>
                    <a:pt x="225" y="150"/>
                  </a:cubicBezTo>
                  <a:cubicBezTo>
                    <a:pt x="225" y="150"/>
                    <a:pt x="225" y="150"/>
                    <a:pt x="224" y="150"/>
                  </a:cubicBezTo>
                  <a:cubicBezTo>
                    <a:pt x="220" y="150"/>
                    <a:pt x="220" y="150"/>
                    <a:pt x="220" y="150"/>
                  </a:cubicBezTo>
                  <a:cubicBezTo>
                    <a:pt x="219" y="151"/>
                    <a:pt x="218" y="151"/>
                    <a:pt x="217" y="152"/>
                  </a:cubicBezTo>
                  <a:cubicBezTo>
                    <a:pt x="218" y="152"/>
                    <a:pt x="218" y="152"/>
                    <a:pt x="218" y="153"/>
                  </a:cubicBezTo>
                  <a:cubicBezTo>
                    <a:pt x="219" y="154"/>
                    <a:pt x="218" y="155"/>
                    <a:pt x="217" y="156"/>
                  </a:cubicBezTo>
                  <a:cubicBezTo>
                    <a:pt x="217" y="156"/>
                    <a:pt x="217" y="157"/>
                    <a:pt x="216" y="157"/>
                  </a:cubicBezTo>
                  <a:cubicBezTo>
                    <a:pt x="216" y="157"/>
                    <a:pt x="216" y="158"/>
                    <a:pt x="216" y="158"/>
                  </a:cubicBezTo>
                  <a:cubicBezTo>
                    <a:pt x="216" y="160"/>
                    <a:pt x="215" y="162"/>
                    <a:pt x="214" y="163"/>
                  </a:cubicBezTo>
                  <a:cubicBezTo>
                    <a:pt x="214" y="163"/>
                    <a:pt x="213" y="163"/>
                    <a:pt x="213" y="163"/>
                  </a:cubicBezTo>
                  <a:cubicBezTo>
                    <a:pt x="212" y="164"/>
                    <a:pt x="211" y="164"/>
                    <a:pt x="210" y="164"/>
                  </a:cubicBezTo>
                  <a:cubicBezTo>
                    <a:pt x="210" y="163"/>
                    <a:pt x="210" y="163"/>
                    <a:pt x="210" y="163"/>
                  </a:cubicBezTo>
                  <a:cubicBezTo>
                    <a:pt x="208" y="163"/>
                    <a:pt x="208" y="163"/>
                    <a:pt x="207" y="163"/>
                  </a:cubicBezTo>
                  <a:cubicBezTo>
                    <a:pt x="206" y="163"/>
                    <a:pt x="205" y="163"/>
                    <a:pt x="205" y="162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3" y="162"/>
                    <a:pt x="202" y="162"/>
                    <a:pt x="202" y="163"/>
                  </a:cubicBezTo>
                  <a:cubicBezTo>
                    <a:pt x="202" y="163"/>
                    <a:pt x="202" y="163"/>
                    <a:pt x="201" y="163"/>
                  </a:cubicBezTo>
                  <a:cubicBezTo>
                    <a:pt x="200" y="164"/>
                    <a:pt x="197" y="165"/>
                    <a:pt x="194" y="165"/>
                  </a:cubicBezTo>
                  <a:cubicBezTo>
                    <a:pt x="192" y="165"/>
                    <a:pt x="191" y="165"/>
                    <a:pt x="189" y="164"/>
                  </a:cubicBezTo>
                  <a:cubicBezTo>
                    <a:pt x="188" y="163"/>
                    <a:pt x="186" y="162"/>
                    <a:pt x="184" y="161"/>
                  </a:cubicBezTo>
                  <a:cubicBezTo>
                    <a:pt x="183" y="160"/>
                    <a:pt x="183" y="160"/>
                    <a:pt x="183" y="160"/>
                  </a:cubicBezTo>
                  <a:cubicBezTo>
                    <a:pt x="182" y="160"/>
                    <a:pt x="181" y="160"/>
                    <a:pt x="180" y="161"/>
                  </a:cubicBezTo>
                  <a:cubicBezTo>
                    <a:pt x="180" y="161"/>
                    <a:pt x="179" y="162"/>
                    <a:pt x="178" y="161"/>
                  </a:cubicBezTo>
                  <a:cubicBezTo>
                    <a:pt x="176" y="161"/>
                    <a:pt x="175" y="160"/>
                    <a:pt x="174" y="160"/>
                  </a:cubicBezTo>
                  <a:cubicBezTo>
                    <a:pt x="174" y="159"/>
                    <a:pt x="174" y="159"/>
                    <a:pt x="174" y="158"/>
                  </a:cubicBezTo>
                  <a:cubicBezTo>
                    <a:pt x="174" y="158"/>
                    <a:pt x="174" y="157"/>
                    <a:pt x="174" y="157"/>
                  </a:cubicBezTo>
                  <a:cubicBezTo>
                    <a:pt x="174" y="157"/>
                    <a:pt x="173" y="157"/>
                    <a:pt x="173" y="156"/>
                  </a:cubicBezTo>
                  <a:cubicBezTo>
                    <a:pt x="172" y="156"/>
                    <a:pt x="169" y="155"/>
                    <a:pt x="168" y="155"/>
                  </a:cubicBezTo>
                  <a:cubicBezTo>
                    <a:pt x="168" y="155"/>
                    <a:pt x="168" y="155"/>
                    <a:pt x="167" y="155"/>
                  </a:cubicBezTo>
                  <a:cubicBezTo>
                    <a:pt x="167" y="156"/>
                    <a:pt x="166" y="156"/>
                    <a:pt x="166" y="157"/>
                  </a:cubicBezTo>
                  <a:cubicBezTo>
                    <a:pt x="165" y="157"/>
                    <a:pt x="166" y="157"/>
                    <a:pt x="166" y="158"/>
                  </a:cubicBezTo>
                  <a:cubicBezTo>
                    <a:pt x="166" y="159"/>
                    <a:pt x="166" y="159"/>
                    <a:pt x="166" y="160"/>
                  </a:cubicBezTo>
                  <a:cubicBezTo>
                    <a:pt x="166" y="160"/>
                    <a:pt x="166" y="160"/>
                    <a:pt x="166" y="161"/>
                  </a:cubicBezTo>
                  <a:cubicBezTo>
                    <a:pt x="166" y="161"/>
                    <a:pt x="166" y="162"/>
                    <a:pt x="165" y="162"/>
                  </a:cubicBezTo>
                  <a:cubicBezTo>
                    <a:pt x="165" y="162"/>
                    <a:pt x="165" y="163"/>
                    <a:pt x="164" y="163"/>
                  </a:cubicBezTo>
                  <a:cubicBezTo>
                    <a:pt x="164" y="163"/>
                    <a:pt x="163" y="162"/>
                    <a:pt x="163" y="162"/>
                  </a:cubicBezTo>
                  <a:cubicBezTo>
                    <a:pt x="163" y="162"/>
                    <a:pt x="162" y="162"/>
                    <a:pt x="162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58" y="162"/>
                    <a:pt x="157" y="162"/>
                    <a:pt x="157" y="161"/>
                  </a:cubicBezTo>
                  <a:cubicBezTo>
                    <a:pt x="157" y="161"/>
                    <a:pt x="156" y="161"/>
                    <a:pt x="156" y="161"/>
                  </a:cubicBezTo>
                  <a:cubicBezTo>
                    <a:pt x="156" y="161"/>
                    <a:pt x="155" y="161"/>
                    <a:pt x="155" y="161"/>
                  </a:cubicBezTo>
                  <a:cubicBezTo>
                    <a:pt x="153" y="160"/>
                    <a:pt x="151" y="160"/>
                    <a:pt x="150" y="161"/>
                  </a:cubicBezTo>
                  <a:cubicBezTo>
                    <a:pt x="148" y="161"/>
                    <a:pt x="147" y="162"/>
                    <a:pt x="145" y="163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4" y="164"/>
                    <a:pt x="143" y="165"/>
                    <a:pt x="143" y="165"/>
                  </a:cubicBezTo>
                  <a:cubicBezTo>
                    <a:pt x="142" y="166"/>
                    <a:pt x="142" y="167"/>
                    <a:pt x="140" y="167"/>
                  </a:cubicBezTo>
                  <a:cubicBezTo>
                    <a:pt x="140" y="167"/>
                    <a:pt x="140" y="167"/>
                    <a:pt x="139" y="166"/>
                  </a:cubicBezTo>
                  <a:cubicBezTo>
                    <a:pt x="139" y="166"/>
                    <a:pt x="139" y="166"/>
                    <a:pt x="139" y="166"/>
                  </a:cubicBezTo>
                  <a:cubicBezTo>
                    <a:pt x="139" y="165"/>
                    <a:pt x="139" y="165"/>
                    <a:pt x="139" y="165"/>
                  </a:cubicBezTo>
                  <a:cubicBezTo>
                    <a:pt x="140" y="165"/>
                    <a:pt x="140" y="165"/>
                    <a:pt x="140" y="164"/>
                  </a:cubicBezTo>
                  <a:cubicBezTo>
                    <a:pt x="140" y="164"/>
                    <a:pt x="139" y="163"/>
                    <a:pt x="139" y="163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38" y="164"/>
                    <a:pt x="137" y="164"/>
                    <a:pt x="136" y="163"/>
                  </a:cubicBezTo>
                  <a:cubicBezTo>
                    <a:pt x="135" y="163"/>
                    <a:pt x="134" y="162"/>
                    <a:pt x="134" y="161"/>
                  </a:cubicBezTo>
                  <a:cubicBezTo>
                    <a:pt x="133" y="160"/>
                    <a:pt x="133" y="160"/>
                    <a:pt x="132" y="159"/>
                  </a:cubicBezTo>
                  <a:cubicBezTo>
                    <a:pt x="131" y="159"/>
                    <a:pt x="131" y="159"/>
                    <a:pt x="130" y="159"/>
                  </a:cubicBezTo>
                  <a:cubicBezTo>
                    <a:pt x="130" y="160"/>
                    <a:pt x="129" y="160"/>
                    <a:pt x="128" y="160"/>
                  </a:cubicBezTo>
                  <a:cubicBezTo>
                    <a:pt x="128" y="160"/>
                    <a:pt x="127" y="160"/>
                    <a:pt x="127" y="160"/>
                  </a:cubicBezTo>
                  <a:cubicBezTo>
                    <a:pt x="126" y="159"/>
                    <a:pt x="126" y="159"/>
                    <a:pt x="126" y="158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26" y="158"/>
                    <a:pt x="125" y="158"/>
                    <a:pt x="125" y="159"/>
                  </a:cubicBezTo>
                  <a:cubicBezTo>
                    <a:pt x="125" y="159"/>
                    <a:pt x="125" y="159"/>
                    <a:pt x="125" y="159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159"/>
                    <a:pt x="124" y="159"/>
                    <a:pt x="124" y="159"/>
                  </a:cubicBezTo>
                  <a:cubicBezTo>
                    <a:pt x="122" y="156"/>
                    <a:pt x="120" y="153"/>
                    <a:pt x="119" y="150"/>
                  </a:cubicBezTo>
                  <a:cubicBezTo>
                    <a:pt x="118" y="150"/>
                    <a:pt x="118" y="149"/>
                    <a:pt x="117" y="148"/>
                  </a:cubicBezTo>
                  <a:cubicBezTo>
                    <a:pt x="117" y="148"/>
                    <a:pt x="116" y="148"/>
                    <a:pt x="116" y="148"/>
                  </a:cubicBezTo>
                  <a:cubicBezTo>
                    <a:pt x="115" y="147"/>
                    <a:pt x="115" y="147"/>
                    <a:pt x="115" y="146"/>
                  </a:cubicBezTo>
                  <a:cubicBezTo>
                    <a:pt x="115" y="146"/>
                    <a:pt x="115" y="146"/>
                    <a:pt x="115" y="146"/>
                  </a:cubicBezTo>
                  <a:cubicBezTo>
                    <a:pt x="114" y="147"/>
                    <a:pt x="112" y="148"/>
                    <a:pt x="112" y="149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0" y="149"/>
                    <a:pt x="110" y="149"/>
                    <a:pt x="109" y="149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8" y="148"/>
                    <a:pt x="108" y="148"/>
                    <a:pt x="108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6"/>
                    <a:pt x="106" y="146"/>
                  </a:cubicBezTo>
                  <a:cubicBezTo>
                    <a:pt x="105" y="147"/>
                    <a:pt x="105" y="147"/>
                    <a:pt x="104" y="147"/>
                  </a:cubicBezTo>
                  <a:cubicBezTo>
                    <a:pt x="104" y="147"/>
                    <a:pt x="103" y="147"/>
                    <a:pt x="103" y="146"/>
                  </a:cubicBezTo>
                  <a:cubicBezTo>
                    <a:pt x="103" y="146"/>
                    <a:pt x="103" y="145"/>
                    <a:pt x="103" y="145"/>
                  </a:cubicBezTo>
                  <a:cubicBezTo>
                    <a:pt x="103" y="145"/>
                    <a:pt x="103" y="143"/>
                    <a:pt x="102" y="142"/>
                  </a:cubicBezTo>
                  <a:cubicBezTo>
                    <a:pt x="102" y="142"/>
                    <a:pt x="100" y="142"/>
                    <a:pt x="100" y="142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98" y="142"/>
                    <a:pt x="98" y="142"/>
                    <a:pt x="97" y="143"/>
                  </a:cubicBezTo>
                  <a:cubicBezTo>
                    <a:pt x="97" y="143"/>
                    <a:pt x="97" y="143"/>
                    <a:pt x="96" y="144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95" y="144"/>
                    <a:pt x="94" y="144"/>
                    <a:pt x="93" y="144"/>
                  </a:cubicBezTo>
                  <a:cubicBezTo>
                    <a:pt x="92" y="145"/>
                    <a:pt x="92" y="145"/>
                    <a:pt x="91" y="145"/>
                  </a:cubicBezTo>
                  <a:cubicBezTo>
                    <a:pt x="91" y="145"/>
                    <a:pt x="90" y="145"/>
                    <a:pt x="90" y="145"/>
                  </a:cubicBezTo>
                  <a:cubicBezTo>
                    <a:pt x="90" y="145"/>
                    <a:pt x="90" y="146"/>
                    <a:pt x="90" y="146"/>
                  </a:cubicBezTo>
                  <a:cubicBezTo>
                    <a:pt x="89" y="146"/>
                    <a:pt x="88" y="146"/>
                    <a:pt x="87" y="147"/>
                  </a:cubicBezTo>
                  <a:cubicBezTo>
                    <a:pt x="86" y="147"/>
                    <a:pt x="85" y="147"/>
                    <a:pt x="84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47"/>
                    <a:pt x="82" y="147"/>
                    <a:pt x="82" y="147"/>
                  </a:cubicBezTo>
                  <a:cubicBezTo>
                    <a:pt x="81" y="147"/>
                    <a:pt x="81" y="147"/>
                    <a:pt x="80" y="147"/>
                  </a:cubicBezTo>
                  <a:cubicBezTo>
                    <a:pt x="80" y="148"/>
                    <a:pt x="80" y="148"/>
                    <a:pt x="81" y="148"/>
                  </a:cubicBezTo>
                  <a:cubicBezTo>
                    <a:pt x="81" y="148"/>
                    <a:pt x="81" y="148"/>
                    <a:pt x="81" y="148"/>
                  </a:cubicBezTo>
                  <a:cubicBezTo>
                    <a:pt x="81" y="148"/>
                    <a:pt x="81" y="148"/>
                    <a:pt x="81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1" y="149"/>
                    <a:pt x="81" y="149"/>
                    <a:pt x="81" y="149"/>
                  </a:cubicBezTo>
                  <a:cubicBezTo>
                    <a:pt x="81" y="149"/>
                    <a:pt x="81" y="149"/>
                    <a:pt x="81" y="149"/>
                  </a:cubicBezTo>
                  <a:cubicBezTo>
                    <a:pt x="81" y="149"/>
                    <a:pt x="81" y="149"/>
                    <a:pt x="81" y="149"/>
                  </a:cubicBezTo>
                  <a:cubicBezTo>
                    <a:pt x="82" y="149"/>
                    <a:pt x="83" y="149"/>
                    <a:pt x="83" y="150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3" y="151"/>
                    <a:pt x="83" y="151"/>
                    <a:pt x="83" y="151"/>
                  </a:cubicBezTo>
                  <a:cubicBezTo>
                    <a:pt x="83" y="151"/>
                    <a:pt x="82" y="151"/>
                    <a:pt x="82" y="151"/>
                  </a:cubicBezTo>
                  <a:cubicBezTo>
                    <a:pt x="81" y="151"/>
                    <a:pt x="80" y="151"/>
                    <a:pt x="80" y="152"/>
                  </a:cubicBezTo>
                  <a:cubicBezTo>
                    <a:pt x="80" y="152"/>
                    <a:pt x="80" y="153"/>
                    <a:pt x="80" y="153"/>
                  </a:cubicBezTo>
                  <a:cubicBezTo>
                    <a:pt x="80" y="154"/>
                    <a:pt x="80" y="154"/>
                    <a:pt x="79" y="154"/>
                  </a:cubicBezTo>
                  <a:cubicBezTo>
                    <a:pt x="79" y="155"/>
                    <a:pt x="79" y="155"/>
                    <a:pt x="78" y="155"/>
                  </a:cubicBezTo>
                  <a:cubicBezTo>
                    <a:pt x="79" y="155"/>
                    <a:pt x="81" y="156"/>
                    <a:pt x="81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82" y="159"/>
                    <a:pt x="80" y="161"/>
                    <a:pt x="78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76" y="160"/>
                    <a:pt x="76" y="160"/>
                    <a:pt x="76" y="160"/>
                  </a:cubicBezTo>
                  <a:cubicBezTo>
                    <a:pt x="75" y="160"/>
                    <a:pt x="74" y="159"/>
                    <a:pt x="74" y="159"/>
                  </a:cubicBezTo>
                  <a:cubicBezTo>
                    <a:pt x="74" y="158"/>
                    <a:pt x="74" y="158"/>
                    <a:pt x="73" y="158"/>
                  </a:cubicBezTo>
                  <a:cubicBezTo>
                    <a:pt x="73" y="158"/>
                    <a:pt x="73" y="158"/>
                    <a:pt x="73" y="159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71" y="159"/>
                    <a:pt x="70" y="159"/>
                    <a:pt x="70" y="159"/>
                  </a:cubicBezTo>
                  <a:cubicBezTo>
                    <a:pt x="70" y="158"/>
                    <a:pt x="70" y="158"/>
                    <a:pt x="70" y="158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69" y="159"/>
                    <a:pt x="69" y="159"/>
                    <a:pt x="68" y="160"/>
                  </a:cubicBezTo>
                  <a:cubicBezTo>
                    <a:pt x="68" y="160"/>
                    <a:pt x="67" y="160"/>
                    <a:pt x="67" y="160"/>
                  </a:cubicBezTo>
                  <a:cubicBezTo>
                    <a:pt x="67" y="160"/>
                    <a:pt x="66" y="160"/>
                    <a:pt x="66" y="160"/>
                  </a:cubicBezTo>
                  <a:cubicBezTo>
                    <a:pt x="66" y="160"/>
                    <a:pt x="66" y="160"/>
                    <a:pt x="66" y="159"/>
                  </a:cubicBezTo>
                  <a:cubicBezTo>
                    <a:pt x="66" y="159"/>
                    <a:pt x="66" y="159"/>
                    <a:pt x="66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58"/>
                    <a:pt x="63" y="157"/>
                    <a:pt x="61" y="157"/>
                  </a:cubicBezTo>
                  <a:cubicBezTo>
                    <a:pt x="61" y="157"/>
                    <a:pt x="60" y="156"/>
                    <a:pt x="60" y="156"/>
                  </a:cubicBezTo>
                  <a:cubicBezTo>
                    <a:pt x="60" y="156"/>
                    <a:pt x="59" y="156"/>
                    <a:pt x="59" y="156"/>
                  </a:cubicBezTo>
                  <a:cubicBezTo>
                    <a:pt x="59" y="156"/>
                    <a:pt x="59" y="156"/>
                    <a:pt x="59" y="157"/>
                  </a:cubicBezTo>
                  <a:cubicBezTo>
                    <a:pt x="59" y="157"/>
                    <a:pt x="59" y="157"/>
                    <a:pt x="59" y="157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7" y="156"/>
                    <a:pt x="57" y="156"/>
                    <a:pt x="56" y="157"/>
                  </a:cubicBezTo>
                  <a:cubicBezTo>
                    <a:pt x="56" y="157"/>
                    <a:pt x="56" y="157"/>
                    <a:pt x="55" y="158"/>
                  </a:cubicBezTo>
                  <a:cubicBezTo>
                    <a:pt x="55" y="158"/>
                    <a:pt x="54" y="158"/>
                    <a:pt x="54" y="158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54" y="158"/>
                    <a:pt x="54" y="159"/>
                    <a:pt x="53" y="159"/>
                  </a:cubicBezTo>
                  <a:cubicBezTo>
                    <a:pt x="53" y="159"/>
                    <a:pt x="52" y="160"/>
                    <a:pt x="52" y="160"/>
                  </a:cubicBezTo>
                  <a:cubicBezTo>
                    <a:pt x="52" y="161"/>
                    <a:pt x="52" y="162"/>
                    <a:pt x="52" y="163"/>
                  </a:cubicBezTo>
                  <a:cubicBezTo>
                    <a:pt x="52" y="163"/>
                    <a:pt x="51" y="163"/>
                    <a:pt x="51" y="163"/>
                  </a:cubicBezTo>
                  <a:cubicBezTo>
                    <a:pt x="50" y="163"/>
                    <a:pt x="50" y="163"/>
                    <a:pt x="49" y="161"/>
                  </a:cubicBezTo>
                  <a:cubicBezTo>
                    <a:pt x="49" y="161"/>
                    <a:pt x="49" y="162"/>
                    <a:pt x="48" y="162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3"/>
                    <a:pt x="48" y="163"/>
                    <a:pt x="48" y="164"/>
                  </a:cubicBezTo>
                  <a:cubicBezTo>
                    <a:pt x="48" y="165"/>
                    <a:pt x="48" y="165"/>
                    <a:pt x="48" y="166"/>
                  </a:cubicBezTo>
                  <a:cubicBezTo>
                    <a:pt x="47" y="166"/>
                    <a:pt x="47" y="166"/>
                    <a:pt x="47" y="167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48" y="167"/>
                    <a:pt x="48" y="168"/>
                    <a:pt x="48" y="168"/>
                  </a:cubicBezTo>
                  <a:cubicBezTo>
                    <a:pt x="48" y="169"/>
                    <a:pt x="48" y="169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9"/>
                    <a:pt x="51" y="169"/>
                    <a:pt x="53" y="173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52" y="174"/>
                    <a:pt x="52" y="174"/>
                    <a:pt x="52" y="174"/>
                  </a:cubicBezTo>
                  <a:cubicBezTo>
                    <a:pt x="52" y="174"/>
                    <a:pt x="52" y="174"/>
                    <a:pt x="52" y="174"/>
                  </a:cubicBezTo>
                  <a:cubicBezTo>
                    <a:pt x="52" y="174"/>
                    <a:pt x="52" y="174"/>
                    <a:pt x="52" y="174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52" y="175"/>
                    <a:pt x="52" y="175"/>
                    <a:pt x="52" y="175"/>
                  </a:cubicBezTo>
                  <a:cubicBezTo>
                    <a:pt x="51" y="175"/>
                    <a:pt x="51" y="176"/>
                    <a:pt x="50" y="176"/>
                  </a:cubicBezTo>
                  <a:cubicBezTo>
                    <a:pt x="50" y="178"/>
                    <a:pt x="50" y="178"/>
                    <a:pt x="50" y="178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9" y="176"/>
                    <a:pt x="49" y="177"/>
                    <a:pt x="49" y="177"/>
                  </a:cubicBezTo>
                  <a:cubicBezTo>
                    <a:pt x="49" y="178"/>
                    <a:pt x="49" y="178"/>
                    <a:pt x="49" y="178"/>
                  </a:cubicBezTo>
                  <a:cubicBezTo>
                    <a:pt x="49" y="177"/>
                    <a:pt x="49" y="177"/>
                    <a:pt x="49" y="177"/>
                  </a:cubicBezTo>
                  <a:cubicBezTo>
                    <a:pt x="48" y="178"/>
                    <a:pt x="48" y="178"/>
                    <a:pt x="48" y="179"/>
                  </a:cubicBezTo>
                  <a:cubicBezTo>
                    <a:pt x="47" y="179"/>
                    <a:pt x="47" y="180"/>
                    <a:pt x="47" y="180"/>
                  </a:cubicBezTo>
                  <a:cubicBezTo>
                    <a:pt x="47" y="180"/>
                    <a:pt x="47" y="181"/>
                    <a:pt x="48" y="181"/>
                  </a:cubicBezTo>
                  <a:cubicBezTo>
                    <a:pt x="48" y="182"/>
                    <a:pt x="48" y="182"/>
                    <a:pt x="48" y="182"/>
                  </a:cubicBezTo>
                  <a:cubicBezTo>
                    <a:pt x="49" y="178"/>
                    <a:pt x="49" y="178"/>
                    <a:pt x="49" y="178"/>
                  </a:cubicBezTo>
                  <a:cubicBezTo>
                    <a:pt x="49" y="183"/>
                    <a:pt x="49" y="183"/>
                    <a:pt x="49" y="183"/>
                  </a:cubicBezTo>
                  <a:cubicBezTo>
                    <a:pt x="49" y="184"/>
                    <a:pt x="50" y="185"/>
                    <a:pt x="50" y="186"/>
                  </a:cubicBezTo>
                  <a:cubicBezTo>
                    <a:pt x="50" y="187"/>
                    <a:pt x="51" y="187"/>
                    <a:pt x="51" y="189"/>
                  </a:cubicBezTo>
                  <a:cubicBezTo>
                    <a:pt x="51" y="190"/>
                    <a:pt x="50" y="191"/>
                    <a:pt x="50" y="191"/>
                  </a:cubicBezTo>
                  <a:cubicBezTo>
                    <a:pt x="49" y="191"/>
                    <a:pt x="49" y="191"/>
                    <a:pt x="49" y="191"/>
                  </a:cubicBezTo>
                  <a:close/>
                  <a:moveTo>
                    <a:pt x="32" y="183"/>
                  </a:moveTo>
                  <a:cubicBezTo>
                    <a:pt x="32" y="183"/>
                    <a:pt x="33" y="183"/>
                    <a:pt x="33" y="183"/>
                  </a:cubicBezTo>
                  <a:cubicBezTo>
                    <a:pt x="35" y="183"/>
                    <a:pt x="38" y="184"/>
                    <a:pt x="39" y="185"/>
                  </a:cubicBezTo>
                  <a:cubicBezTo>
                    <a:pt x="40" y="185"/>
                    <a:pt x="41" y="185"/>
                    <a:pt x="42" y="185"/>
                  </a:cubicBezTo>
                  <a:cubicBezTo>
                    <a:pt x="42" y="185"/>
                    <a:pt x="43" y="185"/>
                    <a:pt x="44" y="186"/>
                  </a:cubicBezTo>
                  <a:cubicBezTo>
                    <a:pt x="45" y="186"/>
                    <a:pt x="45" y="187"/>
                    <a:pt x="45" y="187"/>
                  </a:cubicBezTo>
                  <a:cubicBezTo>
                    <a:pt x="45" y="187"/>
                    <a:pt x="45" y="187"/>
                    <a:pt x="45" y="188"/>
                  </a:cubicBezTo>
                  <a:cubicBezTo>
                    <a:pt x="46" y="188"/>
                    <a:pt x="47" y="188"/>
                    <a:pt x="47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9" y="190"/>
                    <a:pt x="49" y="190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50" y="190"/>
                    <a:pt x="50" y="189"/>
                    <a:pt x="50" y="189"/>
                  </a:cubicBezTo>
                  <a:cubicBezTo>
                    <a:pt x="50" y="188"/>
                    <a:pt x="49" y="187"/>
                    <a:pt x="49" y="186"/>
                  </a:cubicBezTo>
                  <a:cubicBezTo>
                    <a:pt x="49" y="186"/>
                    <a:pt x="49" y="185"/>
                    <a:pt x="48" y="185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8" y="183"/>
                    <a:pt x="47" y="183"/>
                    <a:pt x="47" y="182"/>
                  </a:cubicBezTo>
                  <a:cubicBezTo>
                    <a:pt x="46" y="181"/>
                    <a:pt x="46" y="181"/>
                    <a:pt x="46" y="180"/>
                  </a:cubicBezTo>
                  <a:cubicBezTo>
                    <a:pt x="46" y="180"/>
                    <a:pt x="46" y="179"/>
                    <a:pt x="47" y="178"/>
                  </a:cubicBezTo>
                  <a:cubicBezTo>
                    <a:pt x="47" y="178"/>
                    <a:pt x="48" y="177"/>
                    <a:pt x="48" y="176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8" y="176"/>
                    <a:pt x="48" y="176"/>
                    <a:pt x="48" y="176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7" y="174"/>
                    <a:pt x="47" y="174"/>
                    <a:pt x="47" y="174"/>
                  </a:cubicBezTo>
                  <a:cubicBezTo>
                    <a:pt x="48" y="174"/>
                    <a:pt x="48" y="174"/>
                    <a:pt x="48" y="174"/>
                  </a:cubicBezTo>
                  <a:cubicBezTo>
                    <a:pt x="49" y="174"/>
                    <a:pt x="50" y="174"/>
                    <a:pt x="50" y="175"/>
                  </a:cubicBezTo>
                  <a:cubicBezTo>
                    <a:pt x="50" y="175"/>
                    <a:pt x="50" y="174"/>
                    <a:pt x="51" y="174"/>
                  </a:cubicBezTo>
                  <a:cubicBezTo>
                    <a:pt x="50" y="174"/>
                    <a:pt x="50" y="174"/>
                    <a:pt x="50" y="173"/>
                  </a:cubicBezTo>
                  <a:cubicBezTo>
                    <a:pt x="50" y="173"/>
                    <a:pt x="50" y="173"/>
                    <a:pt x="51" y="172"/>
                  </a:cubicBezTo>
                  <a:cubicBezTo>
                    <a:pt x="50" y="170"/>
                    <a:pt x="49" y="170"/>
                    <a:pt x="49" y="170"/>
                  </a:cubicBezTo>
                  <a:cubicBezTo>
                    <a:pt x="49" y="170"/>
                    <a:pt x="49" y="170"/>
                    <a:pt x="49" y="170"/>
                  </a:cubicBezTo>
                  <a:cubicBezTo>
                    <a:pt x="48" y="171"/>
                    <a:pt x="48" y="171"/>
                    <a:pt x="48" y="171"/>
                  </a:cubicBezTo>
                  <a:cubicBezTo>
                    <a:pt x="48" y="170"/>
                    <a:pt x="48" y="170"/>
                    <a:pt x="48" y="170"/>
                  </a:cubicBezTo>
                  <a:cubicBezTo>
                    <a:pt x="48" y="170"/>
                    <a:pt x="47" y="169"/>
                    <a:pt x="47" y="169"/>
                  </a:cubicBezTo>
                  <a:cubicBezTo>
                    <a:pt x="47" y="169"/>
                    <a:pt x="47" y="168"/>
                    <a:pt x="47" y="168"/>
                  </a:cubicBezTo>
                  <a:cubicBezTo>
                    <a:pt x="46" y="168"/>
                    <a:pt x="46" y="167"/>
                    <a:pt x="46" y="167"/>
                  </a:cubicBezTo>
                  <a:cubicBezTo>
                    <a:pt x="46" y="166"/>
                    <a:pt x="46" y="165"/>
                    <a:pt x="47" y="165"/>
                  </a:cubicBezTo>
                  <a:cubicBezTo>
                    <a:pt x="47" y="165"/>
                    <a:pt x="47" y="164"/>
                    <a:pt x="47" y="164"/>
                  </a:cubicBezTo>
                  <a:cubicBezTo>
                    <a:pt x="47" y="163"/>
                    <a:pt x="47" y="163"/>
                    <a:pt x="47" y="162"/>
                  </a:cubicBezTo>
                  <a:cubicBezTo>
                    <a:pt x="47" y="162"/>
                    <a:pt x="47" y="161"/>
                    <a:pt x="47" y="161"/>
                  </a:cubicBezTo>
                  <a:cubicBezTo>
                    <a:pt x="48" y="161"/>
                    <a:pt x="48" y="160"/>
                    <a:pt x="48" y="160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50" y="161"/>
                    <a:pt x="51" y="162"/>
                    <a:pt x="51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51" y="162"/>
                    <a:pt x="51" y="160"/>
                    <a:pt x="51" y="160"/>
                  </a:cubicBezTo>
                  <a:cubicBezTo>
                    <a:pt x="51" y="160"/>
                    <a:pt x="51" y="160"/>
                    <a:pt x="51" y="160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1" y="159"/>
                    <a:pt x="51" y="159"/>
                    <a:pt x="51" y="159"/>
                  </a:cubicBezTo>
                  <a:cubicBezTo>
                    <a:pt x="51" y="159"/>
                    <a:pt x="52" y="159"/>
                    <a:pt x="52" y="158"/>
                  </a:cubicBezTo>
                  <a:cubicBezTo>
                    <a:pt x="52" y="158"/>
                    <a:pt x="52" y="157"/>
                    <a:pt x="53" y="157"/>
                  </a:cubicBezTo>
                  <a:cubicBezTo>
                    <a:pt x="53" y="157"/>
                    <a:pt x="53" y="157"/>
                    <a:pt x="54" y="157"/>
                  </a:cubicBezTo>
                  <a:cubicBezTo>
                    <a:pt x="54" y="157"/>
                    <a:pt x="54" y="157"/>
                    <a:pt x="55" y="157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6" y="155"/>
                    <a:pt x="57" y="155"/>
                    <a:pt x="58" y="155"/>
                  </a:cubicBezTo>
                  <a:cubicBezTo>
                    <a:pt x="58" y="155"/>
                    <a:pt x="59" y="155"/>
                    <a:pt x="59" y="155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1" y="155"/>
                    <a:pt x="61" y="156"/>
                    <a:pt x="61" y="156"/>
                  </a:cubicBezTo>
                  <a:cubicBezTo>
                    <a:pt x="63" y="156"/>
                    <a:pt x="64" y="157"/>
                    <a:pt x="65" y="158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66" y="158"/>
                    <a:pt x="66" y="158"/>
                    <a:pt x="66" y="158"/>
                  </a:cubicBezTo>
                  <a:cubicBezTo>
                    <a:pt x="66" y="158"/>
                    <a:pt x="66" y="158"/>
                    <a:pt x="66" y="158"/>
                  </a:cubicBezTo>
                  <a:cubicBezTo>
                    <a:pt x="67" y="158"/>
                    <a:pt x="67" y="159"/>
                    <a:pt x="67" y="159"/>
                  </a:cubicBezTo>
                  <a:cubicBezTo>
                    <a:pt x="67" y="159"/>
                    <a:pt x="68" y="159"/>
                    <a:pt x="68" y="159"/>
                  </a:cubicBezTo>
                  <a:cubicBezTo>
                    <a:pt x="68" y="158"/>
                    <a:pt x="69" y="158"/>
                    <a:pt x="70" y="158"/>
                  </a:cubicBezTo>
                  <a:cubicBezTo>
                    <a:pt x="70" y="157"/>
                    <a:pt x="71" y="157"/>
                    <a:pt x="71" y="157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2" y="158"/>
                    <a:pt x="72" y="158"/>
                    <a:pt x="72" y="158"/>
                  </a:cubicBezTo>
                  <a:cubicBezTo>
                    <a:pt x="72" y="158"/>
                    <a:pt x="72" y="158"/>
                    <a:pt x="72" y="158"/>
                  </a:cubicBezTo>
                  <a:cubicBezTo>
                    <a:pt x="72" y="158"/>
                    <a:pt x="72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4" y="157"/>
                    <a:pt x="75" y="158"/>
                    <a:pt x="75" y="158"/>
                  </a:cubicBezTo>
                  <a:cubicBezTo>
                    <a:pt x="75" y="159"/>
                    <a:pt x="75" y="159"/>
                    <a:pt x="76" y="159"/>
                  </a:cubicBezTo>
                  <a:cubicBezTo>
                    <a:pt x="77" y="159"/>
                    <a:pt x="77" y="159"/>
                    <a:pt x="77" y="159"/>
                  </a:cubicBezTo>
                  <a:cubicBezTo>
                    <a:pt x="77" y="159"/>
                    <a:pt x="77" y="159"/>
                    <a:pt x="77" y="159"/>
                  </a:cubicBezTo>
                  <a:cubicBezTo>
                    <a:pt x="77" y="159"/>
                    <a:pt x="77" y="159"/>
                    <a:pt x="77" y="159"/>
                  </a:cubicBezTo>
                  <a:cubicBezTo>
                    <a:pt x="77" y="159"/>
                    <a:pt x="77" y="158"/>
                    <a:pt x="78" y="158"/>
                  </a:cubicBezTo>
                  <a:cubicBezTo>
                    <a:pt x="78" y="158"/>
                    <a:pt x="78" y="158"/>
                    <a:pt x="78" y="158"/>
                  </a:cubicBezTo>
                  <a:cubicBezTo>
                    <a:pt x="79" y="159"/>
                    <a:pt x="79" y="159"/>
                    <a:pt x="79" y="159"/>
                  </a:cubicBezTo>
                  <a:cubicBezTo>
                    <a:pt x="80" y="159"/>
                    <a:pt x="81" y="158"/>
                    <a:pt x="81" y="157"/>
                  </a:cubicBezTo>
                  <a:cubicBezTo>
                    <a:pt x="79" y="157"/>
                    <a:pt x="78" y="156"/>
                    <a:pt x="77" y="155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78" y="154"/>
                    <a:pt x="78" y="154"/>
                    <a:pt x="78" y="153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9" y="153"/>
                    <a:pt x="79" y="153"/>
                    <a:pt x="79" y="152"/>
                  </a:cubicBezTo>
                  <a:cubicBezTo>
                    <a:pt x="79" y="152"/>
                    <a:pt x="79" y="151"/>
                    <a:pt x="79" y="151"/>
                  </a:cubicBezTo>
                  <a:cubicBezTo>
                    <a:pt x="79" y="151"/>
                    <a:pt x="80" y="150"/>
                    <a:pt x="81" y="150"/>
                  </a:cubicBezTo>
                  <a:cubicBezTo>
                    <a:pt x="80" y="150"/>
                    <a:pt x="80" y="150"/>
                    <a:pt x="80" y="149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6"/>
                    <a:pt x="81" y="146"/>
                    <a:pt x="82" y="146"/>
                  </a:cubicBezTo>
                  <a:cubicBezTo>
                    <a:pt x="82" y="146"/>
                    <a:pt x="83" y="146"/>
                    <a:pt x="83" y="146"/>
                  </a:cubicBezTo>
                  <a:cubicBezTo>
                    <a:pt x="85" y="146"/>
                    <a:pt x="86" y="146"/>
                    <a:pt x="87" y="145"/>
                  </a:cubicBezTo>
                  <a:cubicBezTo>
                    <a:pt x="87" y="145"/>
                    <a:pt x="88" y="145"/>
                    <a:pt x="89" y="145"/>
                  </a:cubicBezTo>
                  <a:cubicBezTo>
                    <a:pt x="89" y="145"/>
                    <a:pt x="89" y="145"/>
                    <a:pt x="89" y="145"/>
                  </a:cubicBezTo>
                  <a:cubicBezTo>
                    <a:pt x="90" y="144"/>
                    <a:pt x="90" y="144"/>
                    <a:pt x="91" y="144"/>
                  </a:cubicBezTo>
                  <a:cubicBezTo>
                    <a:pt x="91" y="144"/>
                    <a:pt x="92" y="143"/>
                    <a:pt x="93" y="143"/>
                  </a:cubicBezTo>
                  <a:cubicBezTo>
                    <a:pt x="94" y="143"/>
                    <a:pt x="94" y="143"/>
                    <a:pt x="95" y="14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96" y="142"/>
                    <a:pt x="96" y="142"/>
                    <a:pt x="96" y="141"/>
                  </a:cubicBezTo>
                  <a:cubicBezTo>
                    <a:pt x="97" y="141"/>
                    <a:pt x="98" y="141"/>
                    <a:pt x="99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100" y="141"/>
                    <a:pt x="103" y="141"/>
                    <a:pt x="103" y="142"/>
                  </a:cubicBezTo>
                  <a:cubicBezTo>
                    <a:pt x="104" y="142"/>
                    <a:pt x="104" y="143"/>
                    <a:pt x="104" y="144"/>
                  </a:cubicBezTo>
                  <a:cubicBezTo>
                    <a:pt x="104" y="144"/>
                    <a:pt x="104" y="145"/>
                    <a:pt x="104" y="146"/>
                  </a:cubicBezTo>
                  <a:cubicBezTo>
                    <a:pt x="104" y="146"/>
                    <a:pt x="104" y="146"/>
                    <a:pt x="104" y="146"/>
                  </a:cubicBezTo>
                  <a:cubicBezTo>
                    <a:pt x="104" y="146"/>
                    <a:pt x="105" y="146"/>
                    <a:pt x="105" y="145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6" y="145"/>
                    <a:pt x="107" y="146"/>
                    <a:pt x="107" y="146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8" y="146"/>
                    <a:pt x="108" y="146"/>
                    <a:pt x="109" y="146"/>
                  </a:cubicBezTo>
                  <a:cubicBezTo>
                    <a:pt x="110" y="145"/>
                    <a:pt x="110" y="145"/>
                    <a:pt x="110" y="145"/>
                  </a:cubicBezTo>
                  <a:cubicBezTo>
                    <a:pt x="110" y="147"/>
                    <a:pt x="110" y="147"/>
                    <a:pt x="110" y="147"/>
                  </a:cubicBezTo>
                  <a:cubicBezTo>
                    <a:pt x="110" y="147"/>
                    <a:pt x="110" y="147"/>
                    <a:pt x="109" y="148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110" y="148"/>
                    <a:pt x="110" y="148"/>
                    <a:pt x="111" y="148"/>
                  </a:cubicBezTo>
                  <a:cubicBezTo>
                    <a:pt x="111" y="147"/>
                    <a:pt x="113" y="146"/>
                    <a:pt x="115" y="145"/>
                  </a:cubicBezTo>
                  <a:cubicBezTo>
                    <a:pt x="115" y="145"/>
                    <a:pt x="116" y="145"/>
                    <a:pt x="116" y="145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6" y="146"/>
                    <a:pt x="116" y="147"/>
                    <a:pt x="117" y="147"/>
                  </a:cubicBezTo>
                  <a:cubicBezTo>
                    <a:pt x="117" y="147"/>
                    <a:pt x="117" y="147"/>
                    <a:pt x="118" y="148"/>
                  </a:cubicBezTo>
                  <a:cubicBezTo>
                    <a:pt x="118" y="148"/>
                    <a:pt x="119" y="149"/>
                    <a:pt x="120" y="150"/>
                  </a:cubicBezTo>
                  <a:cubicBezTo>
                    <a:pt x="121" y="152"/>
                    <a:pt x="123" y="155"/>
                    <a:pt x="124" y="158"/>
                  </a:cubicBezTo>
                  <a:cubicBezTo>
                    <a:pt x="125" y="157"/>
                    <a:pt x="125" y="157"/>
                    <a:pt x="126" y="157"/>
                  </a:cubicBezTo>
                  <a:cubicBezTo>
                    <a:pt x="126" y="157"/>
                    <a:pt x="126" y="157"/>
                    <a:pt x="126" y="157"/>
                  </a:cubicBezTo>
                  <a:cubicBezTo>
                    <a:pt x="127" y="157"/>
                    <a:pt x="127" y="158"/>
                    <a:pt x="127" y="158"/>
                  </a:cubicBezTo>
                  <a:cubicBezTo>
                    <a:pt x="127" y="158"/>
                    <a:pt x="127" y="159"/>
                    <a:pt x="127" y="159"/>
                  </a:cubicBezTo>
                  <a:cubicBezTo>
                    <a:pt x="128" y="159"/>
                    <a:pt x="129" y="159"/>
                    <a:pt x="130" y="158"/>
                  </a:cubicBezTo>
                  <a:cubicBezTo>
                    <a:pt x="131" y="158"/>
                    <a:pt x="132" y="157"/>
                    <a:pt x="133" y="158"/>
                  </a:cubicBezTo>
                  <a:cubicBezTo>
                    <a:pt x="134" y="159"/>
                    <a:pt x="134" y="160"/>
                    <a:pt x="135" y="160"/>
                  </a:cubicBezTo>
                  <a:cubicBezTo>
                    <a:pt x="135" y="161"/>
                    <a:pt x="136" y="162"/>
                    <a:pt x="136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38" y="163"/>
                    <a:pt x="139" y="162"/>
                    <a:pt x="139" y="162"/>
                  </a:cubicBezTo>
                  <a:cubicBezTo>
                    <a:pt x="139" y="162"/>
                    <a:pt x="140" y="163"/>
                    <a:pt x="141" y="164"/>
                  </a:cubicBezTo>
                  <a:cubicBezTo>
                    <a:pt x="141" y="164"/>
                    <a:pt x="141" y="165"/>
                    <a:pt x="141" y="165"/>
                  </a:cubicBezTo>
                  <a:cubicBezTo>
                    <a:pt x="141" y="165"/>
                    <a:pt x="142" y="165"/>
                    <a:pt x="142" y="164"/>
                  </a:cubicBezTo>
                  <a:cubicBezTo>
                    <a:pt x="142" y="164"/>
                    <a:pt x="143" y="163"/>
                    <a:pt x="143" y="163"/>
                  </a:cubicBezTo>
                  <a:cubicBezTo>
                    <a:pt x="145" y="162"/>
                    <a:pt x="145" y="162"/>
                    <a:pt x="145" y="162"/>
                  </a:cubicBezTo>
                  <a:cubicBezTo>
                    <a:pt x="146" y="161"/>
                    <a:pt x="148" y="160"/>
                    <a:pt x="150" y="160"/>
                  </a:cubicBezTo>
                  <a:cubicBezTo>
                    <a:pt x="151" y="159"/>
                    <a:pt x="153" y="159"/>
                    <a:pt x="155" y="160"/>
                  </a:cubicBezTo>
                  <a:cubicBezTo>
                    <a:pt x="155" y="160"/>
                    <a:pt x="156" y="160"/>
                    <a:pt x="157" y="160"/>
                  </a:cubicBezTo>
                  <a:cubicBezTo>
                    <a:pt x="157" y="160"/>
                    <a:pt x="158" y="160"/>
                    <a:pt x="158" y="161"/>
                  </a:cubicBezTo>
                  <a:cubicBezTo>
                    <a:pt x="158" y="161"/>
                    <a:pt x="158" y="161"/>
                    <a:pt x="158" y="161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2" y="161"/>
                    <a:pt x="163" y="161"/>
                    <a:pt x="163" y="161"/>
                  </a:cubicBezTo>
                  <a:cubicBezTo>
                    <a:pt x="163" y="161"/>
                    <a:pt x="164" y="161"/>
                    <a:pt x="164" y="161"/>
                  </a:cubicBezTo>
                  <a:cubicBezTo>
                    <a:pt x="164" y="161"/>
                    <a:pt x="165" y="161"/>
                    <a:pt x="165" y="161"/>
                  </a:cubicBezTo>
                  <a:cubicBezTo>
                    <a:pt x="165" y="161"/>
                    <a:pt x="165" y="161"/>
                    <a:pt x="165" y="161"/>
                  </a:cubicBezTo>
                  <a:cubicBezTo>
                    <a:pt x="165" y="161"/>
                    <a:pt x="164" y="160"/>
                    <a:pt x="165" y="160"/>
                  </a:cubicBezTo>
                  <a:cubicBezTo>
                    <a:pt x="165" y="159"/>
                    <a:pt x="165" y="159"/>
                    <a:pt x="165" y="158"/>
                  </a:cubicBezTo>
                  <a:cubicBezTo>
                    <a:pt x="164" y="158"/>
                    <a:pt x="164" y="157"/>
                    <a:pt x="164" y="156"/>
                  </a:cubicBezTo>
                  <a:cubicBezTo>
                    <a:pt x="165" y="156"/>
                    <a:pt x="166" y="155"/>
                    <a:pt x="167" y="154"/>
                  </a:cubicBezTo>
                  <a:cubicBezTo>
                    <a:pt x="167" y="154"/>
                    <a:pt x="167" y="154"/>
                    <a:pt x="168" y="154"/>
                  </a:cubicBezTo>
                  <a:cubicBezTo>
                    <a:pt x="168" y="154"/>
                    <a:pt x="168" y="153"/>
                    <a:pt x="168" y="153"/>
                  </a:cubicBezTo>
                  <a:cubicBezTo>
                    <a:pt x="169" y="153"/>
                    <a:pt x="171" y="154"/>
                    <a:pt x="173" y="155"/>
                  </a:cubicBezTo>
                  <a:cubicBezTo>
                    <a:pt x="174" y="156"/>
                    <a:pt x="174" y="156"/>
                    <a:pt x="174" y="156"/>
                  </a:cubicBezTo>
                  <a:cubicBezTo>
                    <a:pt x="175" y="156"/>
                    <a:pt x="175" y="157"/>
                    <a:pt x="175" y="158"/>
                  </a:cubicBezTo>
                  <a:cubicBezTo>
                    <a:pt x="175" y="158"/>
                    <a:pt x="175" y="159"/>
                    <a:pt x="175" y="159"/>
                  </a:cubicBezTo>
                  <a:cubicBezTo>
                    <a:pt x="176" y="159"/>
                    <a:pt x="177" y="160"/>
                    <a:pt x="178" y="160"/>
                  </a:cubicBezTo>
                  <a:cubicBezTo>
                    <a:pt x="179" y="161"/>
                    <a:pt x="179" y="160"/>
                    <a:pt x="180" y="160"/>
                  </a:cubicBezTo>
                  <a:cubicBezTo>
                    <a:pt x="180" y="159"/>
                    <a:pt x="181" y="159"/>
                    <a:pt x="182" y="159"/>
                  </a:cubicBezTo>
                  <a:cubicBezTo>
                    <a:pt x="182" y="159"/>
                    <a:pt x="183" y="159"/>
                    <a:pt x="183" y="159"/>
                  </a:cubicBezTo>
                  <a:cubicBezTo>
                    <a:pt x="185" y="160"/>
                    <a:pt x="185" y="160"/>
                    <a:pt x="185" y="160"/>
                  </a:cubicBezTo>
                  <a:cubicBezTo>
                    <a:pt x="187" y="161"/>
                    <a:pt x="188" y="162"/>
                    <a:pt x="190" y="163"/>
                  </a:cubicBezTo>
                  <a:cubicBezTo>
                    <a:pt x="191" y="164"/>
                    <a:pt x="192" y="164"/>
                    <a:pt x="194" y="164"/>
                  </a:cubicBezTo>
                  <a:cubicBezTo>
                    <a:pt x="196" y="164"/>
                    <a:pt x="199" y="163"/>
                    <a:pt x="201" y="162"/>
                  </a:cubicBezTo>
                  <a:cubicBezTo>
                    <a:pt x="201" y="162"/>
                    <a:pt x="201" y="162"/>
                    <a:pt x="201" y="162"/>
                  </a:cubicBezTo>
                  <a:cubicBezTo>
                    <a:pt x="202" y="161"/>
                    <a:pt x="203" y="161"/>
                    <a:pt x="204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4" y="161"/>
                    <a:pt x="205" y="161"/>
                    <a:pt x="205" y="161"/>
                  </a:cubicBezTo>
                  <a:cubicBezTo>
                    <a:pt x="206" y="161"/>
                    <a:pt x="206" y="162"/>
                    <a:pt x="206" y="162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08" y="162"/>
                    <a:pt x="209" y="162"/>
                    <a:pt x="210" y="162"/>
                  </a:cubicBezTo>
                  <a:cubicBezTo>
                    <a:pt x="211" y="163"/>
                    <a:pt x="211" y="163"/>
                    <a:pt x="211" y="163"/>
                  </a:cubicBezTo>
                  <a:cubicBezTo>
                    <a:pt x="211" y="163"/>
                    <a:pt x="212" y="163"/>
                    <a:pt x="213" y="162"/>
                  </a:cubicBezTo>
                  <a:cubicBezTo>
                    <a:pt x="213" y="162"/>
                    <a:pt x="213" y="162"/>
                    <a:pt x="213" y="162"/>
                  </a:cubicBezTo>
                  <a:cubicBezTo>
                    <a:pt x="214" y="161"/>
                    <a:pt x="215" y="159"/>
                    <a:pt x="215" y="158"/>
                  </a:cubicBezTo>
                  <a:cubicBezTo>
                    <a:pt x="215" y="157"/>
                    <a:pt x="215" y="157"/>
                    <a:pt x="215" y="156"/>
                  </a:cubicBezTo>
                  <a:cubicBezTo>
                    <a:pt x="215" y="156"/>
                    <a:pt x="216" y="156"/>
                    <a:pt x="216" y="155"/>
                  </a:cubicBezTo>
                  <a:cubicBezTo>
                    <a:pt x="216" y="155"/>
                    <a:pt x="217" y="154"/>
                    <a:pt x="217" y="153"/>
                  </a:cubicBezTo>
                  <a:cubicBezTo>
                    <a:pt x="217" y="153"/>
                    <a:pt x="217" y="153"/>
                    <a:pt x="216" y="153"/>
                  </a:cubicBezTo>
                  <a:cubicBezTo>
                    <a:pt x="215" y="154"/>
                    <a:pt x="215" y="154"/>
                    <a:pt x="215" y="154"/>
                  </a:cubicBezTo>
                  <a:cubicBezTo>
                    <a:pt x="216" y="153"/>
                    <a:pt x="216" y="153"/>
                    <a:pt x="216" y="153"/>
                  </a:cubicBezTo>
                  <a:cubicBezTo>
                    <a:pt x="216" y="150"/>
                    <a:pt x="218" y="149"/>
                    <a:pt x="220" y="149"/>
                  </a:cubicBezTo>
                  <a:cubicBezTo>
                    <a:pt x="224" y="149"/>
                    <a:pt x="224" y="149"/>
                    <a:pt x="224" y="149"/>
                  </a:cubicBezTo>
                  <a:cubicBezTo>
                    <a:pt x="225" y="149"/>
                    <a:pt x="225" y="149"/>
                    <a:pt x="226" y="149"/>
                  </a:cubicBezTo>
                  <a:cubicBezTo>
                    <a:pt x="226" y="150"/>
                    <a:pt x="226" y="150"/>
                    <a:pt x="227" y="150"/>
                  </a:cubicBezTo>
                  <a:cubicBezTo>
                    <a:pt x="227" y="150"/>
                    <a:pt x="228" y="150"/>
                    <a:pt x="228" y="150"/>
                  </a:cubicBezTo>
                  <a:cubicBezTo>
                    <a:pt x="230" y="151"/>
                    <a:pt x="231" y="151"/>
                    <a:pt x="232" y="154"/>
                  </a:cubicBezTo>
                  <a:cubicBezTo>
                    <a:pt x="232" y="155"/>
                    <a:pt x="232" y="156"/>
                    <a:pt x="233" y="157"/>
                  </a:cubicBezTo>
                  <a:cubicBezTo>
                    <a:pt x="233" y="157"/>
                    <a:pt x="233" y="158"/>
                    <a:pt x="234" y="159"/>
                  </a:cubicBezTo>
                  <a:cubicBezTo>
                    <a:pt x="234" y="160"/>
                    <a:pt x="234" y="160"/>
                    <a:pt x="234" y="160"/>
                  </a:cubicBezTo>
                  <a:cubicBezTo>
                    <a:pt x="234" y="163"/>
                    <a:pt x="234" y="163"/>
                    <a:pt x="237" y="163"/>
                  </a:cubicBezTo>
                  <a:cubicBezTo>
                    <a:pt x="239" y="164"/>
                    <a:pt x="241" y="165"/>
                    <a:pt x="242" y="167"/>
                  </a:cubicBezTo>
                  <a:cubicBezTo>
                    <a:pt x="242" y="168"/>
                    <a:pt x="242" y="168"/>
                    <a:pt x="242" y="168"/>
                  </a:cubicBezTo>
                  <a:cubicBezTo>
                    <a:pt x="242" y="169"/>
                    <a:pt x="243" y="170"/>
                    <a:pt x="243" y="170"/>
                  </a:cubicBezTo>
                  <a:cubicBezTo>
                    <a:pt x="243" y="170"/>
                    <a:pt x="244" y="170"/>
                    <a:pt x="244" y="169"/>
                  </a:cubicBezTo>
                  <a:cubicBezTo>
                    <a:pt x="245" y="169"/>
                    <a:pt x="245" y="169"/>
                    <a:pt x="245" y="169"/>
                  </a:cubicBezTo>
                  <a:cubicBezTo>
                    <a:pt x="247" y="168"/>
                    <a:pt x="249" y="168"/>
                    <a:pt x="250" y="167"/>
                  </a:cubicBezTo>
                  <a:cubicBezTo>
                    <a:pt x="252" y="166"/>
                    <a:pt x="252" y="166"/>
                    <a:pt x="252" y="166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1" y="168"/>
                    <a:pt x="251" y="168"/>
                    <a:pt x="251" y="169"/>
                  </a:cubicBezTo>
                  <a:cubicBezTo>
                    <a:pt x="251" y="169"/>
                    <a:pt x="251" y="170"/>
                    <a:pt x="251" y="171"/>
                  </a:cubicBezTo>
                  <a:cubicBezTo>
                    <a:pt x="251" y="171"/>
                    <a:pt x="251" y="171"/>
                    <a:pt x="250" y="172"/>
                  </a:cubicBezTo>
                  <a:cubicBezTo>
                    <a:pt x="250" y="172"/>
                    <a:pt x="250" y="173"/>
                    <a:pt x="249" y="173"/>
                  </a:cubicBezTo>
                  <a:cubicBezTo>
                    <a:pt x="249" y="174"/>
                    <a:pt x="249" y="174"/>
                    <a:pt x="249" y="174"/>
                  </a:cubicBezTo>
                  <a:cubicBezTo>
                    <a:pt x="248" y="177"/>
                    <a:pt x="247" y="180"/>
                    <a:pt x="246" y="180"/>
                  </a:cubicBezTo>
                  <a:cubicBezTo>
                    <a:pt x="246" y="180"/>
                    <a:pt x="246" y="180"/>
                    <a:pt x="246" y="180"/>
                  </a:cubicBezTo>
                  <a:cubicBezTo>
                    <a:pt x="245" y="179"/>
                    <a:pt x="245" y="179"/>
                    <a:pt x="245" y="179"/>
                  </a:cubicBezTo>
                  <a:cubicBezTo>
                    <a:pt x="245" y="179"/>
                    <a:pt x="244" y="179"/>
                    <a:pt x="244" y="179"/>
                  </a:cubicBezTo>
                  <a:cubicBezTo>
                    <a:pt x="244" y="179"/>
                    <a:pt x="244" y="179"/>
                    <a:pt x="243" y="179"/>
                  </a:cubicBezTo>
                  <a:cubicBezTo>
                    <a:pt x="243" y="180"/>
                    <a:pt x="243" y="180"/>
                    <a:pt x="243" y="180"/>
                  </a:cubicBezTo>
                  <a:cubicBezTo>
                    <a:pt x="243" y="180"/>
                    <a:pt x="243" y="180"/>
                    <a:pt x="243" y="180"/>
                  </a:cubicBezTo>
                  <a:cubicBezTo>
                    <a:pt x="243" y="180"/>
                    <a:pt x="243" y="180"/>
                    <a:pt x="243" y="180"/>
                  </a:cubicBezTo>
                  <a:cubicBezTo>
                    <a:pt x="243" y="181"/>
                    <a:pt x="243" y="181"/>
                    <a:pt x="243" y="182"/>
                  </a:cubicBezTo>
                  <a:cubicBezTo>
                    <a:pt x="243" y="182"/>
                    <a:pt x="243" y="182"/>
                    <a:pt x="243" y="182"/>
                  </a:cubicBezTo>
                  <a:cubicBezTo>
                    <a:pt x="243" y="183"/>
                    <a:pt x="243" y="184"/>
                    <a:pt x="243" y="185"/>
                  </a:cubicBezTo>
                  <a:cubicBezTo>
                    <a:pt x="242" y="185"/>
                    <a:pt x="242" y="185"/>
                    <a:pt x="242" y="185"/>
                  </a:cubicBezTo>
                  <a:cubicBezTo>
                    <a:pt x="242" y="186"/>
                    <a:pt x="242" y="186"/>
                    <a:pt x="242" y="186"/>
                  </a:cubicBezTo>
                  <a:cubicBezTo>
                    <a:pt x="242" y="186"/>
                    <a:pt x="242" y="186"/>
                    <a:pt x="243" y="185"/>
                  </a:cubicBezTo>
                  <a:cubicBezTo>
                    <a:pt x="243" y="184"/>
                    <a:pt x="243" y="184"/>
                    <a:pt x="243" y="184"/>
                  </a:cubicBezTo>
                  <a:cubicBezTo>
                    <a:pt x="244" y="183"/>
                    <a:pt x="244" y="183"/>
                    <a:pt x="244" y="183"/>
                  </a:cubicBezTo>
                  <a:cubicBezTo>
                    <a:pt x="244" y="184"/>
                    <a:pt x="244" y="184"/>
                    <a:pt x="244" y="184"/>
                  </a:cubicBezTo>
                  <a:cubicBezTo>
                    <a:pt x="244" y="184"/>
                    <a:pt x="244" y="184"/>
                    <a:pt x="244" y="184"/>
                  </a:cubicBezTo>
                  <a:cubicBezTo>
                    <a:pt x="246" y="183"/>
                    <a:pt x="246" y="183"/>
                    <a:pt x="246" y="183"/>
                  </a:cubicBezTo>
                  <a:cubicBezTo>
                    <a:pt x="245" y="185"/>
                    <a:pt x="245" y="185"/>
                    <a:pt x="245" y="185"/>
                  </a:cubicBezTo>
                  <a:cubicBezTo>
                    <a:pt x="245" y="185"/>
                    <a:pt x="245" y="185"/>
                    <a:pt x="245" y="186"/>
                  </a:cubicBezTo>
                  <a:cubicBezTo>
                    <a:pt x="246" y="186"/>
                    <a:pt x="246" y="186"/>
                    <a:pt x="246" y="186"/>
                  </a:cubicBezTo>
                  <a:cubicBezTo>
                    <a:pt x="247" y="186"/>
                    <a:pt x="249" y="185"/>
                    <a:pt x="249" y="185"/>
                  </a:cubicBezTo>
                  <a:cubicBezTo>
                    <a:pt x="251" y="184"/>
                    <a:pt x="252" y="182"/>
                    <a:pt x="254" y="180"/>
                  </a:cubicBezTo>
                  <a:cubicBezTo>
                    <a:pt x="254" y="180"/>
                    <a:pt x="254" y="179"/>
                    <a:pt x="254" y="179"/>
                  </a:cubicBezTo>
                  <a:cubicBezTo>
                    <a:pt x="256" y="177"/>
                    <a:pt x="257" y="176"/>
                    <a:pt x="258" y="174"/>
                  </a:cubicBezTo>
                  <a:cubicBezTo>
                    <a:pt x="259" y="172"/>
                    <a:pt x="261" y="169"/>
                    <a:pt x="263" y="167"/>
                  </a:cubicBezTo>
                  <a:cubicBezTo>
                    <a:pt x="263" y="166"/>
                    <a:pt x="264" y="163"/>
                    <a:pt x="264" y="162"/>
                  </a:cubicBezTo>
                  <a:cubicBezTo>
                    <a:pt x="263" y="159"/>
                    <a:pt x="264" y="157"/>
                    <a:pt x="265" y="154"/>
                  </a:cubicBezTo>
                  <a:cubicBezTo>
                    <a:pt x="265" y="154"/>
                    <a:pt x="265" y="150"/>
                    <a:pt x="265" y="150"/>
                  </a:cubicBezTo>
                  <a:cubicBezTo>
                    <a:pt x="264" y="149"/>
                    <a:pt x="263" y="148"/>
                    <a:pt x="263" y="148"/>
                  </a:cubicBezTo>
                  <a:cubicBezTo>
                    <a:pt x="262" y="147"/>
                    <a:pt x="262" y="147"/>
                    <a:pt x="260" y="146"/>
                  </a:cubicBezTo>
                  <a:cubicBezTo>
                    <a:pt x="260" y="148"/>
                    <a:pt x="260" y="149"/>
                    <a:pt x="259" y="149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49"/>
                    <a:pt x="258" y="149"/>
                    <a:pt x="258" y="149"/>
                  </a:cubicBezTo>
                  <a:cubicBezTo>
                    <a:pt x="258" y="149"/>
                    <a:pt x="257" y="149"/>
                    <a:pt x="256" y="149"/>
                  </a:cubicBezTo>
                  <a:cubicBezTo>
                    <a:pt x="254" y="149"/>
                    <a:pt x="254" y="149"/>
                    <a:pt x="254" y="149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48"/>
                    <a:pt x="256" y="148"/>
                    <a:pt x="255" y="149"/>
                  </a:cubicBezTo>
                  <a:cubicBezTo>
                    <a:pt x="255" y="149"/>
                    <a:pt x="255" y="149"/>
                    <a:pt x="255" y="149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3" y="145"/>
                    <a:pt x="252" y="145"/>
                    <a:pt x="252" y="144"/>
                  </a:cubicBezTo>
                  <a:cubicBezTo>
                    <a:pt x="251" y="143"/>
                    <a:pt x="252" y="142"/>
                    <a:pt x="254" y="140"/>
                  </a:cubicBezTo>
                  <a:cubicBezTo>
                    <a:pt x="255" y="139"/>
                    <a:pt x="256" y="138"/>
                    <a:pt x="257" y="137"/>
                  </a:cubicBezTo>
                  <a:cubicBezTo>
                    <a:pt x="258" y="135"/>
                    <a:pt x="259" y="134"/>
                    <a:pt x="261" y="133"/>
                  </a:cubicBezTo>
                  <a:cubicBezTo>
                    <a:pt x="262" y="132"/>
                    <a:pt x="263" y="130"/>
                    <a:pt x="265" y="128"/>
                  </a:cubicBezTo>
                  <a:cubicBezTo>
                    <a:pt x="265" y="127"/>
                    <a:pt x="266" y="126"/>
                    <a:pt x="267" y="125"/>
                  </a:cubicBezTo>
                  <a:cubicBezTo>
                    <a:pt x="268" y="124"/>
                    <a:pt x="271" y="123"/>
                    <a:pt x="273" y="123"/>
                  </a:cubicBezTo>
                  <a:cubicBezTo>
                    <a:pt x="275" y="123"/>
                    <a:pt x="276" y="124"/>
                    <a:pt x="276" y="124"/>
                  </a:cubicBezTo>
                  <a:cubicBezTo>
                    <a:pt x="277" y="124"/>
                    <a:pt x="277" y="124"/>
                    <a:pt x="278" y="124"/>
                  </a:cubicBezTo>
                  <a:cubicBezTo>
                    <a:pt x="278" y="124"/>
                    <a:pt x="279" y="124"/>
                    <a:pt x="279" y="124"/>
                  </a:cubicBezTo>
                  <a:cubicBezTo>
                    <a:pt x="279" y="124"/>
                    <a:pt x="280" y="124"/>
                    <a:pt x="280" y="124"/>
                  </a:cubicBezTo>
                  <a:cubicBezTo>
                    <a:pt x="281" y="124"/>
                    <a:pt x="281" y="124"/>
                    <a:pt x="281" y="124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4" y="123"/>
                    <a:pt x="284" y="122"/>
                    <a:pt x="284" y="122"/>
                  </a:cubicBezTo>
                  <a:cubicBezTo>
                    <a:pt x="285" y="122"/>
                    <a:pt x="285" y="123"/>
                    <a:pt x="286" y="123"/>
                  </a:cubicBezTo>
                  <a:cubicBezTo>
                    <a:pt x="287" y="123"/>
                    <a:pt x="287" y="123"/>
                    <a:pt x="288" y="123"/>
                  </a:cubicBezTo>
                  <a:cubicBezTo>
                    <a:pt x="289" y="123"/>
                    <a:pt x="289" y="123"/>
                    <a:pt x="289" y="123"/>
                  </a:cubicBezTo>
                  <a:cubicBezTo>
                    <a:pt x="289" y="123"/>
                    <a:pt x="290" y="123"/>
                    <a:pt x="291" y="124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90" y="126"/>
                    <a:pt x="290" y="126"/>
                    <a:pt x="289" y="126"/>
                  </a:cubicBezTo>
                  <a:cubicBezTo>
                    <a:pt x="290" y="126"/>
                    <a:pt x="291" y="126"/>
                    <a:pt x="292" y="125"/>
                  </a:cubicBezTo>
                  <a:cubicBezTo>
                    <a:pt x="293" y="125"/>
                    <a:pt x="294" y="125"/>
                    <a:pt x="294" y="125"/>
                  </a:cubicBezTo>
                  <a:cubicBezTo>
                    <a:pt x="295" y="124"/>
                    <a:pt x="295" y="125"/>
                    <a:pt x="296" y="125"/>
                  </a:cubicBezTo>
                  <a:cubicBezTo>
                    <a:pt x="296" y="125"/>
                    <a:pt x="296" y="125"/>
                    <a:pt x="297" y="125"/>
                  </a:cubicBezTo>
                  <a:cubicBezTo>
                    <a:pt x="296" y="125"/>
                    <a:pt x="296" y="125"/>
                    <a:pt x="295" y="125"/>
                  </a:cubicBezTo>
                  <a:cubicBezTo>
                    <a:pt x="295" y="124"/>
                    <a:pt x="295" y="124"/>
                    <a:pt x="295" y="124"/>
                  </a:cubicBezTo>
                  <a:cubicBezTo>
                    <a:pt x="295" y="124"/>
                    <a:pt x="295" y="124"/>
                    <a:pt x="295" y="124"/>
                  </a:cubicBezTo>
                  <a:cubicBezTo>
                    <a:pt x="295" y="124"/>
                    <a:pt x="295" y="123"/>
                    <a:pt x="295" y="123"/>
                  </a:cubicBezTo>
                  <a:cubicBezTo>
                    <a:pt x="295" y="123"/>
                    <a:pt x="295" y="122"/>
                    <a:pt x="295" y="122"/>
                  </a:cubicBezTo>
                  <a:cubicBezTo>
                    <a:pt x="295" y="122"/>
                    <a:pt x="295" y="122"/>
                    <a:pt x="295" y="122"/>
                  </a:cubicBezTo>
                  <a:cubicBezTo>
                    <a:pt x="295" y="122"/>
                    <a:pt x="295" y="122"/>
                    <a:pt x="295" y="122"/>
                  </a:cubicBezTo>
                  <a:cubicBezTo>
                    <a:pt x="296" y="122"/>
                    <a:pt x="296" y="121"/>
                    <a:pt x="296" y="121"/>
                  </a:cubicBezTo>
                  <a:cubicBezTo>
                    <a:pt x="296" y="120"/>
                    <a:pt x="297" y="119"/>
                    <a:pt x="297" y="119"/>
                  </a:cubicBezTo>
                  <a:cubicBezTo>
                    <a:pt x="299" y="118"/>
                    <a:pt x="300" y="117"/>
                    <a:pt x="301" y="115"/>
                  </a:cubicBezTo>
                  <a:cubicBezTo>
                    <a:pt x="302" y="113"/>
                    <a:pt x="303" y="113"/>
                    <a:pt x="305" y="112"/>
                  </a:cubicBezTo>
                  <a:cubicBezTo>
                    <a:pt x="306" y="112"/>
                    <a:pt x="306" y="112"/>
                    <a:pt x="306" y="112"/>
                  </a:cubicBezTo>
                  <a:cubicBezTo>
                    <a:pt x="306" y="112"/>
                    <a:pt x="307" y="112"/>
                    <a:pt x="308" y="112"/>
                  </a:cubicBezTo>
                  <a:cubicBezTo>
                    <a:pt x="308" y="113"/>
                    <a:pt x="309" y="113"/>
                    <a:pt x="309" y="112"/>
                  </a:cubicBezTo>
                  <a:cubicBezTo>
                    <a:pt x="311" y="109"/>
                    <a:pt x="311" y="109"/>
                    <a:pt x="311" y="109"/>
                  </a:cubicBezTo>
                  <a:cubicBezTo>
                    <a:pt x="310" y="112"/>
                    <a:pt x="310" y="112"/>
                    <a:pt x="310" y="112"/>
                  </a:cubicBezTo>
                  <a:cubicBezTo>
                    <a:pt x="310" y="113"/>
                    <a:pt x="310" y="114"/>
                    <a:pt x="310" y="115"/>
                  </a:cubicBezTo>
                  <a:cubicBezTo>
                    <a:pt x="310" y="115"/>
                    <a:pt x="309" y="116"/>
                    <a:pt x="309" y="116"/>
                  </a:cubicBezTo>
                  <a:cubicBezTo>
                    <a:pt x="309" y="116"/>
                    <a:pt x="310" y="116"/>
                    <a:pt x="310" y="116"/>
                  </a:cubicBezTo>
                  <a:cubicBezTo>
                    <a:pt x="311" y="116"/>
                    <a:pt x="311" y="116"/>
                    <a:pt x="311" y="116"/>
                  </a:cubicBezTo>
                  <a:cubicBezTo>
                    <a:pt x="311" y="116"/>
                    <a:pt x="311" y="116"/>
                    <a:pt x="311" y="116"/>
                  </a:cubicBezTo>
                  <a:cubicBezTo>
                    <a:pt x="312" y="114"/>
                    <a:pt x="314" y="113"/>
                    <a:pt x="315" y="113"/>
                  </a:cubicBezTo>
                  <a:cubicBezTo>
                    <a:pt x="315" y="113"/>
                    <a:pt x="315" y="113"/>
                    <a:pt x="315" y="113"/>
                  </a:cubicBezTo>
                  <a:cubicBezTo>
                    <a:pt x="315" y="112"/>
                    <a:pt x="315" y="111"/>
                    <a:pt x="316" y="110"/>
                  </a:cubicBezTo>
                  <a:cubicBezTo>
                    <a:pt x="317" y="109"/>
                    <a:pt x="318" y="108"/>
                    <a:pt x="320" y="108"/>
                  </a:cubicBezTo>
                  <a:cubicBezTo>
                    <a:pt x="320" y="108"/>
                    <a:pt x="321" y="108"/>
                    <a:pt x="321" y="109"/>
                  </a:cubicBezTo>
                  <a:cubicBezTo>
                    <a:pt x="321" y="109"/>
                    <a:pt x="321" y="109"/>
                    <a:pt x="321" y="110"/>
                  </a:cubicBezTo>
                  <a:cubicBezTo>
                    <a:pt x="321" y="110"/>
                    <a:pt x="320" y="111"/>
                    <a:pt x="320" y="111"/>
                  </a:cubicBezTo>
                  <a:cubicBezTo>
                    <a:pt x="319" y="111"/>
                    <a:pt x="319" y="111"/>
                    <a:pt x="319" y="111"/>
                  </a:cubicBezTo>
                  <a:cubicBezTo>
                    <a:pt x="319" y="111"/>
                    <a:pt x="319" y="112"/>
                    <a:pt x="319" y="113"/>
                  </a:cubicBezTo>
                  <a:cubicBezTo>
                    <a:pt x="319" y="113"/>
                    <a:pt x="319" y="113"/>
                    <a:pt x="319" y="114"/>
                  </a:cubicBezTo>
                  <a:cubicBezTo>
                    <a:pt x="319" y="114"/>
                    <a:pt x="319" y="114"/>
                    <a:pt x="318" y="115"/>
                  </a:cubicBezTo>
                  <a:cubicBezTo>
                    <a:pt x="318" y="116"/>
                    <a:pt x="318" y="117"/>
                    <a:pt x="318" y="117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18" y="118"/>
                    <a:pt x="318" y="118"/>
                    <a:pt x="318" y="118"/>
                  </a:cubicBezTo>
                  <a:cubicBezTo>
                    <a:pt x="315" y="119"/>
                    <a:pt x="312" y="121"/>
                    <a:pt x="310" y="124"/>
                  </a:cubicBezTo>
                  <a:cubicBezTo>
                    <a:pt x="310" y="125"/>
                    <a:pt x="310" y="125"/>
                    <a:pt x="309" y="126"/>
                  </a:cubicBezTo>
                  <a:cubicBezTo>
                    <a:pt x="308" y="128"/>
                    <a:pt x="305" y="132"/>
                    <a:pt x="303" y="132"/>
                  </a:cubicBezTo>
                  <a:cubicBezTo>
                    <a:pt x="303" y="133"/>
                    <a:pt x="302" y="134"/>
                    <a:pt x="301" y="135"/>
                  </a:cubicBezTo>
                  <a:cubicBezTo>
                    <a:pt x="301" y="136"/>
                    <a:pt x="300" y="136"/>
                    <a:pt x="300" y="136"/>
                  </a:cubicBezTo>
                  <a:cubicBezTo>
                    <a:pt x="299" y="138"/>
                    <a:pt x="299" y="141"/>
                    <a:pt x="299" y="143"/>
                  </a:cubicBezTo>
                  <a:cubicBezTo>
                    <a:pt x="299" y="144"/>
                    <a:pt x="299" y="144"/>
                    <a:pt x="299" y="144"/>
                  </a:cubicBezTo>
                  <a:cubicBezTo>
                    <a:pt x="299" y="147"/>
                    <a:pt x="300" y="151"/>
                    <a:pt x="301" y="154"/>
                  </a:cubicBezTo>
                  <a:cubicBezTo>
                    <a:pt x="301" y="155"/>
                    <a:pt x="302" y="156"/>
                    <a:pt x="302" y="157"/>
                  </a:cubicBezTo>
                  <a:cubicBezTo>
                    <a:pt x="302" y="157"/>
                    <a:pt x="302" y="157"/>
                    <a:pt x="302" y="157"/>
                  </a:cubicBezTo>
                  <a:cubicBezTo>
                    <a:pt x="303" y="156"/>
                    <a:pt x="304" y="155"/>
                    <a:pt x="305" y="153"/>
                  </a:cubicBezTo>
                  <a:cubicBezTo>
                    <a:pt x="305" y="152"/>
                    <a:pt x="306" y="149"/>
                    <a:pt x="308" y="149"/>
                  </a:cubicBezTo>
                  <a:cubicBezTo>
                    <a:pt x="308" y="149"/>
                    <a:pt x="308" y="149"/>
                    <a:pt x="308" y="149"/>
                  </a:cubicBezTo>
                  <a:cubicBezTo>
                    <a:pt x="308" y="149"/>
                    <a:pt x="308" y="149"/>
                    <a:pt x="308" y="149"/>
                  </a:cubicBezTo>
                  <a:cubicBezTo>
                    <a:pt x="308" y="148"/>
                    <a:pt x="308" y="147"/>
                    <a:pt x="309" y="146"/>
                  </a:cubicBezTo>
                  <a:cubicBezTo>
                    <a:pt x="309" y="146"/>
                    <a:pt x="309" y="146"/>
                    <a:pt x="309" y="145"/>
                  </a:cubicBezTo>
                  <a:cubicBezTo>
                    <a:pt x="310" y="145"/>
                    <a:pt x="310" y="144"/>
                    <a:pt x="311" y="144"/>
                  </a:cubicBezTo>
                  <a:cubicBezTo>
                    <a:pt x="311" y="144"/>
                    <a:pt x="312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3" y="144"/>
                    <a:pt x="313" y="144"/>
                    <a:pt x="313" y="143"/>
                  </a:cubicBezTo>
                  <a:cubicBezTo>
                    <a:pt x="312" y="142"/>
                    <a:pt x="312" y="142"/>
                    <a:pt x="312" y="141"/>
                  </a:cubicBezTo>
                  <a:cubicBezTo>
                    <a:pt x="312" y="140"/>
                    <a:pt x="313" y="139"/>
                    <a:pt x="313" y="139"/>
                  </a:cubicBezTo>
                  <a:cubicBezTo>
                    <a:pt x="314" y="138"/>
                    <a:pt x="314" y="138"/>
                    <a:pt x="314" y="138"/>
                  </a:cubicBezTo>
                  <a:cubicBezTo>
                    <a:pt x="313" y="137"/>
                    <a:pt x="313" y="137"/>
                    <a:pt x="313" y="137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4" y="137"/>
                    <a:pt x="315" y="136"/>
                    <a:pt x="315" y="136"/>
                  </a:cubicBezTo>
                  <a:cubicBezTo>
                    <a:pt x="315" y="136"/>
                    <a:pt x="315" y="135"/>
                    <a:pt x="315" y="134"/>
                  </a:cubicBezTo>
                  <a:cubicBezTo>
                    <a:pt x="315" y="134"/>
                    <a:pt x="315" y="133"/>
                    <a:pt x="315" y="133"/>
                  </a:cubicBezTo>
                  <a:cubicBezTo>
                    <a:pt x="315" y="132"/>
                    <a:pt x="316" y="132"/>
                    <a:pt x="316" y="131"/>
                  </a:cubicBezTo>
                  <a:cubicBezTo>
                    <a:pt x="316" y="131"/>
                    <a:pt x="316" y="131"/>
                    <a:pt x="315" y="131"/>
                  </a:cubicBezTo>
                  <a:cubicBezTo>
                    <a:pt x="315" y="131"/>
                    <a:pt x="315" y="132"/>
                    <a:pt x="314" y="132"/>
                  </a:cubicBezTo>
                  <a:cubicBezTo>
                    <a:pt x="314" y="133"/>
                    <a:pt x="314" y="133"/>
                    <a:pt x="314" y="133"/>
                  </a:cubicBezTo>
                  <a:cubicBezTo>
                    <a:pt x="314" y="132"/>
                    <a:pt x="314" y="132"/>
                    <a:pt x="314" y="132"/>
                  </a:cubicBezTo>
                  <a:cubicBezTo>
                    <a:pt x="312" y="130"/>
                    <a:pt x="314" y="128"/>
                    <a:pt x="315" y="126"/>
                  </a:cubicBezTo>
                  <a:cubicBezTo>
                    <a:pt x="315" y="126"/>
                    <a:pt x="315" y="126"/>
                    <a:pt x="315" y="125"/>
                  </a:cubicBezTo>
                  <a:cubicBezTo>
                    <a:pt x="315" y="125"/>
                    <a:pt x="315" y="125"/>
                    <a:pt x="315" y="125"/>
                  </a:cubicBezTo>
                  <a:cubicBezTo>
                    <a:pt x="316" y="123"/>
                    <a:pt x="317" y="121"/>
                    <a:pt x="318" y="121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9" y="121"/>
                    <a:pt x="319" y="121"/>
                    <a:pt x="319" y="121"/>
                  </a:cubicBezTo>
                  <a:cubicBezTo>
                    <a:pt x="319" y="121"/>
                    <a:pt x="319" y="121"/>
                    <a:pt x="319" y="121"/>
                  </a:cubicBezTo>
                  <a:cubicBezTo>
                    <a:pt x="319" y="120"/>
                    <a:pt x="319" y="120"/>
                    <a:pt x="319" y="120"/>
                  </a:cubicBezTo>
                  <a:cubicBezTo>
                    <a:pt x="320" y="121"/>
                    <a:pt x="320" y="121"/>
                    <a:pt x="320" y="121"/>
                  </a:cubicBezTo>
                  <a:cubicBezTo>
                    <a:pt x="320" y="121"/>
                    <a:pt x="320" y="121"/>
                    <a:pt x="320" y="121"/>
                  </a:cubicBezTo>
                  <a:cubicBezTo>
                    <a:pt x="321" y="120"/>
                    <a:pt x="321" y="120"/>
                    <a:pt x="322" y="119"/>
                  </a:cubicBezTo>
                  <a:cubicBezTo>
                    <a:pt x="322" y="119"/>
                    <a:pt x="322" y="119"/>
                    <a:pt x="322" y="119"/>
                  </a:cubicBezTo>
                  <a:cubicBezTo>
                    <a:pt x="323" y="119"/>
                    <a:pt x="323" y="119"/>
                    <a:pt x="324" y="119"/>
                  </a:cubicBezTo>
                  <a:cubicBezTo>
                    <a:pt x="324" y="119"/>
                    <a:pt x="324" y="120"/>
                    <a:pt x="324" y="120"/>
                  </a:cubicBezTo>
                  <a:cubicBezTo>
                    <a:pt x="326" y="117"/>
                    <a:pt x="329" y="117"/>
                    <a:pt x="332" y="120"/>
                  </a:cubicBezTo>
                  <a:cubicBezTo>
                    <a:pt x="332" y="120"/>
                    <a:pt x="333" y="119"/>
                    <a:pt x="334" y="118"/>
                  </a:cubicBezTo>
                  <a:cubicBezTo>
                    <a:pt x="334" y="118"/>
                    <a:pt x="334" y="118"/>
                    <a:pt x="335" y="118"/>
                  </a:cubicBezTo>
                  <a:cubicBezTo>
                    <a:pt x="336" y="117"/>
                    <a:pt x="336" y="117"/>
                    <a:pt x="336" y="116"/>
                  </a:cubicBezTo>
                  <a:cubicBezTo>
                    <a:pt x="336" y="115"/>
                    <a:pt x="336" y="115"/>
                    <a:pt x="336" y="115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38" y="114"/>
                    <a:pt x="340" y="113"/>
                    <a:pt x="342" y="112"/>
                  </a:cubicBezTo>
                  <a:cubicBezTo>
                    <a:pt x="342" y="112"/>
                    <a:pt x="343" y="112"/>
                    <a:pt x="343" y="112"/>
                  </a:cubicBezTo>
                  <a:cubicBezTo>
                    <a:pt x="343" y="112"/>
                    <a:pt x="343" y="111"/>
                    <a:pt x="344" y="111"/>
                  </a:cubicBezTo>
                  <a:cubicBezTo>
                    <a:pt x="344" y="111"/>
                    <a:pt x="345" y="110"/>
                    <a:pt x="346" y="110"/>
                  </a:cubicBezTo>
                  <a:cubicBezTo>
                    <a:pt x="346" y="110"/>
                    <a:pt x="346" y="110"/>
                    <a:pt x="346" y="109"/>
                  </a:cubicBezTo>
                  <a:cubicBezTo>
                    <a:pt x="347" y="109"/>
                    <a:pt x="348" y="109"/>
                    <a:pt x="348" y="109"/>
                  </a:cubicBezTo>
                  <a:cubicBezTo>
                    <a:pt x="348" y="109"/>
                    <a:pt x="348" y="108"/>
                    <a:pt x="348" y="108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346" y="103"/>
                    <a:pt x="346" y="103"/>
                    <a:pt x="346" y="103"/>
                  </a:cubicBezTo>
                  <a:cubicBezTo>
                    <a:pt x="349" y="107"/>
                    <a:pt x="349" y="107"/>
                    <a:pt x="349" y="107"/>
                  </a:cubicBezTo>
                  <a:cubicBezTo>
                    <a:pt x="349" y="107"/>
                    <a:pt x="349" y="108"/>
                    <a:pt x="349" y="108"/>
                  </a:cubicBezTo>
                  <a:cubicBezTo>
                    <a:pt x="349" y="108"/>
                    <a:pt x="349" y="108"/>
                    <a:pt x="349" y="108"/>
                  </a:cubicBezTo>
                  <a:cubicBezTo>
                    <a:pt x="349" y="108"/>
                    <a:pt x="349" y="108"/>
                    <a:pt x="349" y="108"/>
                  </a:cubicBezTo>
                  <a:cubicBezTo>
                    <a:pt x="350" y="108"/>
                    <a:pt x="351" y="108"/>
                    <a:pt x="352" y="109"/>
                  </a:cubicBezTo>
                  <a:cubicBezTo>
                    <a:pt x="352" y="109"/>
                    <a:pt x="352" y="110"/>
                    <a:pt x="353" y="110"/>
                  </a:cubicBezTo>
                  <a:cubicBezTo>
                    <a:pt x="353" y="110"/>
                    <a:pt x="353" y="109"/>
                    <a:pt x="353" y="109"/>
                  </a:cubicBezTo>
                  <a:cubicBezTo>
                    <a:pt x="353" y="108"/>
                    <a:pt x="353" y="107"/>
                    <a:pt x="352" y="107"/>
                  </a:cubicBezTo>
                  <a:cubicBezTo>
                    <a:pt x="351" y="106"/>
                    <a:pt x="351" y="106"/>
                    <a:pt x="351" y="106"/>
                  </a:cubicBezTo>
                  <a:cubicBezTo>
                    <a:pt x="353" y="106"/>
                    <a:pt x="353" y="106"/>
                    <a:pt x="353" y="106"/>
                  </a:cubicBezTo>
                  <a:cubicBezTo>
                    <a:pt x="353" y="106"/>
                    <a:pt x="353" y="106"/>
                    <a:pt x="353" y="106"/>
                  </a:cubicBezTo>
                  <a:cubicBezTo>
                    <a:pt x="353" y="106"/>
                    <a:pt x="352" y="105"/>
                    <a:pt x="352" y="105"/>
                  </a:cubicBezTo>
                  <a:cubicBezTo>
                    <a:pt x="352" y="104"/>
                    <a:pt x="352" y="104"/>
                    <a:pt x="352" y="104"/>
                  </a:cubicBezTo>
                  <a:cubicBezTo>
                    <a:pt x="352" y="104"/>
                    <a:pt x="352" y="104"/>
                    <a:pt x="352" y="104"/>
                  </a:cubicBezTo>
                  <a:cubicBezTo>
                    <a:pt x="352" y="102"/>
                    <a:pt x="352" y="102"/>
                    <a:pt x="351" y="102"/>
                  </a:cubicBezTo>
                  <a:cubicBezTo>
                    <a:pt x="350" y="102"/>
                    <a:pt x="350" y="102"/>
                    <a:pt x="350" y="102"/>
                  </a:cubicBezTo>
                  <a:cubicBezTo>
                    <a:pt x="351" y="101"/>
                    <a:pt x="351" y="101"/>
                    <a:pt x="351" y="101"/>
                  </a:cubicBezTo>
                  <a:cubicBezTo>
                    <a:pt x="351" y="101"/>
                    <a:pt x="351" y="101"/>
                    <a:pt x="351" y="101"/>
                  </a:cubicBezTo>
                  <a:cubicBezTo>
                    <a:pt x="351" y="101"/>
                    <a:pt x="351" y="101"/>
                    <a:pt x="351" y="101"/>
                  </a:cubicBezTo>
                  <a:cubicBezTo>
                    <a:pt x="351" y="101"/>
                    <a:pt x="351" y="101"/>
                    <a:pt x="351" y="101"/>
                  </a:cubicBezTo>
                  <a:cubicBezTo>
                    <a:pt x="351" y="101"/>
                    <a:pt x="351" y="101"/>
                    <a:pt x="351" y="101"/>
                  </a:cubicBezTo>
                  <a:cubicBezTo>
                    <a:pt x="350" y="101"/>
                    <a:pt x="350" y="101"/>
                    <a:pt x="350" y="100"/>
                  </a:cubicBezTo>
                  <a:cubicBezTo>
                    <a:pt x="349" y="100"/>
                    <a:pt x="349" y="98"/>
                    <a:pt x="349" y="98"/>
                  </a:cubicBezTo>
                  <a:cubicBezTo>
                    <a:pt x="349" y="97"/>
                    <a:pt x="349" y="97"/>
                    <a:pt x="349" y="97"/>
                  </a:cubicBezTo>
                  <a:cubicBezTo>
                    <a:pt x="349" y="97"/>
                    <a:pt x="349" y="97"/>
                    <a:pt x="349" y="97"/>
                  </a:cubicBezTo>
                  <a:cubicBezTo>
                    <a:pt x="350" y="97"/>
                    <a:pt x="351" y="97"/>
                    <a:pt x="352" y="98"/>
                  </a:cubicBezTo>
                  <a:cubicBezTo>
                    <a:pt x="352" y="98"/>
                    <a:pt x="352" y="98"/>
                    <a:pt x="352" y="97"/>
                  </a:cubicBezTo>
                  <a:cubicBezTo>
                    <a:pt x="353" y="97"/>
                    <a:pt x="354" y="96"/>
                    <a:pt x="355" y="95"/>
                  </a:cubicBezTo>
                  <a:cubicBezTo>
                    <a:pt x="355" y="95"/>
                    <a:pt x="355" y="95"/>
                    <a:pt x="355" y="95"/>
                  </a:cubicBezTo>
                  <a:cubicBezTo>
                    <a:pt x="356" y="94"/>
                    <a:pt x="356" y="94"/>
                    <a:pt x="356" y="93"/>
                  </a:cubicBezTo>
                  <a:cubicBezTo>
                    <a:pt x="356" y="93"/>
                    <a:pt x="356" y="93"/>
                    <a:pt x="356" y="93"/>
                  </a:cubicBezTo>
                  <a:cubicBezTo>
                    <a:pt x="355" y="92"/>
                    <a:pt x="355" y="91"/>
                    <a:pt x="355" y="90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9"/>
                    <a:pt x="357" y="89"/>
                    <a:pt x="357" y="89"/>
                  </a:cubicBezTo>
                  <a:cubicBezTo>
                    <a:pt x="357" y="89"/>
                    <a:pt x="357" y="89"/>
                    <a:pt x="357" y="89"/>
                  </a:cubicBezTo>
                  <a:cubicBezTo>
                    <a:pt x="357" y="89"/>
                    <a:pt x="358" y="89"/>
                    <a:pt x="358" y="89"/>
                  </a:cubicBezTo>
                  <a:cubicBezTo>
                    <a:pt x="358" y="89"/>
                    <a:pt x="358" y="89"/>
                    <a:pt x="358" y="89"/>
                  </a:cubicBezTo>
                  <a:cubicBezTo>
                    <a:pt x="358" y="89"/>
                    <a:pt x="358" y="89"/>
                    <a:pt x="358" y="88"/>
                  </a:cubicBezTo>
                  <a:cubicBezTo>
                    <a:pt x="359" y="87"/>
                    <a:pt x="359" y="87"/>
                    <a:pt x="359" y="87"/>
                  </a:cubicBezTo>
                  <a:cubicBezTo>
                    <a:pt x="359" y="89"/>
                    <a:pt x="359" y="89"/>
                    <a:pt x="359" y="89"/>
                  </a:cubicBezTo>
                  <a:cubicBezTo>
                    <a:pt x="359" y="89"/>
                    <a:pt x="359" y="90"/>
                    <a:pt x="359" y="90"/>
                  </a:cubicBezTo>
                  <a:cubicBezTo>
                    <a:pt x="359" y="91"/>
                    <a:pt x="359" y="91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8" y="91"/>
                    <a:pt x="359" y="93"/>
                    <a:pt x="359" y="93"/>
                  </a:cubicBezTo>
                  <a:cubicBezTo>
                    <a:pt x="359" y="93"/>
                    <a:pt x="359" y="93"/>
                    <a:pt x="359" y="93"/>
                  </a:cubicBezTo>
                  <a:cubicBezTo>
                    <a:pt x="360" y="93"/>
                    <a:pt x="361" y="93"/>
                    <a:pt x="362" y="93"/>
                  </a:cubicBezTo>
                  <a:cubicBezTo>
                    <a:pt x="362" y="92"/>
                    <a:pt x="363" y="92"/>
                    <a:pt x="363" y="92"/>
                  </a:cubicBezTo>
                  <a:cubicBezTo>
                    <a:pt x="363" y="92"/>
                    <a:pt x="363" y="92"/>
                    <a:pt x="363" y="92"/>
                  </a:cubicBezTo>
                  <a:cubicBezTo>
                    <a:pt x="365" y="92"/>
                    <a:pt x="365" y="94"/>
                    <a:pt x="365" y="95"/>
                  </a:cubicBezTo>
                  <a:cubicBezTo>
                    <a:pt x="366" y="96"/>
                    <a:pt x="366" y="97"/>
                    <a:pt x="367" y="97"/>
                  </a:cubicBezTo>
                  <a:cubicBezTo>
                    <a:pt x="367" y="97"/>
                    <a:pt x="367" y="97"/>
                    <a:pt x="367" y="97"/>
                  </a:cubicBezTo>
                  <a:cubicBezTo>
                    <a:pt x="367" y="97"/>
                    <a:pt x="367" y="97"/>
                    <a:pt x="367" y="97"/>
                  </a:cubicBezTo>
                  <a:cubicBezTo>
                    <a:pt x="368" y="96"/>
                    <a:pt x="368" y="96"/>
                    <a:pt x="368" y="96"/>
                  </a:cubicBezTo>
                  <a:cubicBezTo>
                    <a:pt x="368" y="97"/>
                    <a:pt x="368" y="97"/>
                    <a:pt x="368" y="97"/>
                  </a:cubicBezTo>
                  <a:cubicBezTo>
                    <a:pt x="368" y="97"/>
                    <a:pt x="368" y="97"/>
                    <a:pt x="368" y="97"/>
                  </a:cubicBezTo>
                  <a:cubicBezTo>
                    <a:pt x="369" y="98"/>
                    <a:pt x="369" y="98"/>
                    <a:pt x="369" y="99"/>
                  </a:cubicBezTo>
                  <a:cubicBezTo>
                    <a:pt x="370" y="98"/>
                    <a:pt x="370" y="98"/>
                    <a:pt x="370" y="98"/>
                  </a:cubicBezTo>
                  <a:cubicBezTo>
                    <a:pt x="370" y="98"/>
                    <a:pt x="370" y="98"/>
                    <a:pt x="370" y="98"/>
                  </a:cubicBezTo>
                  <a:cubicBezTo>
                    <a:pt x="370" y="98"/>
                    <a:pt x="370" y="98"/>
                    <a:pt x="370" y="98"/>
                  </a:cubicBezTo>
                  <a:cubicBezTo>
                    <a:pt x="370" y="98"/>
                    <a:pt x="370" y="98"/>
                    <a:pt x="370" y="98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71" y="98"/>
                    <a:pt x="371" y="98"/>
                    <a:pt x="371" y="98"/>
                  </a:cubicBezTo>
                  <a:cubicBezTo>
                    <a:pt x="371" y="98"/>
                    <a:pt x="371" y="98"/>
                    <a:pt x="371" y="98"/>
                  </a:cubicBezTo>
                  <a:cubicBezTo>
                    <a:pt x="370" y="98"/>
                    <a:pt x="370" y="98"/>
                    <a:pt x="370" y="98"/>
                  </a:cubicBezTo>
                  <a:cubicBezTo>
                    <a:pt x="371" y="97"/>
                    <a:pt x="371" y="97"/>
                    <a:pt x="371" y="97"/>
                  </a:cubicBezTo>
                  <a:cubicBezTo>
                    <a:pt x="371" y="97"/>
                    <a:pt x="372" y="96"/>
                    <a:pt x="373" y="96"/>
                  </a:cubicBezTo>
                  <a:cubicBezTo>
                    <a:pt x="373" y="96"/>
                    <a:pt x="372" y="96"/>
                    <a:pt x="372" y="96"/>
                  </a:cubicBezTo>
                  <a:cubicBezTo>
                    <a:pt x="372" y="96"/>
                    <a:pt x="372" y="96"/>
                    <a:pt x="372" y="95"/>
                  </a:cubicBezTo>
                  <a:cubicBezTo>
                    <a:pt x="372" y="94"/>
                    <a:pt x="372" y="94"/>
                    <a:pt x="372" y="94"/>
                  </a:cubicBezTo>
                  <a:cubicBezTo>
                    <a:pt x="373" y="94"/>
                    <a:pt x="373" y="94"/>
                    <a:pt x="373" y="94"/>
                  </a:cubicBezTo>
                  <a:cubicBezTo>
                    <a:pt x="374" y="93"/>
                    <a:pt x="374" y="93"/>
                    <a:pt x="375" y="93"/>
                  </a:cubicBezTo>
                  <a:cubicBezTo>
                    <a:pt x="375" y="93"/>
                    <a:pt x="375" y="93"/>
                    <a:pt x="375" y="92"/>
                  </a:cubicBezTo>
                  <a:cubicBezTo>
                    <a:pt x="375" y="92"/>
                    <a:pt x="375" y="92"/>
                    <a:pt x="375" y="92"/>
                  </a:cubicBezTo>
                  <a:cubicBezTo>
                    <a:pt x="374" y="90"/>
                    <a:pt x="374" y="90"/>
                    <a:pt x="374" y="90"/>
                  </a:cubicBezTo>
                  <a:cubicBezTo>
                    <a:pt x="376" y="91"/>
                    <a:pt x="376" y="91"/>
                    <a:pt x="376" y="91"/>
                  </a:cubicBezTo>
                  <a:cubicBezTo>
                    <a:pt x="376" y="91"/>
                    <a:pt x="376" y="92"/>
                    <a:pt x="376" y="92"/>
                  </a:cubicBezTo>
                  <a:cubicBezTo>
                    <a:pt x="376" y="91"/>
                    <a:pt x="377" y="91"/>
                    <a:pt x="378" y="90"/>
                  </a:cubicBezTo>
                  <a:cubicBezTo>
                    <a:pt x="377" y="90"/>
                    <a:pt x="377" y="90"/>
                    <a:pt x="377" y="90"/>
                  </a:cubicBezTo>
                  <a:cubicBezTo>
                    <a:pt x="376" y="90"/>
                    <a:pt x="376" y="90"/>
                    <a:pt x="376" y="90"/>
                  </a:cubicBezTo>
                  <a:cubicBezTo>
                    <a:pt x="376" y="89"/>
                    <a:pt x="376" y="89"/>
                    <a:pt x="376" y="89"/>
                  </a:cubicBezTo>
                  <a:cubicBezTo>
                    <a:pt x="377" y="89"/>
                    <a:pt x="376" y="88"/>
                    <a:pt x="376" y="88"/>
                  </a:cubicBezTo>
                  <a:cubicBezTo>
                    <a:pt x="375" y="86"/>
                    <a:pt x="373" y="85"/>
                    <a:pt x="372" y="85"/>
                  </a:cubicBezTo>
                  <a:cubicBezTo>
                    <a:pt x="372" y="85"/>
                    <a:pt x="371" y="86"/>
                    <a:pt x="371" y="86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70" y="86"/>
                    <a:pt x="370" y="86"/>
                    <a:pt x="370" y="85"/>
                  </a:cubicBezTo>
                  <a:cubicBezTo>
                    <a:pt x="370" y="85"/>
                    <a:pt x="370" y="85"/>
                    <a:pt x="370" y="85"/>
                  </a:cubicBezTo>
                  <a:cubicBezTo>
                    <a:pt x="370" y="85"/>
                    <a:pt x="370" y="85"/>
                    <a:pt x="370" y="85"/>
                  </a:cubicBezTo>
                  <a:cubicBezTo>
                    <a:pt x="370" y="85"/>
                    <a:pt x="370" y="85"/>
                    <a:pt x="369" y="85"/>
                  </a:cubicBezTo>
                  <a:cubicBezTo>
                    <a:pt x="370" y="86"/>
                    <a:pt x="370" y="87"/>
                    <a:pt x="370" y="87"/>
                  </a:cubicBezTo>
                  <a:cubicBezTo>
                    <a:pt x="370" y="88"/>
                    <a:pt x="370" y="89"/>
                    <a:pt x="369" y="89"/>
                  </a:cubicBezTo>
                  <a:cubicBezTo>
                    <a:pt x="368" y="91"/>
                    <a:pt x="368" y="91"/>
                    <a:pt x="368" y="91"/>
                  </a:cubicBezTo>
                  <a:cubicBezTo>
                    <a:pt x="368" y="89"/>
                    <a:pt x="368" y="89"/>
                    <a:pt x="368" y="89"/>
                  </a:cubicBezTo>
                  <a:cubicBezTo>
                    <a:pt x="369" y="88"/>
                    <a:pt x="368" y="87"/>
                    <a:pt x="368" y="87"/>
                  </a:cubicBezTo>
                  <a:cubicBezTo>
                    <a:pt x="367" y="86"/>
                    <a:pt x="367" y="85"/>
                    <a:pt x="366" y="84"/>
                  </a:cubicBezTo>
                  <a:cubicBezTo>
                    <a:pt x="366" y="84"/>
                    <a:pt x="366" y="84"/>
                    <a:pt x="366" y="83"/>
                  </a:cubicBezTo>
                  <a:cubicBezTo>
                    <a:pt x="362" y="81"/>
                    <a:pt x="362" y="81"/>
                    <a:pt x="362" y="81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63" y="80"/>
                    <a:pt x="362" y="80"/>
                    <a:pt x="362" y="80"/>
                  </a:cubicBezTo>
                  <a:cubicBezTo>
                    <a:pt x="361" y="80"/>
                    <a:pt x="361" y="80"/>
                    <a:pt x="361" y="80"/>
                  </a:cubicBezTo>
                  <a:cubicBezTo>
                    <a:pt x="362" y="79"/>
                    <a:pt x="362" y="79"/>
                    <a:pt x="362" y="79"/>
                  </a:cubicBezTo>
                  <a:cubicBezTo>
                    <a:pt x="362" y="79"/>
                    <a:pt x="362" y="79"/>
                    <a:pt x="362" y="79"/>
                  </a:cubicBezTo>
                  <a:cubicBezTo>
                    <a:pt x="362" y="78"/>
                    <a:pt x="361" y="78"/>
                    <a:pt x="361" y="78"/>
                  </a:cubicBezTo>
                  <a:cubicBezTo>
                    <a:pt x="359" y="78"/>
                    <a:pt x="357" y="76"/>
                    <a:pt x="357" y="75"/>
                  </a:cubicBezTo>
                  <a:cubicBezTo>
                    <a:pt x="357" y="74"/>
                    <a:pt x="356" y="74"/>
                    <a:pt x="356" y="74"/>
                  </a:cubicBezTo>
                  <a:cubicBezTo>
                    <a:pt x="355" y="74"/>
                    <a:pt x="354" y="73"/>
                    <a:pt x="354" y="73"/>
                  </a:cubicBezTo>
                  <a:cubicBezTo>
                    <a:pt x="353" y="72"/>
                    <a:pt x="353" y="72"/>
                    <a:pt x="353" y="72"/>
                  </a:cubicBezTo>
                  <a:cubicBezTo>
                    <a:pt x="352" y="71"/>
                    <a:pt x="351" y="70"/>
                    <a:pt x="350" y="70"/>
                  </a:cubicBezTo>
                  <a:cubicBezTo>
                    <a:pt x="350" y="70"/>
                    <a:pt x="349" y="69"/>
                    <a:pt x="349" y="69"/>
                  </a:cubicBezTo>
                  <a:cubicBezTo>
                    <a:pt x="348" y="68"/>
                    <a:pt x="347" y="68"/>
                    <a:pt x="346" y="68"/>
                  </a:cubicBezTo>
                  <a:cubicBezTo>
                    <a:pt x="345" y="68"/>
                    <a:pt x="344" y="68"/>
                    <a:pt x="344" y="68"/>
                  </a:cubicBezTo>
                  <a:cubicBezTo>
                    <a:pt x="342" y="68"/>
                    <a:pt x="341" y="68"/>
                    <a:pt x="339" y="68"/>
                  </a:cubicBezTo>
                  <a:cubicBezTo>
                    <a:pt x="338" y="68"/>
                    <a:pt x="337" y="67"/>
                    <a:pt x="336" y="67"/>
                  </a:cubicBezTo>
                  <a:cubicBezTo>
                    <a:pt x="335" y="67"/>
                    <a:pt x="334" y="66"/>
                    <a:pt x="334" y="66"/>
                  </a:cubicBezTo>
                  <a:cubicBezTo>
                    <a:pt x="334" y="66"/>
                    <a:pt x="334" y="67"/>
                    <a:pt x="333" y="67"/>
                  </a:cubicBezTo>
                  <a:cubicBezTo>
                    <a:pt x="333" y="67"/>
                    <a:pt x="333" y="68"/>
                    <a:pt x="333" y="68"/>
                  </a:cubicBezTo>
                  <a:cubicBezTo>
                    <a:pt x="334" y="69"/>
                    <a:pt x="335" y="70"/>
                    <a:pt x="335" y="71"/>
                  </a:cubicBezTo>
                  <a:cubicBezTo>
                    <a:pt x="335" y="73"/>
                    <a:pt x="334" y="75"/>
                    <a:pt x="332" y="75"/>
                  </a:cubicBezTo>
                  <a:cubicBezTo>
                    <a:pt x="331" y="75"/>
                    <a:pt x="330" y="74"/>
                    <a:pt x="329" y="73"/>
                  </a:cubicBezTo>
                  <a:cubicBezTo>
                    <a:pt x="328" y="72"/>
                    <a:pt x="328" y="72"/>
                    <a:pt x="328" y="72"/>
                  </a:cubicBezTo>
                  <a:cubicBezTo>
                    <a:pt x="327" y="71"/>
                    <a:pt x="327" y="71"/>
                    <a:pt x="327" y="70"/>
                  </a:cubicBezTo>
                  <a:cubicBezTo>
                    <a:pt x="327" y="69"/>
                    <a:pt x="327" y="69"/>
                    <a:pt x="327" y="68"/>
                  </a:cubicBezTo>
                  <a:cubicBezTo>
                    <a:pt x="324" y="70"/>
                    <a:pt x="322" y="70"/>
                    <a:pt x="319" y="68"/>
                  </a:cubicBezTo>
                  <a:cubicBezTo>
                    <a:pt x="318" y="68"/>
                    <a:pt x="318" y="68"/>
                    <a:pt x="317" y="68"/>
                  </a:cubicBezTo>
                  <a:cubicBezTo>
                    <a:pt x="315" y="68"/>
                    <a:pt x="313" y="69"/>
                    <a:pt x="312" y="70"/>
                  </a:cubicBezTo>
                  <a:cubicBezTo>
                    <a:pt x="311" y="71"/>
                    <a:pt x="311" y="71"/>
                    <a:pt x="311" y="71"/>
                  </a:cubicBezTo>
                  <a:cubicBezTo>
                    <a:pt x="311" y="70"/>
                    <a:pt x="311" y="70"/>
                    <a:pt x="311" y="70"/>
                  </a:cubicBezTo>
                  <a:cubicBezTo>
                    <a:pt x="311" y="69"/>
                    <a:pt x="311" y="69"/>
                    <a:pt x="310" y="69"/>
                  </a:cubicBezTo>
                  <a:cubicBezTo>
                    <a:pt x="310" y="69"/>
                    <a:pt x="310" y="69"/>
                    <a:pt x="309" y="68"/>
                  </a:cubicBezTo>
                  <a:cubicBezTo>
                    <a:pt x="307" y="68"/>
                    <a:pt x="307" y="67"/>
                    <a:pt x="308" y="65"/>
                  </a:cubicBezTo>
                  <a:cubicBezTo>
                    <a:pt x="308" y="65"/>
                    <a:pt x="308" y="65"/>
                    <a:pt x="308" y="65"/>
                  </a:cubicBezTo>
                  <a:cubicBezTo>
                    <a:pt x="308" y="64"/>
                    <a:pt x="308" y="62"/>
                    <a:pt x="307" y="61"/>
                  </a:cubicBezTo>
                  <a:cubicBezTo>
                    <a:pt x="306" y="60"/>
                    <a:pt x="306" y="60"/>
                    <a:pt x="306" y="60"/>
                  </a:cubicBezTo>
                  <a:cubicBezTo>
                    <a:pt x="297" y="60"/>
                    <a:pt x="297" y="60"/>
                    <a:pt x="297" y="60"/>
                  </a:cubicBezTo>
                  <a:cubicBezTo>
                    <a:pt x="297" y="60"/>
                    <a:pt x="297" y="60"/>
                    <a:pt x="297" y="60"/>
                  </a:cubicBezTo>
                  <a:cubicBezTo>
                    <a:pt x="296" y="60"/>
                    <a:pt x="295" y="60"/>
                    <a:pt x="294" y="60"/>
                  </a:cubicBezTo>
                  <a:cubicBezTo>
                    <a:pt x="293" y="61"/>
                    <a:pt x="293" y="61"/>
                    <a:pt x="292" y="61"/>
                  </a:cubicBezTo>
                  <a:cubicBezTo>
                    <a:pt x="291" y="61"/>
                    <a:pt x="290" y="60"/>
                    <a:pt x="290" y="60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59"/>
                    <a:pt x="290" y="59"/>
                    <a:pt x="290" y="59"/>
                  </a:cubicBezTo>
                  <a:cubicBezTo>
                    <a:pt x="290" y="58"/>
                    <a:pt x="290" y="58"/>
                    <a:pt x="290" y="57"/>
                  </a:cubicBezTo>
                  <a:cubicBezTo>
                    <a:pt x="290" y="57"/>
                    <a:pt x="289" y="57"/>
                    <a:pt x="288" y="57"/>
                  </a:cubicBezTo>
                  <a:cubicBezTo>
                    <a:pt x="288" y="57"/>
                    <a:pt x="288" y="57"/>
                    <a:pt x="288" y="57"/>
                  </a:cubicBezTo>
                  <a:cubicBezTo>
                    <a:pt x="287" y="57"/>
                    <a:pt x="287" y="56"/>
                    <a:pt x="286" y="56"/>
                  </a:cubicBezTo>
                  <a:cubicBezTo>
                    <a:pt x="286" y="56"/>
                    <a:pt x="286" y="55"/>
                    <a:pt x="286" y="55"/>
                  </a:cubicBezTo>
                  <a:cubicBezTo>
                    <a:pt x="286" y="55"/>
                    <a:pt x="285" y="55"/>
                    <a:pt x="284" y="55"/>
                  </a:cubicBezTo>
                  <a:cubicBezTo>
                    <a:pt x="284" y="55"/>
                    <a:pt x="284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3" y="53"/>
                    <a:pt x="284" y="52"/>
                    <a:pt x="285" y="52"/>
                  </a:cubicBezTo>
                  <a:cubicBezTo>
                    <a:pt x="284" y="51"/>
                    <a:pt x="284" y="50"/>
                    <a:pt x="282" y="50"/>
                  </a:cubicBezTo>
                  <a:cubicBezTo>
                    <a:pt x="282" y="50"/>
                    <a:pt x="281" y="50"/>
                    <a:pt x="281" y="50"/>
                  </a:cubicBezTo>
                  <a:cubicBezTo>
                    <a:pt x="280" y="50"/>
                    <a:pt x="280" y="50"/>
                    <a:pt x="280" y="50"/>
                  </a:cubicBezTo>
                  <a:cubicBezTo>
                    <a:pt x="276" y="49"/>
                    <a:pt x="272" y="48"/>
                    <a:pt x="268" y="47"/>
                  </a:cubicBezTo>
                  <a:cubicBezTo>
                    <a:pt x="265" y="46"/>
                    <a:pt x="265" y="46"/>
                    <a:pt x="265" y="46"/>
                  </a:cubicBezTo>
                  <a:cubicBezTo>
                    <a:pt x="265" y="46"/>
                    <a:pt x="265" y="46"/>
                    <a:pt x="265" y="47"/>
                  </a:cubicBezTo>
                  <a:cubicBezTo>
                    <a:pt x="266" y="47"/>
                    <a:pt x="266" y="48"/>
                    <a:pt x="265" y="48"/>
                  </a:cubicBezTo>
                  <a:cubicBezTo>
                    <a:pt x="263" y="51"/>
                    <a:pt x="262" y="52"/>
                    <a:pt x="263" y="56"/>
                  </a:cubicBezTo>
                  <a:cubicBezTo>
                    <a:pt x="264" y="57"/>
                    <a:pt x="264" y="57"/>
                    <a:pt x="264" y="57"/>
                  </a:cubicBezTo>
                  <a:cubicBezTo>
                    <a:pt x="262" y="56"/>
                    <a:pt x="262" y="56"/>
                    <a:pt x="262" y="56"/>
                  </a:cubicBezTo>
                  <a:cubicBezTo>
                    <a:pt x="261" y="56"/>
                    <a:pt x="260" y="57"/>
                    <a:pt x="259" y="58"/>
                  </a:cubicBezTo>
                  <a:cubicBezTo>
                    <a:pt x="259" y="58"/>
                    <a:pt x="259" y="58"/>
                    <a:pt x="258" y="58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7" y="59"/>
                    <a:pt x="256" y="58"/>
                    <a:pt x="253" y="56"/>
                  </a:cubicBezTo>
                  <a:cubicBezTo>
                    <a:pt x="253" y="55"/>
                    <a:pt x="252" y="55"/>
                    <a:pt x="252" y="55"/>
                  </a:cubicBezTo>
                  <a:cubicBezTo>
                    <a:pt x="252" y="55"/>
                    <a:pt x="252" y="55"/>
                    <a:pt x="252" y="55"/>
                  </a:cubicBezTo>
                  <a:cubicBezTo>
                    <a:pt x="252" y="55"/>
                    <a:pt x="252" y="55"/>
                    <a:pt x="251" y="56"/>
                  </a:cubicBezTo>
                  <a:cubicBezTo>
                    <a:pt x="251" y="56"/>
                    <a:pt x="251" y="57"/>
                    <a:pt x="249" y="57"/>
                  </a:cubicBezTo>
                  <a:cubicBezTo>
                    <a:pt x="247" y="57"/>
                    <a:pt x="247" y="55"/>
                    <a:pt x="246" y="53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5" y="54"/>
                    <a:pt x="245" y="56"/>
                    <a:pt x="245" y="57"/>
                  </a:cubicBezTo>
                  <a:cubicBezTo>
                    <a:pt x="244" y="58"/>
                    <a:pt x="244" y="60"/>
                    <a:pt x="243" y="61"/>
                  </a:cubicBezTo>
                  <a:cubicBezTo>
                    <a:pt x="242" y="63"/>
                    <a:pt x="242" y="63"/>
                    <a:pt x="242" y="63"/>
                  </a:cubicBezTo>
                  <a:cubicBezTo>
                    <a:pt x="242" y="61"/>
                    <a:pt x="242" y="61"/>
                    <a:pt x="242" y="61"/>
                  </a:cubicBezTo>
                  <a:cubicBezTo>
                    <a:pt x="242" y="60"/>
                    <a:pt x="241" y="60"/>
                    <a:pt x="240" y="60"/>
                  </a:cubicBezTo>
                  <a:cubicBezTo>
                    <a:pt x="240" y="60"/>
                    <a:pt x="239" y="60"/>
                    <a:pt x="239" y="59"/>
                  </a:cubicBezTo>
                  <a:cubicBezTo>
                    <a:pt x="239" y="58"/>
                    <a:pt x="238" y="58"/>
                    <a:pt x="238" y="58"/>
                  </a:cubicBezTo>
                  <a:cubicBezTo>
                    <a:pt x="238" y="57"/>
                    <a:pt x="237" y="55"/>
                    <a:pt x="237" y="55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36" y="53"/>
                    <a:pt x="236" y="52"/>
                    <a:pt x="237" y="51"/>
                  </a:cubicBezTo>
                  <a:cubicBezTo>
                    <a:pt x="237" y="51"/>
                    <a:pt x="238" y="50"/>
                    <a:pt x="238" y="50"/>
                  </a:cubicBezTo>
                  <a:cubicBezTo>
                    <a:pt x="238" y="49"/>
                    <a:pt x="238" y="49"/>
                    <a:pt x="237" y="49"/>
                  </a:cubicBezTo>
                  <a:cubicBezTo>
                    <a:pt x="237" y="48"/>
                    <a:pt x="237" y="48"/>
                    <a:pt x="237" y="47"/>
                  </a:cubicBezTo>
                  <a:cubicBezTo>
                    <a:pt x="237" y="47"/>
                    <a:pt x="237" y="46"/>
                    <a:pt x="237" y="46"/>
                  </a:cubicBezTo>
                  <a:cubicBezTo>
                    <a:pt x="238" y="45"/>
                    <a:pt x="238" y="44"/>
                    <a:pt x="237" y="44"/>
                  </a:cubicBezTo>
                  <a:cubicBezTo>
                    <a:pt x="237" y="44"/>
                    <a:pt x="237" y="44"/>
                    <a:pt x="237" y="43"/>
                  </a:cubicBezTo>
                  <a:cubicBezTo>
                    <a:pt x="236" y="42"/>
                    <a:pt x="234" y="40"/>
                    <a:pt x="233" y="40"/>
                  </a:cubicBezTo>
                  <a:cubicBezTo>
                    <a:pt x="233" y="40"/>
                    <a:pt x="233" y="41"/>
                    <a:pt x="232" y="41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231" y="41"/>
                    <a:pt x="229" y="40"/>
                    <a:pt x="226" y="38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5" y="39"/>
                    <a:pt x="225" y="39"/>
                    <a:pt x="225" y="39"/>
                  </a:cubicBezTo>
                  <a:cubicBezTo>
                    <a:pt x="225" y="39"/>
                    <a:pt x="225" y="39"/>
                    <a:pt x="225" y="39"/>
                  </a:cubicBezTo>
                  <a:cubicBezTo>
                    <a:pt x="225" y="39"/>
                    <a:pt x="225" y="39"/>
                    <a:pt x="224" y="39"/>
                  </a:cubicBezTo>
                  <a:cubicBezTo>
                    <a:pt x="224" y="40"/>
                    <a:pt x="224" y="41"/>
                    <a:pt x="225" y="43"/>
                  </a:cubicBezTo>
                  <a:cubicBezTo>
                    <a:pt x="225" y="43"/>
                    <a:pt x="225" y="43"/>
                    <a:pt x="225" y="44"/>
                  </a:cubicBezTo>
                  <a:cubicBezTo>
                    <a:pt x="224" y="45"/>
                    <a:pt x="222" y="45"/>
                    <a:pt x="220" y="45"/>
                  </a:cubicBezTo>
                  <a:cubicBezTo>
                    <a:pt x="220" y="45"/>
                    <a:pt x="220" y="45"/>
                    <a:pt x="219" y="45"/>
                  </a:cubicBezTo>
                  <a:cubicBezTo>
                    <a:pt x="218" y="45"/>
                    <a:pt x="217" y="45"/>
                    <a:pt x="216" y="44"/>
                  </a:cubicBezTo>
                  <a:cubicBezTo>
                    <a:pt x="215" y="44"/>
                    <a:pt x="215" y="44"/>
                    <a:pt x="214" y="44"/>
                  </a:cubicBezTo>
                  <a:cubicBezTo>
                    <a:pt x="213" y="44"/>
                    <a:pt x="212" y="42"/>
                    <a:pt x="212" y="41"/>
                  </a:cubicBezTo>
                  <a:cubicBezTo>
                    <a:pt x="212" y="41"/>
                    <a:pt x="212" y="41"/>
                    <a:pt x="212" y="40"/>
                  </a:cubicBezTo>
                  <a:cubicBezTo>
                    <a:pt x="210" y="40"/>
                    <a:pt x="208" y="40"/>
                    <a:pt x="207" y="39"/>
                  </a:cubicBezTo>
                  <a:cubicBezTo>
                    <a:pt x="206" y="39"/>
                    <a:pt x="204" y="40"/>
                    <a:pt x="203" y="40"/>
                  </a:cubicBezTo>
                  <a:cubicBezTo>
                    <a:pt x="203" y="40"/>
                    <a:pt x="203" y="40"/>
                    <a:pt x="202" y="40"/>
                  </a:cubicBezTo>
                  <a:cubicBezTo>
                    <a:pt x="202" y="40"/>
                    <a:pt x="202" y="40"/>
                    <a:pt x="202" y="40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4" y="42"/>
                    <a:pt x="204" y="42"/>
                    <a:pt x="204" y="42"/>
                  </a:cubicBezTo>
                  <a:cubicBezTo>
                    <a:pt x="203" y="42"/>
                    <a:pt x="203" y="42"/>
                    <a:pt x="203" y="42"/>
                  </a:cubicBezTo>
                  <a:cubicBezTo>
                    <a:pt x="203" y="43"/>
                    <a:pt x="201" y="43"/>
                    <a:pt x="200" y="43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00" y="41"/>
                    <a:pt x="200" y="40"/>
                    <a:pt x="200" y="39"/>
                  </a:cubicBezTo>
                  <a:cubicBezTo>
                    <a:pt x="199" y="39"/>
                    <a:pt x="196" y="39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7"/>
                    <a:pt x="194" y="37"/>
                    <a:pt x="194" y="37"/>
                  </a:cubicBezTo>
                  <a:cubicBezTo>
                    <a:pt x="194" y="37"/>
                    <a:pt x="194" y="36"/>
                    <a:pt x="193" y="36"/>
                  </a:cubicBezTo>
                  <a:cubicBezTo>
                    <a:pt x="193" y="37"/>
                    <a:pt x="193" y="37"/>
                    <a:pt x="193" y="37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38"/>
                    <a:pt x="194" y="37"/>
                    <a:pt x="194" y="37"/>
                  </a:cubicBezTo>
                  <a:cubicBezTo>
                    <a:pt x="195" y="37"/>
                    <a:pt x="195" y="38"/>
                    <a:pt x="196" y="39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5" y="39"/>
                    <a:pt x="195" y="39"/>
                    <a:pt x="195" y="39"/>
                  </a:cubicBezTo>
                  <a:cubicBezTo>
                    <a:pt x="195" y="39"/>
                    <a:pt x="195" y="40"/>
                    <a:pt x="195" y="40"/>
                  </a:cubicBezTo>
                  <a:cubicBezTo>
                    <a:pt x="194" y="41"/>
                    <a:pt x="193" y="41"/>
                    <a:pt x="192" y="41"/>
                  </a:cubicBezTo>
                  <a:cubicBezTo>
                    <a:pt x="192" y="41"/>
                    <a:pt x="192" y="41"/>
                    <a:pt x="192" y="41"/>
                  </a:cubicBezTo>
                  <a:cubicBezTo>
                    <a:pt x="191" y="43"/>
                    <a:pt x="188" y="43"/>
                    <a:pt x="187" y="44"/>
                  </a:cubicBezTo>
                  <a:cubicBezTo>
                    <a:pt x="187" y="44"/>
                    <a:pt x="187" y="44"/>
                    <a:pt x="187" y="44"/>
                  </a:cubicBezTo>
                  <a:cubicBezTo>
                    <a:pt x="187" y="44"/>
                    <a:pt x="187" y="44"/>
                    <a:pt x="186" y="43"/>
                  </a:cubicBezTo>
                  <a:cubicBezTo>
                    <a:pt x="186" y="43"/>
                    <a:pt x="185" y="43"/>
                    <a:pt x="185" y="43"/>
                  </a:cubicBezTo>
                  <a:cubicBezTo>
                    <a:pt x="185" y="44"/>
                    <a:pt x="185" y="44"/>
                    <a:pt x="185" y="44"/>
                  </a:cubicBezTo>
                  <a:cubicBezTo>
                    <a:pt x="185" y="44"/>
                    <a:pt x="186" y="45"/>
                    <a:pt x="186" y="45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85" y="46"/>
                    <a:pt x="185" y="45"/>
                    <a:pt x="185" y="45"/>
                  </a:cubicBezTo>
                  <a:cubicBezTo>
                    <a:pt x="184" y="45"/>
                    <a:pt x="184" y="45"/>
                    <a:pt x="183" y="46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3" y="43"/>
                    <a:pt x="184" y="41"/>
                    <a:pt x="186" y="39"/>
                  </a:cubicBezTo>
                  <a:cubicBezTo>
                    <a:pt x="186" y="39"/>
                    <a:pt x="187" y="39"/>
                    <a:pt x="188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9" y="39"/>
                    <a:pt x="189" y="38"/>
                    <a:pt x="189" y="38"/>
                  </a:cubicBezTo>
                  <a:cubicBezTo>
                    <a:pt x="189" y="38"/>
                    <a:pt x="189" y="37"/>
                    <a:pt x="190" y="37"/>
                  </a:cubicBezTo>
                  <a:cubicBezTo>
                    <a:pt x="190" y="37"/>
                    <a:pt x="190" y="36"/>
                    <a:pt x="191" y="35"/>
                  </a:cubicBezTo>
                  <a:cubicBezTo>
                    <a:pt x="192" y="34"/>
                    <a:pt x="193" y="32"/>
                    <a:pt x="194" y="31"/>
                  </a:cubicBezTo>
                  <a:cubicBezTo>
                    <a:pt x="194" y="31"/>
                    <a:pt x="195" y="31"/>
                    <a:pt x="196" y="30"/>
                  </a:cubicBezTo>
                  <a:cubicBezTo>
                    <a:pt x="196" y="30"/>
                    <a:pt x="197" y="30"/>
                    <a:pt x="197" y="3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9"/>
                    <a:pt x="197" y="29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8" y="28"/>
                    <a:pt x="198" y="28"/>
                    <a:pt x="198" y="28"/>
                  </a:cubicBezTo>
                  <a:cubicBezTo>
                    <a:pt x="199" y="27"/>
                    <a:pt x="200" y="27"/>
                    <a:pt x="200" y="26"/>
                  </a:cubicBezTo>
                  <a:cubicBezTo>
                    <a:pt x="201" y="25"/>
                    <a:pt x="201" y="25"/>
                    <a:pt x="201" y="24"/>
                  </a:cubicBezTo>
                  <a:cubicBezTo>
                    <a:pt x="201" y="24"/>
                    <a:pt x="201" y="23"/>
                    <a:pt x="201" y="23"/>
                  </a:cubicBezTo>
                  <a:cubicBezTo>
                    <a:pt x="199" y="23"/>
                    <a:pt x="199" y="22"/>
                    <a:pt x="198" y="21"/>
                  </a:cubicBezTo>
                  <a:cubicBezTo>
                    <a:pt x="197" y="17"/>
                    <a:pt x="197" y="17"/>
                    <a:pt x="197" y="17"/>
                  </a:cubicBezTo>
                  <a:cubicBezTo>
                    <a:pt x="201" y="21"/>
                    <a:pt x="201" y="21"/>
                    <a:pt x="201" y="21"/>
                  </a:cubicBezTo>
                  <a:cubicBezTo>
                    <a:pt x="201" y="20"/>
                    <a:pt x="201" y="19"/>
                    <a:pt x="201" y="18"/>
                  </a:cubicBezTo>
                  <a:cubicBezTo>
                    <a:pt x="200" y="18"/>
                    <a:pt x="200" y="18"/>
                    <a:pt x="200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0" y="18"/>
                    <a:pt x="200" y="18"/>
                    <a:pt x="200" y="18"/>
                  </a:cubicBezTo>
                  <a:cubicBezTo>
                    <a:pt x="199" y="18"/>
                    <a:pt x="199" y="18"/>
                    <a:pt x="199" y="18"/>
                  </a:cubicBezTo>
                  <a:cubicBezTo>
                    <a:pt x="198" y="17"/>
                    <a:pt x="198" y="16"/>
                    <a:pt x="198" y="16"/>
                  </a:cubicBezTo>
                  <a:cubicBezTo>
                    <a:pt x="198" y="15"/>
                    <a:pt x="198" y="15"/>
                    <a:pt x="198" y="14"/>
                  </a:cubicBezTo>
                  <a:cubicBezTo>
                    <a:pt x="197" y="14"/>
                    <a:pt x="197" y="14"/>
                    <a:pt x="197" y="13"/>
                  </a:cubicBezTo>
                  <a:cubicBezTo>
                    <a:pt x="196" y="12"/>
                    <a:pt x="195" y="12"/>
                    <a:pt x="194" y="12"/>
                  </a:cubicBezTo>
                  <a:cubicBezTo>
                    <a:pt x="194" y="12"/>
                    <a:pt x="194" y="12"/>
                    <a:pt x="193" y="11"/>
                  </a:cubicBezTo>
                  <a:cubicBezTo>
                    <a:pt x="192" y="11"/>
                    <a:pt x="191" y="11"/>
                    <a:pt x="190" y="11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187" y="14"/>
                    <a:pt x="187" y="14"/>
                    <a:pt x="184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4" y="13"/>
                    <a:pt x="184" y="13"/>
                    <a:pt x="184" y="13"/>
                  </a:cubicBezTo>
                  <a:cubicBezTo>
                    <a:pt x="184" y="13"/>
                    <a:pt x="184" y="13"/>
                    <a:pt x="184" y="13"/>
                  </a:cubicBezTo>
                  <a:cubicBezTo>
                    <a:pt x="185" y="12"/>
                    <a:pt x="187" y="10"/>
                    <a:pt x="186" y="9"/>
                  </a:cubicBezTo>
                  <a:cubicBezTo>
                    <a:pt x="186" y="9"/>
                    <a:pt x="186" y="9"/>
                    <a:pt x="185" y="9"/>
                  </a:cubicBezTo>
                  <a:cubicBezTo>
                    <a:pt x="184" y="9"/>
                    <a:pt x="183" y="9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1" y="7"/>
                    <a:pt x="183" y="5"/>
                    <a:pt x="183" y="5"/>
                  </a:cubicBezTo>
                  <a:cubicBezTo>
                    <a:pt x="183" y="3"/>
                    <a:pt x="181" y="1"/>
                    <a:pt x="179" y="2"/>
                  </a:cubicBezTo>
                  <a:cubicBezTo>
                    <a:pt x="177" y="2"/>
                    <a:pt x="174" y="6"/>
                    <a:pt x="173" y="9"/>
                  </a:cubicBezTo>
                  <a:cubicBezTo>
                    <a:pt x="173" y="10"/>
                    <a:pt x="173" y="11"/>
                    <a:pt x="173" y="11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2" y="14"/>
                    <a:pt x="170" y="14"/>
                    <a:pt x="169" y="14"/>
                  </a:cubicBezTo>
                  <a:cubicBezTo>
                    <a:pt x="170" y="15"/>
                    <a:pt x="170" y="16"/>
                    <a:pt x="170" y="18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68" y="18"/>
                    <a:pt x="168" y="18"/>
                    <a:pt x="168" y="17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5" y="17"/>
                    <a:pt x="165" y="18"/>
                    <a:pt x="165" y="18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3" y="20"/>
                    <a:pt x="163" y="20"/>
                    <a:pt x="162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9"/>
                    <a:pt x="161" y="19"/>
                    <a:pt x="160" y="20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60" y="18"/>
                    <a:pt x="160" y="18"/>
                    <a:pt x="160" y="17"/>
                  </a:cubicBezTo>
                  <a:cubicBezTo>
                    <a:pt x="160" y="17"/>
                    <a:pt x="160" y="17"/>
                    <a:pt x="160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9" y="18"/>
                    <a:pt x="158" y="18"/>
                    <a:pt x="158" y="18"/>
                  </a:cubicBezTo>
                  <a:cubicBezTo>
                    <a:pt x="157" y="18"/>
                    <a:pt x="156" y="18"/>
                    <a:pt x="155" y="18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21"/>
                    <a:pt x="152" y="22"/>
                    <a:pt x="148" y="23"/>
                  </a:cubicBezTo>
                  <a:cubicBezTo>
                    <a:pt x="147" y="23"/>
                    <a:pt x="146" y="23"/>
                    <a:pt x="146" y="23"/>
                  </a:cubicBezTo>
                  <a:cubicBezTo>
                    <a:pt x="145" y="24"/>
                    <a:pt x="145" y="24"/>
                    <a:pt x="144" y="25"/>
                  </a:cubicBezTo>
                  <a:cubicBezTo>
                    <a:pt x="144" y="25"/>
                    <a:pt x="144" y="25"/>
                    <a:pt x="143" y="26"/>
                  </a:cubicBezTo>
                  <a:cubicBezTo>
                    <a:pt x="143" y="26"/>
                    <a:pt x="142" y="27"/>
                    <a:pt x="142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0" y="29"/>
                    <a:pt x="140" y="30"/>
                  </a:cubicBezTo>
                  <a:cubicBezTo>
                    <a:pt x="140" y="30"/>
                    <a:pt x="140" y="30"/>
                    <a:pt x="140" y="31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2"/>
                    <a:pt x="139" y="32"/>
                    <a:pt x="138" y="33"/>
                  </a:cubicBezTo>
                  <a:cubicBezTo>
                    <a:pt x="139" y="33"/>
                    <a:pt x="140" y="34"/>
                    <a:pt x="140" y="35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37"/>
                    <a:pt x="139" y="37"/>
                    <a:pt x="138" y="38"/>
                  </a:cubicBezTo>
                  <a:cubicBezTo>
                    <a:pt x="137" y="38"/>
                    <a:pt x="136" y="38"/>
                    <a:pt x="135" y="38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39"/>
                    <a:pt x="132" y="39"/>
                    <a:pt x="131" y="39"/>
                  </a:cubicBezTo>
                  <a:cubicBezTo>
                    <a:pt x="129" y="39"/>
                    <a:pt x="127" y="39"/>
                    <a:pt x="126" y="40"/>
                  </a:cubicBezTo>
                  <a:cubicBezTo>
                    <a:pt x="126" y="40"/>
                    <a:pt x="126" y="40"/>
                    <a:pt x="126" y="41"/>
                  </a:cubicBezTo>
                  <a:cubicBezTo>
                    <a:pt x="126" y="41"/>
                    <a:pt x="126" y="41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43"/>
                    <a:pt x="125" y="43"/>
                    <a:pt x="126" y="43"/>
                  </a:cubicBezTo>
                  <a:cubicBezTo>
                    <a:pt x="126" y="44"/>
                    <a:pt x="126" y="44"/>
                    <a:pt x="127" y="45"/>
                  </a:cubicBezTo>
                  <a:cubicBezTo>
                    <a:pt x="127" y="45"/>
                    <a:pt x="127" y="46"/>
                    <a:pt x="126" y="46"/>
                  </a:cubicBezTo>
                  <a:cubicBezTo>
                    <a:pt x="126" y="47"/>
                    <a:pt x="126" y="48"/>
                    <a:pt x="126" y="48"/>
                  </a:cubicBezTo>
                  <a:cubicBezTo>
                    <a:pt x="126" y="48"/>
                    <a:pt x="127" y="49"/>
                    <a:pt x="128" y="49"/>
                  </a:cubicBezTo>
                  <a:cubicBezTo>
                    <a:pt x="128" y="49"/>
                    <a:pt x="129" y="49"/>
                    <a:pt x="130" y="50"/>
                  </a:cubicBezTo>
                  <a:cubicBezTo>
                    <a:pt x="130" y="51"/>
                    <a:pt x="130" y="51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3" y="53"/>
                    <a:pt x="133" y="55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3" y="61"/>
                    <a:pt x="133" y="62"/>
                    <a:pt x="133" y="63"/>
                  </a:cubicBezTo>
                  <a:cubicBezTo>
                    <a:pt x="133" y="64"/>
                    <a:pt x="132" y="64"/>
                    <a:pt x="132" y="65"/>
                  </a:cubicBezTo>
                  <a:cubicBezTo>
                    <a:pt x="131" y="65"/>
                    <a:pt x="131" y="65"/>
                    <a:pt x="132" y="65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29" y="65"/>
                    <a:pt x="128" y="64"/>
                    <a:pt x="129" y="62"/>
                  </a:cubicBezTo>
                  <a:cubicBezTo>
                    <a:pt x="129" y="62"/>
                    <a:pt x="129" y="61"/>
                    <a:pt x="129" y="60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8" y="58"/>
                    <a:pt x="128" y="58"/>
                    <a:pt x="129" y="57"/>
                  </a:cubicBezTo>
                  <a:cubicBezTo>
                    <a:pt x="130" y="56"/>
                    <a:pt x="130" y="56"/>
                    <a:pt x="131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8" y="55"/>
                    <a:pt x="127" y="55"/>
                    <a:pt x="127" y="54"/>
                  </a:cubicBezTo>
                  <a:cubicBezTo>
                    <a:pt x="125" y="52"/>
                    <a:pt x="125" y="52"/>
                    <a:pt x="123" y="51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1" y="50"/>
                    <a:pt x="121" y="50"/>
                    <a:pt x="120" y="50"/>
                  </a:cubicBezTo>
                  <a:cubicBezTo>
                    <a:pt x="120" y="50"/>
                    <a:pt x="120" y="51"/>
                    <a:pt x="119" y="51"/>
                  </a:cubicBezTo>
                  <a:cubicBezTo>
                    <a:pt x="119" y="51"/>
                    <a:pt x="118" y="51"/>
                    <a:pt x="118" y="51"/>
                  </a:cubicBezTo>
                  <a:cubicBezTo>
                    <a:pt x="118" y="51"/>
                    <a:pt x="119" y="51"/>
                    <a:pt x="119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4"/>
                    <a:pt x="118" y="54"/>
                    <a:pt x="117" y="55"/>
                  </a:cubicBezTo>
                  <a:cubicBezTo>
                    <a:pt x="117" y="55"/>
                    <a:pt x="117" y="55"/>
                    <a:pt x="116" y="55"/>
                  </a:cubicBezTo>
                  <a:cubicBezTo>
                    <a:pt x="116" y="55"/>
                    <a:pt x="115" y="54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53"/>
                    <a:pt x="115" y="54"/>
                    <a:pt x="115" y="54"/>
                  </a:cubicBezTo>
                  <a:cubicBezTo>
                    <a:pt x="116" y="55"/>
                    <a:pt x="117" y="56"/>
                    <a:pt x="118" y="56"/>
                  </a:cubicBezTo>
                  <a:cubicBezTo>
                    <a:pt x="118" y="56"/>
                    <a:pt x="118" y="56"/>
                    <a:pt x="118" y="56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19" y="60"/>
                    <a:pt x="118" y="60"/>
                    <a:pt x="118" y="59"/>
                  </a:cubicBezTo>
                  <a:cubicBezTo>
                    <a:pt x="116" y="59"/>
                    <a:pt x="113" y="58"/>
                    <a:pt x="112" y="56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13" y="55"/>
                    <a:pt x="113" y="55"/>
                    <a:pt x="113" y="55"/>
                  </a:cubicBezTo>
                  <a:cubicBezTo>
                    <a:pt x="113" y="55"/>
                    <a:pt x="113" y="54"/>
                    <a:pt x="112" y="54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2"/>
                    <a:pt x="112" y="51"/>
                    <a:pt x="113" y="51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9"/>
                    <a:pt x="113" y="49"/>
                    <a:pt x="113" y="48"/>
                  </a:cubicBezTo>
                  <a:cubicBezTo>
                    <a:pt x="113" y="48"/>
                    <a:pt x="113" y="48"/>
                    <a:pt x="112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3" y="49"/>
                    <a:pt x="113" y="50"/>
                    <a:pt x="112" y="50"/>
                  </a:cubicBezTo>
                  <a:cubicBezTo>
                    <a:pt x="112" y="51"/>
                    <a:pt x="111" y="51"/>
                    <a:pt x="111" y="51"/>
                  </a:cubicBezTo>
                  <a:cubicBezTo>
                    <a:pt x="110" y="52"/>
                    <a:pt x="109" y="53"/>
                    <a:pt x="109" y="53"/>
                  </a:cubicBezTo>
                  <a:cubicBezTo>
                    <a:pt x="107" y="55"/>
                    <a:pt x="109" y="57"/>
                    <a:pt x="110" y="59"/>
                  </a:cubicBezTo>
                  <a:cubicBezTo>
                    <a:pt x="110" y="60"/>
                    <a:pt x="111" y="60"/>
                    <a:pt x="111" y="61"/>
                  </a:cubicBezTo>
                  <a:cubicBezTo>
                    <a:pt x="111" y="62"/>
                    <a:pt x="111" y="63"/>
                    <a:pt x="110" y="65"/>
                  </a:cubicBezTo>
                  <a:cubicBezTo>
                    <a:pt x="110" y="66"/>
                    <a:pt x="109" y="67"/>
                    <a:pt x="110" y="68"/>
                  </a:cubicBezTo>
                  <a:cubicBezTo>
                    <a:pt x="110" y="69"/>
                    <a:pt x="110" y="70"/>
                    <a:pt x="110" y="70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2" y="72"/>
                    <a:pt x="112" y="72"/>
                    <a:pt x="114" y="71"/>
                  </a:cubicBezTo>
                  <a:cubicBezTo>
                    <a:pt x="114" y="71"/>
                    <a:pt x="115" y="71"/>
                    <a:pt x="115" y="71"/>
                  </a:cubicBezTo>
                  <a:cubicBezTo>
                    <a:pt x="118" y="71"/>
                    <a:pt x="120" y="76"/>
                    <a:pt x="120" y="76"/>
                  </a:cubicBezTo>
                  <a:cubicBezTo>
                    <a:pt x="120" y="77"/>
                    <a:pt x="119" y="78"/>
                    <a:pt x="119" y="78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8" y="80"/>
                    <a:pt x="119" y="80"/>
                    <a:pt x="120" y="81"/>
                  </a:cubicBezTo>
                  <a:cubicBezTo>
                    <a:pt x="120" y="81"/>
                    <a:pt x="121" y="81"/>
                    <a:pt x="121" y="8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9" y="82"/>
                    <a:pt x="118" y="82"/>
                    <a:pt x="117" y="81"/>
                  </a:cubicBezTo>
                  <a:cubicBezTo>
                    <a:pt x="117" y="81"/>
                    <a:pt x="117" y="80"/>
                    <a:pt x="117" y="78"/>
                  </a:cubicBezTo>
                  <a:cubicBezTo>
                    <a:pt x="117" y="77"/>
                    <a:pt x="117" y="76"/>
                    <a:pt x="116" y="76"/>
                  </a:cubicBezTo>
                  <a:cubicBezTo>
                    <a:pt x="116" y="75"/>
                    <a:pt x="115" y="74"/>
                    <a:pt x="115" y="74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13" y="74"/>
                    <a:pt x="112" y="74"/>
                    <a:pt x="111" y="75"/>
                  </a:cubicBezTo>
                  <a:cubicBezTo>
                    <a:pt x="111" y="76"/>
                    <a:pt x="111" y="76"/>
                    <a:pt x="111" y="77"/>
                  </a:cubicBezTo>
                  <a:cubicBezTo>
                    <a:pt x="112" y="80"/>
                    <a:pt x="112" y="81"/>
                    <a:pt x="111" y="82"/>
                  </a:cubicBezTo>
                  <a:cubicBezTo>
                    <a:pt x="110" y="83"/>
                    <a:pt x="110" y="83"/>
                    <a:pt x="110" y="84"/>
                  </a:cubicBezTo>
                  <a:cubicBezTo>
                    <a:pt x="109" y="86"/>
                    <a:pt x="108" y="87"/>
                    <a:pt x="107" y="88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89"/>
                    <a:pt x="106" y="90"/>
                    <a:pt x="105" y="90"/>
                  </a:cubicBezTo>
                  <a:cubicBezTo>
                    <a:pt x="105" y="90"/>
                    <a:pt x="103" y="90"/>
                    <a:pt x="102" y="90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0" y="89"/>
                    <a:pt x="100" y="89"/>
                    <a:pt x="100" y="88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101" y="86"/>
                    <a:pt x="103" y="86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5"/>
                    <a:pt x="104" y="84"/>
                    <a:pt x="103" y="84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6" y="84"/>
                    <a:pt x="107" y="81"/>
                    <a:pt x="107" y="79"/>
                  </a:cubicBezTo>
                  <a:cubicBezTo>
                    <a:pt x="107" y="78"/>
                    <a:pt x="107" y="78"/>
                    <a:pt x="107" y="77"/>
                  </a:cubicBezTo>
                  <a:cubicBezTo>
                    <a:pt x="108" y="77"/>
                    <a:pt x="108" y="76"/>
                    <a:pt x="108" y="76"/>
                  </a:cubicBezTo>
                  <a:cubicBezTo>
                    <a:pt x="108" y="75"/>
                    <a:pt x="107" y="75"/>
                    <a:pt x="107" y="74"/>
                  </a:cubicBezTo>
                  <a:cubicBezTo>
                    <a:pt x="106" y="74"/>
                    <a:pt x="105" y="73"/>
                    <a:pt x="106" y="72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06" y="67"/>
                    <a:pt x="106" y="66"/>
                    <a:pt x="106" y="66"/>
                  </a:cubicBezTo>
                  <a:cubicBezTo>
                    <a:pt x="106" y="65"/>
                    <a:pt x="105" y="64"/>
                    <a:pt x="106" y="63"/>
                  </a:cubicBezTo>
                  <a:cubicBezTo>
                    <a:pt x="107" y="61"/>
                    <a:pt x="106" y="58"/>
                    <a:pt x="104" y="56"/>
                  </a:cubicBezTo>
                  <a:cubicBezTo>
                    <a:pt x="104" y="55"/>
                    <a:pt x="104" y="54"/>
                    <a:pt x="105" y="52"/>
                  </a:cubicBezTo>
                  <a:cubicBezTo>
                    <a:pt x="105" y="51"/>
                    <a:pt x="106" y="49"/>
                    <a:pt x="106" y="49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7"/>
                    <a:pt x="106" y="47"/>
                    <a:pt x="105" y="47"/>
                  </a:cubicBezTo>
                  <a:cubicBezTo>
                    <a:pt x="103" y="46"/>
                    <a:pt x="101" y="46"/>
                    <a:pt x="99" y="45"/>
                  </a:cubicBezTo>
                  <a:cubicBezTo>
                    <a:pt x="99" y="45"/>
                    <a:pt x="98" y="46"/>
                    <a:pt x="98" y="52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7" y="54"/>
                    <a:pt x="96" y="55"/>
                    <a:pt x="95" y="56"/>
                  </a:cubicBezTo>
                  <a:cubicBezTo>
                    <a:pt x="94" y="56"/>
                    <a:pt x="94" y="57"/>
                    <a:pt x="93" y="58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3" y="60"/>
                  </a:cubicBezTo>
                  <a:cubicBezTo>
                    <a:pt x="94" y="60"/>
                    <a:pt x="94" y="61"/>
                    <a:pt x="95" y="61"/>
                  </a:cubicBezTo>
                  <a:cubicBezTo>
                    <a:pt x="95" y="61"/>
                    <a:pt x="95" y="62"/>
                    <a:pt x="95" y="63"/>
                  </a:cubicBezTo>
                  <a:cubicBezTo>
                    <a:pt x="95" y="63"/>
                    <a:pt x="94" y="64"/>
                    <a:pt x="95" y="64"/>
                  </a:cubicBezTo>
                  <a:cubicBezTo>
                    <a:pt x="95" y="65"/>
                    <a:pt x="94" y="66"/>
                    <a:pt x="94" y="66"/>
                  </a:cubicBezTo>
                  <a:cubicBezTo>
                    <a:pt x="94" y="67"/>
                    <a:pt x="94" y="68"/>
                    <a:pt x="94" y="68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6" y="69"/>
                    <a:pt x="97" y="69"/>
                    <a:pt x="97" y="71"/>
                  </a:cubicBezTo>
                  <a:cubicBezTo>
                    <a:pt x="97" y="71"/>
                    <a:pt x="97" y="72"/>
                    <a:pt x="97" y="72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9" y="73"/>
                    <a:pt x="99" y="73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4" y="75"/>
                    <a:pt x="92" y="73"/>
                    <a:pt x="89" y="71"/>
                  </a:cubicBezTo>
                  <a:cubicBezTo>
                    <a:pt x="87" y="70"/>
                    <a:pt x="83" y="68"/>
                    <a:pt x="81" y="68"/>
                  </a:cubicBezTo>
                  <a:cubicBezTo>
                    <a:pt x="81" y="68"/>
                    <a:pt x="80" y="68"/>
                    <a:pt x="80" y="68"/>
                  </a:cubicBezTo>
                  <a:cubicBezTo>
                    <a:pt x="80" y="68"/>
                    <a:pt x="79" y="68"/>
                    <a:pt x="79" y="68"/>
                  </a:cubicBezTo>
                  <a:cubicBezTo>
                    <a:pt x="79" y="69"/>
                    <a:pt x="79" y="69"/>
                    <a:pt x="79" y="70"/>
                  </a:cubicBezTo>
                  <a:cubicBezTo>
                    <a:pt x="80" y="71"/>
                    <a:pt x="80" y="73"/>
                    <a:pt x="78" y="75"/>
                  </a:cubicBezTo>
                  <a:cubicBezTo>
                    <a:pt x="78" y="75"/>
                    <a:pt x="78" y="75"/>
                    <a:pt x="78" y="76"/>
                  </a:cubicBezTo>
                  <a:cubicBezTo>
                    <a:pt x="77" y="77"/>
                    <a:pt x="77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5" y="76"/>
                    <a:pt x="75" y="76"/>
                    <a:pt x="75" y="7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5" y="74"/>
                    <a:pt x="75" y="74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3" y="75"/>
                    <a:pt x="72" y="76"/>
                    <a:pt x="71" y="76"/>
                  </a:cubicBezTo>
                  <a:cubicBezTo>
                    <a:pt x="71" y="76"/>
                    <a:pt x="70" y="76"/>
                    <a:pt x="69" y="76"/>
                  </a:cubicBezTo>
                  <a:cubicBezTo>
                    <a:pt x="69" y="76"/>
                    <a:pt x="68" y="76"/>
                    <a:pt x="68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76"/>
                    <a:pt x="67" y="77"/>
                    <a:pt x="67" y="77"/>
                  </a:cubicBezTo>
                  <a:cubicBezTo>
                    <a:pt x="66" y="78"/>
                    <a:pt x="65" y="79"/>
                    <a:pt x="63" y="78"/>
                  </a:cubicBezTo>
                  <a:cubicBezTo>
                    <a:pt x="62" y="77"/>
                    <a:pt x="63" y="76"/>
                    <a:pt x="63" y="75"/>
                  </a:cubicBezTo>
                  <a:cubicBezTo>
                    <a:pt x="63" y="75"/>
                    <a:pt x="63" y="74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6"/>
                    <a:pt x="61" y="76"/>
                    <a:pt x="60" y="76"/>
                  </a:cubicBezTo>
                  <a:cubicBezTo>
                    <a:pt x="60" y="76"/>
                    <a:pt x="60" y="77"/>
                    <a:pt x="60" y="77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7" y="77"/>
                    <a:pt x="54" y="79"/>
                    <a:pt x="53" y="80"/>
                  </a:cubicBezTo>
                  <a:cubicBezTo>
                    <a:pt x="52" y="80"/>
                    <a:pt x="52" y="81"/>
                    <a:pt x="52" y="81"/>
                  </a:cubicBezTo>
                  <a:cubicBezTo>
                    <a:pt x="50" y="82"/>
                    <a:pt x="50" y="82"/>
                    <a:pt x="49" y="84"/>
                  </a:cubicBezTo>
                  <a:cubicBezTo>
                    <a:pt x="49" y="86"/>
                    <a:pt x="49" y="86"/>
                    <a:pt x="47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6" y="86"/>
                    <a:pt x="46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4" y="86"/>
                    <a:pt x="44" y="85"/>
                    <a:pt x="43" y="85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2" y="83"/>
                    <a:pt x="42" y="82"/>
                    <a:pt x="42" y="81"/>
                  </a:cubicBezTo>
                  <a:cubicBezTo>
                    <a:pt x="43" y="80"/>
                    <a:pt x="44" y="80"/>
                    <a:pt x="46" y="80"/>
                  </a:cubicBezTo>
                  <a:cubicBezTo>
                    <a:pt x="45" y="77"/>
                    <a:pt x="43" y="76"/>
                    <a:pt x="40" y="76"/>
                  </a:cubicBezTo>
                  <a:cubicBezTo>
                    <a:pt x="41" y="76"/>
                    <a:pt x="41" y="77"/>
                    <a:pt x="41" y="79"/>
                  </a:cubicBezTo>
                  <a:cubicBezTo>
                    <a:pt x="41" y="79"/>
                    <a:pt x="41" y="80"/>
                    <a:pt x="41" y="81"/>
                  </a:cubicBezTo>
                  <a:cubicBezTo>
                    <a:pt x="41" y="81"/>
                    <a:pt x="40" y="82"/>
                    <a:pt x="40" y="83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2" y="85"/>
                    <a:pt x="42" y="85"/>
                    <a:pt x="42" y="87"/>
                  </a:cubicBezTo>
                  <a:cubicBezTo>
                    <a:pt x="41" y="89"/>
                    <a:pt x="41" y="90"/>
                    <a:pt x="41" y="91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40" y="91"/>
                    <a:pt x="39" y="91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8" y="90"/>
                    <a:pt x="38" y="89"/>
                  </a:cubicBezTo>
                  <a:cubicBezTo>
                    <a:pt x="38" y="89"/>
                    <a:pt x="37" y="88"/>
                    <a:pt x="37" y="88"/>
                  </a:cubicBezTo>
                  <a:cubicBezTo>
                    <a:pt x="36" y="88"/>
                    <a:pt x="36" y="89"/>
                    <a:pt x="35" y="90"/>
                  </a:cubicBezTo>
                  <a:cubicBezTo>
                    <a:pt x="35" y="91"/>
                    <a:pt x="34" y="91"/>
                    <a:pt x="34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2" y="93"/>
                    <a:pt x="31" y="93"/>
                    <a:pt x="31" y="95"/>
                  </a:cubicBezTo>
                  <a:cubicBezTo>
                    <a:pt x="32" y="95"/>
                    <a:pt x="32" y="97"/>
                    <a:pt x="33" y="98"/>
                  </a:cubicBezTo>
                  <a:cubicBezTo>
                    <a:pt x="33" y="98"/>
                    <a:pt x="33" y="99"/>
                    <a:pt x="34" y="9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2" y="100"/>
                    <a:pt x="32" y="99"/>
                  </a:cubicBezTo>
                  <a:cubicBezTo>
                    <a:pt x="31" y="99"/>
                    <a:pt x="29" y="98"/>
                    <a:pt x="28" y="98"/>
                  </a:cubicBezTo>
                  <a:cubicBezTo>
                    <a:pt x="28" y="98"/>
                    <a:pt x="27" y="98"/>
                    <a:pt x="27" y="99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6" y="98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5" y="97"/>
                    <a:pt x="25" y="96"/>
                    <a:pt x="24" y="96"/>
                  </a:cubicBezTo>
                  <a:cubicBezTo>
                    <a:pt x="24" y="96"/>
                    <a:pt x="24" y="96"/>
                    <a:pt x="24" y="97"/>
                  </a:cubicBezTo>
                  <a:cubicBezTo>
                    <a:pt x="24" y="97"/>
                    <a:pt x="24" y="98"/>
                    <a:pt x="24" y="98"/>
                  </a:cubicBezTo>
                  <a:cubicBezTo>
                    <a:pt x="24" y="99"/>
                    <a:pt x="25" y="99"/>
                    <a:pt x="26" y="99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01"/>
                    <a:pt x="27" y="102"/>
                    <a:pt x="27" y="103"/>
                  </a:cubicBezTo>
                  <a:cubicBezTo>
                    <a:pt x="27" y="103"/>
                    <a:pt x="26" y="104"/>
                    <a:pt x="24" y="103"/>
                  </a:cubicBezTo>
                  <a:cubicBezTo>
                    <a:pt x="23" y="102"/>
                    <a:pt x="22" y="102"/>
                    <a:pt x="21" y="101"/>
                  </a:cubicBezTo>
                  <a:cubicBezTo>
                    <a:pt x="20" y="101"/>
                    <a:pt x="20" y="100"/>
                    <a:pt x="19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98"/>
                    <a:pt x="19" y="97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7" y="95"/>
                    <a:pt x="18" y="94"/>
                    <a:pt x="18" y="93"/>
                  </a:cubicBezTo>
                  <a:cubicBezTo>
                    <a:pt x="18" y="93"/>
                    <a:pt x="18" y="92"/>
                    <a:pt x="18" y="92"/>
                  </a:cubicBezTo>
                  <a:cubicBezTo>
                    <a:pt x="18" y="91"/>
                    <a:pt x="15" y="88"/>
                    <a:pt x="14" y="86"/>
                  </a:cubicBezTo>
                  <a:cubicBezTo>
                    <a:pt x="13" y="86"/>
                    <a:pt x="12" y="85"/>
                    <a:pt x="12" y="85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4"/>
                    <a:pt x="13" y="84"/>
                    <a:pt x="13" y="84"/>
                  </a:cubicBezTo>
                  <a:cubicBezTo>
                    <a:pt x="14" y="84"/>
                    <a:pt x="15" y="84"/>
                    <a:pt x="16" y="85"/>
                  </a:cubicBezTo>
                  <a:cubicBezTo>
                    <a:pt x="16" y="85"/>
                    <a:pt x="17" y="86"/>
                    <a:pt x="18" y="86"/>
                  </a:cubicBezTo>
                  <a:cubicBezTo>
                    <a:pt x="18" y="86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8"/>
                    <a:pt x="22" y="88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4" y="88"/>
                    <a:pt x="24" y="89"/>
                    <a:pt x="25" y="89"/>
                  </a:cubicBezTo>
                  <a:cubicBezTo>
                    <a:pt x="27" y="89"/>
                    <a:pt x="28" y="90"/>
                    <a:pt x="30" y="89"/>
                  </a:cubicBezTo>
                  <a:cubicBezTo>
                    <a:pt x="32" y="88"/>
                    <a:pt x="33" y="86"/>
                    <a:pt x="34" y="84"/>
                  </a:cubicBezTo>
                  <a:cubicBezTo>
                    <a:pt x="34" y="84"/>
                    <a:pt x="33" y="84"/>
                    <a:pt x="33" y="84"/>
                  </a:cubicBezTo>
                  <a:cubicBezTo>
                    <a:pt x="33" y="83"/>
                    <a:pt x="33" y="83"/>
                    <a:pt x="33" y="82"/>
                  </a:cubicBezTo>
                  <a:cubicBezTo>
                    <a:pt x="33" y="81"/>
                    <a:pt x="32" y="81"/>
                    <a:pt x="32" y="80"/>
                  </a:cubicBezTo>
                  <a:cubicBezTo>
                    <a:pt x="32" y="80"/>
                    <a:pt x="32" y="80"/>
                    <a:pt x="31" y="80"/>
                  </a:cubicBezTo>
                  <a:cubicBezTo>
                    <a:pt x="31" y="79"/>
                    <a:pt x="30" y="79"/>
                    <a:pt x="29" y="78"/>
                  </a:cubicBezTo>
                  <a:cubicBezTo>
                    <a:pt x="28" y="78"/>
                    <a:pt x="27" y="78"/>
                    <a:pt x="26" y="77"/>
                  </a:cubicBezTo>
                  <a:cubicBezTo>
                    <a:pt x="26" y="77"/>
                    <a:pt x="26" y="76"/>
                    <a:pt x="25" y="76"/>
                  </a:cubicBezTo>
                  <a:cubicBezTo>
                    <a:pt x="24" y="74"/>
                    <a:pt x="22" y="72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2"/>
                    <a:pt x="20" y="72"/>
                    <a:pt x="20" y="72"/>
                  </a:cubicBezTo>
                  <a:cubicBezTo>
                    <a:pt x="19" y="72"/>
                    <a:pt x="19" y="72"/>
                    <a:pt x="18" y="72"/>
                  </a:cubicBezTo>
                  <a:cubicBezTo>
                    <a:pt x="18" y="72"/>
                    <a:pt x="16" y="72"/>
                    <a:pt x="15" y="71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3" y="70"/>
                  </a:cubicBezTo>
                  <a:cubicBezTo>
                    <a:pt x="13" y="70"/>
                    <a:pt x="12" y="70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0" y="69"/>
                    <a:pt x="10" y="68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71"/>
                    <a:pt x="7" y="72"/>
                    <a:pt x="6" y="73"/>
                  </a:cubicBezTo>
                  <a:cubicBezTo>
                    <a:pt x="6" y="73"/>
                    <a:pt x="6" y="73"/>
                    <a:pt x="5" y="73"/>
                  </a:cubicBezTo>
                  <a:cubicBezTo>
                    <a:pt x="6" y="74"/>
                    <a:pt x="5" y="74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6"/>
                    <a:pt x="5" y="76"/>
                    <a:pt x="6" y="77"/>
                  </a:cubicBezTo>
                  <a:cubicBezTo>
                    <a:pt x="6" y="77"/>
                    <a:pt x="6" y="77"/>
                    <a:pt x="7" y="78"/>
                  </a:cubicBezTo>
                  <a:cubicBezTo>
                    <a:pt x="9" y="80"/>
                    <a:pt x="8" y="82"/>
                    <a:pt x="7" y="84"/>
                  </a:cubicBezTo>
                  <a:cubicBezTo>
                    <a:pt x="7" y="86"/>
                    <a:pt x="7" y="87"/>
                    <a:pt x="8" y="89"/>
                  </a:cubicBezTo>
                  <a:cubicBezTo>
                    <a:pt x="8" y="89"/>
                    <a:pt x="8" y="90"/>
                    <a:pt x="8" y="91"/>
                  </a:cubicBezTo>
                  <a:cubicBezTo>
                    <a:pt x="9" y="92"/>
                    <a:pt x="9" y="93"/>
                    <a:pt x="8" y="94"/>
                  </a:cubicBezTo>
                  <a:cubicBezTo>
                    <a:pt x="8" y="95"/>
                    <a:pt x="8" y="96"/>
                    <a:pt x="8" y="97"/>
                  </a:cubicBezTo>
                  <a:cubicBezTo>
                    <a:pt x="8" y="97"/>
                    <a:pt x="8" y="97"/>
                    <a:pt x="9" y="98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9" y="99"/>
                    <a:pt x="9" y="100"/>
                  </a:cubicBezTo>
                  <a:cubicBezTo>
                    <a:pt x="10" y="100"/>
                    <a:pt x="10" y="101"/>
                    <a:pt x="9" y="102"/>
                  </a:cubicBezTo>
                  <a:cubicBezTo>
                    <a:pt x="9" y="103"/>
                    <a:pt x="10" y="104"/>
                    <a:pt x="10" y="105"/>
                  </a:cubicBezTo>
                  <a:cubicBezTo>
                    <a:pt x="11" y="105"/>
                    <a:pt x="12" y="106"/>
                    <a:pt x="12" y="108"/>
                  </a:cubicBezTo>
                  <a:cubicBezTo>
                    <a:pt x="12" y="111"/>
                    <a:pt x="7" y="115"/>
                    <a:pt x="4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5" y="120"/>
                    <a:pt x="6" y="120"/>
                    <a:pt x="6" y="120"/>
                  </a:cubicBezTo>
                  <a:cubicBezTo>
                    <a:pt x="7" y="120"/>
                    <a:pt x="8" y="120"/>
                    <a:pt x="9" y="121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7" y="122"/>
                    <a:pt x="6" y="122"/>
                    <a:pt x="5" y="123"/>
                  </a:cubicBezTo>
                  <a:cubicBezTo>
                    <a:pt x="5" y="123"/>
                    <a:pt x="5" y="123"/>
                    <a:pt x="4" y="124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3" y="126"/>
                    <a:pt x="3" y="127"/>
                    <a:pt x="2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8"/>
                    <a:pt x="2" y="128"/>
                    <a:pt x="3" y="128"/>
                  </a:cubicBezTo>
                  <a:cubicBezTo>
                    <a:pt x="3" y="129"/>
                    <a:pt x="3" y="129"/>
                    <a:pt x="3" y="130"/>
                  </a:cubicBezTo>
                  <a:cubicBezTo>
                    <a:pt x="3" y="131"/>
                    <a:pt x="3" y="131"/>
                    <a:pt x="3" y="132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3" y="132"/>
                    <a:pt x="3" y="133"/>
                    <a:pt x="3" y="134"/>
                  </a:cubicBezTo>
                  <a:cubicBezTo>
                    <a:pt x="4" y="134"/>
                    <a:pt x="4" y="135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7"/>
                    <a:pt x="5" y="138"/>
                    <a:pt x="5" y="138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6" y="138"/>
                    <a:pt x="6" y="138"/>
                    <a:pt x="6" y="138"/>
                  </a:cubicBezTo>
                  <a:cubicBezTo>
                    <a:pt x="6" y="138"/>
                    <a:pt x="7" y="138"/>
                    <a:pt x="7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9" y="139"/>
                    <a:pt x="10" y="139"/>
                    <a:pt x="11" y="140"/>
                  </a:cubicBezTo>
                  <a:cubicBezTo>
                    <a:pt x="11" y="141"/>
                    <a:pt x="11" y="142"/>
                    <a:pt x="11" y="143"/>
                  </a:cubicBezTo>
                  <a:cubicBezTo>
                    <a:pt x="11" y="144"/>
                    <a:pt x="11" y="144"/>
                    <a:pt x="12" y="146"/>
                  </a:cubicBezTo>
                  <a:cubicBezTo>
                    <a:pt x="13" y="146"/>
                    <a:pt x="13" y="147"/>
                    <a:pt x="13" y="147"/>
                  </a:cubicBezTo>
                  <a:cubicBezTo>
                    <a:pt x="13" y="147"/>
                    <a:pt x="14" y="147"/>
                    <a:pt x="14" y="147"/>
                  </a:cubicBezTo>
                  <a:cubicBezTo>
                    <a:pt x="14" y="147"/>
                    <a:pt x="15" y="148"/>
                    <a:pt x="15" y="149"/>
                  </a:cubicBezTo>
                  <a:cubicBezTo>
                    <a:pt x="15" y="150"/>
                    <a:pt x="15" y="150"/>
                    <a:pt x="14" y="150"/>
                  </a:cubicBezTo>
                  <a:cubicBezTo>
                    <a:pt x="13" y="150"/>
                    <a:pt x="13" y="150"/>
                    <a:pt x="12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2" y="151"/>
                    <a:pt x="12" y="152"/>
                    <a:pt x="12" y="153"/>
                  </a:cubicBezTo>
                  <a:cubicBezTo>
                    <a:pt x="13" y="153"/>
                    <a:pt x="13" y="153"/>
                    <a:pt x="13" y="153"/>
                  </a:cubicBezTo>
                  <a:cubicBezTo>
                    <a:pt x="13" y="153"/>
                    <a:pt x="13" y="153"/>
                    <a:pt x="13" y="153"/>
                  </a:cubicBezTo>
                  <a:cubicBezTo>
                    <a:pt x="14" y="152"/>
                    <a:pt x="14" y="152"/>
                    <a:pt x="15" y="152"/>
                  </a:cubicBezTo>
                  <a:cubicBezTo>
                    <a:pt x="17" y="152"/>
                    <a:pt x="19" y="154"/>
                    <a:pt x="19" y="155"/>
                  </a:cubicBezTo>
                  <a:cubicBezTo>
                    <a:pt x="19" y="155"/>
                    <a:pt x="19" y="156"/>
                    <a:pt x="18" y="156"/>
                  </a:cubicBezTo>
                  <a:cubicBezTo>
                    <a:pt x="18" y="156"/>
                    <a:pt x="19" y="156"/>
                    <a:pt x="19" y="157"/>
                  </a:cubicBezTo>
                  <a:cubicBezTo>
                    <a:pt x="19" y="157"/>
                    <a:pt x="19" y="157"/>
                    <a:pt x="20" y="157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57"/>
                    <a:pt x="21" y="157"/>
                    <a:pt x="21" y="157"/>
                  </a:cubicBezTo>
                  <a:cubicBezTo>
                    <a:pt x="21" y="158"/>
                    <a:pt x="21" y="158"/>
                    <a:pt x="21" y="159"/>
                  </a:cubicBezTo>
                  <a:cubicBezTo>
                    <a:pt x="21" y="159"/>
                    <a:pt x="21" y="159"/>
                    <a:pt x="21" y="159"/>
                  </a:cubicBezTo>
                  <a:cubicBezTo>
                    <a:pt x="21" y="160"/>
                    <a:pt x="22" y="160"/>
                    <a:pt x="23" y="160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25" y="160"/>
                    <a:pt x="26" y="160"/>
                    <a:pt x="26" y="160"/>
                  </a:cubicBezTo>
                  <a:cubicBezTo>
                    <a:pt x="27" y="161"/>
                    <a:pt x="28" y="162"/>
                    <a:pt x="29" y="162"/>
                  </a:cubicBezTo>
                  <a:cubicBezTo>
                    <a:pt x="30" y="162"/>
                    <a:pt x="31" y="162"/>
                    <a:pt x="32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2" y="163"/>
                    <a:pt x="32" y="164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1" y="166"/>
                    <a:pt x="31" y="167"/>
                    <a:pt x="31" y="168"/>
                  </a:cubicBezTo>
                  <a:cubicBezTo>
                    <a:pt x="32" y="168"/>
                    <a:pt x="32" y="169"/>
                    <a:pt x="31" y="169"/>
                  </a:cubicBezTo>
                  <a:cubicBezTo>
                    <a:pt x="31" y="170"/>
                    <a:pt x="30" y="170"/>
                    <a:pt x="30" y="170"/>
                  </a:cubicBezTo>
                  <a:cubicBezTo>
                    <a:pt x="29" y="170"/>
                    <a:pt x="28" y="170"/>
                    <a:pt x="28" y="1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29" y="171"/>
                    <a:pt x="30" y="171"/>
                    <a:pt x="30" y="172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29" y="173"/>
                    <a:pt x="29" y="173"/>
                    <a:pt x="28" y="173"/>
                  </a:cubicBezTo>
                  <a:cubicBezTo>
                    <a:pt x="28" y="174"/>
                    <a:pt x="27" y="174"/>
                    <a:pt x="27" y="174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7" y="176"/>
                    <a:pt x="27" y="176"/>
                    <a:pt x="26" y="177"/>
                  </a:cubicBezTo>
                  <a:cubicBezTo>
                    <a:pt x="26" y="178"/>
                    <a:pt x="25" y="178"/>
                    <a:pt x="25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4" y="179"/>
                    <a:pt x="25" y="179"/>
                    <a:pt x="27" y="180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9" y="181"/>
                    <a:pt x="29" y="182"/>
                    <a:pt x="30" y="182"/>
                  </a:cubicBezTo>
                  <a:cubicBezTo>
                    <a:pt x="30" y="182"/>
                    <a:pt x="30" y="183"/>
                    <a:pt x="30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2" y="183"/>
                    <a:pt x="32" y="183"/>
                    <a:pt x="32" y="183"/>
                  </a:cubicBezTo>
                  <a:close/>
                  <a:moveTo>
                    <a:pt x="259" y="145"/>
                  </a:move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7"/>
                    <a:pt x="257" y="147"/>
                  </a:cubicBezTo>
                  <a:cubicBezTo>
                    <a:pt x="257" y="147"/>
                    <a:pt x="258" y="147"/>
                    <a:pt x="257" y="148"/>
                  </a:cubicBezTo>
                  <a:cubicBezTo>
                    <a:pt x="258" y="148"/>
                    <a:pt x="258" y="148"/>
                    <a:pt x="259" y="147"/>
                  </a:cubicBezTo>
                  <a:cubicBezTo>
                    <a:pt x="259" y="147"/>
                    <a:pt x="259" y="147"/>
                    <a:pt x="259" y="147"/>
                  </a:cubicBezTo>
                  <a:cubicBezTo>
                    <a:pt x="259" y="147"/>
                    <a:pt x="259" y="146"/>
                    <a:pt x="259" y="146"/>
                  </a:cubicBezTo>
                  <a:lnTo>
                    <a:pt x="259" y="145"/>
                  </a:lnTo>
                  <a:close/>
                  <a:moveTo>
                    <a:pt x="350" y="98"/>
                  </a:moveTo>
                  <a:cubicBezTo>
                    <a:pt x="350" y="99"/>
                    <a:pt x="350" y="100"/>
                    <a:pt x="351" y="100"/>
                  </a:cubicBezTo>
                  <a:cubicBezTo>
                    <a:pt x="351" y="100"/>
                    <a:pt x="351" y="100"/>
                    <a:pt x="351" y="100"/>
                  </a:cubicBezTo>
                  <a:cubicBezTo>
                    <a:pt x="351" y="99"/>
                    <a:pt x="351" y="99"/>
                    <a:pt x="351" y="99"/>
                  </a:cubicBezTo>
                  <a:cubicBezTo>
                    <a:pt x="351" y="98"/>
                    <a:pt x="350" y="98"/>
                    <a:pt x="350" y="98"/>
                  </a:cubicBezTo>
                  <a:close/>
                  <a:moveTo>
                    <a:pt x="116" y="72"/>
                  </a:moveTo>
                  <a:cubicBezTo>
                    <a:pt x="116" y="73"/>
                    <a:pt x="116" y="73"/>
                    <a:pt x="116" y="73"/>
                  </a:cubicBezTo>
                  <a:cubicBezTo>
                    <a:pt x="116" y="74"/>
                    <a:pt x="117" y="74"/>
                    <a:pt x="117" y="75"/>
                  </a:cubicBezTo>
                  <a:cubicBezTo>
                    <a:pt x="118" y="76"/>
                    <a:pt x="118" y="76"/>
                    <a:pt x="118" y="77"/>
                  </a:cubicBezTo>
                  <a:cubicBezTo>
                    <a:pt x="119" y="77"/>
                    <a:pt x="119" y="77"/>
                    <a:pt x="118" y="77"/>
                  </a:cubicBezTo>
                  <a:cubicBezTo>
                    <a:pt x="118" y="75"/>
                    <a:pt x="117" y="74"/>
                    <a:pt x="116" y="72"/>
                  </a:cubicBezTo>
                  <a:close/>
                  <a:moveTo>
                    <a:pt x="131" y="56"/>
                  </a:moveTo>
                  <a:cubicBezTo>
                    <a:pt x="131" y="57"/>
                    <a:pt x="131" y="57"/>
                    <a:pt x="130" y="58"/>
                  </a:cubicBezTo>
                  <a:cubicBezTo>
                    <a:pt x="129" y="58"/>
                    <a:pt x="129" y="58"/>
                    <a:pt x="130" y="59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0" y="61"/>
                    <a:pt x="130" y="62"/>
                    <a:pt x="130" y="62"/>
                  </a:cubicBezTo>
                  <a:cubicBezTo>
                    <a:pt x="130" y="63"/>
                    <a:pt x="130" y="64"/>
                    <a:pt x="130" y="64"/>
                  </a:cubicBezTo>
                  <a:cubicBezTo>
                    <a:pt x="131" y="64"/>
                    <a:pt x="131" y="64"/>
                    <a:pt x="131" y="63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2" y="62"/>
                    <a:pt x="131" y="61"/>
                    <a:pt x="131" y="60"/>
                  </a:cubicBezTo>
                  <a:cubicBezTo>
                    <a:pt x="131" y="59"/>
                    <a:pt x="131" y="58"/>
                    <a:pt x="131" y="57"/>
                  </a:cubicBezTo>
                  <a:cubicBezTo>
                    <a:pt x="131" y="57"/>
                    <a:pt x="131" y="56"/>
                    <a:pt x="131" y="56"/>
                  </a:cubicBezTo>
                  <a:close/>
                  <a:moveTo>
                    <a:pt x="194" y="39"/>
                  </a:moveTo>
                  <a:cubicBezTo>
                    <a:pt x="194" y="39"/>
                    <a:pt x="194" y="39"/>
                    <a:pt x="193" y="39"/>
                  </a:cubicBezTo>
                  <a:cubicBezTo>
                    <a:pt x="193" y="39"/>
                    <a:pt x="193" y="40"/>
                    <a:pt x="193" y="40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3" y="40"/>
                    <a:pt x="193" y="39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1" name="Freeform 725"/>
            <p:cNvSpPr>
              <a:spLocks/>
            </p:cNvSpPr>
            <p:nvPr/>
          </p:nvSpPr>
          <p:spPr bwMode="auto">
            <a:xfrm>
              <a:off x="6492918" y="1801391"/>
              <a:ext cx="12700" cy="7938"/>
            </a:xfrm>
            <a:custGeom>
              <a:avLst/>
              <a:gdLst>
                <a:gd name="T0" fmla="*/ 2147483647 w 2"/>
                <a:gd name="T1" fmla="*/ 0 h 1"/>
                <a:gd name="T2" fmla="*/ 2147483647 w 2"/>
                <a:gd name="T3" fmla="*/ 0 h 1"/>
                <a:gd name="T4" fmla="*/ 0 w 2"/>
                <a:gd name="T5" fmla="*/ 2147483647 h 1"/>
                <a:gd name="T6" fmla="*/ 2147483647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2" name="Freeform 726"/>
            <p:cNvSpPr>
              <a:spLocks/>
            </p:cNvSpPr>
            <p:nvPr/>
          </p:nvSpPr>
          <p:spPr bwMode="auto">
            <a:xfrm>
              <a:off x="6477042" y="1795040"/>
              <a:ext cx="44450" cy="20638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2147483647 w 6"/>
                <a:gd name="T11" fmla="*/ 0 h 3"/>
                <a:gd name="T12" fmla="*/ 2147483647 w 6"/>
                <a:gd name="T13" fmla="*/ 0 h 3"/>
                <a:gd name="T14" fmla="*/ 2147483647 w 6"/>
                <a:gd name="T15" fmla="*/ 2147483647 h 3"/>
                <a:gd name="T16" fmla="*/ 2147483647 w 6"/>
                <a:gd name="T17" fmla="*/ 2147483647 h 3"/>
                <a:gd name="T18" fmla="*/ 2147483647 w 6"/>
                <a:gd name="T19" fmla="*/ 2147483647 h 3"/>
                <a:gd name="T20" fmla="*/ 0 w 6"/>
                <a:gd name="T21" fmla="*/ 2147483647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3" name="Freeform 727"/>
            <p:cNvSpPr>
              <a:spLocks/>
            </p:cNvSpPr>
            <p:nvPr/>
          </p:nvSpPr>
          <p:spPr bwMode="auto">
            <a:xfrm>
              <a:off x="6402431" y="1853779"/>
              <a:ext cx="9525" cy="6350"/>
            </a:xfrm>
            <a:custGeom>
              <a:avLst/>
              <a:gdLst>
                <a:gd name="T0" fmla="*/ 2147483647 w 1"/>
                <a:gd name="T1" fmla="*/ 0 h 1"/>
                <a:gd name="T2" fmla="*/ 2147483647 w 1"/>
                <a:gd name="T3" fmla="*/ 2147483647 h 1"/>
                <a:gd name="T4" fmla="*/ 0 w 1"/>
                <a:gd name="T5" fmla="*/ 0 h 1"/>
                <a:gd name="T6" fmla="*/ 2147483647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" name="Freeform 728"/>
            <p:cNvSpPr>
              <a:spLocks/>
            </p:cNvSpPr>
            <p:nvPr/>
          </p:nvSpPr>
          <p:spPr bwMode="auto">
            <a:xfrm>
              <a:off x="6396081" y="1847428"/>
              <a:ext cx="28575" cy="22225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2147483647 h 3"/>
                <a:gd name="T4" fmla="*/ 2147483647 w 4"/>
                <a:gd name="T5" fmla="*/ 2147483647 h 3"/>
                <a:gd name="T6" fmla="*/ 0 w 4"/>
                <a:gd name="T7" fmla="*/ 2147483647 h 3"/>
                <a:gd name="T8" fmla="*/ 2147483647 w 4"/>
                <a:gd name="T9" fmla="*/ 0 h 3"/>
                <a:gd name="T10" fmla="*/ 2147483647 w 4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5" name="Freeform 729"/>
            <p:cNvSpPr>
              <a:spLocks/>
            </p:cNvSpPr>
            <p:nvPr/>
          </p:nvSpPr>
          <p:spPr bwMode="auto">
            <a:xfrm>
              <a:off x="6470693" y="1825203"/>
              <a:ext cx="12700" cy="12700"/>
            </a:xfrm>
            <a:custGeom>
              <a:avLst/>
              <a:gdLst>
                <a:gd name="T0" fmla="*/ 0 w 2"/>
                <a:gd name="T1" fmla="*/ 2147483647 h 2"/>
                <a:gd name="T2" fmla="*/ 2147483647 w 2"/>
                <a:gd name="T3" fmla="*/ 0 h 2"/>
                <a:gd name="T4" fmla="*/ 0 w 2"/>
                <a:gd name="T5" fmla="*/ 2147483647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" y="1"/>
                    <a:pt x="1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6" name="Freeform 730"/>
            <p:cNvSpPr>
              <a:spLocks/>
            </p:cNvSpPr>
            <p:nvPr/>
          </p:nvSpPr>
          <p:spPr bwMode="auto">
            <a:xfrm>
              <a:off x="6456406" y="1815679"/>
              <a:ext cx="26987" cy="22225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2147483647 h 3"/>
                <a:gd name="T4" fmla="*/ 0 w 4"/>
                <a:gd name="T5" fmla="*/ 2147483647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2147483647 w 4"/>
                <a:gd name="T11" fmla="*/ 0 h 3"/>
                <a:gd name="T12" fmla="*/ 2147483647 w 4"/>
                <a:gd name="T13" fmla="*/ 2147483647 h 3"/>
                <a:gd name="T14" fmla="*/ 2147483647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2" y="3"/>
                    <a:pt x="2" y="3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7" name="Freeform 731"/>
            <p:cNvSpPr>
              <a:spLocks/>
            </p:cNvSpPr>
            <p:nvPr/>
          </p:nvSpPr>
          <p:spPr bwMode="auto">
            <a:xfrm>
              <a:off x="6499268" y="1898228"/>
              <a:ext cx="82550" cy="38100"/>
            </a:xfrm>
            <a:custGeom>
              <a:avLst/>
              <a:gdLst>
                <a:gd name="T0" fmla="*/ 0 w 11"/>
                <a:gd name="T1" fmla="*/ 2147483647 h 5"/>
                <a:gd name="T2" fmla="*/ 2147483647 w 11"/>
                <a:gd name="T3" fmla="*/ 2147483647 h 5"/>
                <a:gd name="T4" fmla="*/ 2147483647 w 11"/>
                <a:gd name="T5" fmla="*/ 0 h 5"/>
                <a:gd name="T6" fmla="*/ 2147483647 w 11"/>
                <a:gd name="T7" fmla="*/ 0 h 5"/>
                <a:gd name="T8" fmla="*/ 2147483647 w 11"/>
                <a:gd name="T9" fmla="*/ 2147483647 h 5"/>
                <a:gd name="T10" fmla="*/ 2147483647 w 11"/>
                <a:gd name="T11" fmla="*/ 2147483647 h 5"/>
                <a:gd name="T12" fmla="*/ 2147483647 w 11"/>
                <a:gd name="T13" fmla="*/ 2147483647 h 5"/>
                <a:gd name="T14" fmla="*/ 2147483647 w 11"/>
                <a:gd name="T15" fmla="*/ 2147483647 h 5"/>
                <a:gd name="T16" fmla="*/ 2147483647 w 11"/>
                <a:gd name="T17" fmla="*/ 2147483647 h 5"/>
                <a:gd name="T18" fmla="*/ 0 w 11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1" y="4"/>
                    <a:pt x="3" y="1"/>
                    <a:pt x="5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8" y="2"/>
                    <a:pt x="9" y="2"/>
                    <a:pt x="11" y="3"/>
                  </a:cubicBezTo>
                  <a:cubicBezTo>
                    <a:pt x="9" y="3"/>
                    <a:pt x="2" y="3"/>
                    <a:pt x="2" y="5"/>
                  </a:cubicBezTo>
                  <a:cubicBezTo>
                    <a:pt x="1" y="5"/>
                    <a:pt x="1" y="5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8" name="Freeform 732"/>
            <p:cNvSpPr>
              <a:spLocks noEditPoints="1"/>
            </p:cNvSpPr>
            <p:nvPr/>
          </p:nvSpPr>
          <p:spPr bwMode="auto">
            <a:xfrm>
              <a:off x="6492918" y="1891878"/>
              <a:ext cx="120650" cy="50800"/>
            </a:xfrm>
            <a:custGeom>
              <a:avLst/>
              <a:gdLst>
                <a:gd name="T0" fmla="*/ 2147483647 w 16"/>
                <a:gd name="T1" fmla="*/ 2147483647 h 7"/>
                <a:gd name="T2" fmla="*/ 2147483647 w 16"/>
                <a:gd name="T3" fmla="*/ 2147483647 h 7"/>
                <a:gd name="T4" fmla="*/ 2147483647 w 16"/>
                <a:gd name="T5" fmla="*/ 2147483647 h 7"/>
                <a:gd name="T6" fmla="*/ 0 w 16"/>
                <a:gd name="T7" fmla="*/ 2147483647 h 7"/>
                <a:gd name="T8" fmla="*/ 2147483647 w 16"/>
                <a:gd name="T9" fmla="*/ 2147483647 h 7"/>
                <a:gd name="T10" fmla="*/ 2147483647 w 16"/>
                <a:gd name="T11" fmla="*/ 2147483647 h 7"/>
                <a:gd name="T12" fmla="*/ 2147483647 w 16"/>
                <a:gd name="T13" fmla="*/ 2147483647 h 7"/>
                <a:gd name="T14" fmla="*/ 2147483647 w 16"/>
                <a:gd name="T15" fmla="*/ 2147483647 h 7"/>
                <a:gd name="T16" fmla="*/ 2147483647 w 16"/>
                <a:gd name="T17" fmla="*/ 2147483647 h 7"/>
                <a:gd name="T18" fmla="*/ 2147483647 w 16"/>
                <a:gd name="T19" fmla="*/ 0 h 7"/>
                <a:gd name="T20" fmla="*/ 2147483647 w 16"/>
                <a:gd name="T21" fmla="*/ 2147483647 h 7"/>
                <a:gd name="T22" fmla="*/ 2147483647 w 16"/>
                <a:gd name="T23" fmla="*/ 2147483647 h 7"/>
                <a:gd name="T24" fmla="*/ 2147483647 w 16"/>
                <a:gd name="T25" fmla="*/ 2147483647 h 7"/>
                <a:gd name="T26" fmla="*/ 2147483647 w 16"/>
                <a:gd name="T27" fmla="*/ 2147483647 h 7"/>
                <a:gd name="T28" fmla="*/ 2147483647 w 16"/>
                <a:gd name="T29" fmla="*/ 2147483647 h 7"/>
                <a:gd name="T30" fmla="*/ 2147483647 w 16"/>
                <a:gd name="T31" fmla="*/ 2147483647 h 7"/>
                <a:gd name="T32" fmla="*/ 2147483647 w 16"/>
                <a:gd name="T33" fmla="*/ 2147483647 h 7"/>
                <a:gd name="T34" fmla="*/ 2147483647 w 16"/>
                <a:gd name="T35" fmla="*/ 2147483647 h 7"/>
                <a:gd name="T36" fmla="*/ 2147483647 w 16"/>
                <a:gd name="T37" fmla="*/ 2147483647 h 7"/>
                <a:gd name="T38" fmla="*/ 2147483647 w 16"/>
                <a:gd name="T39" fmla="*/ 2147483647 h 7"/>
                <a:gd name="T40" fmla="*/ 2147483647 w 16"/>
                <a:gd name="T41" fmla="*/ 2147483647 h 7"/>
                <a:gd name="T42" fmla="*/ 2147483647 w 16"/>
                <a:gd name="T43" fmla="*/ 2147483647 h 7"/>
                <a:gd name="T44" fmla="*/ 2147483647 w 16"/>
                <a:gd name="T45" fmla="*/ 2147483647 h 7"/>
                <a:gd name="T46" fmla="*/ 2147483647 w 16"/>
                <a:gd name="T47" fmla="*/ 2147483647 h 7"/>
                <a:gd name="T48" fmla="*/ 2147483647 w 16"/>
                <a:gd name="T49" fmla="*/ 2147483647 h 7"/>
                <a:gd name="T50" fmla="*/ 2147483647 w 16"/>
                <a:gd name="T51" fmla="*/ 2147483647 h 7"/>
                <a:gd name="T52" fmla="*/ 2147483647 w 16"/>
                <a:gd name="T53" fmla="*/ 2147483647 h 7"/>
                <a:gd name="T54" fmla="*/ 2147483647 w 16"/>
                <a:gd name="T55" fmla="*/ 2147483647 h 7"/>
                <a:gd name="T56" fmla="*/ 2147483647 w 16"/>
                <a:gd name="T57" fmla="*/ 2147483647 h 7"/>
                <a:gd name="T58" fmla="*/ 2147483647 w 16"/>
                <a:gd name="T59" fmla="*/ 2147483647 h 7"/>
                <a:gd name="T60" fmla="*/ 2147483647 w 16"/>
                <a:gd name="T61" fmla="*/ 2147483647 h 7"/>
                <a:gd name="T62" fmla="*/ 2147483647 w 16"/>
                <a:gd name="T63" fmla="*/ 2147483647 h 7"/>
                <a:gd name="T64" fmla="*/ 2147483647 w 16"/>
                <a:gd name="T65" fmla="*/ 2147483647 h 7"/>
                <a:gd name="T66" fmla="*/ 2147483647 w 16"/>
                <a:gd name="T67" fmla="*/ 2147483647 h 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" h="7">
                  <a:moveTo>
                    <a:pt x="4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2" y="4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11" y="3"/>
                    <a:pt x="12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9" y="4"/>
                    <a:pt x="5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lnTo>
                    <a:pt x="4" y="7"/>
                  </a:lnTo>
                  <a:close/>
                  <a:moveTo>
                    <a:pt x="2" y="6"/>
                  </a:move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9" name="Freeform 733"/>
            <p:cNvSpPr>
              <a:spLocks/>
            </p:cNvSpPr>
            <p:nvPr/>
          </p:nvSpPr>
          <p:spPr bwMode="auto">
            <a:xfrm>
              <a:off x="6700880" y="2077615"/>
              <a:ext cx="60325" cy="119063"/>
            </a:xfrm>
            <a:custGeom>
              <a:avLst/>
              <a:gdLst>
                <a:gd name="T0" fmla="*/ 2147483647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2147483647 w 8"/>
                <a:gd name="T7" fmla="*/ 2147483647 h 16"/>
                <a:gd name="T8" fmla="*/ 2147483647 w 8"/>
                <a:gd name="T9" fmla="*/ 2147483647 h 16"/>
                <a:gd name="T10" fmla="*/ 2147483647 w 8"/>
                <a:gd name="T11" fmla="*/ 2147483647 h 16"/>
                <a:gd name="T12" fmla="*/ 2147483647 w 8"/>
                <a:gd name="T13" fmla="*/ 2147483647 h 16"/>
                <a:gd name="T14" fmla="*/ 2147483647 w 8"/>
                <a:gd name="T15" fmla="*/ 2147483647 h 16"/>
                <a:gd name="T16" fmla="*/ 2147483647 w 8"/>
                <a:gd name="T17" fmla="*/ 2147483647 h 16"/>
                <a:gd name="T18" fmla="*/ 2147483647 w 8"/>
                <a:gd name="T19" fmla="*/ 2147483647 h 16"/>
                <a:gd name="T20" fmla="*/ 2147483647 w 8"/>
                <a:gd name="T21" fmla="*/ 2147483647 h 16"/>
                <a:gd name="T22" fmla="*/ 2147483647 w 8"/>
                <a:gd name="T23" fmla="*/ 2147483647 h 16"/>
                <a:gd name="T24" fmla="*/ 2147483647 w 8"/>
                <a:gd name="T25" fmla="*/ 2147483647 h 16"/>
                <a:gd name="T26" fmla="*/ 2147483647 w 8"/>
                <a:gd name="T27" fmla="*/ 2147483647 h 16"/>
                <a:gd name="T28" fmla="*/ 2147483647 w 8"/>
                <a:gd name="T29" fmla="*/ 0 h 16"/>
                <a:gd name="T30" fmla="*/ 2147483647 w 8"/>
                <a:gd name="T31" fmla="*/ 0 h 16"/>
                <a:gd name="T32" fmla="*/ 2147483647 w 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6">
                  <a:moveTo>
                    <a:pt x="3" y="0"/>
                  </a:moveTo>
                  <a:cubicBezTo>
                    <a:pt x="3" y="0"/>
                    <a:pt x="4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3" y="2"/>
                    <a:pt x="6" y="8"/>
                    <a:pt x="7" y="9"/>
                  </a:cubicBezTo>
                  <a:cubicBezTo>
                    <a:pt x="8" y="11"/>
                    <a:pt x="8" y="12"/>
                    <a:pt x="7" y="14"/>
                  </a:cubicBezTo>
                  <a:cubicBezTo>
                    <a:pt x="5" y="16"/>
                    <a:pt x="6" y="13"/>
                    <a:pt x="7" y="11"/>
                  </a:cubicBezTo>
                  <a:cubicBezTo>
                    <a:pt x="7" y="11"/>
                    <a:pt x="6" y="12"/>
                    <a:pt x="6" y="12"/>
                  </a:cubicBezTo>
                  <a:cubicBezTo>
                    <a:pt x="7" y="10"/>
                    <a:pt x="6" y="9"/>
                    <a:pt x="5" y="11"/>
                  </a:cubicBezTo>
                  <a:cubicBezTo>
                    <a:pt x="5" y="10"/>
                    <a:pt x="5" y="9"/>
                    <a:pt x="5" y="8"/>
                  </a:cubicBezTo>
                  <a:cubicBezTo>
                    <a:pt x="3" y="10"/>
                    <a:pt x="4" y="8"/>
                    <a:pt x="3" y="8"/>
                  </a:cubicBezTo>
                  <a:cubicBezTo>
                    <a:pt x="3" y="7"/>
                    <a:pt x="0" y="5"/>
                    <a:pt x="2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" y="1"/>
                    <a:pt x="2" y="2"/>
                    <a:pt x="4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0" name="Freeform 734"/>
            <p:cNvSpPr>
              <a:spLocks noEditPoints="1"/>
            </p:cNvSpPr>
            <p:nvPr/>
          </p:nvSpPr>
          <p:spPr bwMode="auto">
            <a:xfrm>
              <a:off x="6700880" y="2068090"/>
              <a:ext cx="66675" cy="119063"/>
            </a:xfrm>
            <a:custGeom>
              <a:avLst/>
              <a:gdLst>
                <a:gd name="T0" fmla="*/ 2147483647 w 9"/>
                <a:gd name="T1" fmla="*/ 2147483647 h 16"/>
                <a:gd name="T2" fmla="*/ 2147483647 w 9"/>
                <a:gd name="T3" fmla="*/ 2147483647 h 16"/>
                <a:gd name="T4" fmla="*/ 2147483647 w 9"/>
                <a:gd name="T5" fmla="*/ 2147483647 h 16"/>
                <a:gd name="T6" fmla="*/ 2147483647 w 9"/>
                <a:gd name="T7" fmla="*/ 2147483647 h 16"/>
                <a:gd name="T8" fmla="*/ 2147483647 w 9"/>
                <a:gd name="T9" fmla="*/ 2147483647 h 16"/>
                <a:gd name="T10" fmla="*/ 2147483647 w 9"/>
                <a:gd name="T11" fmla="*/ 2147483647 h 16"/>
                <a:gd name="T12" fmla="*/ 0 w 9"/>
                <a:gd name="T13" fmla="*/ 2147483647 h 16"/>
                <a:gd name="T14" fmla="*/ 0 w 9"/>
                <a:gd name="T15" fmla="*/ 2147483647 h 16"/>
                <a:gd name="T16" fmla="*/ 0 w 9"/>
                <a:gd name="T17" fmla="*/ 2147483647 h 16"/>
                <a:gd name="T18" fmla="*/ 2147483647 w 9"/>
                <a:gd name="T19" fmla="*/ 2147483647 h 16"/>
                <a:gd name="T20" fmla="*/ 2147483647 w 9"/>
                <a:gd name="T21" fmla="*/ 2147483647 h 16"/>
                <a:gd name="T22" fmla="*/ 2147483647 w 9"/>
                <a:gd name="T23" fmla="*/ 2147483647 h 16"/>
                <a:gd name="T24" fmla="*/ 2147483647 w 9"/>
                <a:gd name="T25" fmla="*/ 0 h 16"/>
                <a:gd name="T26" fmla="*/ 2147483647 w 9"/>
                <a:gd name="T27" fmla="*/ 0 h 16"/>
                <a:gd name="T28" fmla="*/ 2147483647 w 9"/>
                <a:gd name="T29" fmla="*/ 2147483647 h 16"/>
                <a:gd name="T30" fmla="*/ 2147483647 w 9"/>
                <a:gd name="T31" fmla="*/ 2147483647 h 16"/>
                <a:gd name="T32" fmla="*/ 2147483647 w 9"/>
                <a:gd name="T33" fmla="*/ 2147483647 h 16"/>
                <a:gd name="T34" fmla="*/ 2147483647 w 9"/>
                <a:gd name="T35" fmla="*/ 2147483647 h 16"/>
                <a:gd name="T36" fmla="*/ 2147483647 w 9"/>
                <a:gd name="T37" fmla="*/ 2147483647 h 16"/>
                <a:gd name="T38" fmla="*/ 2147483647 w 9"/>
                <a:gd name="T39" fmla="*/ 2147483647 h 16"/>
                <a:gd name="T40" fmla="*/ 2147483647 w 9"/>
                <a:gd name="T41" fmla="*/ 2147483647 h 16"/>
                <a:gd name="T42" fmla="*/ 2147483647 w 9"/>
                <a:gd name="T43" fmla="*/ 2147483647 h 16"/>
                <a:gd name="T44" fmla="*/ 2147483647 w 9"/>
                <a:gd name="T45" fmla="*/ 2147483647 h 16"/>
                <a:gd name="T46" fmla="*/ 2147483647 w 9"/>
                <a:gd name="T47" fmla="*/ 2147483647 h 16"/>
                <a:gd name="T48" fmla="*/ 2147483647 w 9"/>
                <a:gd name="T49" fmla="*/ 2147483647 h 16"/>
                <a:gd name="T50" fmla="*/ 2147483647 w 9"/>
                <a:gd name="T51" fmla="*/ 2147483647 h 16"/>
                <a:gd name="T52" fmla="*/ 2147483647 w 9"/>
                <a:gd name="T53" fmla="*/ 2147483647 h 16"/>
                <a:gd name="T54" fmla="*/ 2147483647 w 9"/>
                <a:gd name="T55" fmla="*/ 2147483647 h 16"/>
                <a:gd name="T56" fmla="*/ 2147483647 w 9"/>
                <a:gd name="T57" fmla="*/ 2147483647 h 16"/>
                <a:gd name="T58" fmla="*/ 2147483647 w 9"/>
                <a:gd name="T59" fmla="*/ 2147483647 h 16"/>
                <a:gd name="T60" fmla="*/ 2147483647 w 9"/>
                <a:gd name="T61" fmla="*/ 2147483647 h 16"/>
                <a:gd name="T62" fmla="*/ 2147483647 w 9"/>
                <a:gd name="T63" fmla="*/ 2147483647 h 16"/>
                <a:gd name="T64" fmla="*/ 2147483647 w 9"/>
                <a:gd name="T65" fmla="*/ 2147483647 h 16"/>
                <a:gd name="T66" fmla="*/ 2147483647 w 9"/>
                <a:gd name="T67" fmla="*/ 2147483647 h 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" h="16">
                  <a:moveTo>
                    <a:pt x="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5" y="15"/>
                    <a:pt x="6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9"/>
                    <a:pt x="2" y="8"/>
                  </a:cubicBezTo>
                  <a:cubicBezTo>
                    <a:pt x="2" y="8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7"/>
                    <a:pt x="6" y="9"/>
                    <a:pt x="7" y="10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9" y="14"/>
                    <a:pt x="7" y="15"/>
                  </a:cubicBezTo>
                  <a:cubicBezTo>
                    <a:pt x="7" y="16"/>
                    <a:pt x="7" y="16"/>
                    <a:pt x="6" y="16"/>
                  </a:cubicBezTo>
                  <a:close/>
                  <a:moveTo>
                    <a:pt x="5" y="8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9"/>
                    <a:pt x="5" y="8"/>
                  </a:cubicBezTo>
                  <a:close/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6"/>
                    <a:pt x="4" y="6"/>
                  </a:cubicBezTo>
                  <a:close/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1" name="Freeform 735"/>
            <p:cNvSpPr>
              <a:spLocks/>
            </p:cNvSpPr>
            <p:nvPr/>
          </p:nvSpPr>
          <p:spPr bwMode="auto">
            <a:xfrm>
              <a:off x="6248445" y="1623590"/>
              <a:ext cx="141288" cy="95250"/>
            </a:xfrm>
            <a:custGeom>
              <a:avLst/>
              <a:gdLst>
                <a:gd name="T0" fmla="*/ 2147483647 w 19"/>
                <a:gd name="T1" fmla="*/ 0 h 13"/>
                <a:gd name="T2" fmla="*/ 2147483647 w 19"/>
                <a:gd name="T3" fmla="*/ 2147483647 h 13"/>
                <a:gd name="T4" fmla="*/ 2147483647 w 19"/>
                <a:gd name="T5" fmla="*/ 2147483647 h 13"/>
                <a:gd name="T6" fmla="*/ 2147483647 w 19"/>
                <a:gd name="T7" fmla="*/ 2147483647 h 13"/>
                <a:gd name="T8" fmla="*/ 2147483647 w 19"/>
                <a:gd name="T9" fmla="*/ 2147483647 h 13"/>
                <a:gd name="T10" fmla="*/ 2147483647 w 19"/>
                <a:gd name="T11" fmla="*/ 2147483647 h 13"/>
                <a:gd name="T12" fmla="*/ 2147483647 w 19"/>
                <a:gd name="T13" fmla="*/ 2147483647 h 13"/>
                <a:gd name="T14" fmla="*/ 2147483647 w 19"/>
                <a:gd name="T15" fmla="*/ 2147483647 h 13"/>
                <a:gd name="T16" fmla="*/ 2147483647 w 19"/>
                <a:gd name="T17" fmla="*/ 2147483647 h 13"/>
                <a:gd name="T18" fmla="*/ 2147483647 w 19"/>
                <a:gd name="T19" fmla="*/ 2147483647 h 13"/>
                <a:gd name="T20" fmla="*/ 2147483647 w 19"/>
                <a:gd name="T21" fmla="*/ 2147483647 h 13"/>
                <a:gd name="T22" fmla="*/ 2147483647 w 19"/>
                <a:gd name="T23" fmla="*/ 2147483647 h 13"/>
                <a:gd name="T24" fmla="*/ 2147483647 w 19"/>
                <a:gd name="T25" fmla="*/ 2147483647 h 13"/>
                <a:gd name="T26" fmla="*/ 2147483647 w 19"/>
                <a:gd name="T27" fmla="*/ 2147483647 h 13"/>
                <a:gd name="T28" fmla="*/ 2147483647 w 19"/>
                <a:gd name="T29" fmla="*/ 2147483647 h 13"/>
                <a:gd name="T30" fmla="*/ 2147483647 w 19"/>
                <a:gd name="T31" fmla="*/ 2147483647 h 13"/>
                <a:gd name="T32" fmla="*/ 2147483647 w 19"/>
                <a:gd name="T33" fmla="*/ 2147483647 h 13"/>
                <a:gd name="T34" fmla="*/ 2147483647 w 19"/>
                <a:gd name="T35" fmla="*/ 2147483647 h 13"/>
                <a:gd name="T36" fmla="*/ 2147483647 w 19"/>
                <a:gd name="T37" fmla="*/ 2147483647 h 13"/>
                <a:gd name="T38" fmla="*/ 2147483647 w 19"/>
                <a:gd name="T39" fmla="*/ 2147483647 h 13"/>
                <a:gd name="T40" fmla="*/ 2147483647 w 19"/>
                <a:gd name="T41" fmla="*/ 2147483647 h 13"/>
                <a:gd name="T42" fmla="*/ 2147483647 w 19"/>
                <a:gd name="T43" fmla="*/ 2147483647 h 13"/>
                <a:gd name="T44" fmla="*/ 2147483647 w 19"/>
                <a:gd name="T45" fmla="*/ 0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" h="13">
                  <a:moveTo>
                    <a:pt x="14" y="0"/>
                  </a:moveTo>
                  <a:cubicBezTo>
                    <a:pt x="14" y="0"/>
                    <a:pt x="15" y="1"/>
                    <a:pt x="16" y="1"/>
                  </a:cubicBezTo>
                  <a:cubicBezTo>
                    <a:pt x="15" y="1"/>
                    <a:pt x="11" y="4"/>
                    <a:pt x="13" y="4"/>
                  </a:cubicBezTo>
                  <a:cubicBezTo>
                    <a:pt x="16" y="4"/>
                    <a:pt x="17" y="4"/>
                    <a:pt x="19" y="2"/>
                  </a:cubicBezTo>
                  <a:cubicBezTo>
                    <a:pt x="19" y="3"/>
                    <a:pt x="19" y="3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7"/>
                    <a:pt x="17" y="8"/>
                  </a:cubicBezTo>
                  <a:cubicBezTo>
                    <a:pt x="16" y="8"/>
                    <a:pt x="15" y="7"/>
                    <a:pt x="15" y="7"/>
                  </a:cubicBezTo>
                  <a:cubicBezTo>
                    <a:pt x="13" y="8"/>
                    <a:pt x="14" y="9"/>
                    <a:pt x="15" y="10"/>
                  </a:cubicBezTo>
                  <a:cubicBezTo>
                    <a:pt x="13" y="9"/>
                    <a:pt x="12" y="12"/>
                    <a:pt x="10" y="13"/>
                  </a:cubicBezTo>
                  <a:cubicBezTo>
                    <a:pt x="10" y="11"/>
                    <a:pt x="13" y="11"/>
                    <a:pt x="12" y="8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8" y="12"/>
                    <a:pt x="7" y="11"/>
                    <a:pt x="5" y="11"/>
                  </a:cubicBezTo>
                  <a:cubicBezTo>
                    <a:pt x="7" y="11"/>
                    <a:pt x="6" y="9"/>
                    <a:pt x="7" y="9"/>
                  </a:cubicBezTo>
                  <a:cubicBezTo>
                    <a:pt x="8" y="8"/>
                    <a:pt x="9" y="7"/>
                    <a:pt x="8" y="6"/>
                  </a:cubicBezTo>
                  <a:cubicBezTo>
                    <a:pt x="9" y="6"/>
                    <a:pt x="10" y="7"/>
                    <a:pt x="10" y="6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6" y="5"/>
                    <a:pt x="7" y="6"/>
                    <a:pt x="6" y="6"/>
                  </a:cubicBezTo>
                  <a:cubicBezTo>
                    <a:pt x="5" y="6"/>
                    <a:pt x="3" y="4"/>
                    <a:pt x="2" y="6"/>
                  </a:cubicBezTo>
                  <a:cubicBezTo>
                    <a:pt x="0" y="4"/>
                    <a:pt x="6" y="3"/>
                    <a:pt x="7" y="3"/>
                  </a:cubicBezTo>
                  <a:cubicBezTo>
                    <a:pt x="10" y="3"/>
                    <a:pt x="12" y="1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2" name="Freeform 736"/>
            <p:cNvSpPr>
              <a:spLocks noEditPoints="1"/>
            </p:cNvSpPr>
            <p:nvPr/>
          </p:nvSpPr>
          <p:spPr bwMode="auto">
            <a:xfrm>
              <a:off x="6254797" y="1615653"/>
              <a:ext cx="163512" cy="112712"/>
            </a:xfrm>
            <a:custGeom>
              <a:avLst/>
              <a:gdLst>
                <a:gd name="T0" fmla="*/ 2147483647 w 22"/>
                <a:gd name="T1" fmla="*/ 2147483647 h 15"/>
                <a:gd name="T2" fmla="*/ 2147483647 w 22"/>
                <a:gd name="T3" fmla="*/ 2147483647 h 15"/>
                <a:gd name="T4" fmla="*/ 2147483647 w 22"/>
                <a:gd name="T5" fmla="*/ 2147483647 h 15"/>
                <a:gd name="T6" fmla="*/ 2147483647 w 22"/>
                <a:gd name="T7" fmla="*/ 2147483647 h 15"/>
                <a:gd name="T8" fmla="*/ 2147483647 w 22"/>
                <a:gd name="T9" fmla="*/ 2147483647 h 15"/>
                <a:gd name="T10" fmla="*/ 2147483647 w 22"/>
                <a:gd name="T11" fmla="*/ 2147483647 h 15"/>
                <a:gd name="T12" fmla="*/ 2147483647 w 22"/>
                <a:gd name="T13" fmla="*/ 2147483647 h 15"/>
                <a:gd name="T14" fmla="*/ 2147483647 w 22"/>
                <a:gd name="T15" fmla="*/ 2147483647 h 15"/>
                <a:gd name="T16" fmla="*/ 2147483647 w 22"/>
                <a:gd name="T17" fmla="*/ 2147483647 h 15"/>
                <a:gd name="T18" fmla="*/ 2147483647 w 22"/>
                <a:gd name="T19" fmla="*/ 2147483647 h 15"/>
                <a:gd name="T20" fmla="*/ 0 w 22"/>
                <a:gd name="T21" fmla="*/ 2147483647 h 15"/>
                <a:gd name="T22" fmla="*/ 2147483647 w 22"/>
                <a:gd name="T23" fmla="*/ 2147483647 h 15"/>
                <a:gd name="T24" fmla="*/ 2147483647 w 22"/>
                <a:gd name="T25" fmla="*/ 2147483647 h 15"/>
                <a:gd name="T26" fmla="*/ 2147483647 w 22"/>
                <a:gd name="T27" fmla="*/ 2147483647 h 15"/>
                <a:gd name="T28" fmla="*/ 2147483647 w 22"/>
                <a:gd name="T29" fmla="*/ 2147483647 h 15"/>
                <a:gd name="T30" fmla="*/ 2147483647 w 22"/>
                <a:gd name="T31" fmla="*/ 2147483647 h 15"/>
                <a:gd name="T32" fmla="*/ 2147483647 w 22"/>
                <a:gd name="T33" fmla="*/ 2147483647 h 15"/>
                <a:gd name="T34" fmla="*/ 2147483647 w 22"/>
                <a:gd name="T35" fmla="*/ 2147483647 h 15"/>
                <a:gd name="T36" fmla="*/ 2147483647 w 22"/>
                <a:gd name="T37" fmla="*/ 2147483647 h 15"/>
                <a:gd name="T38" fmla="*/ 2147483647 w 22"/>
                <a:gd name="T39" fmla="*/ 2147483647 h 15"/>
                <a:gd name="T40" fmla="*/ 2147483647 w 22"/>
                <a:gd name="T41" fmla="*/ 2147483647 h 15"/>
                <a:gd name="T42" fmla="*/ 2147483647 w 22"/>
                <a:gd name="T43" fmla="*/ 2147483647 h 15"/>
                <a:gd name="T44" fmla="*/ 2147483647 w 22"/>
                <a:gd name="T45" fmla="*/ 2147483647 h 15"/>
                <a:gd name="T46" fmla="*/ 2147483647 w 22"/>
                <a:gd name="T47" fmla="*/ 2147483647 h 15"/>
                <a:gd name="T48" fmla="*/ 2147483647 w 22"/>
                <a:gd name="T49" fmla="*/ 2147483647 h 15"/>
                <a:gd name="T50" fmla="*/ 2147483647 w 22"/>
                <a:gd name="T51" fmla="*/ 2147483647 h 15"/>
                <a:gd name="T52" fmla="*/ 2147483647 w 22"/>
                <a:gd name="T53" fmla="*/ 2147483647 h 15"/>
                <a:gd name="T54" fmla="*/ 2147483647 w 22"/>
                <a:gd name="T55" fmla="*/ 2147483647 h 15"/>
                <a:gd name="T56" fmla="*/ 2147483647 w 22"/>
                <a:gd name="T57" fmla="*/ 2147483647 h 15"/>
                <a:gd name="T58" fmla="*/ 2147483647 w 22"/>
                <a:gd name="T59" fmla="*/ 2147483647 h 15"/>
                <a:gd name="T60" fmla="*/ 2147483647 w 22"/>
                <a:gd name="T61" fmla="*/ 2147483647 h 15"/>
                <a:gd name="T62" fmla="*/ 2147483647 w 22"/>
                <a:gd name="T63" fmla="*/ 2147483647 h 15"/>
                <a:gd name="T64" fmla="*/ 2147483647 w 22"/>
                <a:gd name="T65" fmla="*/ 2147483647 h 15"/>
                <a:gd name="T66" fmla="*/ 2147483647 w 22"/>
                <a:gd name="T67" fmla="*/ 2147483647 h 15"/>
                <a:gd name="T68" fmla="*/ 2147483647 w 22"/>
                <a:gd name="T69" fmla="*/ 2147483647 h 15"/>
                <a:gd name="T70" fmla="*/ 2147483647 w 22"/>
                <a:gd name="T71" fmla="*/ 2147483647 h 15"/>
                <a:gd name="T72" fmla="*/ 2147483647 w 22"/>
                <a:gd name="T73" fmla="*/ 2147483647 h 15"/>
                <a:gd name="T74" fmla="*/ 2147483647 w 22"/>
                <a:gd name="T75" fmla="*/ 2147483647 h 15"/>
                <a:gd name="T76" fmla="*/ 2147483647 w 22"/>
                <a:gd name="T77" fmla="*/ 2147483647 h 15"/>
                <a:gd name="T78" fmla="*/ 2147483647 w 22"/>
                <a:gd name="T79" fmla="*/ 2147483647 h 15"/>
                <a:gd name="T80" fmla="*/ 2147483647 w 22"/>
                <a:gd name="T81" fmla="*/ 2147483647 h 15"/>
                <a:gd name="T82" fmla="*/ 2147483647 w 22"/>
                <a:gd name="T83" fmla="*/ 2147483647 h 15"/>
                <a:gd name="T84" fmla="*/ 2147483647 w 22"/>
                <a:gd name="T85" fmla="*/ 2147483647 h 15"/>
                <a:gd name="T86" fmla="*/ 2147483647 w 22"/>
                <a:gd name="T87" fmla="*/ 2147483647 h 15"/>
                <a:gd name="T88" fmla="*/ 2147483647 w 22"/>
                <a:gd name="T89" fmla="*/ 2147483647 h 15"/>
                <a:gd name="T90" fmla="*/ 2147483647 w 22"/>
                <a:gd name="T91" fmla="*/ 2147483647 h 15"/>
                <a:gd name="T92" fmla="*/ 2147483647 w 22"/>
                <a:gd name="T93" fmla="*/ 2147483647 h 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" h="15"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3"/>
                    <a:pt x="9" y="13"/>
                  </a:cubicBezTo>
                  <a:cubicBezTo>
                    <a:pt x="8" y="14"/>
                    <a:pt x="7" y="13"/>
                    <a:pt x="5" y="13"/>
                  </a:cubicBezTo>
                  <a:cubicBezTo>
                    <a:pt x="5" y="13"/>
                    <a:pt x="5" y="12"/>
                    <a:pt x="4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7" y="8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4"/>
                    <a:pt x="3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3"/>
                    <a:pt x="13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4"/>
                    <a:pt x="16" y="5"/>
                    <a:pt x="18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5"/>
                    <a:pt x="18" y="5"/>
                    <a:pt x="18" y="6"/>
                  </a:cubicBezTo>
                  <a:cubicBezTo>
                    <a:pt x="18" y="7"/>
                    <a:pt x="18" y="9"/>
                    <a:pt x="16" y="9"/>
                  </a:cubicBezTo>
                  <a:cubicBezTo>
                    <a:pt x="16" y="10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3"/>
                    <a:pt x="11" y="13"/>
                  </a:cubicBezTo>
                  <a:cubicBezTo>
                    <a:pt x="10" y="14"/>
                    <a:pt x="10" y="14"/>
                    <a:pt x="10" y="14"/>
                  </a:cubicBezTo>
                  <a:lnTo>
                    <a:pt x="9" y="15"/>
                  </a:lnTo>
                  <a:close/>
                  <a:moveTo>
                    <a:pt x="6" y="12"/>
                  </a:moveTo>
                  <a:cubicBezTo>
                    <a:pt x="6" y="12"/>
                    <a:pt x="7" y="12"/>
                    <a:pt x="7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9" y="12"/>
                    <a:pt x="8" y="11"/>
                    <a:pt x="8" y="11"/>
                  </a:cubicBezTo>
                  <a:cubicBezTo>
                    <a:pt x="8" y="11"/>
                    <a:pt x="8" y="10"/>
                    <a:pt x="9" y="10"/>
                  </a:cubicBezTo>
                  <a:cubicBezTo>
                    <a:pt x="10" y="10"/>
                    <a:pt x="10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2" y="10"/>
                    <a:pt x="12" y="10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7" y="8"/>
                    <a:pt x="17" y="7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5" y="6"/>
                    <a:pt x="13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8" y="4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4" y="5"/>
                    <a:pt x="2" y="5"/>
                    <a:pt x="1" y="6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7" y="10"/>
                    <a:pt x="7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6" y="11"/>
                    <a:pt x="6" y="11"/>
                    <a:pt x="6" y="12"/>
                  </a:cubicBezTo>
                  <a:close/>
                  <a:moveTo>
                    <a:pt x="11" y="10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1" y="11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3" name="Freeform 737"/>
            <p:cNvSpPr>
              <a:spLocks/>
            </p:cNvSpPr>
            <p:nvPr/>
          </p:nvSpPr>
          <p:spPr bwMode="auto">
            <a:xfrm>
              <a:off x="6924721" y="2977727"/>
              <a:ext cx="28575" cy="22225"/>
            </a:xfrm>
            <a:custGeom>
              <a:avLst/>
              <a:gdLst>
                <a:gd name="T0" fmla="*/ 2147483647 w 4"/>
                <a:gd name="T1" fmla="*/ 0 h 3"/>
                <a:gd name="T2" fmla="*/ 2147483647 w 4"/>
                <a:gd name="T3" fmla="*/ 2147483647 h 3"/>
                <a:gd name="T4" fmla="*/ 2147483647 w 4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3" y="1"/>
                    <a:pt x="4" y="2"/>
                    <a:pt x="4" y="3"/>
                  </a:cubicBezTo>
                  <a:cubicBezTo>
                    <a:pt x="3" y="3"/>
                    <a:pt x="0" y="1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" name="Freeform 738"/>
            <p:cNvSpPr>
              <a:spLocks/>
            </p:cNvSpPr>
            <p:nvPr/>
          </p:nvSpPr>
          <p:spPr bwMode="auto">
            <a:xfrm>
              <a:off x="6931071" y="2977727"/>
              <a:ext cx="31750" cy="22225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2147483647 h 3"/>
                <a:gd name="T4" fmla="*/ 0 w 4"/>
                <a:gd name="T5" fmla="*/ 2147483647 h 3"/>
                <a:gd name="T6" fmla="*/ 2147483647 w 4"/>
                <a:gd name="T7" fmla="*/ 0 h 3"/>
                <a:gd name="T8" fmla="*/ 2147483647 w 4"/>
                <a:gd name="T9" fmla="*/ 0 h 3"/>
                <a:gd name="T10" fmla="*/ 2147483647 w 4"/>
                <a:gd name="T11" fmla="*/ 0 h 3"/>
                <a:gd name="T12" fmla="*/ 2147483647 w 4"/>
                <a:gd name="T13" fmla="*/ 2147483647 h 3"/>
                <a:gd name="T14" fmla="*/ 2147483647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" name="Freeform 739"/>
            <p:cNvSpPr>
              <a:spLocks/>
            </p:cNvSpPr>
            <p:nvPr/>
          </p:nvSpPr>
          <p:spPr bwMode="auto">
            <a:xfrm>
              <a:off x="6470696" y="2404639"/>
              <a:ext cx="22225" cy="22225"/>
            </a:xfrm>
            <a:custGeom>
              <a:avLst/>
              <a:gdLst>
                <a:gd name="T0" fmla="*/ 0 w 3"/>
                <a:gd name="T1" fmla="*/ 0 h 3"/>
                <a:gd name="T2" fmla="*/ 2147483647 w 3"/>
                <a:gd name="T3" fmla="*/ 0 h 3"/>
                <a:gd name="T4" fmla="*/ 2147483647 w 3"/>
                <a:gd name="T5" fmla="*/ 2147483647 h 3"/>
                <a:gd name="T6" fmla="*/ 2147483647 w 3"/>
                <a:gd name="T7" fmla="*/ 0 h 3"/>
                <a:gd name="T8" fmla="*/ 2147483647 w 3"/>
                <a:gd name="T9" fmla="*/ 2147483647 h 3"/>
                <a:gd name="T10" fmla="*/ 0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2"/>
                    <a:pt x="2" y="2"/>
                  </a:cubicBezTo>
                  <a:cubicBezTo>
                    <a:pt x="1" y="3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6" name="Freeform 740"/>
            <p:cNvSpPr>
              <a:spLocks/>
            </p:cNvSpPr>
            <p:nvPr/>
          </p:nvSpPr>
          <p:spPr bwMode="auto">
            <a:xfrm>
              <a:off x="6456410" y="2395115"/>
              <a:ext cx="42862" cy="31750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2147483647 h 4"/>
                <a:gd name="T4" fmla="*/ 2147483647 w 6"/>
                <a:gd name="T5" fmla="*/ 2147483647 h 4"/>
                <a:gd name="T6" fmla="*/ 0 w 6"/>
                <a:gd name="T7" fmla="*/ 0 h 4"/>
                <a:gd name="T8" fmla="*/ 2147483647 w 6"/>
                <a:gd name="T9" fmla="*/ 0 h 4"/>
                <a:gd name="T10" fmla="*/ 2147483647 w 6"/>
                <a:gd name="T11" fmla="*/ 0 h 4"/>
                <a:gd name="T12" fmla="*/ 2147483647 w 6"/>
                <a:gd name="T13" fmla="*/ 0 h 4"/>
                <a:gd name="T14" fmla="*/ 2147483647 w 6"/>
                <a:gd name="T15" fmla="*/ 0 h 4"/>
                <a:gd name="T16" fmla="*/ 2147483647 w 6"/>
                <a:gd name="T17" fmla="*/ 0 h 4"/>
                <a:gd name="T18" fmla="*/ 2147483647 w 6"/>
                <a:gd name="T19" fmla="*/ 2147483647 h 4"/>
                <a:gd name="T20" fmla="*/ 2147483647 w 6"/>
                <a:gd name="T21" fmla="*/ 2147483647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cubicBezTo>
                    <a:pt x="3" y="4"/>
                    <a:pt x="2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6" y="3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7" name="Freeform 741"/>
            <p:cNvSpPr>
              <a:spLocks/>
            </p:cNvSpPr>
            <p:nvPr/>
          </p:nvSpPr>
          <p:spPr bwMode="auto">
            <a:xfrm>
              <a:off x="6827885" y="2218903"/>
              <a:ext cx="282575" cy="192087"/>
            </a:xfrm>
            <a:custGeom>
              <a:avLst/>
              <a:gdLst>
                <a:gd name="T0" fmla="*/ 2147483647 w 38"/>
                <a:gd name="T1" fmla="*/ 2147483647 h 26"/>
                <a:gd name="T2" fmla="*/ 2147483647 w 38"/>
                <a:gd name="T3" fmla="*/ 2147483647 h 26"/>
                <a:gd name="T4" fmla="*/ 2147483647 w 38"/>
                <a:gd name="T5" fmla="*/ 2147483647 h 26"/>
                <a:gd name="T6" fmla="*/ 2147483647 w 38"/>
                <a:gd name="T7" fmla="*/ 2147483647 h 26"/>
                <a:gd name="T8" fmla="*/ 2147483647 w 38"/>
                <a:gd name="T9" fmla="*/ 2147483647 h 26"/>
                <a:gd name="T10" fmla="*/ 0 w 38"/>
                <a:gd name="T11" fmla="*/ 2147483647 h 26"/>
                <a:gd name="T12" fmla="*/ 2147483647 w 38"/>
                <a:gd name="T13" fmla="*/ 2147483647 h 26"/>
                <a:gd name="T14" fmla="*/ 2147483647 w 38"/>
                <a:gd name="T15" fmla="*/ 2147483647 h 26"/>
                <a:gd name="T16" fmla="*/ 2147483647 w 38"/>
                <a:gd name="T17" fmla="*/ 2147483647 h 26"/>
                <a:gd name="T18" fmla="*/ 2147483647 w 38"/>
                <a:gd name="T19" fmla="*/ 2147483647 h 26"/>
                <a:gd name="T20" fmla="*/ 2147483647 w 38"/>
                <a:gd name="T21" fmla="*/ 2147483647 h 26"/>
                <a:gd name="T22" fmla="*/ 2147483647 w 38"/>
                <a:gd name="T23" fmla="*/ 2147483647 h 26"/>
                <a:gd name="T24" fmla="*/ 2147483647 w 38"/>
                <a:gd name="T25" fmla="*/ 2147483647 h 26"/>
                <a:gd name="T26" fmla="*/ 2147483647 w 38"/>
                <a:gd name="T27" fmla="*/ 2147483647 h 26"/>
                <a:gd name="T28" fmla="*/ 2147483647 w 38"/>
                <a:gd name="T29" fmla="*/ 2147483647 h 26"/>
                <a:gd name="T30" fmla="*/ 2147483647 w 38"/>
                <a:gd name="T31" fmla="*/ 2147483647 h 26"/>
                <a:gd name="T32" fmla="*/ 2147483647 w 38"/>
                <a:gd name="T33" fmla="*/ 2147483647 h 26"/>
                <a:gd name="T34" fmla="*/ 2147483647 w 38"/>
                <a:gd name="T35" fmla="*/ 2147483647 h 26"/>
                <a:gd name="T36" fmla="*/ 2147483647 w 38"/>
                <a:gd name="T37" fmla="*/ 2147483647 h 26"/>
                <a:gd name="T38" fmla="*/ 2147483647 w 38"/>
                <a:gd name="T39" fmla="*/ 2147483647 h 26"/>
                <a:gd name="T40" fmla="*/ 2147483647 w 38"/>
                <a:gd name="T41" fmla="*/ 2147483647 h 26"/>
                <a:gd name="T42" fmla="*/ 2147483647 w 38"/>
                <a:gd name="T43" fmla="*/ 2147483647 h 26"/>
                <a:gd name="T44" fmla="*/ 2147483647 w 38"/>
                <a:gd name="T45" fmla="*/ 2147483647 h 26"/>
                <a:gd name="T46" fmla="*/ 2147483647 w 38"/>
                <a:gd name="T47" fmla="*/ 2147483647 h 26"/>
                <a:gd name="T48" fmla="*/ 2147483647 w 38"/>
                <a:gd name="T49" fmla="*/ 2147483647 h 26"/>
                <a:gd name="T50" fmla="*/ 2147483647 w 38"/>
                <a:gd name="T51" fmla="*/ 2147483647 h 26"/>
                <a:gd name="T52" fmla="*/ 2147483647 w 38"/>
                <a:gd name="T53" fmla="*/ 2147483647 h 26"/>
                <a:gd name="T54" fmla="*/ 2147483647 w 38"/>
                <a:gd name="T55" fmla="*/ 2147483647 h 26"/>
                <a:gd name="T56" fmla="*/ 2147483647 w 38"/>
                <a:gd name="T57" fmla="*/ 2147483647 h 26"/>
                <a:gd name="T58" fmla="*/ 2147483647 w 38"/>
                <a:gd name="T59" fmla="*/ 2147483647 h 26"/>
                <a:gd name="T60" fmla="*/ 2147483647 w 38"/>
                <a:gd name="T61" fmla="*/ 2147483647 h 26"/>
                <a:gd name="T62" fmla="*/ 2147483647 w 38"/>
                <a:gd name="T63" fmla="*/ 2147483647 h 26"/>
                <a:gd name="T64" fmla="*/ 2147483647 w 38"/>
                <a:gd name="T65" fmla="*/ 2147483647 h 26"/>
                <a:gd name="T66" fmla="*/ 2147483647 w 38"/>
                <a:gd name="T67" fmla="*/ 2147483647 h 26"/>
                <a:gd name="T68" fmla="*/ 2147483647 w 38"/>
                <a:gd name="T69" fmla="*/ 2147483647 h 26"/>
                <a:gd name="T70" fmla="*/ 2147483647 w 38"/>
                <a:gd name="T71" fmla="*/ 2147483647 h 26"/>
                <a:gd name="T72" fmla="*/ 2147483647 w 38"/>
                <a:gd name="T73" fmla="*/ 2147483647 h 26"/>
                <a:gd name="T74" fmla="*/ 2147483647 w 38"/>
                <a:gd name="T75" fmla="*/ 2147483647 h 26"/>
                <a:gd name="T76" fmla="*/ 2147483647 w 38"/>
                <a:gd name="T77" fmla="*/ 2147483647 h 26"/>
                <a:gd name="T78" fmla="*/ 2147483647 w 38"/>
                <a:gd name="T79" fmla="*/ 2147483647 h 26"/>
                <a:gd name="T80" fmla="*/ 2147483647 w 38"/>
                <a:gd name="T81" fmla="*/ 2147483647 h 26"/>
                <a:gd name="T82" fmla="*/ 2147483647 w 38"/>
                <a:gd name="T83" fmla="*/ 2147483647 h 26"/>
                <a:gd name="T84" fmla="*/ 2147483647 w 38"/>
                <a:gd name="T85" fmla="*/ 2147483647 h 26"/>
                <a:gd name="T86" fmla="*/ 2147483647 w 38"/>
                <a:gd name="T87" fmla="*/ 2147483647 h 26"/>
                <a:gd name="T88" fmla="*/ 2147483647 w 38"/>
                <a:gd name="T89" fmla="*/ 2147483647 h 26"/>
                <a:gd name="T90" fmla="*/ 2147483647 w 38"/>
                <a:gd name="T91" fmla="*/ 2147483647 h 26"/>
                <a:gd name="T92" fmla="*/ 2147483647 w 38"/>
                <a:gd name="T93" fmla="*/ 2147483647 h 26"/>
                <a:gd name="T94" fmla="*/ 2147483647 w 38"/>
                <a:gd name="T95" fmla="*/ 2147483647 h 26"/>
                <a:gd name="T96" fmla="*/ 2147483647 w 38"/>
                <a:gd name="T97" fmla="*/ 2147483647 h 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8" h="26">
                  <a:moveTo>
                    <a:pt x="18" y="9"/>
                  </a:moveTo>
                  <a:cubicBezTo>
                    <a:pt x="16" y="9"/>
                    <a:pt x="15" y="8"/>
                    <a:pt x="13" y="9"/>
                  </a:cubicBezTo>
                  <a:cubicBezTo>
                    <a:pt x="11" y="11"/>
                    <a:pt x="10" y="7"/>
                    <a:pt x="8" y="8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9" y="6"/>
                    <a:pt x="2" y="11"/>
                    <a:pt x="3" y="8"/>
                  </a:cubicBezTo>
                  <a:cubicBezTo>
                    <a:pt x="2" y="8"/>
                    <a:pt x="1" y="8"/>
                    <a:pt x="0" y="9"/>
                  </a:cubicBezTo>
                  <a:cubicBezTo>
                    <a:pt x="2" y="6"/>
                    <a:pt x="6" y="5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2"/>
                    <a:pt x="9" y="2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11" y="1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5" y="1"/>
                    <a:pt x="13" y="5"/>
                    <a:pt x="17" y="4"/>
                  </a:cubicBezTo>
                  <a:cubicBezTo>
                    <a:pt x="16" y="6"/>
                    <a:pt x="18" y="7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11"/>
                    <a:pt x="24" y="11"/>
                    <a:pt x="25" y="11"/>
                  </a:cubicBezTo>
                  <a:cubicBezTo>
                    <a:pt x="28" y="11"/>
                    <a:pt x="28" y="13"/>
                    <a:pt x="29" y="15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8" y="15"/>
                    <a:pt x="28" y="15"/>
                    <a:pt x="28" y="16"/>
                  </a:cubicBezTo>
                  <a:cubicBezTo>
                    <a:pt x="27" y="15"/>
                    <a:pt x="27" y="15"/>
                    <a:pt x="26" y="15"/>
                  </a:cubicBezTo>
                  <a:cubicBezTo>
                    <a:pt x="26" y="14"/>
                    <a:pt x="25" y="14"/>
                    <a:pt x="24" y="13"/>
                  </a:cubicBezTo>
                  <a:cubicBezTo>
                    <a:pt x="25" y="15"/>
                    <a:pt x="24" y="16"/>
                    <a:pt x="24" y="18"/>
                  </a:cubicBezTo>
                  <a:cubicBezTo>
                    <a:pt x="24" y="20"/>
                    <a:pt x="21" y="21"/>
                    <a:pt x="22" y="23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3" y="24"/>
                    <a:pt x="24" y="22"/>
                    <a:pt x="25" y="22"/>
                  </a:cubicBezTo>
                  <a:cubicBezTo>
                    <a:pt x="26" y="21"/>
                    <a:pt x="27" y="22"/>
                    <a:pt x="28" y="21"/>
                  </a:cubicBezTo>
                  <a:cubicBezTo>
                    <a:pt x="28" y="21"/>
                    <a:pt x="30" y="21"/>
                    <a:pt x="31" y="21"/>
                  </a:cubicBezTo>
                  <a:cubicBezTo>
                    <a:pt x="31" y="20"/>
                    <a:pt x="30" y="19"/>
                    <a:pt x="29" y="20"/>
                  </a:cubicBezTo>
                  <a:cubicBezTo>
                    <a:pt x="30" y="18"/>
                    <a:pt x="33" y="18"/>
                    <a:pt x="35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7" y="16"/>
                    <a:pt x="38" y="16"/>
                  </a:cubicBezTo>
                  <a:cubicBezTo>
                    <a:pt x="38" y="16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20"/>
                    <a:pt x="33" y="19"/>
                    <a:pt x="30" y="20"/>
                  </a:cubicBezTo>
                  <a:cubicBezTo>
                    <a:pt x="32" y="23"/>
                    <a:pt x="23" y="26"/>
                    <a:pt x="20" y="25"/>
                  </a:cubicBezTo>
                  <a:cubicBezTo>
                    <a:pt x="22" y="22"/>
                    <a:pt x="22" y="20"/>
                    <a:pt x="21" y="17"/>
                  </a:cubicBezTo>
                  <a:cubicBezTo>
                    <a:pt x="20" y="18"/>
                    <a:pt x="20" y="18"/>
                    <a:pt x="19" y="18"/>
                  </a:cubicBezTo>
                  <a:cubicBezTo>
                    <a:pt x="20" y="16"/>
                    <a:pt x="21" y="14"/>
                    <a:pt x="19" y="12"/>
                  </a:cubicBezTo>
                  <a:cubicBezTo>
                    <a:pt x="17" y="11"/>
                    <a:pt x="16" y="13"/>
                    <a:pt x="15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5"/>
                    <a:pt x="13" y="18"/>
                    <a:pt x="13" y="19"/>
                  </a:cubicBezTo>
                  <a:cubicBezTo>
                    <a:pt x="14" y="21"/>
                    <a:pt x="14" y="25"/>
                    <a:pt x="12" y="25"/>
                  </a:cubicBezTo>
                  <a:cubicBezTo>
                    <a:pt x="7" y="25"/>
                    <a:pt x="12" y="14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10" y="14"/>
                    <a:pt x="11" y="12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0"/>
                    <a:pt x="16" y="11"/>
                  </a:cubicBezTo>
                  <a:cubicBezTo>
                    <a:pt x="17" y="12"/>
                    <a:pt x="17" y="10"/>
                    <a:pt x="19" y="11"/>
                  </a:cubicBezTo>
                  <a:cubicBezTo>
                    <a:pt x="19" y="10"/>
                    <a:pt x="18" y="10"/>
                    <a:pt x="18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8" name="Freeform 742"/>
            <p:cNvSpPr>
              <a:spLocks noEditPoints="1"/>
            </p:cNvSpPr>
            <p:nvPr/>
          </p:nvSpPr>
          <p:spPr bwMode="auto">
            <a:xfrm>
              <a:off x="6812011" y="2196678"/>
              <a:ext cx="298450" cy="207962"/>
            </a:xfrm>
            <a:custGeom>
              <a:avLst/>
              <a:gdLst>
                <a:gd name="T0" fmla="*/ 2147483647 w 40"/>
                <a:gd name="T1" fmla="*/ 2147483647 h 28"/>
                <a:gd name="T2" fmla="*/ 2147483647 w 40"/>
                <a:gd name="T3" fmla="*/ 2147483647 h 28"/>
                <a:gd name="T4" fmla="*/ 2147483647 w 40"/>
                <a:gd name="T5" fmla="*/ 2147483647 h 28"/>
                <a:gd name="T6" fmla="*/ 2147483647 w 40"/>
                <a:gd name="T7" fmla="*/ 2147483647 h 28"/>
                <a:gd name="T8" fmla="*/ 2147483647 w 40"/>
                <a:gd name="T9" fmla="*/ 2147483647 h 28"/>
                <a:gd name="T10" fmla="*/ 2147483647 w 40"/>
                <a:gd name="T11" fmla="*/ 2147483647 h 28"/>
                <a:gd name="T12" fmla="*/ 2147483647 w 40"/>
                <a:gd name="T13" fmla="*/ 2147483647 h 28"/>
                <a:gd name="T14" fmla="*/ 2147483647 w 40"/>
                <a:gd name="T15" fmla="*/ 2147483647 h 28"/>
                <a:gd name="T16" fmla="*/ 2147483647 w 40"/>
                <a:gd name="T17" fmla="*/ 2147483647 h 28"/>
                <a:gd name="T18" fmla="*/ 2147483647 w 40"/>
                <a:gd name="T19" fmla="*/ 2147483647 h 28"/>
                <a:gd name="T20" fmla="*/ 2147483647 w 40"/>
                <a:gd name="T21" fmla="*/ 2147483647 h 28"/>
                <a:gd name="T22" fmla="*/ 2147483647 w 40"/>
                <a:gd name="T23" fmla="*/ 2147483647 h 28"/>
                <a:gd name="T24" fmla="*/ 2147483647 w 40"/>
                <a:gd name="T25" fmla="*/ 2147483647 h 28"/>
                <a:gd name="T26" fmla="*/ 2147483647 w 40"/>
                <a:gd name="T27" fmla="*/ 2147483647 h 28"/>
                <a:gd name="T28" fmla="*/ 2147483647 w 40"/>
                <a:gd name="T29" fmla="*/ 2147483647 h 28"/>
                <a:gd name="T30" fmla="*/ 2147483647 w 40"/>
                <a:gd name="T31" fmla="*/ 2147483647 h 28"/>
                <a:gd name="T32" fmla="*/ 2147483647 w 40"/>
                <a:gd name="T33" fmla="*/ 2147483647 h 28"/>
                <a:gd name="T34" fmla="*/ 2147483647 w 40"/>
                <a:gd name="T35" fmla="*/ 2147483647 h 28"/>
                <a:gd name="T36" fmla="*/ 2147483647 w 40"/>
                <a:gd name="T37" fmla="*/ 2147483647 h 28"/>
                <a:gd name="T38" fmla="*/ 2147483647 w 40"/>
                <a:gd name="T39" fmla="*/ 2147483647 h 28"/>
                <a:gd name="T40" fmla="*/ 2147483647 w 40"/>
                <a:gd name="T41" fmla="*/ 2147483647 h 28"/>
                <a:gd name="T42" fmla="*/ 2147483647 w 40"/>
                <a:gd name="T43" fmla="*/ 2147483647 h 28"/>
                <a:gd name="T44" fmla="*/ 2147483647 w 40"/>
                <a:gd name="T45" fmla="*/ 2147483647 h 28"/>
                <a:gd name="T46" fmla="*/ 2147483647 w 40"/>
                <a:gd name="T47" fmla="*/ 2147483647 h 28"/>
                <a:gd name="T48" fmla="*/ 2147483647 w 40"/>
                <a:gd name="T49" fmla="*/ 2147483647 h 28"/>
                <a:gd name="T50" fmla="*/ 2147483647 w 40"/>
                <a:gd name="T51" fmla="*/ 2147483647 h 28"/>
                <a:gd name="T52" fmla="*/ 2147483647 w 40"/>
                <a:gd name="T53" fmla="*/ 2147483647 h 28"/>
                <a:gd name="T54" fmla="*/ 2147483647 w 40"/>
                <a:gd name="T55" fmla="*/ 2147483647 h 28"/>
                <a:gd name="T56" fmla="*/ 2147483647 w 40"/>
                <a:gd name="T57" fmla="*/ 2147483647 h 28"/>
                <a:gd name="T58" fmla="*/ 2147483647 w 40"/>
                <a:gd name="T59" fmla="*/ 2147483647 h 28"/>
                <a:gd name="T60" fmla="*/ 2147483647 w 40"/>
                <a:gd name="T61" fmla="*/ 2147483647 h 28"/>
                <a:gd name="T62" fmla="*/ 2147483647 w 40"/>
                <a:gd name="T63" fmla="*/ 2147483647 h 28"/>
                <a:gd name="T64" fmla="*/ 2147483647 w 40"/>
                <a:gd name="T65" fmla="*/ 2147483647 h 28"/>
                <a:gd name="T66" fmla="*/ 2147483647 w 40"/>
                <a:gd name="T67" fmla="*/ 2147483647 h 28"/>
                <a:gd name="T68" fmla="*/ 2147483647 w 40"/>
                <a:gd name="T69" fmla="*/ 2147483647 h 28"/>
                <a:gd name="T70" fmla="*/ 2147483647 w 40"/>
                <a:gd name="T71" fmla="*/ 2147483647 h 28"/>
                <a:gd name="T72" fmla="*/ 2147483647 w 40"/>
                <a:gd name="T73" fmla="*/ 2147483647 h 28"/>
                <a:gd name="T74" fmla="*/ 2147483647 w 40"/>
                <a:gd name="T75" fmla="*/ 2147483647 h 28"/>
                <a:gd name="T76" fmla="*/ 2147483647 w 40"/>
                <a:gd name="T77" fmla="*/ 2147483647 h 28"/>
                <a:gd name="T78" fmla="*/ 2147483647 w 40"/>
                <a:gd name="T79" fmla="*/ 2147483647 h 28"/>
                <a:gd name="T80" fmla="*/ 2147483647 w 40"/>
                <a:gd name="T81" fmla="*/ 2147483647 h 28"/>
                <a:gd name="T82" fmla="*/ 2147483647 w 40"/>
                <a:gd name="T83" fmla="*/ 2147483647 h 28"/>
                <a:gd name="T84" fmla="*/ 2147483647 w 40"/>
                <a:gd name="T85" fmla="*/ 2147483647 h 28"/>
                <a:gd name="T86" fmla="*/ 2147483647 w 40"/>
                <a:gd name="T87" fmla="*/ 2147483647 h 28"/>
                <a:gd name="T88" fmla="*/ 2147483647 w 40"/>
                <a:gd name="T89" fmla="*/ 2147483647 h 28"/>
                <a:gd name="T90" fmla="*/ 2147483647 w 40"/>
                <a:gd name="T91" fmla="*/ 2147483647 h 28"/>
                <a:gd name="T92" fmla="*/ 2147483647 w 40"/>
                <a:gd name="T93" fmla="*/ 2147483647 h 28"/>
                <a:gd name="T94" fmla="*/ 2147483647 w 40"/>
                <a:gd name="T95" fmla="*/ 2147483647 h 28"/>
                <a:gd name="T96" fmla="*/ 2147483647 w 40"/>
                <a:gd name="T97" fmla="*/ 2147483647 h 28"/>
                <a:gd name="T98" fmla="*/ 2147483647 w 40"/>
                <a:gd name="T99" fmla="*/ 2147483647 h 28"/>
                <a:gd name="T100" fmla="*/ 2147483647 w 40"/>
                <a:gd name="T101" fmla="*/ 2147483647 h 28"/>
                <a:gd name="T102" fmla="*/ 2147483647 w 40"/>
                <a:gd name="T103" fmla="*/ 2147483647 h 28"/>
                <a:gd name="T104" fmla="*/ 2147483647 w 40"/>
                <a:gd name="T105" fmla="*/ 2147483647 h 28"/>
                <a:gd name="T106" fmla="*/ 2147483647 w 40"/>
                <a:gd name="T107" fmla="*/ 2147483647 h 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0" h="28">
                  <a:moveTo>
                    <a:pt x="24" y="28"/>
                  </a:moveTo>
                  <a:cubicBezTo>
                    <a:pt x="23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3" y="25"/>
                    <a:pt x="23" y="25"/>
                  </a:cubicBezTo>
                  <a:cubicBezTo>
                    <a:pt x="24" y="24"/>
                    <a:pt x="24" y="23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0"/>
                    <a:pt x="22" y="18"/>
                    <a:pt x="22" y="17"/>
                  </a:cubicBezTo>
                  <a:cubicBezTo>
                    <a:pt x="22" y="17"/>
                    <a:pt x="21" y="16"/>
                    <a:pt x="20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9" y="16"/>
                    <a:pt x="18" y="17"/>
                    <a:pt x="18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21"/>
                    <a:pt x="16" y="22"/>
                  </a:cubicBezTo>
                  <a:cubicBezTo>
                    <a:pt x="16" y="23"/>
                    <a:pt x="16" y="26"/>
                    <a:pt x="15" y="27"/>
                  </a:cubicBezTo>
                  <a:cubicBezTo>
                    <a:pt x="15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2" y="28"/>
                    <a:pt x="12" y="27"/>
                  </a:cubicBezTo>
                  <a:cubicBezTo>
                    <a:pt x="10" y="26"/>
                    <a:pt x="11" y="22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7"/>
                    <a:pt x="12" y="16"/>
                    <a:pt x="13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19" y="13"/>
                  </a:cubicBezTo>
                  <a:cubicBezTo>
                    <a:pt x="19" y="13"/>
                    <a:pt x="19" y="13"/>
                    <a:pt x="18" y="12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2"/>
                    <a:pt x="16" y="12"/>
                    <a:pt x="15" y="13"/>
                  </a:cubicBezTo>
                  <a:cubicBezTo>
                    <a:pt x="15" y="13"/>
                    <a:pt x="14" y="13"/>
                    <a:pt x="14" y="13"/>
                  </a:cubicBezTo>
                  <a:cubicBezTo>
                    <a:pt x="13" y="13"/>
                    <a:pt x="13" y="13"/>
                    <a:pt x="12" y="12"/>
                  </a:cubicBezTo>
                  <a:cubicBezTo>
                    <a:pt x="12" y="12"/>
                    <a:pt x="11" y="11"/>
                    <a:pt x="11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2"/>
                    <a:pt x="5" y="13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3" y="3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5"/>
                    <a:pt x="17" y="6"/>
                  </a:cubicBezTo>
                  <a:cubicBezTo>
                    <a:pt x="17" y="7"/>
                    <a:pt x="17" y="7"/>
                    <a:pt x="18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9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4" y="13"/>
                    <a:pt x="26" y="13"/>
                  </a:cubicBezTo>
                  <a:cubicBezTo>
                    <a:pt x="26" y="13"/>
                    <a:pt x="27" y="13"/>
                    <a:pt x="27" y="13"/>
                  </a:cubicBezTo>
                  <a:cubicBezTo>
                    <a:pt x="29" y="14"/>
                    <a:pt x="30" y="15"/>
                    <a:pt x="30" y="16"/>
                  </a:cubicBezTo>
                  <a:cubicBezTo>
                    <a:pt x="31" y="16"/>
                    <a:pt x="31" y="17"/>
                    <a:pt x="31" y="17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8" y="19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2"/>
                    <a:pt x="26" y="23"/>
                    <a:pt x="25" y="23"/>
                  </a:cubicBezTo>
                  <a:cubicBezTo>
                    <a:pt x="25" y="24"/>
                    <a:pt x="25" y="24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7" y="24"/>
                    <a:pt x="27" y="24"/>
                  </a:cubicBezTo>
                  <a:cubicBezTo>
                    <a:pt x="28" y="24"/>
                    <a:pt x="28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3"/>
                    <a:pt x="31" y="23"/>
                  </a:cubicBezTo>
                  <a:cubicBezTo>
                    <a:pt x="31" y="23"/>
                    <a:pt x="32" y="24"/>
                    <a:pt x="32" y="24"/>
                  </a:cubicBezTo>
                  <a:cubicBezTo>
                    <a:pt x="32" y="23"/>
                    <a:pt x="31" y="23"/>
                    <a:pt x="31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2"/>
                    <a:pt x="31" y="21"/>
                    <a:pt x="31" y="21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0"/>
                    <a:pt x="35" y="20"/>
                    <a:pt x="36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9" y="19"/>
                  </a:cubicBezTo>
                  <a:cubicBezTo>
                    <a:pt x="39" y="18"/>
                    <a:pt x="40" y="18"/>
                    <a:pt x="40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0" y="1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1"/>
                    <a:pt x="40" y="22"/>
                    <a:pt x="39" y="22"/>
                  </a:cubicBezTo>
                  <a:cubicBezTo>
                    <a:pt x="38" y="23"/>
                    <a:pt x="37" y="23"/>
                    <a:pt x="35" y="23"/>
                  </a:cubicBezTo>
                  <a:cubicBezTo>
                    <a:pt x="34" y="23"/>
                    <a:pt x="34" y="23"/>
                    <a:pt x="33" y="23"/>
                  </a:cubicBezTo>
                  <a:cubicBezTo>
                    <a:pt x="33" y="23"/>
                    <a:pt x="33" y="23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1" y="27"/>
                    <a:pt x="27" y="28"/>
                    <a:pt x="24" y="28"/>
                  </a:cubicBezTo>
                  <a:close/>
                  <a:moveTo>
                    <a:pt x="14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7"/>
                    <a:pt x="13" y="19"/>
                  </a:cubicBezTo>
                  <a:cubicBezTo>
                    <a:pt x="13" y="22"/>
                    <a:pt x="12" y="26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26"/>
                    <a:pt x="15" y="23"/>
                    <a:pt x="15" y="23"/>
                  </a:cubicBezTo>
                  <a:cubicBezTo>
                    <a:pt x="14" y="21"/>
                    <a:pt x="15" y="18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9" y="15"/>
                  </a:cubicBezTo>
                  <a:cubicBezTo>
                    <a:pt x="18" y="15"/>
                    <a:pt x="18" y="14"/>
                    <a:pt x="18" y="14"/>
                  </a:cubicBezTo>
                  <a:cubicBezTo>
                    <a:pt x="17" y="14"/>
                    <a:pt x="16" y="15"/>
                    <a:pt x="16" y="15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6"/>
                    <a:pt x="14" y="16"/>
                  </a:cubicBezTo>
                  <a:close/>
                  <a:moveTo>
                    <a:pt x="26" y="27"/>
                  </a:moveTo>
                  <a:cubicBezTo>
                    <a:pt x="25" y="27"/>
                    <a:pt x="25" y="27"/>
                    <a:pt x="24" y="27"/>
                  </a:cubicBezTo>
                  <a:cubicBezTo>
                    <a:pt x="26" y="27"/>
                    <a:pt x="30" y="26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5"/>
                    <a:pt x="29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6"/>
                    <a:pt x="26" y="26"/>
                  </a:cubicBezTo>
                  <a:cubicBezTo>
                    <a:pt x="26" y="26"/>
                    <a:pt x="26" y="26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24" y="19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4" y="21"/>
                    <a:pt x="24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1"/>
                    <a:pt x="25" y="21"/>
                  </a:cubicBezTo>
                  <a:cubicBezTo>
                    <a:pt x="25" y="20"/>
                    <a:pt x="26" y="19"/>
                    <a:pt x="26" y="19"/>
                  </a:cubicBezTo>
                  <a:cubicBezTo>
                    <a:pt x="26" y="18"/>
                    <a:pt x="26" y="17"/>
                    <a:pt x="26" y="1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7"/>
                    <a:pt x="28" y="18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29" y="15"/>
                    <a:pt x="28" y="15"/>
                    <a:pt x="27" y="15"/>
                  </a:cubicBezTo>
                  <a:cubicBezTo>
                    <a:pt x="27" y="14"/>
                    <a:pt x="26" y="14"/>
                    <a:pt x="26" y="14"/>
                  </a:cubicBezTo>
                  <a:cubicBezTo>
                    <a:pt x="24" y="14"/>
                    <a:pt x="23" y="14"/>
                    <a:pt x="21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5"/>
                    <a:pt x="21" y="15"/>
                  </a:cubicBezTo>
                  <a:cubicBezTo>
                    <a:pt x="22" y="15"/>
                    <a:pt x="23" y="16"/>
                    <a:pt x="23" y="17"/>
                  </a:cubicBezTo>
                  <a:cubicBezTo>
                    <a:pt x="23" y="18"/>
                    <a:pt x="23" y="19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lnTo>
                    <a:pt x="24" y="19"/>
                  </a:lnTo>
                  <a:close/>
                  <a:moveTo>
                    <a:pt x="32" y="22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4" y="22"/>
                    <a:pt x="35" y="22"/>
                  </a:cubicBezTo>
                  <a:cubicBezTo>
                    <a:pt x="36" y="22"/>
                    <a:pt x="38" y="22"/>
                    <a:pt x="38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5" y="21"/>
                    <a:pt x="34" y="21"/>
                    <a:pt x="32" y="22"/>
                  </a:cubicBezTo>
                  <a:close/>
                  <a:moveTo>
                    <a:pt x="11" y="10"/>
                  </a:moveTo>
                  <a:cubicBezTo>
                    <a:pt x="12" y="10"/>
                    <a:pt x="13" y="11"/>
                    <a:pt x="13" y="11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6" y="11"/>
                    <a:pt x="17" y="11"/>
                    <a:pt x="19" y="11"/>
                  </a:cubicBezTo>
                  <a:cubicBezTo>
                    <a:pt x="19" y="11"/>
                    <a:pt x="19" y="11"/>
                    <a:pt x="19" y="12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7" y="8"/>
                    <a:pt x="16" y="7"/>
                    <a:pt x="16" y="6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2" y="4"/>
                    <a:pt x="12" y="4"/>
                  </a:cubicBezTo>
                  <a:cubicBezTo>
                    <a:pt x="12" y="4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7" y="9"/>
                    <a:pt x="6" y="9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7" y="11"/>
                    <a:pt x="10" y="9"/>
                    <a:pt x="11" y="9"/>
                  </a:cubicBezTo>
                  <a:cubicBezTo>
                    <a:pt x="11" y="9"/>
                    <a:pt x="12" y="8"/>
                    <a:pt x="12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9" name="Freeform 743"/>
            <p:cNvSpPr>
              <a:spLocks/>
            </p:cNvSpPr>
            <p:nvPr/>
          </p:nvSpPr>
          <p:spPr bwMode="auto">
            <a:xfrm>
              <a:off x="7258099" y="915566"/>
              <a:ext cx="1123950" cy="1004888"/>
            </a:xfrm>
            <a:custGeom>
              <a:avLst/>
              <a:gdLst>
                <a:gd name="T0" fmla="*/ 2147483647 w 151"/>
                <a:gd name="T1" fmla="*/ 2147483647 h 135"/>
                <a:gd name="T2" fmla="*/ 2147483647 w 151"/>
                <a:gd name="T3" fmla="*/ 2147483647 h 135"/>
                <a:gd name="T4" fmla="*/ 2147483647 w 151"/>
                <a:gd name="T5" fmla="*/ 2147483647 h 135"/>
                <a:gd name="T6" fmla="*/ 2147483647 w 151"/>
                <a:gd name="T7" fmla="*/ 2147483647 h 135"/>
                <a:gd name="T8" fmla="*/ 2147483647 w 151"/>
                <a:gd name="T9" fmla="*/ 2147483647 h 135"/>
                <a:gd name="T10" fmla="*/ 2147483647 w 151"/>
                <a:gd name="T11" fmla="*/ 2147483647 h 135"/>
                <a:gd name="T12" fmla="*/ 2147483647 w 151"/>
                <a:gd name="T13" fmla="*/ 2147483647 h 135"/>
                <a:gd name="T14" fmla="*/ 2147483647 w 151"/>
                <a:gd name="T15" fmla="*/ 2147483647 h 135"/>
                <a:gd name="T16" fmla="*/ 2147483647 w 151"/>
                <a:gd name="T17" fmla="*/ 2147483647 h 135"/>
                <a:gd name="T18" fmla="*/ 2147483647 w 151"/>
                <a:gd name="T19" fmla="*/ 2147483647 h 135"/>
                <a:gd name="T20" fmla="*/ 2147483647 w 151"/>
                <a:gd name="T21" fmla="*/ 2147483647 h 135"/>
                <a:gd name="T22" fmla="*/ 2147483647 w 151"/>
                <a:gd name="T23" fmla="*/ 2147483647 h 135"/>
                <a:gd name="T24" fmla="*/ 2147483647 w 151"/>
                <a:gd name="T25" fmla="*/ 2147483647 h 135"/>
                <a:gd name="T26" fmla="*/ 2147483647 w 151"/>
                <a:gd name="T27" fmla="*/ 2147483647 h 135"/>
                <a:gd name="T28" fmla="*/ 2147483647 w 151"/>
                <a:gd name="T29" fmla="*/ 2147483647 h 135"/>
                <a:gd name="T30" fmla="*/ 2147483647 w 151"/>
                <a:gd name="T31" fmla="*/ 2147483647 h 135"/>
                <a:gd name="T32" fmla="*/ 2147483647 w 151"/>
                <a:gd name="T33" fmla="*/ 2147483647 h 135"/>
                <a:gd name="T34" fmla="*/ 2147483647 w 151"/>
                <a:gd name="T35" fmla="*/ 2147483647 h 135"/>
                <a:gd name="T36" fmla="*/ 2147483647 w 151"/>
                <a:gd name="T37" fmla="*/ 2147483647 h 135"/>
                <a:gd name="T38" fmla="*/ 2147483647 w 151"/>
                <a:gd name="T39" fmla="*/ 2147483647 h 135"/>
                <a:gd name="T40" fmla="*/ 2147483647 w 151"/>
                <a:gd name="T41" fmla="*/ 2147483647 h 135"/>
                <a:gd name="T42" fmla="*/ 2147483647 w 151"/>
                <a:gd name="T43" fmla="*/ 2147483647 h 135"/>
                <a:gd name="T44" fmla="*/ 2147483647 w 151"/>
                <a:gd name="T45" fmla="*/ 2147483647 h 135"/>
                <a:gd name="T46" fmla="*/ 2147483647 w 151"/>
                <a:gd name="T47" fmla="*/ 2147483647 h 135"/>
                <a:gd name="T48" fmla="*/ 2147483647 w 151"/>
                <a:gd name="T49" fmla="*/ 2147483647 h 135"/>
                <a:gd name="T50" fmla="*/ 2147483647 w 151"/>
                <a:gd name="T51" fmla="*/ 2147483647 h 135"/>
                <a:gd name="T52" fmla="*/ 2147483647 w 151"/>
                <a:gd name="T53" fmla="*/ 2147483647 h 135"/>
                <a:gd name="T54" fmla="*/ 2147483647 w 151"/>
                <a:gd name="T55" fmla="*/ 2147483647 h 135"/>
                <a:gd name="T56" fmla="*/ 2147483647 w 151"/>
                <a:gd name="T57" fmla="*/ 2147483647 h 135"/>
                <a:gd name="T58" fmla="*/ 2147483647 w 151"/>
                <a:gd name="T59" fmla="*/ 2147483647 h 135"/>
                <a:gd name="T60" fmla="*/ 2147483647 w 151"/>
                <a:gd name="T61" fmla="*/ 2147483647 h 135"/>
                <a:gd name="T62" fmla="*/ 2147483647 w 151"/>
                <a:gd name="T63" fmla="*/ 2147483647 h 135"/>
                <a:gd name="T64" fmla="*/ 2147483647 w 151"/>
                <a:gd name="T65" fmla="*/ 2147483647 h 135"/>
                <a:gd name="T66" fmla="*/ 2147483647 w 151"/>
                <a:gd name="T67" fmla="*/ 2147483647 h 135"/>
                <a:gd name="T68" fmla="*/ 2147483647 w 151"/>
                <a:gd name="T69" fmla="*/ 2147483647 h 135"/>
                <a:gd name="T70" fmla="*/ 2147483647 w 151"/>
                <a:gd name="T71" fmla="*/ 2147483647 h 135"/>
                <a:gd name="T72" fmla="*/ 2147483647 w 151"/>
                <a:gd name="T73" fmla="*/ 2147483647 h 135"/>
                <a:gd name="T74" fmla="*/ 2147483647 w 151"/>
                <a:gd name="T75" fmla="*/ 2147483647 h 135"/>
                <a:gd name="T76" fmla="*/ 2147483647 w 151"/>
                <a:gd name="T77" fmla="*/ 2147483647 h 135"/>
                <a:gd name="T78" fmla="*/ 2147483647 w 151"/>
                <a:gd name="T79" fmla="*/ 2147483647 h 135"/>
                <a:gd name="T80" fmla="*/ 2147483647 w 151"/>
                <a:gd name="T81" fmla="*/ 2147483647 h 135"/>
                <a:gd name="T82" fmla="*/ 2147483647 w 151"/>
                <a:gd name="T83" fmla="*/ 2147483647 h 135"/>
                <a:gd name="T84" fmla="*/ 2147483647 w 151"/>
                <a:gd name="T85" fmla="*/ 2147483647 h 135"/>
                <a:gd name="T86" fmla="*/ 2147483647 w 151"/>
                <a:gd name="T87" fmla="*/ 2147483647 h 135"/>
                <a:gd name="T88" fmla="*/ 2147483647 w 151"/>
                <a:gd name="T89" fmla="*/ 2147483647 h 135"/>
                <a:gd name="T90" fmla="*/ 2147483647 w 151"/>
                <a:gd name="T91" fmla="*/ 2147483647 h 135"/>
                <a:gd name="T92" fmla="*/ 2147483647 w 151"/>
                <a:gd name="T93" fmla="*/ 2147483647 h 135"/>
                <a:gd name="T94" fmla="*/ 2147483647 w 151"/>
                <a:gd name="T95" fmla="*/ 2147483647 h 135"/>
                <a:gd name="T96" fmla="*/ 2147483647 w 151"/>
                <a:gd name="T97" fmla="*/ 2147483647 h 135"/>
                <a:gd name="T98" fmla="*/ 2147483647 w 151"/>
                <a:gd name="T99" fmla="*/ 2147483647 h 135"/>
                <a:gd name="T100" fmla="*/ 2147483647 w 151"/>
                <a:gd name="T101" fmla="*/ 2147483647 h 135"/>
                <a:gd name="T102" fmla="*/ 2147483647 w 151"/>
                <a:gd name="T103" fmla="*/ 2147483647 h 135"/>
                <a:gd name="T104" fmla="*/ 2147483647 w 151"/>
                <a:gd name="T105" fmla="*/ 2147483647 h 135"/>
                <a:gd name="T106" fmla="*/ 2147483647 w 151"/>
                <a:gd name="T107" fmla="*/ 2147483647 h 135"/>
                <a:gd name="T108" fmla="*/ 2147483647 w 151"/>
                <a:gd name="T109" fmla="*/ 2147483647 h 135"/>
                <a:gd name="T110" fmla="*/ 2147483647 w 151"/>
                <a:gd name="T111" fmla="*/ 2147483647 h 135"/>
                <a:gd name="T112" fmla="*/ 2147483647 w 151"/>
                <a:gd name="T113" fmla="*/ 2147483647 h 135"/>
                <a:gd name="T114" fmla="*/ 2147483647 w 151"/>
                <a:gd name="T115" fmla="*/ 2147483647 h 135"/>
                <a:gd name="T116" fmla="*/ 2147483647 w 151"/>
                <a:gd name="T117" fmla="*/ 2147483647 h 135"/>
                <a:gd name="T118" fmla="*/ 2147483647 w 151"/>
                <a:gd name="T119" fmla="*/ 2147483647 h 135"/>
                <a:gd name="T120" fmla="*/ 2147483647 w 151"/>
                <a:gd name="T121" fmla="*/ 2147483647 h 135"/>
                <a:gd name="T122" fmla="*/ 2147483647 w 151"/>
                <a:gd name="T123" fmla="*/ 2147483647 h 135"/>
                <a:gd name="T124" fmla="*/ 2147483647 w 151"/>
                <a:gd name="T125" fmla="*/ 2147483647 h 1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1" h="135">
                  <a:moveTo>
                    <a:pt x="102" y="14"/>
                  </a:moveTo>
                  <a:cubicBezTo>
                    <a:pt x="102" y="15"/>
                    <a:pt x="103" y="16"/>
                    <a:pt x="104" y="16"/>
                  </a:cubicBezTo>
                  <a:cubicBezTo>
                    <a:pt x="104" y="16"/>
                    <a:pt x="105" y="16"/>
                    <a:pt x="105" y="15"/>
                  </a:cubicBezTo>
                  <a:cubicBezTo>
                    <a:pt x="106" y="15"/>
                    <a:pt x="106" y="16"/>
                    <a:pt x="107" y="16"/>
                  </a:cubicBezTo>
                  <a:cubicBezTo>
                    <a:pt x="109" y="16"/>
                    <a:pt x="114" y="13"/>
                    <a:pt x="116" y="14"/>
                  </a:cubicBezTo>
                  <a:cubicBezTo>
                    <a:pt x="116" y="16"/>
                    <a:pt x="113" y="15"/>
                    <a:pt x="113" y="17"/>
                  </a:cubicBezTo>
                  <a:cubicBezTo>
                    <a:pt x="113" y="17"/>
                    <a:pt x="114" y="17"/>
                    <a:pt x="115" y="17"/>
                  </a:cubicBezTo>
                  <a:cubicBezTo>
                    <a:pt x="117" y="17"/>
                    <a:pt x="121" y="13"/>
                    <a:pt x="122" y="15"/>
                  </a:cubicBezTo>
                  <a:cubicBezTo>
                    <a:pt x="121" y="14"/>
                    <a:pt x="124" y="13"/>
                    <a:pt x="125" y="13"/>
                  </a:cubicBezTo>
                  <a:cubicBezTo>
                    <a:pt x="129" y="13"/>
                    <a:pt x="124" y="19"/>
                    <a:pt x="122" y="19"/>
                  </a:cubicBezTo>
                  <a:cubicBezTo>
                    <a:pt x="123" y="20"/>
                    <a:pt x="125" y="19"/>
                    <a:pt x="125" y="19"/>
                  </a:cubicBezTo>
                  <a:cubicBezTo>
                    <a:pt x="126" y="17"/>
                    <a:pt x="128" y="17"/>
                    <a:pt x="128" y="16"/>
                  </a:cubicBezTo>
                  <a:cubicBezTo>
                    <a:pt x="130" y="18"/>
                    <a:pt x="133" y="15"/>
                    <a:pt x="134" y="17"/>
                  </a:cubicBezTo>
                  <a:cubicBezTo>
                    <a:pt x="135" y="16"/>
                    <a:pt x="136" y="15"/>
                    <a:pt x="136" y="14"/>
                  </a:cubicBezTo>
                  <a:cubicBezTo>
                    <a:pt x="137" y="15"/>
                    <a:pt x="138" y="15"/>
                    <a:pt x="139" y="14"/>
                  </a:cubicBezTo>
                  <a:cubicBezTo>
                    <a:pt x="141" y="14"/>
                    <a:pt x="140" y="14"/>
                    <a:pt x="142" y="14"/>
                  </a:cubicBezTo>
                  <a:cubicBezTo>
                    <a:pt x="144" y="15"/>
                    <a:pt x="145" y="14"/>
                    <a:pt x="148" y="15"/>
                  </a:cubicBezTo>
                  <a:cubicBezTo>
                    <a:pt x="148" y="16"/>
                    <a:pt x="151" y="16"/>
                    <a:pt x="149" y="17"/>
                  </a:cubicBezTo>
                  <a:cubicBezTo>
                    <a:pt x="148" y="17"/>
                    <a:pt x="148" y="19"/>
                    <a:pt x="146" y="19"/>
                  </a:cubicBezTo>
                  <a:cubicBezTo>
                    <a:pt x="145" y="20"/>
                    <a:pt x="144" y="20"/>
                    <a:pt x="143" y="21"/>
                  </a:cubicBezTo>
                  <a:cubicBezTo>
                    <a:pt x="142" y="23"/>
                    <a:pt x="140" y="21"/>
                    <a:pt x="139" y="22"/>
                  </a:cubicBezTo>
                  <a:cubicBezTo>
                    <a:pt x="139" y="23"/>
                    <a:pt x="140" y="23"/>
                    <a:pt x="140" y="24"/>
                  </a:cubicBezTo>
                  <a:cubicBezTo>
                    <a:pt x="139" y="24"/>
                    <a:pt x="139" y="24"/>
                    <a:pt x="138" y="24"/>
                  </a:cubicBezTo>
                  <a:cubicBezTo>
                    <a:pt x="138" y="25"/>
                    <a:pt x="139" y="25"/>
                    <a:pt x="140" y="25"/>
                  </a:cubicBezTo>
                  <a:cubicBezTo>
                    <a:pt x="139" y="26"/>
                    <a:pt x="138" y="26"/>
                    <a:pt x="137" y="27"/>
                  </a:cubicBezTo>
                  <a:cubicBezTo>
                    <a:pt x="137" y="27"/>
                    <a:pt x="135" y="29"/>
                    <a:pt x="135" y="29"/>
                  </a:cubicBezTo>
                  <a:cubicBezTo>
                    <a:pt x="135" y="29"/>
                    <a:pt x="136" y="28"/>
                    <a:pt x="136" y="28"/>
                  </a:cubicBezTo>
                  <a:cubicBezTo>
                    <a:pt x="135" y="27"/>
                    <a:pt x="133" y="29"/>
                    <a:pt x="133" y="29"/>
                  </a:cubicBezTo>
                  <a:cubicBezTo>
                    <a:pt x="133" y="30"/>
                    <a:pt x="133" y="30"/>
                    <a:pt x="134" y="30"/>
                  </a:cubicBezTo>
                  <a:cubicBezTo>
                    <a:pt x="132" y="31"/>
                    <a:pt x="134" y="33"/>
                    <a:pt x="132" y="34"/>
                  </a:cubicBezTo>
                  <a:cubicBezTo>
                    <a:pt x="130" y="35"/>
                    <a:pt x="130" y="35"/>
                    <a:pt x="130" y="36"/>
                  </a:cubicBezTo>
                  <a:cubicBezTo>
                    <a:pt x="130" y="38"/>
                    <a:pt x="129" y="37"/>
                    <a:pt x="128" y="38"/>
                  </a:cubicBezTo>
                  <a:cubicBezTo>
                    <a:pt x="128" y="38"/>
                    <a:pt x="129" y="40"/>
                    <a:pt x="129" y="41"/>
                  </a:cubicBezTo>
                  <a:cubicBezTo>
                    <a:pt x="130" y="41"/>
                    <a:pt x="130" y="41"/>
                    <a:pt x="131" y="41"/>
                  </a:cubicBezTo>
                  <a:cubicBezTo>
                    <a:pt x="132" y="41"/>
                    <a:pt x="131" y="42"/>
                    <a:pt x="131" y="43"/>
                  </a:cubicBezTo>
                  <a:cubicBezTo>
                    <a:pt x="133" y="44"/>
                    <a:pt x="134" y="44"/>
                    <a:pt x="134" y="47"/>
                  </a:cubicBezTo>
                  <a:cubicBezTo>
                    <a:pt x="132" y="47"/>
                    <a:pt x="130" y="47"/>
                    <a:pt x="128" y="48"/>
                  </a:cubicBezTo>
                  <a:cubicBezTo>
                    <a:pt x="129" y="49"/>
                    <a:pt x="130" y="51"/>
                    <a:pt x="132" y="51"/>
                  </a:cubicBezTo>
                  <a:cubicBezTo>
                    <a:pt x="132" y="52"/>
                    <a:pt x="133" y="52"/>
                    <a:pt x="134" y="52"/>
                  </a:cubicBezTo>
                  <a:cubicBezTo>
                    <a:pt x="134" y="53"/>
                    <a:pt x="134" y="53"/>
                    <a:pt x="135" y="53"/>
                  </a:cubicBezTo>
                  <a:cubicBezTo>
                    <a:pt x="136" y="55"/>
                    <a:pt x="130" y="57"/>
                    <a:pt x="133" y="59"/>
                  </a:cubicBezTo>
                  <a:cubicBezTo>
                    <a:pt x="135" y="60"/>
                    <a:pt x="133" y="62"/>
                    <a:pt x="132" y="62"/>
                  </a:cubicBezTo>
                  <a:cubicBezTo>
                    <a:pt x="130" y="60"/>
                    <a:pt x="127" y="65"/>
                    <a:pt x="130" y="65"/>
                  </a:cubicBezTo>
                  <a:cubicBezTo>
                    <a:pt x="130" y="66"/>
                    <a:pt x="123" y="68"/>
                    <a:pt x="122" y="68"/>
                  </a:cubicBezTo>
                  <a:cubicBezTo>
                    <a:pt x="122" y="69"/>
                    <a:pt x="124" y="69"/>
                    <a:pt x="125" y="70"/>
                  </a:cubicBezTo>
                  <a:cubicBezTo>
                    <a:pt x="125" y="70"/>
                    <a:pt x="126" y="72"/>
                    <a:pt x="127" y="71"/>
                  </a:cubicBezTo>
                  <a:cubicBezTo>
                    <a:pt x="127" y="73"/>
                    <a:pt x="126" y="73"/>
                    <a:pt x="125" y="74"/>
                  </a:cubicBezTo>
                  <a:cubicBezTo>
                    <a:pt x="125" y="75"/>
                    <a:pt x="126" y="77"/>
                    <a:pt x="125" y="77"/>
                  </a:cubicBezTo>
                  <a:cubicBezTo>
                    <a:pt x="126" y="80"/>
                    <a:pt x="130" y="79"/>
                    <a:pt x="130" y="82"/>
                  </a:cubicBezTo>
                  <a:cubicBezTo>
                    <a:pt x="130" y="82"/>
                    <a:pt x="128" y="83"/>
                    <a:pt x="128" y="82"/>
                  </a:cubicBezTo>
                  <a:cubicBezTo>
                    <a:pt x="128" y="82"/>
                    <a:pt x="127" y="83"/>
                    <a:pt x="126" y="84"/>
                  </a:cubicBezTo>
                  <a:cubicBezTo>
                    <a:pt x="125" y="84"/>
                    <a:pt x="124" y="84"/>
                    <a:pt x="122" y="84"/>
                  </a:cubicBezTo>
                  <a:cubicBezTo>
                    <a:pt x="123" y="81"/>
                    <a:pt x="120" y="83"/>
                    <a:pt x="121" y="81"/>
                  </a:cubicBezTo>
                  <a:cubicBezTo>
                    <a:pt x="119" y="80"/>
                    <a:pt x="119" y="82"/>
                    <a:pt x="117" y="82"/>
                  </a:cubicBezTo>
                  <a:cubicBezTo>
                    <a:pt x="118" y="82"/>
                    <a:pt x="118" y="83"/>
                    <a:pt x="116" y="83"/>
                  </a:cubicBezTo>
                  <a:cubicBezTo>
                    <a:pt x="116" y="84"/>
                    <a:pt x="118" y="84"/>
                    <a:pt x="118" y="84"/>
                  </a:cubicBezTo>
                  <a:cubicBezTo>
                    <a:pt x="118" y="84"/>
                    <a:pt x="117" y="84"/>
                    <a:pt x="117" y="84"/>
                  </a:cubicBezTo>
                  <a:cubicBezTo>
                    <a:pt x="117" y="86"/>
                    <a:pt x="124" y="86"/>
                    <a:pt x="125" y="86"/>
                  </a:cubicBezTo>
                  <a:cubicBezTo>
                    <a:pt x="123" y="89"/>
                    <a:pt x="121" y="93"/>
                    <a:pt x="116" y="92"/>
                  </a:cubicBezTo>
                  <a:cubicBezTo>
                    <a:pt x="116" y="92"/>
                    <a:pt x="109" y="94"/>
                    <a:pt x="109" y="94"/>
                  </a:cubicBezTo>
                  <a:cubicBezTo>
                    <a:pt x="109" y="96"/>
                    <a:pt x="108" y="95"/>
                    <a:pt x="106" y="95"/>
                  </a:cubicBezTo>
                  <a:cubicBezTo>
                    <a:pt x="106" y="96"/>
                    <a:pt x="107" y="96"/>
                    <a:pt x="107" y="96"/>
                  </a:cubicBezTo>
                  <a:cubicBezTo>
                    <a:pt x="107" y="97"/>
                    <a:pt x="103" y="98"/>
                    <a:pt x="104" y="95"/>
                  </a:cubicBezTo>
                  <a:cubicBezTo>
                    <a:pt x="103" y="96"/>
                    <a:pt x="102" y="95"/>
                    <a:pt x="101" y="96"/>
                  </a:cubicBezTo>
                  <a:cubicBezTo>
                    <a:pt x="101" y="97"/>
                    <a:pt x="102" y="98"/>
                    <a:pt x="101" y="99"/>
                  </a:cubicBezTo>
                  <a:cubicBezTo>
                    <a:pt x="101" y="99"/>
                    <a:pt x="99" y="98"/>
                    <a:pt x="100" y="100"/>
                  </a:cubicBezTo>
                  <a:cubicBezTo>
                    <a:pt x="101" y="101"/>
                    <a:pt x="100" y="102"/>
                    <a:pt x="98" y="101"/>
                  </a:cubicBezTo>
                  <a:cubicBezTo>
                    <a:pt x="98" y="102"/>
                    <a:pt x="98" y="103"/>
                    <a:pt x="98" y="104"/>
                  </a:cubicBezTo>
                  <a:cubicBezTo>
                    <a:pt x="97" y="104"/>
                    <a:pt x="97" y="105"/>
                    <a:pt x="96" y="105"/>
                  </a:cubicBezTo>
                  <a:cubicBezTo>
                    <a:pt x="94" y="106"/>
                    <a:pt x="94" y="107"/>
                    <a:pt x="92" y="107"/>
                  </a:cubicBezTo>
                  <a:cubicBezTo>
                    <a:pt x="91" y="108"/>
                    <a:pt x="85" y="107"/>
                    <a:pt x="85" y="108"/>
                  </a:cubicBezTo>
                  <a:cubicBezTo>
                    <a:pt x="84" y="109"/>
                    <a:pt x="83" y="112"/>
                    <a:pt x="81" y="111"/>
                  </a:cubicBezTo>
                  <a:cubicBezTo>
                    <a:pt x="82" y="111"/>
                    <a:pt x="82" y="112"/>
                    <a:pt x="82" y="113"/>
                  </a:cubicBezTo>
                  <a:cubicBezTo>
                    <a:pt x="82" y="113"/>
                    <a:pt x="81" y="113"/>
                    <a:pt x="81" y="113"/>
                  </a:cubicBezTo>
                  <a:cubicBezTo>
                    <a:pt x="81" y="113"/>
                    <a:pt x="81" y="114"/>
                    <a:pt x="81" y="114"/>
                  </a:cubicBezTo>
                  <a:cubicBezTo>
                    <a:pt x="81" y="114"/>
                    <a:pt x="81" y="116"/>
                    <a:pt x="81" y="116"/>
                  </a:cubicBezTo>
                  <a:cubicBezTo>
                    <a:pt x="80" y="117"/>
                    <a:pt x="80" y="119"/>
                    <a:pt x="80" y="119"/>
                  </a:cubicBezTo>
                  <a:cubicBezTo>
                    <a:pt x="78" y="119"/>
                    <a:pt x="78" y="121"/>
                    <a:pt x="78" y="122"/>
                  </a:cubicBezTo>
                  <a:cubicBezTo>
                    <a:pt x="77" y="122"/>
                    <a:pt x="77" y="123"/>
                    <a:pt x="77" y="124"/>
                  </a:cubicBezTo>
                  <a:cubicBezTo>
                    <a:pt x="77" y="126"/>
                    <a:pt x="76" y="124"/>
                    <a:pt x="76" y="125"/>
                  </a:cubicBezTo>
                  <a:cubicBezTo>
                    <a:pt x="76" y="126"/>
                    <a:pt x="77" y="126"/>
                    <a:pt x="77" y="127"/>
                  </a:cubicBezTo>
                  <a:cubicBezTo>
                    <a:pt x="76" y="128"/>
                    <a:pt x="76" y="128"/>
                    <a:pt x="76" y="129"/>
                  </a:cubicBezTo>
                  <a:cubicBezTo>
                    <a:pt x="77" y="131"/>
                    <a:pt x="75" y="133"/>
                    <a:pt x="74" y="134"/>
                  </a:cubicBezTo>
                  <a:cubicBezTo>
                    <a:pt x="73" y="135"/>
                    <a:pt x="72" y="135"/>
                    <a:pt x="71" y="134"/>
                  </a:cubicBezTo>
                  <a:cubicBezTo>
                    <a:pt x="70" y="133"/>
                    <a:pt x="69" y="133"/>
                    <a:pt x="69" y="132"/>
                  </a:cubicBezTo>
                  <a:cubicBezTo>
                    <a:pt x="68" y="133"/>
                    <a:pt x="68" y="133"/>
                    <a:pt x="67" y="133"/>
                  </a:cubicBezTo>
                  <a:cubicBezTo>
                    <a:pt x="66" y="133"/>
                    <a:pt x="65" y="131"/>
                    <a:pt x="64" y="131"/>
                  </a:cubicBezTo>
                  <a:cubicBezTo>
                    <a:pt x="64" y="130"/>
                    <a:pt x="63" y="132"/>
                    <a:pt x="63" y="132"/>
                  </a:cubicBezTo>
                  <a:cubicBezTo>
                    <a:pt x="63" y="132"/>
                    <a:pt x="61" y="129"/>
                    <a:pt x="60" y="128"/>
                  </a:cubicBezTo>
                  <a:cubicBezTo>
                    <a:pt x="60" y="126"/>
                    <a:pt x="57" y="125"/>
                    <a:pt x="59" y="124"/>
                  </a:cubicBezTo>
                  <a:cubicBezTo>
                    <a:pt x="59" y="122"/>
                    <a:pt x="57" y="123"/>
                    <a:pt x="57" y="122"/>
                  </a:cubicBezTo>
                  <a:cubicBezTo>
                    <a:pt x="56" y="121"/>
                    <a:pt x="56" y="119"/>
                    <a:pt x="55" y="120"/>
                  </a:cubicBezTo>
                  <a:cubicBezTo>
                    <a:pt x="56" y="119"/>
                    <a:pt x="54" y="118"/>
                    <a:pt x="54" y="117"/>
                  </a:cubicBezTo>
                  <a:cubicBezTo>
                    <a:pt x="54" y="117"/>
                    <a:pt x="53" y="114"/>
                    <a:pt x="52" y="115"/>
                  </a:cubicBezTo>
                  <a:cubicBezTo>
                    <a:pt x="52" y="114"/>
                    <a:pt x="52" y="113"/>
                    <a:pt x="51" y="113"/>
                  </a:cubicBezTo>
                  <a:cubicBezTo>
                    <a:pt x="51" y="112"/>
                    <a:pt x="53" y="111"/>
                    <a:pt x="51" y="110"/>
                  </a:cubicBezTo>
                  <a:cubicBezTo>
                    <a:pt x="49" y="110"/>
                    <a:pt x="49" y="110"/>
                    <a:pt x="49" y="107"/>
                  </a:cubicBezTo>
                  <a:cubicBezTo>
                    <a:pt x="49" y="106"/>
                    <a:pt x="51" y="101"/>
                    <a:pt x="49" y="101"/>
                  </a:cubicBezTo>
                  <a:cubicBezTo>
                    <a:pt x="49" y="102"/>
                    <a:pt x="51" y="99"/>
                    <a:pt x="50" y="99"/>
                  </a:cubicBezTo>
                  <a:cubicBezTo>
                    <a:pt x="51" y="99"/>
                    <a:pt x="51" y="100"/>
                    <a:pt x="51" y="100"/>
                  </a:cubicBezTo>
                  <a:cubicBezTo>
                    <a:pt x="51" y="98"/>
                    <a:pt x="51" y="97"/>
                    <a:pt x="51" y="96"/>
                  </a:cubicBezTo>
                  <a:cubicBezTo>
                    <a:pt x="52" y="96"/>
                    <a:pt x="53" y="95"/>
                    <a:pt x="53" y="94"/>
                  </a:cubicBezTo>
                  <a:cubicBezTo>
                    <a:pt x="54" y="94"/>
                    <a:pt x="54" y="95"/>
                    <a:pt x="54" y="96"/>
                  </a:cubicBezTo>
                  <a:cubicBezTo>
                    <a:pt x="54" y="95"/>
                    <a:pt x="54" y="94"/>
                    <a:pt x="55" y="94"/>
                  </a:cubicBezTo>
                  <a:cubicBezTo>
                    <a:pt x="56" y="93"/>
                    <a:pt x="54" y="93"/>
                    <a:pt x="55" y="92"/>
                  </a:cubicBezTo>
                  <a:cubicBezTo>
                    <a:pt x="56" y="92"/>
                    <a:pt x="57" y="92"/>
                    <a:pt x="57" y="90"/>
                  </a:cubicBezTo>
                  <a:cubicBezTo>
                    <a:pt x="56" y="89"/>
                    <a:pt x="55" y="89"/>
                    <a:pt x="56" y="88"/>
                  </a:cubicBezTo>
                  <a:cubicBezTo>
                    <a:pt x="56" y="88"/>
                    <a:pt x="55" y="88"/>
                    <a:pt x="55" y="88"/>
                  </a:cubicBezTo>
                  <a:cubicBezTo>
                    <a:pt x="54" y="88"/>
                    <a:pt x="56" y="86"/>
                    <a:pt x="53" y="87"/>
                  </a:cubicBezTo>
                  <a:cubicBezTo>
                    <a:pt x="53" y="84"/>
                    <a:pt x="55" y="85"/>
                    <a:pt x="57" y="85"/>
                  </a:cubicBezTo>
                  <a:cubicBezTo>
                    <a:pt x="56" y="83"/>
                    <a:pt x="54" y="83"/>
                    <a:pt x="54" y="82"/>
                  </a:cubicBezTo>
                  <a:cubicBezTo>
                    <a:pt x="54" y="81"/>
                    <a:pt x="51" y="78"/>
                    <a:pt x="51" y="77"/>
                  </a:cubicBezTo>
                  <a:cubicBezTo>
                    <a:pt x="50" y="78"/>
                    <a:pt x="49" y="79"/>
                    <a:pt x="49" y="77"/>
                  </a:cubicBezTo>
                  <a:cubicBezTo>
                    <a:pt x="48" y="77"/>
                    <a:pt x="48" y="78"/>
                    <a:pt x="48" y="79"/>
                  </a:cubicBezTo>
                  <a:cubicBezTo>
                    <a:pt x="46" y="79"/>
                    <a:pt x="45" y="79"/>
                    <a:pt x="44" y="76"/>
                  </a:cubicBezTo>
                  <a:cubicBezTo>
                    <a:pt x="44" y="75"/>
                    <a:pt x="44" y="74"/>
                    <a:pt x="45" y="73"/>
                  </a:cubicBezTo>
                  <a:cubicBezTo>
                    <a:pt x="45" y="71"/>
                    <a:pt x="44" y="70"/>
                    <a:pt x="45" y="68"/>
                  </a:cubicBezTo>
                  <a:cubicBezTo>
                    <a:pt x="44" y="68"/>
                    <a:pt x="44" y="69"/>
                    <a:pt x="44" y="69"/>
                  </a:cubicBezTo>
                  <a:cubicBezTo>
                    <a:pt x="42" y="70"/>
                    <a:pt x="44" y="65"/>
                    <a:pt x="42" y="66"/>
                  </a:cubicBezTo>
                  <a:cubicBezTo>
                    <a:pt x="43" y="64"/>
                    <a:pt x="42" y="63"/>
                    <a:pt x="40" y="63"/>
                  </a:cubicBezTo>
                  <a:cubicBezTo>
                    <a:pt x="40" y="62"/>
                    <a:pt x="40" y="60"/>
                    <a:pt x="40" y="59"/>
                  </a:cubicBezTo>
                  <a:cubicBezTo>
                    <a:pt x="39" y="58"/>
                    <a:pt x="38" y="58"/>
                    <a:pt x="38" y="56"/>
                  </a:cubicBezTo>
                  <a:cubicBezTo>
                    <a:pt x="38" y="57"/>
                    <a:pt x="34" y="55"/>
                    <a:pt x="33" y="55"/>
                  </a:cubicBezTo>
                  <a:cubicBezTo>
                    <a:pt x="31" y="54"/>
                    <a:pt x="30" y="54"/>
                    <a:pt x="29" y="53"/>
                  </a:cubicBezTo>
                  <a:cubicBezTo>
                    <a:pt x="27" y="53"/>
                    <a:pt x="26" y="53"/>
                    <a:pt x="24" y="52"/>
                  </a:cubicBezTo>
                  <a:cubicBezTo>
                    <a:pt x="23" y="52"/>
                    <a:pt x="22" y="52"/>
                    <a:pt x="21" y="52"/>
                  </a:cubicBezTo>
                  <a:cubicBezTo>
                    <a:pt x="19" y="53"/>
                    <a:pt x="20" y="52"/>
                    <a:pt x="19" y="53"/>
                  </a:cubicBezTo>
                  <a:cubicBezTo>
                    <a:pt x="17" y="53"/>
                    <a:pt x="15" y="55"/>
                    <a:pt x="14" y="54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2" y="52"/>
                    <a:pt x="12" y="52"/>
                    <a:pt x="11" y="51"/>
                  </a:cubicBezTo>
                  <a:cubicBezTo>
                    <a:pt x="11" y="50"/>
                    <a:pt x="12" y="51"/>
                    <a:pt x="12" y="50"/>
                  </a:cubicBezTo>
                  <a:cubicBezTo>
                    <a:pt x="13" y="50"/>
                    <a:pt x="11" y="48"/>
                    <a:pt x="14" y="49"/>
                  </a:cubicBezTo>
                  <a:cubicBezTo>
                    <a:pt x="12" y="47"/>
                    <a:pt x="8" y="50"/>
                    <a:pt x="7" y="48"/>
                  </a:cubicBezTo>
                  <a:cubicBezTo>
                    <a:pt x="8" y="44"/>
                    <a:pt x="12" y="47"/>
                    <a:pt x="14" y="45"/>
                  </a:cubicBezTo>
                  <a:cubicBezTo>
                    <a:pt x="12" y="42"/>
                    <a:pt x="7" y="47"/>
                    <a:pt x="8" y="42"/>
                  </a:cubicBezTo>
                  <a:cubicBezTo>
                    <a:pt x="7" y="42"/>
                    <a:pt x="7" y="43"/>
                    <a:pt x="7" y="43"/>
                  </a:cubicBezTo>
                  <a:cubicBezTo>
                    <a:pt x="6" y="43"/>
                    <a:pt x="7" y="42"/>
                    <a:pt x="5" y="42"/>
                  </a:cubicBezTo>
                  <a:cubicBezTo>
                    <a:pt x="4" y="42"/>
                    <a:pt x="3" y="41"/>
                    <a:pt x="2" y="41"/>
                  </a:cubicBezTo>
                  <a:cubicBezTo>
                    <a:pt x="0" y="39"/>
                    <a:pt x="4" y="37"/>
                    <a:pt x="6" y="36"/>
                  </a:cubicBezTo>
                  <a:cubicBezTo>
                    <a:pt x="7" y="36"/>
                    <a:pt x="11" y="37"/>
                    <a:pt x="12" y="35"/>
                  </a:cubicBezTo>
                  <a:cubicBezTo>
                    <a:pt x="13" y="34"/>
                    <a:pt x="14" y="34"/>
                    <a:pt x="16" y="34"/>
                  </a:cubicBezTo>
                  <a:cubicBezTo>
                    <a:pt x="17" y="34"/>
                    <a:pt x="23" y="28"/>
                    <a:pt x="21" y="28"/>
                  </a:cubicBezTo>
                  <a:cubicBezTo>
                    <a:pt x="20" y="27"/>
                    <a:pt x="20" y="25"/>
                    <a:pt x="19" y="28"/>
                  </a:cubicBezTo>
                  <a:cubicBezTo>
                    <a:pt x="19" y="28"/>
                    <a:pt x="15" y="27"/>
                    <a:pt x="14" y="27"/>
                  </a:cubicBezTo>
                  <a:cubicBezTo>
                    <a:pt x="14" y="26"/>
                    <a:pt x="14" y="26"/>
                    <a:pt x="15" y="26"/>
                  </a:cubicBezTo>
                  <a:cubicBezTo>
                    <a:pt x="16" y="26"/>
                    <a:pt x="15" y="25"/>
                    <a:pt x="16" y="25"/>
                  </a:cubicBezTo>
                  <a:cubicBezTo>
                    <a:pt x="16" y="25"/>
                    <a:pt x="19" y="24"/>
                    <a:pt x="18" y="23"/>
                  </a:cubicBezTo>
                  <a:cubicBezTo>
                    <a:pt x="19" y="25"/>
                    <a:pt x="21" y="24"/>
                    <a:pt x="20" y="22"/>
                  </a:cubicBezTo>
                  <a:cubicBezTo>
                    <a:pt x="21" y="22"/>
                    <a:pt x="23" y="23"/>
                    <a:pt x="23" y="22"/>
                  </a:cubicBezTo>
                  <a:cubicBezTo>
                    <a:pt x="23" y="21"/>
                    <a:pt x="24" y="20"/>
                    <a:pt x="25" y="20"/>
                  </a:cubicBezTo>
                  <a:cubicBezTo>
                    <a:pt x="30" y="20"/>
                    <a:pt x="28" y="19"/>
                    <a:pt x="29" y="15"/>
                  </a:cubicBezTo>
                  <a:cubicBezTo>
                    <a:pt x="31" y="16"/>
                    <a:pt x="33" y="17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4" y="13"/>
                    <a:pt x="41" y="13"/>
                    <a:pt x="43" y="13"/>
                  </a:cubicBezTo>
                  <a:cubicBezTo>
                    <a:pt x="44" y="13"/>
                    <a:pt x="47" y="13"/>
                    <a:pt x="48" y="12"/>
                  </a:cubicBezTo>
                  <a:cubicBezTo>
                    <a:pt x="49" y="11"/>
                    <a:pt x="51" y="13"/>
                    <a:pt x="53" y="12"/>
                  </a:cubicBezTo>
                  <a:cubicBezTo>
                    <a:pt x="52" y="13"/>
                    <a:pt x="53" y="14"/>
                    <a:pt x="54" y="13"/>
                  </a:cubicBezTo>
                  <a:cubicBezTo>
                    <a:pt x="54" y="13"/>
                    <a:pt x="56" y="16"/>
                    <a:pt x="55" y="15"/>
                  </a:cubicBezTo>
                  <a:cubicBezTo>
                    <a:pt x="57" y="15"/>
                    <a:pt x="54" y="13"/>
                    <a:pt x="57" y="14"/>
                  </a:cubicBezTo>
                  <a:cubicBezTo>
                    <a:pt x="56" y="13"/>
                    <a:pt x="58" y="11"/>
                    <a:pt x="55" y="11"/>
                  </a:cubicBezTo>
                  <a:cubicBezTo>
                    <a:pt x="56" y="9"/>
                    <a:pt x="60" y="7"/>
                    <a:pt x="60" y="10"/>
                  </a:cubicBezTo>
                  <a:cubicBezTo>
                    <a:pt x="62" y="11"/>
                    <a:pt x="62" y="9"/>
                    <a:pt x="64" y="11"/>
                  </a:cubicBezTo>
                  <a:cubicBezTo>
                    <a:pt x="66" y="12"/>
                    <a:pt x="68" y="12"/>
                    <a:pt x="70" y="13"/>
                  </a:cubicBezTo>
                  <a:cubicBezTo>
                    <a:pt x="70" y="13"/>
                    <a:pt x="69" y="12"/>
                    <a:pt x="69" y="12"/>
                  </a:cubicBezTo>
                  <a:cubicBezTo>
                    <a:pt x="69" y="11"/>
                    <a:pt x="69" y="11"/>
                    <a:pt x="70" y="11"/>
                  </a:cubicBezTo>
                  <a:cubicBezTo>
                    <a:pt x="69" y="9"/>
                    <a:pt x="67" y="9"/>
                    <a:pt x="65" y="9"/>
                  </a:cubicBezTo>
                  <a:cubicBezTo>
                    <a:pt x="65" y="7"/>
                    <a:pt x="68" y="7"/>
                    <a:pt x="69" y="7"/>
                  </a:cubicBezTo>
                  <a:cubicBezTo>
                    <a:pt x="69" y="6"/>
                    <a:pt x="68" y="6"/>
                    <a:pt x="67" y="6"/>
                  </a:cubicBezTo>
                  <a:cubicBezTo>
                    <a:pt x="69" y="3"/>
                    <a:pt x="71" y="6"/>
                    <a:pt x="73" y="6"/>
                  </a:cubicBezTo>
                  <a:cubicBezTo>
                    <a:pt x="74" y="6"/>
                    <a:pt x="75" y="5"/>
                    <a:pt x="77" y="5"/>
                  </a:cubicBezTo>
                  <a:cubicBezTo>
                    <a:pt x="78" y="5"/>
                    <a:pt x="80" y="6"/>
                    <a:pt x="81" y="6"/>
                  </a:cubicBezTo>
                  <a:cubicBezTo>
                    <a:pt x="83" y="5"/>
                    <a:pt x="85" y="5"/>
                    <a:pt x="86" y="4"/>
                  </a:cubicBezTo>
                  <a:cubicBezTo>
                    <a:pt x="88" y="4"/>
                    <a:pt x="85" y="2"/>
                    <a:pt x="88" y="2"/>
                  </a:cubicBezTo>
                  <a:cubicBezTo>
                    <a:pt x="90" y="2"/>
                    <a:pt x="91" y="1"/>
                    <a:pt x="92" y="1"/>
                  </a:cubicBezTo>
                  <a:cubicBezTo>
                    <a:pt x="94" y="2"/>
                    <a:pt x="95" y="2"/>
                    <a:pt x="97" y="2"/>
                  </a:cubicBezTo>
                  <a:cubicBezTo>
                    <a:pt x="100" y="2"/>
                    <a:pt x="105" y="0"/>
                    <a:pt x="107" y="2"/>
                  </a:cubicBezTo>
                  <a:cubicBezTo>
                    <a:pt x="109" y="3"/>
                    <a:pt x="113" y="1"/>
                    <a:pt x="114" y="3"/>
                  </a:cubicBezTo>
                  <a:cubicBezTo>
                    <a:pt x="115" y="4"/>
                    <a:pt x="114" y="6"/>
                    <a:pt x="116" y="5"/>
                  </a:cubicBezTo>
                  <a:cubicBezTo>
                    <a:pt x="118" y="3"/>
                    <a:pt x="117" y="5"/>
                    <a:pt x="118" y="6"/>
                  </a:cubicBezTo>
                  <a:cubicBezTo>
                    <a:pt x="119" y="6"/>
                    <a:pt x="120" y="6"/>
                    <a:pt x="121" y="7"/>
                  </a:cubicBezTo>
                  <a:cubicBezTo>
                    <a:pt x="122" y="8"/>
                    <a:pt x="122" y="6"/>
                    <a:pt x="124" y="6"/>
                  </a:cubicBezTo>
                  <a:cubicBezTo>
                    <a:pt x="123" y="9"/>
                    <a:pt x="126" y="7"/>
                    <a:pt x="127" y="8"/>
                  </a:cubicBezTo>
                  <a:cubicBezTo>
                    <a:pt x="126" y="9"/>
                    <a:pt x="126" y="9"/>
                    <a:pt x="127" y="11"/>
                  </a:cubicBezTo>
                  <a:cubicBezTo>
                    <a:pt x="126" y="10"/>
                    <a:pt x="125" y="12"/>
                    <a:pt x="124" y="12"/>
                  </a:cubicBezTo>
                  <a:cubicBezTo>
                    <a:pt x="121" y="12"/>
                    <a:pt x="119" y="12"/>
                    <a:pt x="116" y="12"/>
                  </a:cubicBezTo>
                  <a:cubicBezTo>
                    <a:pt x="115" y="12"/>
                    <a:pt x="106" y="12"/>
                    <a:pt x="106" y="14"/>
                  </a:cubicBezTo>
                  <a:cubicBezTo>
                    <a:pt x="106" y="14"/>
                    <a:pt x="105" y="11"/>
                    <a:pt x="105" y="12"/>
                  </a:cubicBezTo>
                  <a:cubicBezTo>
                    <a:pt x="105" y="13"/>
                    <a:pt x="105" y="14"/>
                    <a:pt x="105" y="14"/>
                  </a:cubicBezTo>
                  <a:cubicBezTo>
                    <a:pt x="104" y="14"/>
                    <a:pt x="102" y="13"/>
                    <a:pt x="102" y="14"/>
                  </a:cubicBezTo>
                  <a:cubicBezTo>
                    <a:pt x="102" y="15"/>
                    <a:pt x="102" y="13"/>
                    <a:pt x="10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0" name="Freeform 744"/>
            <p:cNvSpPr>
              <a:spLocks noEditPoints="1"/>
            </p:cNvSpPr>
            <p:nvPr/>
          </p:nvSpPr>
          <p:spPr bwMode="auto">
            <a:xfrm>
              <a:off x="7264450" y="915566"/>
              <a:ext cx="1108075" cy="1004888"/>
            </a:xfrm>
            <a:custGeom>
              <a:avLst/>
              <a:gdLst>
                <a:gd name="T0" fmla="*/ 2147483647 w 149"/>
                <a:gd name="T1" fmla="*/ 2147483647 h 135"/>
                <a:gd name="T2" fmla="*/ 2147483647 w 149"/>
                <a:gd name="T3" fmla="*/ 2147483647 h 135"/>
                <a:gd name="T4" fmla="*/ 2147483647 w 149"/>
                <a:gd name="T5" fmla="*/ 2147483647 h 135"/>
                <a:gd name="T6" fmla="*/ 2147483647 w 149"/>
                <a:gd name="T7" fmla="*/ 2147483647 h 135"/>
                <a:gd name="T8" fmla="*/ 2147483647 w 149"/>
                <a:gd name="T9" fmla="*/ 2147483647 h 135"/>
                <a:gd name="T10" fmla="*/ 2147483647 w 149"/>
                <a:gd name="T11" fmla="*/ 2147483647 h 135"/>
                <a:gd name="T12" fmla="*/ 2147483647 w 149"/>
                <a:gd name="T13" fmla="*/ 2147483647 h 135"/>
                <a:gd name="T14" fmla="*/ 2147483647 w 149"/>
                <a:gd name="T15" fmla="*/ 2147483647 h 135"/>
                <a:gd name="T16" fmla="*/ 2147483647 w 149"/>
                <a:gd name="T17" fmla="*/ 2147483647 h 135"/>
                <a:gd name="T18" fmla="*/ 0 w 149"/>
                <a:gd name="T19" fmla="*/ 2147483647 h 135"/>
                <a:gd name="T20" fmla="*/ 2147483647 w 149"/>
                <a:gd name="T21" fmla="*/ 2147483647 h 135"/>
                <a:gd name="T22" fmla="*/ 2147483647 w 149"/>
                <a:gd name="T23" fmla="*/ 2147483647 h 135"/>
                <a:gd name="T24" fmla="*/ 2147483647 w 149"/>
                <a:gd name="T25" fmla="*/ 2147483647 h 135"/>
                <a:gd name="T26" fmla="*/ 2147483647 w 149"/>
                <a:gd name="T27" fmla="*/ 2147483647 h 135"/>
                <a:gd name="T28" fmla="*/ 2147483647 w 149"/>
                <a:gd name="T29" fmla="*/ 2147483647 h 135"/>
                <a:gd name="T30" fmla="*/ 2147483647 w 149"/>
                <a:gd name="T31" fmla="*/ 2147483647 h 135"/>
                <a:gd name="T32" fmla="*/ 2147483647 w 149"/>
                <a:gd name="T33" fmla="*/ 2147483647 h 135"/>
                <a:gd name="T34" fmla="*/ 2147483647 w 149"/>
                <a:gd name="T35" fmla="*/ 2147483647 h 135"/>
                <a:gd name="T36" fmla="*/ 2147483647 w 149"/>
                <a:gd name="T37" fmla="*/ 2147483647 h 135"/>
                <a:gd name="T38" fmla="*/ 2147483647 w 149"/>
                <a:gd name="T39" fmla="*/ 2147483647 h 135"/>
                <a:gd name="T40" fmla="*/ 2147483647 w 149"/>
                <a:gd name="T41" fmla="*/ 2147483647 h 135"/>
                <a:gd name="T42" fmla="*/ 2147483647 w 149"/>
                <a:gd name="T43" fmla="*/ 2147483647 h 135"/>
                <a:gd name="T44" fmla="*/ 2147483647 w 149"/>
                <a:gd name="T45" fmla="*/ 2147483647 h 135"/>
                <a:gd name="T46" fmla="*/ 2147483647 w 149"/>
                <a:gd name="T47" fmla="*/ 2147483647 h 135"/>
                <a:gd name="T48" fmla="*/ 2147483647 w 149"/>
                <a:gd name="T49" fmla="*/ 2147483647 h 135"/>
                <a:gd name="T50" fmla="*/ 2147483647 w 149"/>
                <a:gd name="T51" fmla="*/ 2147483647 h 135"/>
                <a:gd name="T52" fmla="*/ 2147483647 w 149"/>
                <a:gd name="T53" fmla="*/ 2147483647 h 135"/>
                <a:gd name="T54" fmla="*/ 2147483647 w 149"/>
                <a:gd name="T55" fmla="*/ 2147483647 h 135"/>
                <a:gd name="T56" fmla="*/ 2147483647 w 149"/>
                <a:gd name="T57" fmla="*/ 2147483647 h 135"/>
                <a:gd name="T58" fmla="*/ 2147483647 w 149"/>
                <a:gd name="T59" fmla="*/ 2147483647 h 135"/>
                <a:gd name="T60" fmla="*/ 2147483647 w 149"/>
                <a:gd name="T61" fmla="*/ 2147483647 h 135"/>
                <a:gd name="T62" fmla="*/ 2147483647 w 149"/>
                <a:gd name="T63" fmla="*/ 2147483647 h 135"/>
                <a:gd name="T64" fmla="*/ 2147483647 w 149"/>
                <a:gd name="T65" fmla="*/ 2147483647 h 135"/>
                <a:gd name="T66" fmla="*/ 2147483647 w 149"/>
                <a:gd name="T67" fmla="*/ 2147483647 h 135"/>
                <a:gd name="T68" fmla="*/ 2147483647 w 149"/>
                <a:gd name="T69" fmla="*/ 2147483647 h 135"/>
                <a:gd name="T70" fmla="*/ 2147483647 w 149"/>
                <a:gd name="T71" fmla="*/ 2147483647 h 135"/>
                <a:gd name="T72" fmla="*/ 2147483647 w 149"/>
                <a:gd name="T73" fmla="*/ 2147483647 h 135"/>
                <a:gd name="T74" fmla="*/ 2147483647 w 149"/>
                <a:gd name="T75" fmla="*/ 2147483647 h 135"/>
                <a:gd name="T76" fmla="*/ 2147483647 w 149"/>
                <a:gd name="T77" fmla="*/ 2147483647 h 135"/>
                <a:gd name="T78" fmla="*/ 2147483647 w 149"/>
                <a:gd name="T79" fmla="*/ 2147483647 h 135"/>
                <a:gd name="T80" fmla="*/ 2147483647 w 149"/>
                <a:gd name="T81" fmla="*/ 2147483647 h 135"/>
                <a:gd name="T82" fmla="*/ 2147483647 w 149"/>
                <a:gd name="T83" fmla="*/ 2147483647 h 135"/>
                <a:gd name="T84" fmla="*/ 2147483647 w 149"/>
                <a:gd name="T85" fmla="*/ 2147483647 h 135"/>
                <a:gd name="T86" fmla="*/ 2147483647 w 149"/>
                <a:gd name="T87" fmla="*/ 2147483647 h 135"/>
                <a:gd name="T88" fmla="*/ 2147483647 w 149"/>
                <a:gd name="T89" fmla="*/ 2147483647 h 135"/>
                <a:gd name="T90" fmla="*/ 2147483647 w 149"/>
                <a:gd name="T91" fmla="*/ 2147483647 h 135"/>
                <a:gd name="T92" fmla="*/ 2147483647 w 149"/>
                <a:gd name="T93" fmla="*/ 2147483647 h 135"/>
                <a:gd name="T94" fmla="*/ 2147483647 w 149"/>
                <a:gd name="T95" fmla="*/ 2147483647 h 135"/>
                <a:gd name="T96" fmla="*/ 2147483647 w 149"/>
                <a:gd name="T97" fmla="*/ 2147483647 h 135"/>
                <a:gd name="T98" fmla="*/ 2147483647 w 149"/>
                <a:gd name="T99" fmla="*/ 2147483647 h 135"/>
                <a:gd name="T100" fmla="*/ 2147483647 w 149"/>
                <a:gd name="T101" fmla="*/ 2147483647 h 135"/>
                <a:gd name="T102" fmla="*/ 2147483647 w 149"/>
                <a:gd name="T103" fmla="*/ 2147483647 h 135"/>
                <a:gd name="T104" fmla="*/ 2147483647 w 149"/>
                <a:gd name="T105" fmla="*/ 2147483647 h 135"/>
                <a:gd name="T106" fmla="*/ 2147483647 w 149"/>
                <a:gd name="T107" fmla="*/ 2147483647 h 135"/>
                <a:gd name="T108" fmla="*/ 2147483647 w 149"/>
                <a:gd name="T109" fmla="*/ 2147483647 h 135"/>
                <a:gd name="T110" fmla="*/ 2147483647 w 149"/>
                <a:gd name="T111" fmla="*/ 2147483647 h 135"/>
                <a:gd name="T112" fmla="*/ 2147483647 w 149"/>
                <a:gd name="T113" fmla="*/ 2147483647 h 135"/>
                <a:gd name="T114" fmla="*/ 2147483647 w 149"/>
                <a:gd name="T115" fmla="*/ 2147483647 h 135"/>
                <a:gd name="T116" fmla="*/ 2147483647 w 149"/>
                <a:gd name="T117" fmla="*/ 2147483647 h 135"/>
                <a:gd name="T118" fmla="*/ 2147483647 w 149"/>
                <a:gd name="T119" fmla="*/ 2147483647 h 135"/>
                <a:gd name="T120" fmla="*/ 2147483647 w 149"/>
                <a:gd name="T121" fmla="*/ 2147483647 h 135"/>
                <a:gd name="T122" fmla="*/ 2147483647 w 149"/>
                <a:gd name="T123" fmla="*/ 2147483647 h 135"/>
                <a:gd name="T124" fmla="*/ 2147483647 w 149"/>
                <a:gd name="T125" fmla="*/ 2147483647 h 1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49" h="135">
                  <a:moveTo>
                    <a:pt x="72" y="135"/>
                  </a:moveTo>
                  <a:cubicBezTo>
                    <a:pt x="71" y="135"/>
                    <a:pt x="70" y="135"/>
                    <a:pt x="69" y="134"/>
                  </a:cubicBezTo>
                  <a:cubicBezTo>
                    <a:pt x="69" y="134"/>
                    <a:pt x="68" y="133"/>
                    <a:pt x="68" y="133"/>
                  </a:cubicBezTo>
                  <a:cubicBezTo>
                    <a:pt x="67" y="133"/>
                    <a:pt x="67" y="133"/>
                    <a:pt x="66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65" y="133"/>
                    <a:pt x="64" y="133"/>
                    <a:pt x="64" y="132"/>
                  </a:cubicBezTo>
                  <a:cubicBezTo>
                    <a:pt x="63" y="132"/>
                    <a:pt x="63" y="131"/>
                    <a:pt x="63" y="131"/>
                  </a:cubicBezTo>
                  <a:cubicBezTo>
                    <a:pt x="63" y="131"/>
                    <a:pt x="63" y="132"/>
                    <a:pt x="63" y="132"/>
                  </a:cubicBezTo>
                  <a:cubicBezTo>
                    <a:pt x="63" y="132"/>
                    <a:pt x="63" y="132"/>
                    <a:pt x="63" y="132"/>
                  </a:cubicBezTo>
                  <a:cubicBezTo>
                    <a:pt x="63" y="132"/>
                    <a:pt x="63" y="132"/>
                    <a:pt x="63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1" y="132"/>
                    <a:pt x="59" y="129"/>
                    <a:pt x="59" y="128"/>
                  </a:cubicBezTo>
                  <a:cubicBezTo>
                    <a:pt x="59" y="128"/>
                    <a:pt x="58" y="127"/>
                    <a:pt x="58" y="126"/>
                  </a:cubicBezTo>
                  <a:cubicBezTo>
                    <a:pt x="57" y="126"/>
                    <a:pt x="57" y="125"/>
                    <a:pt x="57" y="124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6" y="123"/>
                    <a:pt x="56" y="123"/>
                    <a:pt x="55" y="122"/>
                  </a:cubicBezTo>
                  <a:cubicBezTo>
                    <a:pt x="55" y="122"/>
                    <a:pt x="55" y="121"/>
                    <a:pt x="55" y="121"/>
                  </a:cubicBezTo>
                  <a:cubicBezTo>
                    <a:pt x="55" y="121"/>
                    <a:pt x="55" y="121"/>
                    <a:pt x="55" y="121"/>
                  </a:cubicBezTo>
                  <a:cubicBezTo>
                    <a:pt x="55" y="121"/>
                    <a:pt x="54" y="121"/>
                    <a:pt x="54" y="121"/>
                  </a:cubicBezTo>
                  <a:cubicBezTo>
                    <a:pt x="54" y="120"/>
                    <a:pt x="54" y="120"/>
                    <a:pt x="54" y="120"/>
                  </a:cubicBezTo>
                  <a:cubicBezTo>
                    <a:pt x="54" y="119"/>
                    <a:pt x="53" y="119"/>
                    <a:pt x="53" y="119"/>
                  </a:cubicBezTo>
                  <a:cubicBezTo>
                    <a:pt x="53" y="118"/>
                    <a:pt x="53" y="118"/>
                    <a:pt x="53" y="117"/>
                  </a:cubicBezTo>
                  <a:cubicBezTo>
                    <a:pt x="53" y="117"/>
                    <a:pt x="52" y="116"/>
                    <a:pt x="52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1" y="114"/>
                    <a:pt x="50" y="114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13"/>
                    <a:pt x="49" y="112"/>
                    <a:pt x="50" y="112"/>
                  </a:cubicBezTo>
                  <a:cubicBezTo>
                    <a:pt x="50" y="112"/>
                    <a:pt x="50" y="111"/>
                    <a:pt x="50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0" y="111"/>
                    <a:pt x="49" y="111"/>
                    <a:pt x="49" y="111"/>
                  </a:cubicBezTo>
                  <a:cubicBezTo>
                    <a:pt x="48" y="110"/>
                    <a:pt x="48" y="110"/>
                    <a:pt x="48" y="107"/>
                  </a:cubicBezTo>
                  <a:cubicBezTo>
                    <a:pt x="48" y="107"/>
                    <a:pt x="48" y="106"/>
                    <a:pt x="48" y="106"/>
                  </a:cubicBezTo>
                  <a:cubicBezTo>
                    <a:pt x="48" y="104"/>
                    <a:pt x="49" y="103"/>
                    <a:pt x="48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8" y="100"/>
                    <a:pt x="49" y="100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0" y="98"/>
                    <a:pt x="50" y="97"/>
                    <a:pt x="50" y="96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1" y="95"/>
                    <a:pt x="51" y="95"/>
                    <a:pt x="51" y="94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4" y="94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3" y="93"/>
                    <a:pt x="53" y="92"/>
                  </a:cubicBezTo>
                  <a:cubicBezTo>
                    <a:pt x="53" y="92"/>
                    <a:pt x="53" y="92"/>
                    <a:pt x="54" y="92"/>
                  </a:cubicBezTo>
                  <a:cubicBezTo>
                    <a:pt x="54" y="92"/>
                    <a:pt x="54" y="91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5" y="91"/>
                    <a:pt x="55" y="90"/>
                    <a:pt x="55" y="90"/>
                  </a:cubicBezTo>
                  <a:cubicBezTo>
                    <a:pt x="54" y="90"/>
                    <a:pt x="54" y="89"/>
                    <a:pt x="54" y="89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89"/>
                    <a:pt x="53" y="88"/>
                    <a:pt x="53" y="88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2" y="87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86"/>
                    <a:pt x="51" y="85"/>
                    <a:pt x="52" y="85"/>
                  </a:cubicBezTo>
                  <a:cubicBezTo>
                    <a:pt x="53" y="84"/>
                    <a:pt x="54" y="84"/>
                    <a:pt x="55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3" y="83"/>
                    <a:pt x="53" y="83"/>
                    <a:pt x="53" y="82"/>
                  </a:cubicBezTo>
                  <a:cubicBezTo>
                    <a:pt x="53" y="81"/>
                    <a:pt x="51" y="79"/>
                    <a:pt x="50" y="79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49" y="78"/>
                    <a:pt x="49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4" y="79"/>
                    <a:pt x="43" y="79"/>
                    <a:pt x="43" y="76"/>
                  </a:cubicBezTo>
                  <a:cubicBezTo>
                    <a:pt x="42" y="75"/>
                    <a:pt x="43" y="74"/>
                    <a:pt x="43" y="73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2" y="69"/>
                    <a:pt x="42" y="68"/>
                    <a:pt x="42" y="68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7"/>
                    <a:pt x="42" y="67"/>
                    <a:pt x="41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1" y="66"/>
                    <a:pt x="41" y="65"/>
                    <a:pt x="41" y="64"/>
                  </a:cubicBezTo>
                  <a:cubicBezTo>
                    <a:pt x="41" y="64"/>
                    <a:pt x="40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2"/>
                    <a:pt x="38" y="62"/>
                    <a:pt x="38" y="61"/>
                  </a:cubicBezTo>
                  <a:cubicBezTo>
                    <a:pt x="38" y="60"/>
                    <a:pt x="38" y="60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8"/>
                    <a:pt x="37" y="58"/>
                    <a:pt x="37" y="57"/>
                  </a:cubicBezTo>
                  <a:cubicBezTo>
                    <a:pt x="36" y="57"/>
                    <a:pt x="35" y="56"/>
                    <a:pt x="34" y="56"/>
                  </a:cubicBezTo>
                  <a:cubicBezTo>
                    <a:pt x="33" y="56"/>
                    <a:pt x="32" y="55"/>
                    <a:pt x="32" y="55"/>
                  </a:cubicBezTo>
                  <a:cubicBezTo>
                    <a:pt x="30" y="55"/>
                    <a:pt x="29" y="55"/>
                    <a:pt x="28" y="53"/>
                  </a:cubicBezTo>
                  <a:cubicBezTo>
                    <a:pt x="26" y="54"/>
                    <a:pt x="25" y="53"/>
                    <a:pt x="24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2" y="53"/>
                    <a:pt x="21" y="52"/>
                    <a:pt x="20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7" y="53"/>
                    <a:pt x="17" y="53"/>
                    <a:pt x="16" y="54"/>
                  </a:cubicBezTo>
                  <a:cubicBezTo>
                    <a:pt x="15" y="54"/>
                    <a:pt x="15" y="55"/>
                    <a:pt x="14" y="55"/>
                  </a:cubicBezTo>
                  <a:cubicBezTo>
                    <a:pt x="13" y="55"/>
                    <a:pt x="13" y="54"/>
                    <a:pt x="13" y="54"/>
                  </a:cubicBezTo>
                  <a:cubicBezTo>
                    <a:pt x="12" y="54"/>
                    <a:pt x="12" y="54"/>
                    <a:pt x="11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2"/>
                    <a:pt x="10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9"/>
                    <a:pt x="10" y="49"/>
                    <a:pt x="9" y="49"/>
                  </a:cubicBezTo>
                  <a:cubicBezTo>
                    <a:pt x="9" y="49"/>
                    <a:pt x="8" y="49"/>
                    <a:pt x="8" y="49"/>
                  </a:cubicBezTo>
                  <a:cubicBezTo>
                    <a:pt x="7" y="49"/>
                    <a:pt x="6" y="49"/>
                    <a:pt x="6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5"/>
                    <a:pt x="8" y="45"/>
                    <a:pt x="9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1" y="45"/>
                    <a:pt x="12" y="45"/>
                    <a:pt x="13" y="45"/>
                  </a:cubicBezTo>
                  <a:cubicBezTo>
                    <a:pt x="12" y="44"/>
                    <a:pt x="10" y="44"/>
                    <a:pt x="9" y="45"/>
                  </a:cubicBezTo>
                  <a:cubicBezTo>
                    <a:pt x="8" y="45"/>
                    <a:pt x="7" y="45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3"/>
                    <a:pt x="5" y="43"/>
                  </a:cubicBezTo>
                  <a:cubicBezTo>
                    <a:pt x="5" y="43"/>
                    <a:pt x="5" y="42"/>
                    <a:pt x="4" y="42"/>
                  </a:cubicBezTo>
                  <a:cubicBezTo>
                    <a:pt x="3" y="42"/>
                    <a:pt x="2" y="42"/>
                    <a:pt x="1" y="41"/>
                  </a:cubicBezTo>
                  <a:cubicBezTo>
                    <a:pt x="0" y="41"/>
                    <a:pt x="0" y="40"/>
                    <a:pt x="0" y="39"/>
                  </a:cubicBezTo>
                  <a:cubicBezTo>
                    <a:pt x="0" y="38"/>
                    <a:pt x="4" y="36"/>
                    <a:pt x="5" y="36"/>
                  </a:cubicBezTo>
                  <a:cubicBezTo>
                    <a:pt x="5" y="36"/>
                    <a:pt x="6" y="36"/>
                    <a:pt x="7" y="36"/>
                  </a:cubicBezTo>
                  <a:cubicBezTo>
                    <a:pt x="8" y="36"/>
                    <a:pt x="10" y="36"/>
                    <a:pt x="10" y="35"/>
                  </a:cubicBezTo>
                  <a:cubicBezTo>
                    <a:pt x="11" y="34"/>
                    <a:pt x="13" y="33"/>
                    <a:pt x="15" y="33"/>
                  </a:cubicBezTo>
                  <a:cubicBezTo>
                    <a:pt x="15" y="33"/>
                    <a:pt x="18" y="31"/>
                    <a:pt x="19" y="29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8"/>
                    <a:pt x="17" y="28"/>
                    <a:pt x="16" y="28"/>
                  </a:cubicBezTo>
                  <a:cubicBezTo>
                    <a:pt x="16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2" y="26"/>
                    <a:pt x="13" y="26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4"/>
                    <a:pt x="17" y="23"/>
                    <a:pt x="17" y="23"/>
                  </a:cubicBezTo>
                  <a:cubicBezTo>
                    <a:pt x="17" y="23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0" y="21"/>
                    <a:pt x="20" y="21"/>
                    <a:pt x="20" y="22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2" y="20"/>
                    <a:pt x="23" y="19"/>
                    <a:pt x="24" y="19"/>
                  </a:cubicBezTo>
                  <a:cubicBezTo>
                    <a:pt x="25" y="19"/>
                    <a:pt x="27" y="19"/>
                    <a:pt x="27" y="19"/>
                  </a:cubicBezTo>
                  <a:cubicBezTo>
                    <a:pt x="27" y="19"/>
                    <a:pt x="27" y="18"/>
                    <a:pt x="27" y="18"/>
                  </a:cubicBezTo>
                  <a:cubicBezTo>
                    <a:pt x="27" y="17"/>
                    <a:pt x="27" y="16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9" y="15"/>
                    <a:pt x="29" y="15"/>
                  </a:cubicBezTo>
                  <a:cubicBezTo>
                    <a:pt x="30" y="15"/>
                    <a:pt x="32" y="16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2"/>
                    <a:pt x="38" y="12"/>
                    <a:pt x="41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3" y="12"/>
                    <a:pt x="44" y="12"/>
                    <a:pt x="44" y="12"/>
                  </a:cubicBezTo>
                  <a:cubicBezTo>
                    <a:pt x="45" y="12"/>
                    <a:pt x="46" y="12"/>
                    <a:pt x="47" y="12"/>
                  </a:cubicBezTo>
                  <a:cubicBezTo>
                    <a:pt x="47" y="11"/>
                    <a:pt x="48" y="11"/>
                    <a:pt x="50" y="11"/>
                  </a:cubicBezTo>
                  <a:cubicBezTo>
                    <a:pt x="50" y="11"/>
                    <a:pt x="51" y="12"/>
                    <a:pt x="52" y="11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2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4" y="13"/>
                    <a:pt x="54" y="14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2"/>
                    <a:pt x="55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9"/>
                    <a:pt x="56" y="8"/>
                    <a:pt x="58" y="8"/>
                  </a:cubicBezTo>
                  <a:cubicBezTo>
                    <a:pt x="59" y="8"/>
                    <a:pt x="59" y="9"/>
                    <a:pt x="60" y="10"/>
                  </a:cubicBezTo>
                  <a:cubicBezTo>
                    <a:pt x="60" y="10"/>
                    <a:pt x="60" y="10"/>
                    <a:pt x="61" y="10"/>
                  </a:cubicBezTo>
                  <a:cubicBezTo>
                    <a:pt x="62" y="9"/>
                    <a:pt x="62" y="10"/>
                    <a:pt x="63" y="10"/>
                  </a:cubicBezTo>
                  <a:cubicBezTo>
                    <a:pt x="65" y="11"/>
                    <a:pt x="66" y="12"/>
                    <a:pt x="67" y="12"/>
                  </a:cubicBezTo>
                  <a:cubicBezTo>
                    <a:pt x="67" y="11"/>
                    <a:pt x="68" y="11"/>
                    <a:pt x="68" y="11"/>
                  </a:cubicBezTo>
                  <a:cubicBezTo>
                    <a:pt x="67" y="10"/>
                    <a:pt x="66" y="10"/>
                    <a:pt x="65" y="10"/>
                  </a:cubicBezTo>
                  <a:cubicBezTo>
                    <a:pt x="65" y="9"/>
                    <a:pt x="64" y="9"/>
                    <a:pt x="64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7"/>
                    <a:pt x="64" y="7"/>
                    <a:pt x="66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7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4"/>
                    <a:pt x="67" y="4"/>
                    <a:pt x="68" y="4"/>
                  </a:cubicBezTo>
                  <a:cubicBezTo>
                    <a:pt x="69" y="4"/>
                    <a:pt x="70" y="4"/>
                    <a:pt x="70" y="5"/>
                  </a:cubicBezTo>
                  <a:cubicBezTo>
                    <a:pt x="71" y="5"/>
                    <a:pt x="71" y="5"/>
                    <a:pt x="72" y="5"/>
                  </a:cubicBezTo>
                  <a:cubicBezTo>
                    <a:pt x="72" y="5"/>
                    <a:pt x="73" y="5"/>
                    <a:pt x="73" y="5"/>
                  </a:cubicBezTo>
                  <a:cubicBezTo>
                    <a:pt x="74" y="5"/>
                    <a:pt x="75" y="4"/>
                    <a:pt x="76" y="5"/>
                  </a:cubicBezTo>
                  <a:cubicBezTo>
                    <a:pt x="76" y="5"/>
                    <a:pt x="77" y="5"/>
                    <a:pt x="77" y="5"/>
                  </a:cubicBezTo>
                  <a:cubicBezTo>
                    <a:pt x="78" y="5"/>
                    <a:pt x="79" y="5"/>
                    <a:pt x="80" y="5"/>
                  </a:cubicBezTo>
                  <a:cubicBezTo>
                    <a:pt x="81" y="5"/>
                    <a:pt x="82" y="5"/>
                    <a:pt x="83" y="4"/>
                  </a:cubicBezTo>
                  <a:cubicBezTo>
                    <a:pt x="84" y="4"/>
                    <a:pt x="84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3"/>
                    <a:pt x="85" y="3"/>
                  </a:cubicBezTo>
                  <a:cubicBezTo>
                    <a:pt x="85" y="3"/>
                    <a:pt x="85" y="2"/>
                    <a:pt x="85" y="2"/>
                  </a:cubicBezTo>
                  <a:cubicBezTo>
                    <a:pt x="86" y="2"/>
                    <a:pt x="86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8" y="2"/>
                    <a:pt x="88" y="1"/>
                    <a:pt x="89" y="1"/>
                  </a:cubicBezTo>
                  <a:cubicBezTo>
                    <a:pt x="90" y="1"/>
                    <a:pt x="91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3" y="1"/>
                    <a:pt x="95" y="2"/>
                    <a:pt x="96" y="2"/>
                  </a:cubicBezTo>
                  <a:cubicBezTo>
                    <a:pt x="96" y="1"/>
                    <a:pt x="97" y="1"/>
                    <a:pt x="97" y="1"/>
                  </a:cubicBezTo>
                  <a:cubicBezTo>
                    <a:pt x="99" y="1"/>
                    <a:pt x="101" y="0"/>
                    <a:pt x="103" y="0"/>
                  </a:cubicBezTo>
                  <a:cubicBezTo>
                    <a:pt x="104" y="0"/>
                    <a:pt x="106" y="1"/>
                    <a:pt x="106" y="1"/>
                  </a:cubicBezTo>
                  <a:cubicBezTo>
                    <a:pt x="107" y="2"/>
                    <a:pt x="108" y="2"/>
                    <a:pt x="109" y="2"/>
                  </a:cubicBezTo>
                  <a:cubicBezTo>
                    <a:pt x="111" y="2"/>
                    <a:pt x="113" y="2"/>
                    <a:pt x="113" y="3"/>
                  </a:cubicBezTo>
                  <a:cubicBezTo>
                    <a:pt x="114" y="3"/>
                    <a:pt x="114" y="4"/>
                    <a:pt x="114" y="4"/>
                  </a:cubicBezTo>
                  <a:cubicBezTo>
                    <a:pt x="114" y="4"/>
                    <a:pt x="114" y="5"/>
                    <a:pt x="114" y="5"/>
                  </a:cubicBezTo>
                  <a:cubicBezTo>
                    <a:pt x="114" y="5"/>
                    <a:pt x="114" y="5"/>
                    <a:pt x="115" y="4"/>
                  </a:cubicBezTo>
                  <a:cubicBezTo>
                    <a:pt x="116" y="3"/>
                    <a:pt x="117" y="4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9" y="6"/>
                    <a:pt x="119" y="6"/>
                    <a:pt x="120" y="7"/>
                  </a:cubicBezTo>
                  <a:cubicBezTo>
                    <a:pt x="120" y="7"/>
                    <a:pt x="120" y="7"/>
                    <a:pt x="121" y="6"/>
                  </a:cubicBezTo>
                  <a:cubicBezTo>
                    <a:pt x="121" y="6"/>
                    <a:pt x="122" y="6"/>
                    <a:pt x="123" y="6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3" y="7"/>
                    <a:pt x="124" y="7"/>
                  </a:cubicBezTo>
                  <a:cubicBezTo>
                    <a:pt x="124" y="7"/>
                    <a:pt x="124" y="7"/>
                    <a:pt x="125" y="7"/>
                  </a:cubicBezTo>
                  <a:cubicBezTo>
                    <a:pt x="125" y="7"/>
                    <a:pt x="126" y="7"/>
                    <a:pt x="126" y="7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11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4" y="12"/>
                    <a:pt x="124" y="12"/>
                    <a:pt x="123" y="12"/>
                  </a:cubicBezTo>
                  <a:cubicBezTo>
                    <a:pt x="121" y="12"/>
                    <a:pt x="118" y="13"/>
                    <a:pt x="116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3"/>
                    <a:pt x="114" y="13"/>
                    <a:pt x="114" y="13"/>
                  </a:cubicBezTo>
                  <a:cubicBezTo>
                    <a:pt x="108" y="13"/>
                    <a:pt x="106" y="13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5"/>
                    <a:pt x="105" y="15"/>
                    <a:pt x="106" y="15"/>
                  </a:cubicBezTo>
                  <a:cubicBezTo>
                    <a:pt x="106" y="15"/>
                    <a:pt x="107" y="15"/>
                    <a:pt x="108" y="15"/>
                  </a:cubicBezTo>
                  <a:cubicBezTo>
                    <a:pt x="110" y="14"/>
                    <a:pt x="112" y="13"/>
                    <a:pt x="113" y="13"/>
                  </a:cubicBezTo>
                  <a:cubicBezTo>
                    <a:pt x="114" y="13"/>
                    <a:pt x="115" y="14"/>
                    <a:pt x="116" y="14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6"/>
                    <a:pt x="114" y="16"/>
                    <a:pt x="114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4" y="16"/>
                    <a:pt x="114" y="16"/>
                  </a:cubicBezTo>
                  <a:cubicBezTo>
                    <a:pt x="115" y="17"/>
                    <a:pt x="116" y="16"/>
                    <a:pt x="117" y="15"/>
                  </a:cubicBezTo>
                  <a:cubicBezTo>
                    <a:pt x="118" y="15"/>
                    <a:pt x="119" y="14"/>
                    <a:pt x="120" y="14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3"/>
                    <a:pt x="124" y="12"/>
                    <a:pt x="124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2"/>
                    <a:pt x="126" y="13"/>
                    <a:pt x="126" y="14"/>
                  </a:cubicBezTo>
                  <a:cubicBezTo>
                    <a:pt x="126" y="15"/>
                    <a:pt x="125" y="16"/>
                    <a:pt x="124" y="17"/>
                  </a:cubicBezTo>
                  <a:cubicBezTo>
                    <a:pt x="125" y="17"/>
                    <a:pt x="125" y="17"/>
                    <a:pt x="126" y="17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6"/>
                    <a:pt x="128" y="16"/>
                    <a:pt x="129" y="16"/>
                  </a:cubicBezTo>
                  <a:cubicBezTo>
                    <a:pt x="129" y="16"/>
                    <a:pt x="130" y="16"/>
                    <a:pt x="131" y="16"/>
                  </a:cubicBezTo>
                  <a:cubicBezTo>
                    <a:pt x="131" y="16"/>
                    <a:pt x="132" y="15"/>
                    <a:pt x="132" y="15"/>
                  </a:cubicBezTo>
                  <a:cubicBezTo>
                    <a:pt x="133" y="15"/>
                    <a:pt x="133" y="16"/>
                    <a:pt x="133" y="16"/>
                  </a:cubicBezTo>
                  <a:cubicBezTo>
                    <a:pt x="134" y="15"/>
                    <a:pt x="134" y="15"/>
                    <a:pt x="135" y="14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6" y="14"/>
                    <a:pt x="137" y="14"/>
                    <a:pt x="138" y="14"/>
                  </a:cubicBezTo>
                  <a:cubicBezTo>
                    <a:pt x="139" y="13"/>
                    <a:pt x="140" y="13"/>
                    <a:pt x="140" y="14"/>
                  </a:cubicBezTo>
                  <a:cubicBezTo>
                    <a:pt x="140" y="14"/>
                    <a:pt x="141" y="14"/>
                    <a:pt x="141" y="14"/>
                  </a:cubicBezTo>
                  <a:cubicBezTo>
                    <a:pt x="142" y="14"/>
                    <a:pt x="142" y="14"/>
                    <a:pt x="143" y="14"/>
                  </a:cubicBezTo>
                  <a:cubicBezTo>
                    <a:pt x="144" y="14"/>
                    <a:pt x="146" y="14"/>
                    <a:pt x="147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8" y="15"/>
                    <a:pt x="149" y="16"/>
                    <a:pt x="149" y="16"/>
                  </a:cubicBezTo>
                  <a:cubicBezTo>
                    <a:pt x="149" y="17"/>
                    <a:pt x="149" y="17"/>
                    <a:pt x="149" y="18"/>
                  </a:cubicBezTo>
                  <a:cubicBezTo>
                    <a:pt x="148" y="18"/>
                    <a:pt x="148" y="18"/>
                    <a:pt x="147" y="18"/>
                  </a:cubicBezTo>
                  <a:cubicBezTo>
                    <a:pt x="147" y="19"/>
                    <a:pt x="146" y="19"/>
                    <a:pt x="146" y="20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4" y="20"/>
                    <a:pt x="143" y="20"/>
                    <a:pt x="143" y="21"/>
                  </a:cubicBezTo>
                  <a:cubicBezTo>
                    <a:pt x="142" y="22"/>
                    <a:pt x="141" y="22"/>
                    <a:pt x="140" y="22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39" y="23"/>
                    <a:pt x="139" y="24"/>
                    <a:pt x="139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39" y="26"/>
                    <a:pt x="138" y="26"/>
                    <a:pt x="137" y="27"/>
                  </a:cubicBezTo>
                  <a:cubicBezTo>
                    <a:pt x="137" y="27"/>
                    <a:pt x="137" y="27"/>
                    <a:pt x="137" y="27"/>
                  </a:cubicBezTo>
                  <a:cubicBezTo>
                    <a:pt x="136" y="27"/>
                    <a:pt x="136" y="28"/>
                    <a:pt x="135" y="28"/>
                  </a:cubicBezTo>
                  <a:cubicBezTo>
                    <a:pt x="135" y="29"/>
                    <a:pt x="135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1"/>
                    <a:pt x="133" y="31"/>
                    <a:pt x="133" y="32"/>
                  </a:cubicBezTo>
                  <a:cubicBezTo>
                    <a:pt x="132" y="33"/>
                    <a:pt x="132" y="34"/>
                    <a:pt x="131" y="35"/>
                  </a:cubicBezTo>
                  <a:cubicBezTo>
                    <a:pt x="130" y="35"/>
                    <a:pt x="130" y="35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8"/>
                    <a:pt x="129" y="38"/>
                    <a:pt x="128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9"/>
                    <a:pt x="129" y="40"/>
                    <a:pt x="129" y="40"/>
                  </a:cubicBezTo>
                  <a:cubicBezTo>
                    <a:pt x="129" y="40"/>
                    <a:pt x="129" y="41"/>
                    <a:pt x="130" y="41"/>
                  </a:cubicBezTo>
                  <a:cubicBezTo>
                    <a:pt x="130" y="41"/>
                    <a:pt x="131" y="41"/>
                    <a:pt x="131" y="41"/>
                  </a:cubicBezTo>
                  <a:cubicBezTo>
                    <a:pt x="131" y="42"/>
                    <a:pt x="131" y="42"/>
                    <a:pt x="131" y="42"/>
                  </a:cubicBezTo>
                  <a:cubicBezTo>
                    <a:pt x="131" y="42"/>
                    <a:pt x="131" y="42"/>
                    <a:pt x="131" y="42"/>
                  </a:cubicBezTo>
                  <a:cubicBezTo>
                    <a:pt x="131" y="43"/>
                    <a:pt x="132" y="43"/>
                    <a:pt x="132" y="43"/>
                  </a:cubicBezTo>
                  <a:cubicBezTo>
                    <a:pt x="133" y="44"/>
                    <a:pt x="134" y="44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2" y="47"/>
                    <a:pt x="131" y="48"/>
                    <a:pt x="130" y="48"/>
                  </a:cubicBezTo>
                  <a:cubicBezTo>
                    <a:pt x="129" y="48"/>
                    <a:pt x="129" y="48"/>
                    <a:pt x="128" y="48"/>
                  </a:cubicBezTo>
                  <a:cubicBezTo>
                    <a:pt x="129" y="49"/>
                    <a:pt x="130" y="50"/>
                    <a:pt x="131" y="51"/>
                  </a:cubicBezTo>
                  <a:cubicBezTo>
                    <a:pt x="131" y="51"/>
                    <a:pt x="132" y="51"/>
                    <a:pt x="133" y="51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3" y="52"/>
                    <a:pt x="133" y="52"/>
                    <a:pt x="134" y="52"/>
                  </a:cubicBezTo>
                  <a:cubicBezTo>
                    <a:pt x="134" y="52"/>
                    <a:pt x="134" y="52"/>
                    <a:pt x="134" y="52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5" y="54"/>
                    <a:pt x="134" y="55"/>
                    <a:pt x="133" y="56"/>
                  </a:cubicBezTo>
                  <a:cubicBezTo>
                    <a:pt x="132" y="57"/>
                    <a:pt x="132" y="57"/>
                    <a:pt x="132" y="58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3" y="59"/>
                    <a:pt x="133" y="60"/>
                    <a:pt x="133" y="61"/>
                  </a:cubicBezTo>
                  <a:cubicBezTo>
                    <a:pt x="133" y="62"/>
                    <a:pt x="131" y="63"/>
                    <a:pt x="130" y="62"/>
                  </a:cubicBezTo>
                  <a:cubicBezTo>
                    <a:pt x="129" y="61"/>
                    <a:pt x="128" y="63"/>
                    <a:pt x="128" y="64"/>
                  </a:cubicBezTo>
                  <a:cubicBezTo>
                    <a:pt x="128" y="64"/>
                    <a:pt x="128" y="65"/>
                    <a:pt x="129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9" y="66"/>
                    <a:pt x="125" y="68"/>
                    <a:pt x="123" y="69"/>
                  </a:cubicBezTo>
                  <a:cubicBezTo>
                    <a:pt x="123" y="69"/>
                    <a:pt x="124" y="69"/>
                    <a:pt x="124" y="69"/>
                  </a:cubicBezTo>
                  <a:cubicBezTo>
                    <a:pt x="124" y="69"/>
                    <a:pt x="124" y="70"/>
                    <a:pt x="124" y="70"/>
                  </a:cubicBezTo>
                  <a:cubicBezTo>
                    <a:pt x="125" y="70"/>
                    <a:pt x="125" y="71"/>
                    <a:pt x="125" y="71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7" y="72"/>
                    <a:pt x="126" y="73"/>
                    <a:pt x="126" y="73"/>
                  </a:cubicBezTo>
                  <a:cubicBezTo>
                    <a:pt x="125" y="73"/>
                    <a:pt x="125" y="74"/>
                    <a:pt x="125" y="74"/>
                  </a:cubicBezTo>
                  <a:cubicBezTo>
                    <a:pt x="125" y="74"/>
                    <a:pt x="125" y="74"/>
                    <a:pt x="125" y="75"/>
                  </a:cubicBezTo>
                  <a:cubicBezTo>
                    <a:pt x="125" y="76"/>
                    <a:pt x="125" y="77"/>
                    <a:pt x="125" y="77"/>
                  </a:cubicBezTo>
                  <a:cubicBezTo>
                    <a:pt x="125" y="78"/>
                    <a:pt x="126" y="79"/>
                    <a:pt x="127" y="79"/>
                  </a:cubicBezTo>
                  <a:cubicBezTo>
                    <a:pt x="128" y="80"/>
                    <a:pt x="130" y="80"/>
                    <a:pt x="130" y="82"/>
                  </a:cubicBezTo>
                  <a:cubicBezTo>
                    <a:pt x="130" y="83"/>
                    <a:pt x="130" y="83"/>
                    <a:pt x="130" y="83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9" y="83"/>
                    <a:pt x="128" y="83"/>
                    <a:pt x="128" y="83"/>
                  </a:cubicBezTo>
                  <a:cubicBezTo>
                    <a:pt x="128" y="83"/>
                    <a:pt x="127" y="83"/>
                    <a:pt x="127" y="83"/>
                  </a:cubicBezTo>
                  <a:cubicBezTo>
                    <a:pt x="127" y="83"/>
                    <a:pt x="126" y="84"/>
                    <a:pt x="126" y="84"/>
                  </a:cubicBezTo>
                  <a:cubicBezTo>
                    <a:pt x="125" y="84"/>
                    <a:pt x="125" y="85"/>
                    <a:pt x="124" y="85"/>
                  </a:cubicBezTo>
                  <a:cubicBezTo>
                    <a:pt x="123" y="85"/>
                    <a:pt x="123" y="85"/>
                    <a:pt x="122" y="84"/>
                  </a:cubicBezTo>
                  <a:cubicBezTo>
                    <a:pt x="122" y="84"/>
                    <a:pt x="122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3"/>
                    <a:pt x="121" y="83"/>
                    <a:pt x="121" y="83"/>
                  </a:cubicBezTo>
                  <a:cubicBezTo>
                    <a:pt x="121" y="83"/>
                    <a:pt x="121" y="83"/>
                    <a:pt x="120" y="83"/>
                  </a:cubicBezTo>
                  <a:cubicBezTo>
                    <a:pt x="120" y="83"/>
                    <a:pt x="119" y="83"/>
                    <a:pt x="119" y="82"/>
                  </a:cubicBezTo>
                  <a:cubicBezTo>
                    <a:pt x="119" y="82"/>
                    <a:pt x="119" y="82"/>
                    <a:pt x="119" y="81"/>
                  </a:cubicBezTo>
                  <a:cubicBezTo>
                    <a:pt x="119" y="81"/>
                    <a:pt x="118" y="82"/>
                    <a:pt x="118" y="82"/>
                  </a:cubicBezTo>
                  <a:cubicBezTo>
                    <a:pt x="118" y="82"/>
                    <a:pt x="117" y="82"/>
                    <a:pt x="117" y="82"/>
                  </a:cubicBezTo>
                  <a:cubicBezTo>
                    <a:pt x="117" y="82"/>
                    <a:pt x="117" y="83"/>
                    <a:pt x="117" y="83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17" y="84"/>
                    <a:pt x="118" y="84"/>
                    <a:pt x="118" y="84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9" y="85"/>
                    <a:pt x="121" y="85"/>
                    <a:pt x="123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5" y="85"/>
                    <a:pt x="125" y="85"/>
                    <a:pt x="125" y="85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3" y="90"/>
                    <a:pt x="120" y="94"/>
                    <a:pt x="115" y="93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4" y="93"/>
                    <a:pt x="109" y="94"/>
                    <a:pt x="108" y="94"/>
                  </a:cubicBezTo>
                  <a:cubicBezTo>
                    <a:pt x="108" y="95"/>
                    <a:pt x="108" y="96"/>
                    <a:pt x="107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7" y="97"/>
                    <a:pt x="106" y="98"/>
                    <a:pt x="104" y="98"/>
                  </a:cubicBezTo>
                  <a:cubicBezTo>
                    <a:pt x="104" y="98"/>
                    <a:pt x="103" y="97"/>
                    <a:pt x="102" y="97"/>
                  </a:cubicBezTo>
                  <a:cubicBezTo>
                    <a:pt x="102" y="97"/>
                    <a:pt x="102" y="97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8"/>
                    <a:pt x="101" y="99"/>
                    <a:pt x="101" y="99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0" y="99"/>
                    <a:pt x="99" y="99"/>
                    <a:pt x="99" y="9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00" y="100"/>
                    <a:pt x="100" y="101"/>
                    <a:pt x="100" y="102"/>
                  </a:cubicBezTo>
                  <a:cubicBezTo>
                    <a:pt x="99" y="102"/>
                    <a:pt x="99" y="102"/>
                    <a:pt x="98" y="102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7" y="104"/>
                    <a:pt x="97" y="104"/>
                    <a:pt x="96" y="105"/>
                  </a:cubicBezTo>
                  <a:cubicBezTo>
                    <a:pt x="96" y="105"/>
                    <a:pt x="96" y="106"/>
                    <a:pt x="95" y="106"/>
                  </a:cubicBezTo>
                  <a:cubicBezTo>
                    <a:pt x="94" y="106"/>
                    <a:pt x="94" y="106"/>
                    <a:pt x="93" y="107"/>
                  </a:cubicBezTo>
                  <a:cubicBezTo>
                    <a:pt x="93" y="107"/>
                    <a:pt x="92" y="108"/>
                    <a:pt x="91" y="108"/>
                  </a:cubicBezTo>
                  <a:cubicBezTo>
                    <a:pt x="91" y="108"/>
                    <a:pt x="90" y="108"/>
                    <a:pt x="89" y="108"/>
                  </a:cubicBezTo>
                  <a:cubicBezTo>
                    <a:pt x="87" y="108"/>
                    <a:pt x="84" y="108"/>
                    <a:pt x="84" y="109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3" y="110"/>
                    <a:pt x="82" y="112"/>
                    <a:pt x="82" y="112"/>
                  </a:cubicBezTo>
                  <a:cubicBezTo>
                    <a:pt x="82" y="112"/>
                    <a:pt x="82" y="113"/>
                    <a:pt x="82" y="113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0" y="116"/>
                    <a:pt x="80" y="116"/>
                  </a:cubicBezTo>
                  <a:cubicBezTo>
                    <a:pt x="80" y="117"/>
                    <a:pt x="80" y="117"/>
                    <a:pt x="80" y="117"/>
                  </a:cubicBezTo>
                  <a:cubicBezTo>
                    <a:pt x="80" y="118"/>
                    <a:pt x="80" y="119"/>
                    <a:pt x="79" y="119"/>
                  </a:cubicBezTo>
                  <a:cubicBezTo>
                    <a:pt x="78" y="119"/>
                    <a:pt x="78" y="120"/>
                    <a:pt x="78" y="121"/>
                  </a:cubicBezTo>
                  <a:cubicBezTo>
                    <a:pt x="78" y="121"/>
                    <a:pt x="78" y="122"/>
                    <a:pt x="77" y="122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7" y="124"/>
                    <a:pt x="77" y="125"/>
                    <a:pt x="77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6" y="126"/>
                    <a:pt x="76" y="126"/>
                    <a:pt x="76" y="127"/>
                  </a:cubicBezTo>
                  <a:cubicBezTo>
                    <a:pt x="76" y="127"/>
                    <a:pt x="76" y="128"/>
                    <a:pt x="76" y="128"/>
                  </a:cubicBezTo>
                  <a:cubicBezTo>
                    <a:pt x="76" y="128"/>
                    <a:pt x="76" y="128"/>
                    <a:pt x="76" y="129"/>
                  </a:cubicBezTo>
                  <a:cubicBezTo>
                    <a:pt x="76" y="131"/>
                    <a:pt x="75" y="133"/>
                    <a:pt x="73" y="135"/>
                  </a:cubicBezTo>
                  <a:cubicBezTo>
                    <a:pt x="73" y="135"/>
                    <a:pt x="72" y="135"/>
                    <a:pt x="72" y="135"/>
                  </a:cubicBezTo>
                  <a:close/>
                  <a:moveTo>
                    <a:pt x="68" y="131"/>
                  </a:moveTo>
                  <a:cubicBezTo>
                    <a:pt x="68" y="132"/>
                    <a:pt x="68" y="132"/>
                    <a:pt x="68" y="132"/>
                  </a:cubicBezTo>
                  <a:cubicBezTo>
                    <a:pt x="69" y="132"/>
                    <a:pt x="69" y="133"/>
                    <a:pt x="70" y="133"/>
                  </a:cubicBezTo>
                  <a:cubicBezTo>
                    <a:pt x="71" y="134"/>
                    <a:pt x="72" y="135"/>
                    <a:pt x="72" y="134"/>
                  </a:cubicBezTo>
                  <a:cubicBezTo>
                    <a:pt x="74" y="132"/>
                    <a:pt x="75" y="131"/>
                    <a:pt x="75" y="129"/>
                  </a:cubicBezTo>
                  <a:cubicBezTo>
                    <a:pt x="74" y="128"/>
                    <a:pt x="75" y="128"/>
                    <a:pt x="75" y="127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75" y="127"/>
                    <a:pt x="75" y="126"/>
                    <a:pt x="75" y="126"/>
                  </a:cubicBezTo>
                  <a:cubicBezTo>
                    <a:pt x="75" y="126"/>
                    <a:pt x="74" y="125"/>
                    <a:pt x="74" y="125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5" y="124"/>
                    <a:pt x="76" y="124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6" y="123"/>
                    <a:pt x="76" y="122"/>
                    <a:pt x="76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7" y="120"/>
                    <a:pt x="77" y="118"/>
                    <a:pt x="78" y="118"/>
                  </a:cubicBezTo>
                  <a:cubicBezTo>
                    <a:pt x="79" y="118"/>
                    <a:pt x="79" y="118"/>
                    <a:pt x="79" y="117"/>
                  </a:cubicBezTo>
                  <a:cubicBezTo>
                    <a:pt x="79" y="117"/>
                    <a:pt x="79" y="116"/>
                    <a:pt x="79" y="116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116"/>
                    <a:pt x="79" y="115"/>
                    <a:pt x="80" y="114"/>
                  </a:cubicBezTo>
                  <a:cubicBezTo>
                    <a:pt x="80" y="114"/>
                    <a:pt x="79" y="114"/>
                    <a:pt x="79" y="113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80" y="112"/>
                    <a:pt x="80" y="112"/>
                    <a:pt x="80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09"/>
                    <a:pt x="83" y="109"/>
                  </a:cubicBezTo>
                  <a:cubicBezTo>
                    <a:pt x="83" y="109"/>
                    <a:pt x="83" y="108"/>
                    <a:pt x="83" y="108"/>
                  </a:cubicBezTo>
                  <a:cubicBezTo>
                    <a:pt x="84" y="107"/>
                    <a:pt x="86" y="107"/>
                    <a:pt x="89" y="107"/>
                  </a:cubicBezTo>
                  <a:cubicBezTo>
                    <a:pt x="90" y="107"/>
                    <a:pt x="91" y="107"/>
                    <a:pt x="91" y="107"/>
                  </a:cubicBezTo>
                  <a:cubicBezTo>
                    <a:pt x="92" y="107"/>
                    <a:pt x="92" y="106"/>
                    <a:pt x="92" y="106"/>
                  </a:cubicBezTo>
                  <a:cubicBezTo>
                    <a:pt x="93" y="106"/>
                    <a:pt x="93" y="105"/>
                    <a:pt x="95" y="105"/>
                  </a:cubicBezTo>
                  <a:cubicBezTo>
                    <a:pt x="95" y="105"/>
                    <a:pt x="95" y="104"/>
                    <a:pt x="96" y="104"/>
                  </a:cubicBezTo>
                  <a:cubicBezTo>
                    <a:pt x="96" y="104"/>
                    <a:pt x="96" y="103"/>
                    <a:pt x="97" y="103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8" y="101"/>
                    <a:pt x="99" y="101"/>
                    <a:pt x="99" y="101"/>
                  </a:cubicBezTo>
                  <a:cubicBezTo>
                    <a:pt x="99" y="101"/>
                    <a:pt x="99" y="101"/>
                    <a:pt x="98" y="100"/>
                  </a:cubicBezTo>
                  <a:cubicBezTo>
                    <a:pt x="98" y="100"/>
                    <a:pt x="98" y="99"/>
                    <a:pt x="98" y="99"/>
                  </a:cubicBezTo>
                  <a:cubicBezTo>
                    <a:pt x="98" y="98"/>
                    <a:pt x="98" y="98"/>
                    <a:pt x="99" y="98"/>
                  </a:cubicBezTo>
                  <a:cubicBezTo>
                    <a:pt x="99" y="98"/>
                    <a:pt x="100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100" y="97"/>
                    <a:pt x="100" y="97"/>
                    <a:pt x="100" y="96"/>
                  </a:cubicBezTo>
                  <a:cubicBezTo>
                    <a:pt x="100" y="95"/>
                    <a:pt x="101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4" y="97"/>
                    <a:pt x="105" y="97"/>
                    <a:pt x="105" y="96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6" y="95"/>
                    <a:pt x="106" y="95"/>
                    <a:pt x="107" y="95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7" y="95"/>
                    <a:pt x="107" y="95"/>
                    <a:pt x="107" y="94"/>
                  </a:cubicBezTo>
                  <a:cubicBezTo>
                    <a:pt x="107" y="93"/>
                    <a:pt x="115" y="92"/>
                    <a:pt x="115" y="92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19" y="92"/>
                    <a:pt x="121" y="89"/>
                    <a:pt x="123" y="87"/>
                  </a:cubicBezTo>
                  <a:cubicBezTo>
                    <a:pt x="122" y="87"/>
                    <a:pt x="116" y="86"/>
                    <a:pt x="116" y="85"/>
                  </a:cubicBezTo>
                  <a:cubicBezTo>
                    <a:pt x="115" y="84"/>
                    <a:pt x="115" y="84"/>
                    <a:pt x="115" y="84"/>
                  </a:cubicBezTo>
                  <a:cubicBezTo>
                    <a:pt x="115" y="84"/>
                    <a:pt x="115" y="84"/>
                    <a:pt x="115" y="84"/>
                  </a:cubicBezTo>
                  <a:cubicBezTo>
                    <a:pt x="115" y="84"/>
                    <a:pt x="115" y="83"/>
                    <a:pt x="115" y="83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81"/>
                    <a:pt x="117" y="81"/>
                    <a:pt x="118" y="81"/>
                  </a:cubicBezTo>
                  <a:cubicBezTo>
                    <a:pt x="118" y="80"/>
                    <a:pt x="119" y="80"/>
                    <a:pt x="120" y="8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1"/>
                    <a:pt x="120" y="82"/>
                    <a:pt x="120" y="82"/>
                  </a:cubicBezTo>
                  <a:cubicBezTo>
                    <a:pt x="120" y="82"/>
                    <a:pt x="121" y="82"/>
                    <a:pt x="121" y="82"/>
                  </a:cubicBezTo>
                  <a:cubicBezTo>
                    <a:pt x="121" y="82"/>
                    <a:pt x="122" y="82"/>
                    <a:pt x="122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23" y="83"/>
                    <a:pt x="124" y="84"/>
                    <a:pt x="125" y="83"/>
                  </a:cubicBezTo>
                  <a:cubicBezTo>
                    <a:pt x="126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7" y="81"/>
                  </a:cubicBezTo>
                  <a:cubicBezTo>
                    <a:pt x="127" y="81"/>
                    <a:pt x="127" y="81"/>
                    <a:pt x="127" y="81"/>
                  </a:cubicBezTo>
                  <a:cubicBezTo>
                    <a:pt x="127" y="81"/>
                    <a:pt x="127" y="81"/>
                    <a:pt x="127" y="81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82"/>
                    <a:pt x="128" y="82"/>
                    <a:pt x="129" y="82"/>
                  </a:cubicBezTo>
                  <a:cubicBezTo>
                    <a:pt x="128" y="81"/>
                    <a:pt x="127" y="81"/>
                    <a:pt x="126" y="80"/>
                  </a:cubicBezTo>
                  <a:cubicBezTo>
                    <a:pt x="125" y="80"/>
                    <a:pt x="124" y="79"/>
                    <a:pt x="123" y="77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4" y="77"/>
                    <a:pt x="124" y="77"/>
                    <a:pt x="124" y="77"/>
                  </a:cubicBezTo>
                  <a:cubicBezTo>
                    <a:pt x="124" y="76"/>
                    <a:pt x="124" y="76"/>
                    <a:pt x="124" y="75"/>
                  </a:cubicBezTo>
                  <a:cubicBezTo>
                    <a:pt x="124" y="74"/>
                    <a:pt x="124" y="74"/>
                    <a:pt x="124" y="73"/>
                  </a:cubicBezTo>
                  <a:cubicBezTo>
                    <a:pt x="124" y="73"/>
                    <a:pt x="125" y="72"/>
                    <a:pt x="125" y="72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4" y="72"/>
                    <a:pt x="124" y="71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2" y="70"/>
                  </a:cubicBezTo>
                  <a:cubicBezTo>
                    <a:pt x="122" y="70"/>
                    <a:pt x="121" y="70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2" y="68"/>
                    <a:pt x="126" y="66"/>
                    <a:pt x="128" y="65"/>
                  </a:cubicBezTo>
                  <a:cubicBezTo>
                    <a:pt x="127" y="65"/>
                    <a:pt x="127" y="64"/>
                    <a:pt x="127" y="63"/>
                  </a:cubicBezTo>
                  <a:cubicBezTo>
                    <a:pt x="127" y="62"/>
                    <a:pt x="128" y="61"/>
                    <a:pt x="130" y="61"/>
                  </a:cubicBezTo>
                  <a:cubicBezTo>
                    <a:pt x="130" y="61"/>
                    <a:pt x="131" y="61"/>
                    <a:pt x="131" y="61"/>
                  </a:cubicBezTo>
                  <a:cubicBezTo>
                    <a:pt x="131" y="61"/>
                    <a:pt x="132" y="61"/>
                    <a:pt x="132" y="60"/>
                  </a:cubicBezTo>
                  <a:cubicBezTo>
                    <a:pt x="132" y="60"/>
                    <a:pt x="132" y="59"/>
                    <a:pt x="131" y="59"/>
                  </a:cubicBezTo>
                  <a:cubicBezTo>
                    <a:pt x="131" y="59"/>
                    <a:pt x="131" y="58"/>
                    <a:pt x="131" y="58"/>
                  </a:cubicBezTo>
                  <a:cubicBezTo>
                    <a:pt x="130" y="57"/>
                    <a:pt x="131" y="56"/>
                    <a:pt x="132" y="55"/>
                  </a:cubicBezTo>
                  <a:cubicBezTo>
                    <a:pt x="133" y="55"/>
                    <a:pt x="133" y="54"/>
                    <a:pt x="134" y="54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132" y="53"/>
                    <a:pt x="132" y="53"/>
                    <a:pt x="132" y="52"/>
                  </a:cubicBezTo>
                  <a:cubicBezTo>
                    <a:pt x="132" y="52"/>
                    <a:pt x="131" y="52"/>
                    <a:pt x="130" y="52"/>
                  </a:cubicBezTo>
                  <a:cubicBezTo>
                    <a:pt x="129" y="51"/>
                    <a:pt x="128" y="50"/>
                    <a:pt x="127" y="49"/>
                  </a:cubicBezTo>
                  <a:cubicBezTo>
                    <a:pt x="126" y="48"/>
                    <a:pt x="126" y="48"/>
                    <a:pt x="126" y="48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8" y="47"/>
                    <a:pt x="129" y="47"/>
                    <a:pt x="130" y="47"/>
                  </a:cubicBezTo>
                  <a:cubicBezTo>
                    <a:pt x="131" y="46"/>
                    <a:pt x="132" y="46"/>
                    <a:pt x="132" y="46"/>
                  </a:cubicBezTo>
                  <a:cubicBezTo>
                    <a:pt x="132" y="45"/>
                    <a:pt x="132" y="45"/>
                    <a:pt x="131" y="44"/>
                  </a:cubicBezTo>
                  <a:cubicBezTo>
                    <a:pt x="131" y="44"/>
                    <a:pt x="130" y="44"/>
                    <a:pt x="130" y="43"/>
                  </a:cubicBezTo>
                  <a:cubicBezTo>
                    <a:pt x="130" y="43"/>
                    <a:pt x="130" y="42"/>
                    <a:pt x="130" y="42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29" y="42"/>
                    <a:pt x="129" y="42"/>
                    <a:pt x="128" y="41"/>
                  </a:cubicBezTo>
                  <a:cubicBezTo>
                    <a:pt x="128" y="41"/>
                    <a:pt x="126" y="39"/>
                    <a:pt x="126" y="38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8" y="37"/>
                  </a:cubicBezTo>
                  <a:cubicBezTo>
                    <a:pt x="129" y="37"/>
                    <a:pt x="129" y="37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9" y="35"/>
                    <a:pt x="129" y="34"/>
                    <a:pt x="130" y="34"/>
                  </a:cubicBezTo>
                  <a:cubicBezTo>
                    <a:pt x="131" y="33"/>
                    <a:pt x="131" y="33"/>
                    <a:pt x="131" y="32"/>
                  </a:cubicBezTo>
                  <a:cubicBezTo>
                    <a:pt x="132" y="31"/>
                    <a:pt x="132" y="31"/>
                    <a:pt x="132" y="30"/>
                  </a:cubicBezTo>
                  <a:cubicBezTo>
                    <a:pt x="132" y="30"/>
                    <a:pt x="131" y="30"/>
                    <a:pt x="131" y="29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3" y="27"/>
                    <a:pt x="134" y="27"/>
                    <a:pt x="135" y="27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5" y="27"/>
                    <a:pt x="136" y="26"/>
                    <a:pt x="136" y="26"/>
                  </a:cubicBezTo>
                  <a:cubicBezTo>
                    <a:pt x="136" y="26"/>
                    <a:pt x="136" y="26"/>
                    <a:pt x="137" y="26"/>
                  </a:cubicBezTo>
                  <a:cubicBezTo>
                    <a:pt x="137" y="26"/>
                    <a:pt x="137" y="25"/>
                    <a:pt x="138" y="25"/>
                  </a:cubicBezTo>
                  <a:cubicBezTo>
                    <a:pt x="137" y="25"/>
                    <a:pt x="137" y="25"/>
                    <a:pt x="137" y="24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37" y="23"/>
                    <a:pt x="137" y="23"/>
                    <a:pt x="137" y="23"/>
                  </a:cubicBezTo>
                  <a:cubicBezTo>
                    <a:pt x="137" y="23"/>
                    <a:pt x="138" y="23"/>
                    <a:pt x="138" y="23"/>
                  </a:cubicBezTo>
                  <a:cubicBezTo>
                    <a:pt x="138" y="23"/>
                    <a:pt x="138" y="23"/>
                    <a:pt x="137" y="23"/>
                  </a:cubicBezTo>
                  <a:cubicBezTo>
                    <a:pt x="137" y="23"/>
                    <a:pt x="137" y="23"/>
                    <a:pt x="137" y="23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8" y="21"/>
                    <a:pt x="139" y="21"/>
                    <a:pt x="140" y="21"/>
                  </a:cubicBezTo>
                  <a:cubicBezTo>
                    <a:pt x="141" y="21"/>
                    <a:pt x="141" y="21"/>
                    <a:pt x="142" y="20"/>
                  </a:cubicBezTo>
                  <a:cubicBezTo>
                    <a:pt x="142" y="19"/>
                    <a:pt x="143" y="19"/>
                    <a:pt x="144" y="19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7" y="17"/>
                    <a:pt x="147" y="17"/>
                    <a:pt x="148" y="16"/>
                  </a:cubicBezTo>
                  <a:cubicBezTo>
                    <a:pt x="148" y="16"/>
                    <a:pt x="147" y="16"/>
                    <a:pt x="147" y="16"/>
                  </a:cubicBezTo>
                  <a:cubicBezTo>
                    <a:pt x="147" y="16"/>
                    <a:pt x="146" y="16"/>
                    <a:pt x="146" y="16"/>
                  </a:cubicBezTo>
                  <a:cubicBezTo>
                    <a:pt x="145" y="15"/>
                    <a:pt x="144" y="15"/>
                    <a:pt x="143" y="15"/>
                  </a:cubicBezTo>
                  <a:cubicBezTo>
                    <a:pt x="142" y="15"/>
                    <a:pt x="141" y="15"/>
                    <a:pt x="141" y="15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7" y="15"/>
                    <a:pt x="136" y="15"/>
                    <a:pt x="135" y="15"/>
                  </a:cubicBezTo>
                  <a:cubicBezTo>
                    <a:pt x="135" y="16"/>
                    <a:pt x="134" y="16"/>
                    <a:pt x="134" y="17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33" y="17"/>
                    <a:pt x="133" y="17"/>
                    <a:pt x="132" y="17"/>
                  </a:cubicBezTo>
                  <a:cubicBezTo>
                    <a:pt x="132" y="17"/>
                    <a:pt x="131" y="17"/>
                    <a:pt x="131" y="17"/>
                  </a:cubicBezTo>
                  <a:cubicBezTo>
                    <a:pt x="130" y="17"/>
                    <a:pt x="128" y="17"/>
                    <a:pt x="128" y="17"/>
                  </a:cubicBezTo>
                  <a:cubicBezTo>
                    <a:pt x="127" y="17"/>
                    <a:pt x="127" y="18"/>
                    <a:pt x="126" y="18"/>
                  </a:cubicBezTo>
                  <a:cubicBezTo>
                    <a:pt x="125" y="18"/>
                    <a:pt x="125" y="18"/>
                    <a:pt x="125" y="19"/>
                  </a:cubicBezTo>
                  <a:cubicBezTo>
                    <a:pt x="125" y="19"/>
                    <a:pt x="123" y="20"/>
                    <a:pt x="122" y="20"/>
                  </a:cubicBezTo>
                  <a:cubicBezTo>
                    <a:pt x="121" y="20"/>
                    <a:pt x="121" y="20"/>
                    <a:pt x="121" y="19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2" y="18"/>
                    <a:pt x="125" y="15"/>
                    <a:pt x="125" y="14"/>
                  </a:cubicBezTo>
                  <a:cubicBezTo>
                    <a:pt x="125" y="14"/>
                    <a:pt x="125" y="13"/>
                    <a:pt x="125" y="13"/>
                  </a:cubicBezTo>
                  <a:cubicBezTo>
                    <a:pt x="123" y="13"/>
                    <a:pt x="121" y="14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5"/>
                    <a:pt x="119" y="16"/>
                    <a:pt x="117" y="16"/>
                  </a:cubicBezTo>
                  <a:cubicBezTo>
                    <a:pt x="116" y="17"/>
                    <a:pt x="115" y="18"/>
                    <a:pt x="114" y="18"/>
                  </a:cubicBezTo>
                  <a:cubicBezTo>
                    <a:pt x="114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2" y="18"/>
                  </a:cubicBezTo>
                  <a:cubicBezTo>
                    <a:pt x="111" y="18"/>
                    <a:pt x="111" y="17"/>
                    <a:pt x="111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5"/>
                    <a:pt x="113" y="15"/>
                    <a:pt x="113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3" y="14"/>
                    <a:pt x="111" y="15"/>
                    <a:pt x="109" y="16"/>
                  </a:cubicBezTo>
                  <a:cubicBezTo>
                    <a:pt x="108" y="16"/>
                    <a:pt x="107" y="16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5" y="17"/>
                    <a:pt x="105" y="16"/>
                    <a:pt x="104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6"/>
                    <a:pt x="104" y="16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2" y="17"/>
                    <a:pt x="101" y="16"/>
                    <a:pt x="101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0" y="14"/>
                    <a:pt x="101" y="14"/>
                    <a:pt x="101" y="1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2" y="13"/>
                    <a:pt x="102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2"/>
                    <a:pt x="103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7" y="12"/>
                    <a:pt x="110" y="12"/>
                    <a:pt x="114" y="12"/>
                  </a:cubicBezTo>
                  <a:cubicBezTo>
                    <a:pt x="114" y="12"/>
                    <a:pt x="115" y="12"/>
                    <a:pt x="115" y="1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8" y="11"/>
                    <a:pt x="120" y="11"/>
                    <a:pt x="123" y="11"/>
                  </a:cubicBezTo>
                  <a:cubicBezTo>
                    <a:pt x="123" y="11"/>
                    <a:pt x="124" y="11"/>
                    <a:pt x="124" y="10"/>
                  </a:cubicBezTo>
                  <a:cubicBezTo>
                    <a:pt x="124" y="10"/>
                    <a:pt x="124" y="10"/>
                    <a:pt x="125" y="10"/>
                  </a:cubicBezTo>
                  <a:cubicBezTo>
                    <a:pt x="125" y="9"/>
                    <a:pt x="125" y="9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9"/>
                    <a:pt x="124" y="9"/>
                  </a:cubicBezTo>
                  <a:cubicBezTo>
                    <a:pt x="123" y="9"/>
                    <a:pt x="123" y="8"/>
                    <a:pt x="122" y="8"/>
                  </a:cubicBezTo>
                  <a:cubicBezTo>
                    <a:pt x="122" y="8"/>
                    <a:pt x="122" y="7"/>
                    <a:pt x="122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1" y="8"/>
                    <a:pt x="120" y="8"/>
                    <a:pt x="119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7"/>
                    <a:pt x="117" y="6"/>
                  </a:cubicBezTo>
                  <a:cubicBezTo>
                    <a:pt x="116" y="6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5" y="5"/>
                  </a:cubicBezTo>
                  <a:cubicBezTo>
                    <a:pt x="115" y="6"/>
                    <a:pt x="115" y="6"/>
                    <a:pt x="114" y="6"/>
                  </a:cubicBezTo>
                  <a:cubicBezTo>
                    <a:pt x="113" y="6"/>
                    <a:pt x="113" y="5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2" y="3"/>
                    <a:pt x="111" y="3"/>
                    <a:pt x="109" y="3"/>
                  </a:cubicBezTo>
                  <a:cubicBezTo>
                    <a:pt x="108" y="3"/>
                    <a:pt x="107" y="3"/>
                    <a:pt x="106" y="2"/>
                  </a:cubicBezTo>
                  <a:cubicBezTo>
                    <a:pt x="105" y="2"/>
                    <a:pt x="104" y="2"/>
                    <a:pt x="103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2"/>
                    <a:pt x="97" y="3"/>
                    <a:pt x="96" y="3"/>
                  </a:cubicBezTo>
                  <a:cubicBezTo>
                    <a:pt x="95" y="3"/>
                    <a:pt x="93" y="3"/>
                    <a:pt x="92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0" y="2"/>
                    <a:pt x="89" y="2"/>
                  </a:cubicBezTo>
                  <a:cubicBezTo>
                    <a:pt x="89" y="3"/>
                    <a:pt x="88" y="3"/>
                    <a:pt x="87" y="3"/>
                  </a:cubicBezTo>
                  <a:cubicBezTo>
                    <a:pt x="87" y="3"/>
                    <a:pt x="86" y="3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3"/>
                    <a:pt x="87" y="4"/>
                    <a:pt x="86" y="4"/>
                  </a:cubicBezTo>
                  <a:cubicBezTo>
                    <a:pt x="86" y="5"/>
                    <a:pt x="86" y="5"/>
                    <a:pt x="85" y="5"/>
                  </a:cubicBezTo>
                  <a:cubicBezTo>
                    <a:pt x="85" y="5"/>
                    <a:pt x="84" y="5"/>
                    <a:pt x="83" y="5"/>
                  </a:cubicBezTo>
                  <a:cubicBezTo>
                    <a:pt x="82" y="6"/>
                    <a:pt x="81" y="6"/>
                    <a:pt x="81" y="6"/>
                  </a:cubicBezTo>
                  <a:cubicBezTo>
                    <a:pt x="79" y="7"/>
                    <a:pt x="78" y="6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6"/>
                    <a:pt x="74" y="6"/>
                    <a:pt x="74" y="6"/>
                  </a:cubicBezTo>
                  <a:cubicBezTo>
                    <a:pt x="73" y="6"/>
                    <a:pt x="73" y="6"/>
                    <a:pt x="72" y="6"/>
                  </a:cubicBezTo>
                  <a:cubicBezTo>
                    <a:pt x="71" y="6"/>
                    <a:pt x="70" y="6"/>
                    <a:pt x="70" y="6"/>
                  </a:cubicBezTo>
                  <a:cubicBezTo>
                    <a:pt x="69" y="5"/>
                    <a:pt x="69" y="5"/>
                    <a:pt x="68" y="5"/>
                  </a:cubicBezTo>
                  <a:cubicBezTo>
                    <a:pt x="68" y="5"/>
                    <a:pt x="68" y="5"/>
                    <a:pt x="67" y="5"/>
                  </a:cubicBezTo>
                  <a:cubicBezTo>
                    <a:pt x="68" y="5"/>
                    <a:pt x="68" y="6"/>
                    <a:pt x="69" y="6"/>
                  </a:cubicBezTo>
                  <a:cubicBezTo>
                    <a:pt x="69" y="6"/>
                    <a:pt x="69" y="7"/>
                    <a:pt x="69" y="7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8"/>
                    <a:pt x="68" y="8"/>
                    <a:pt x="67" y="8"/>
                  </a:cubicBezTo>
                  <a:cubicBezTo>
                    <a:pt x="67" y="8"/>
                    <a:pt x="67" y="8"/>
                    <a:pt x="66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7" y="9"/>
                    <a:pt x="69" y="9"/>
                    <a:pt x="70" y="11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1"/>
                    <a:pt x="69" y="11"/>
                    <a:pt x="68" y="12"/>
                  </a:cubicBezTo>
                  <a:cubicBezTo>
                    <a:pt x="69" y="12"/>
                    <a:pt x="69" y="12"/>
                    <a:pt x="69" y="13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8" y="13"/>
                    <a:pt x="68" y="13"/>
                    <a:pt x="67" y="13"/>
                  </a:cubicBezTo>
                  <a:cubicBezTo>
                    <a:pt x="66" y="13"/>
                    <a:pt x="64" y="12"/>
                    <a:pt x="63" y="11"/>
                  </a:cubicBezTo>
                  <a:cubicBezTo>
                    <a:pt x="61" y="10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8" y="9"/>
                    <a:pt x="58" y="9"/>
                  </a:cubicBezTo>
                  <a:cubicBezTo>
                    <a:pt x="57" y="9"/>
                    <a:pt x="56" y="10"/>
                    <a:pt x="55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2"/>
                    <a:pt x="56" y="12"/>
                  </a:cubicBezTo>
                  <a:cubicBezTo>
                    <a:pt x="56" y="13"/>
                    <a:pt x="56" y="13"/>
                    <a:pt x="57" y="13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4"/>
                    <a:pt x="55" y="14"/>
                  </a:cubicBezTo>
                  <a:cubicBezTo>
                    <a:pt x="55" y="15"/>
                    <a:pt x="56" y="15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5"/>
                    <a:pt x="53" y="14"/>
                    <a:pt x="53" y="14"/>
                  </a:cubicBezTo>
                  <a:cubicBezTo>
                    <a:pt x="52" y="14"/>
                    <a:pt x="52" y="14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0" y="13"/>
                    <a:pt x="49" y="12"/>
                  </a:cubicBezTo>
                  <a:cubicBezTo>
                    <a:pt x="48" y="12"/>
                    <a:pt x="48" y="12"/>
                    <a:pt x="47" y="13"/>
                  </a:cubicBezTo>
                  <a:cubicBezTo>
                    <a:pt x="46" y="13"/>
                    <a:pt x="45" y="13"/>
                    <a:pt x="44" y="13"/>
                  </a:cubicBezTo>
                  <a:cubicBezTo>
                    <a:pt x="44" y="13"/>
                    <a:pt x="43" y="13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38" y="13"/>
                    <a:pt x="35" y="14"/>
                    <a:pt x="34" y="14"/>
                  </a:cubicBezTo>
                  <a:cubicBezTo>
                    <a:pt x="34" y="14"/>
                    <a:pt x="34" y="15"/>
                    <a:pt x="34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3" y="16"/>
                    <a:pt x="32" y="17"/>
                    <a:pt x="31" y="17"/>
                  </a:cubicBezTo>
                  <a:cubicBezTo>
                    <a:pt x="30" y="17"/>
                    <a:pt x="30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8" y="17"/>
                    <a:pt x="28" y="18"/>
                  </a:cubicBezTo>
                  <a:cubicBezTo>
                    <a:pt x="28" y="19"/>
                    <a:pt x="28" y="19"/>
                    <a:pt x="28" y="20"/>
                  </a:cubicBezTo>
                  <a:cubicBezTo>
                    <a:pt x="27" y="20"/>
                    <a:pt x="26" y="20"/>
                    <a:pt x="24" y="20"/>
                  </a:cubicBezTo>
                  <a:cubicBezTo>
                    <a:pt x="24" y="20"/>
                    <a:pt x="23" y="21"/>
                    <a:pt x="23" y="22"/>
                  </a:cubicBezTo>
                  <a:cubicBezTo>
                    <a:pt x="23" y="23"/>
                    <a:pt x="22" y="23"/>
                    <a:pt x="22" y="23"/>
                  </a:cubicBez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19" y="24"/>
                  </a:cubicBezTo>
                  <a:cubicBezTo>
                    <a:pt x="19" y="24"/>
                    <a:pt x="18" y="25"/>
                    <a:pt x="17" y="24"/>
                  </a:cubicBezTo>
                  <a:cubicBezTo>
                    <a:pt x="17" y="25"/>
                    <a:pt x="16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5" y="26"/>
                    <a:pt x="16" y="27"/>
                    <a:pt x="17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8" y="26"/>
                    <a:pt x="18" y="26"/>
                    <a:pt x="19" y="26"/>
                  </a:cubicBezTo>
                  <a:cubicBezTo>
                    <a:pt x="19" y="26"/>
                    <a:pt x="19" y="26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1" y="29"/>
                  </a:cubicBezTo>
                  <a:cubicBezTo>
                    <a:pt x="21" y="30"/>
                    <a:pt x="16" y="34"/>
                    <a:pt x="15" y="34"/>
                  </a:cubicBezTo>
                  <a:cubicBezTo>
                    <a:pt x="13" y="34"/>
                    <a:pt x="12" y="35"/>
                    <a:pt x="11" y="36"/>
                  </a:cubicBezTo>
                  <a:cubicBezTo>
                    <a:pt x="10" y="37"/>
                    <a:pt x="8" y="37"/>
                    <a:pt x="7" y="37"/>
                  </a:cubicBezTo>
                  <a:cubicBezTo>
                    <a:pt x="6" y="37"/>
                    <a:pt x="5" y="37"/>
                    <a:pt x="5" y="37"/>
                  </a:cubicBezTo>
                  <a:cubicBezTo>
                    <a:pt x="4" y="37"/>
                    <a:pt x="1" y="39"/>
                    <a:pt x="1" y="40"/>
                  </a:cubicBezTo>
                  <a:cubicBezTo>
                    <a:pt x="1" y="40"/>
                    <a:pt x="1" y="40"/>
                    <a:pt x="2" y="40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5" y="41"/>
                    <a:pt x="6" y="42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8" y="44"/>
                    <a:pt x="9" y="43"/>
                  </a:cubicBezTo>
                  <a:cubicBezTo>
                    <a:pt x="10" y="43"/>
                    <a:pt x="10" y="43"/>
                    <a:pt x="11" y="43"/>
                  </a:cubicBezTo>
                  <a:cubicBezTo>
                    <a:pt x="12" y="43"/>
                    <a:pt x="13" y="43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6"/>
                    <a:pt x="12" y="46"/>
                    <a:pt x="10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7" y="47"/>
                    <a:pt x="7" y="47"/>
                  </a:cubicBezTo>
                  <a:cubicBezTo>
                    <a:pt x="7" y="48"/>
                    <a:pt x="8" y="48"/>
                    <a:pt x="9" y="48"/>
                  </a:cubicBezTo>
                  <a:cubicBezTo>
                    <a:pt x="10" y="48"/>
                    <a:pt x="10" y="47"/>
                    <a:pt x="11" y="47"/>
                  </a:cubicBezTo>
                  <a:cubicBezTo>
                    <a:pt x="12" y="47"/>
                    <a:pt x="13" y="48"/>
                    <a:pt x="13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50"/>
                    <a:pt x="12" y="50"/>
                    <a:pt x="12" y="51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2"/>
                    <a:pt x="11" y="52"/>
                    <a:pt x="11" y="53"/>
                  </a:cubicBezTo>
                  <a:cubicBezTo>
                    <a:pt x="12" y="52"/>
                    <a:pt x="13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5" y="53"/>
                    <a:pt x="16" y="53"/>
                  </a:cubicBezTo>
                  <a:cubicBezTo>
                    <a:pt x="16" y="52"/>
                    <a:pt x="17" y="52"/>
                    <a:pt x="17" y="52"/>
                  </a:cubicBezTo>
                  <a:cubicBezTo>
                    <a:pt x="18" y="52"/>
                    <a:pt x="18" y="52"/>
                    <a:pt x="19" y="52"/>
                  </a:cubicBezTo>
                  <a:cubicBezTo>
                    <a:pt x="19" y="52"/>
                    <a:pt x="19" y="52"/>
                    <a:pt x="20" y="52"/>
                  </a:cubicBezTo>
                  <a:cubicBezTo>
                    <a:pt x="20" y="51"/>
                    <a:pt x="22" y="51"/>
                    <a:pt x="23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2"/>
                    <a:pt x="27" y="53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3"/>
                    <a:pt x="31" y="54"/>
                    <a:pt x="32" y="54"/>
                  </a:cubicBezTo>
                  <a:cubicBezTo>
                    <a:pt x="32" y="54"/>
                    <a:pt x="33" y="54"/>
                    <a:pt x="34" y="55"/>
                  </a:cubicBezTo>
                  <a:cubicBezTo>
                    <a:pt x="35" y="55"/>
                    <a:pt x="37" y="56"/>
                    <a:pt x="37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7"/>
                    <a:pt x="38" y="57"/>
                    <a:pt x="38" y="58"/>
                  </a:cubicBezTo>
                  <a:cubicBezTo>
                    <a:pt x="39" y="58"/>
                    <a:pt x="39" y="58"/>
                    <a:pt x="39" y="59"/>
                  </a:cubicBezTo>
                  <a:cubicBezTo>
                    <a:pt x="39" y="60"/>
                    <a:pt x="40" y="60"/>
                    <a:pt x="40" y="61"/>
                  </a:cubicBezTo>
                  <a:cubicBezTo>
                    <a:pt x="40" y="61"/>
                    <a:pt x="40" y="62"/>
                    <a:pt x="40" y="62"/>
                  </a:cubicBezTo>
                  <a:cubicBezTo>
                    <a:pt x="41" y="63"/>
                    <a:pt x="42" y="63"/>
                    <a:pt x="42" y="64"/>
                  </a:cubicBezTo>
                  <a:cubicBezTo>
                    <a:pt x="42" y="64"/>
                    <a:pt x="42" y="65"/>
                    <a:pt x="42" y="66"/>
                  </a:cubicBezTo>
                  <a:cubicBezTo>
                    <a:pt x="42" y="66"/>
                    <a:pt x="42" y="66"/>
                    <a:pt x="43" y="66"/>
                  </a:cubicBezTo>
                  <a:cubicBezTo>
                    <a:pt x="43" y="66"/>
                    <a:pt x="43" y="67"/>
                    <a:pt x="43" y="68"/>
                  </a:cubicBezTo>
                  <a:cubicBezTo>
                    <a:pt x="43" y="68"/>
                    <a:pt x="43" y="67"/>
                    <a:pt x="43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69"/>
                    <a:pt x="44" y="69"/>
                    <a:pt x="44" y="70"/>
                  </a:cubicBezTo>
                  <a:cubicBezTo>
                    <a:pt x="44" y="71"/>
                    <a:pt x="44" y="72"/>
                    <a:pt x="44" y="73"/>
                  </a:cubicBezTo>
                  <a:cubicBezTo>
                    <a:pt x="44" y="74"/>
                    <a:pt x="44" y="75"/>
                    <a:pt x="44" y="76"/>
                  </a:cubicBezTo>
                  <a:cubicBezTo>
                    <a:pt x="44" y="78"/>
                    <a:pt x="45" y="78"/>
                    <a:pt x="46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7" y="77"/>
                    <a:pt x="47" y="76"/>
                    <a:pt x="48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7"/>
                    <a:pt x="48" y="77"/>
                    <a:pt x="49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7"/>
                    <a:pt x="51" y="77"/>
                    <a:pt x="51" y="78"/>
                  </a:cubicBezTo>
                  <a:cubicBezTo>
                    <a:pt x="53" y="80"/>
                    <a:pt x="54" y="81"/>
                    <a:pt x="54" y="82"/>
                  </a:cubicBezTo>
                  <a:cubicBezTo>
                    <a:pt x="54" y="82"/>
                    <a:pt x="54" y="82"/>
                    <a:pt x="55" y="83"/>
                  </a:cubicBezTo>
                  <a:cubicBezTo>
                    <a:pt x="55" y="83"/>
                    <a:pt x="56" y="84"/>
                    <a:pt x="56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3" y="85"/>
                    <a:pt x="53" y="86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4" y="86"/>
                    <a:pt x="54" y="87"/>
                    <a:pt x="54" y="87"/>
                  </a:cubicBezTo>
                  <a:cubicBezTo>
                    <a:pt x="54" y="87"/>
                    <a:pt x="55" y="87"/>
                    <a:pt x="55" y="87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5" y="89"/>
                    <a:pt x="55" y="89"/>
                    <a:pt x="56" y="9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92"/>
                    <a:pt x="55" y="92"/>
                    <a:pt x="55" y="92"/>
                  </a:cubicBezTo>
                  <a:cubicBezTo>
                    <a:pt x="55" y="92"/>
                    <a:pt x="55" y="92"/>
                    <a:pt x="55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3"/>
                    <a:pt x="55" y="94"/>
                    <a:pt x="55" y="94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3" y="96"/>
                    <a:pt x="53" y="96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6"/>
                    <a:pt x="51" y="96"/>
                    <a:pt x="51" y="96"/>
                  </a:cubicBezTo>
                  <a:cubicBezTo>
                    <a:pt x="51" y="97"/>
                    <a:pt x="51" y="99"/>
                    <a:pt x="51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0" y="101"/>
                    <a:pt x="49" y="100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50" y="102"/>
                    <a:pt x="49" y="104"/>
                    <a:pt x="49" y="106"/>
                  </a:cubicBezTo>
                  <a:cubicBezTo>
                    <a:pt x="49" y="106"/>
                    <a:pt x="49" y="107"/>
                    <a:pt x="49" y="107"/>
                  </a:cubicBezTo>
                  <a:cubicBezTo>
                    <a:pt x="49" y="109"/>
                    <a:pt x="49" y="109"/>
                    <a:pt x="50" y="109"/>
                  </a:cubicBezTo>
                  <a:cubicBezTo>
                    <a:pt x="50" y="109"/>
                    <a:pt x="50" y="110"/>
                    <a:pt x="51" y="110"/>
                  </a:cubicBezTo>
                  <a:cubicBezTo>
                    <a:pt x="51" y="110"/>
                    <a:pt x="51" y="110"/>
                    <a:pt x="51" y="111"/>
                  </a:cubicBezTo>
                  <a:cubicBezTo>
                    <a:pt x="52" y="111"/>
                    <a:pt x="51" y="112"/>
                    <a:pt x="51" y="113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51" y="113"/>
                    <a:pt x="51" y="113"/>
                    <a:pt x="51" y="114"/>
                  </a:cubicBezTo>
                  <a:cubicBezTo>
                    <a:pt x="51" y="114"/>
                    <a:pt x="52" y="114"/>
                    <a:pt x="52" y="114"/>
                  </a:cubicBezTo>
                  <a:cubicBezTo>
                    <a:pt x="52" y="114"/>
                    <a:pt x="52" y="114"/>
                    <a:pt x="52" y="114"/>
                  </a:cubicBezTo>
                  <a:cubicBezTo>
                    <a:pt x="52" y="114"/>
                    <a:pt x="52" y="114"/>
                    <a:pt x="52" y="114"/>
                  </a:cubicBezTo>
                  <a:cubicBezTo>
                    <a:pt x="53" y="115"/>
                    <a:pt x="54" y="117"/>
                    <a:pt x="54" y="117"/>
                  </a:cubicBezTo>
                  <a:cubicBezTo>
                    <a:pt x="54" y="117"/>
                    <a:pt x="54" y="118"/>
                    <a:pt x="54" y="118"/>
                  </a:cubicBezTo>
                  <a:cubicBezTo>
                    <a:pt x="55" y="118"/>
                    <a:pt x="55" y="119"/>
                    <a:pt x="55" y="119"/>
                  </a:cubicBezTo>
                  <a:cubicBezTo>
                    <a:pt x="56" y="120"/>
                    <a:pt x="56" y="120"/>
                    <a:pt x="56" y="121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6" y="122"/>
                    <a:pt x="57" y="122"/>
                    <a:pt x="57" y="122"/>
                  </a:cubicBezTo>
                  <a:cubicBezTo>
                    <a:pt x="58" y="122"/>
                    <a:pt x="59" y="123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8" y="125"/>
                    <a:pt x="58" y="125"/>
                    <a:pt x="59" y="126"/>
                  </a:cubicBezTo>
                  <a:cubicBezTo>
                    <a:pt x="59" y="126"/>
                    <a:pt x="60" y="127"/>
                    <a:pt x="60" y="128"/>
                  </a:cubicBezTo>
                  <a:cubicBezTo>
                    <a:pt x="60" y="128"/>
                    <a:pt x="61" y="130"/>
                    <a:pt x="62" y="131"/>
                  </a:cubicBezTo>
                  <a:cubicBezTo>
                    <a:pt x="62" y="130"/>
                    <a:pt x="63" y="130"/>
                    <a:pt x="63" y="130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1"/>
                    <a:pt x="64" y="131"/>
                  </a:cubicBezTo>
                  <a:cubicBezTo>
                    <a:pt x="65" y="132"/>
                    <a:pt x="65" y="132"/>
                    <a:pt x="66" y="132"/>
                  </a:cubicBezTo>
                  <a:cubicBezTo>
                    <a:pt x="67" y="132"/>
                    <a:pt x="67" y="132"/>
                    <a:pt x="67" y="132"/>
                  </a:cubicBezTo>
                  <a:lnTo>
                    <a:pt x="68" y="131"/>
                  </a:lnTo>
                  <a:close/>
                  <a:moveTo>
                    <a:pt x="133" y="29"/>
                  </a:moveTo>
                  <a:cubicBezTo>
                    <a:pt x="133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8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3" y="29"/>
                    <a:pt x="133" y="29"/>
                    <a:pt x="133" y="29"/>
                  </a:cubicBezTo>
                  <a:close/>
                  <a:moveTo>
                    <a:pt x="102" y="15"/>
                  </a:moveTo>
                  <a:cubicBezTo>
                    <a:pt x="102" y="15"/>
                    <a:pt x="102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5" y="15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5"/>
                    <a:pt x="103" y="14"/>
                    <a:pt x="103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5"/>
                    <a:pt x="102" y="15"/>
                    <a:pt x="102" y="15"/>
                  </a:cubicBezTo>
                  <a:close/>
                  <a:moveTo>
                    <a:pt x="77" y="92"/>
                  </a:moveTo>
                  <a:cubicBezTo>
                    <a:pt x="77" y="92"/>
                    <a:pt x="77" y="91"/>
                    <a:pt x="77" y="91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8" y="91"/>
                    <a:pt x="78" y="92"/>
                    <a:pt x="7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11" name="组合 810"/>
          <p:cNvGrpSpPr/>
          <p:nvPr/>
        </p:nvGrpSpPr>
        <p:grpSpPr>
          <a:xfrm>
            <a:off x="5258129" y="3310655"/>
            <a:ext cx="3375643" cy="1281809"/>
            <a:chOff x="5258129" y="3238085"/>
            <a:chExt cx="3375643" cy="1281809"/>
          </a:xfrm>
        </p:grpSpPr>
        <p:grpSp>
          <p:nvGrpSpPr>
            <p:cNvPr id="812" name="组合 811"/>
            <p:cNvGrpSpPr/>
            <p:nvPr/>
          </p:nvGrpSpPr>
          <p:grpSpPr>
            <a:xfrm>
              <a:off x="5258129" y="3238085"/>
              <a:ext cx="3375643" cy="1281809"/>
              <a:chOff x="5258129" y="3238085"/>
              <a:chExt cx="3375643" cy="1281809"/>
            </a:xfrm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15" name="矩形 814"/>
              <p:cNvSpPr/>
              <p:nvPr/>
            </p:nvSpPr>
            <p:spPr>
              <a:xfrm>
                <a:off x="5445365" y="3238085"/>
                <a:ext cx="3188407" cy="1281809"/>
              </a:xfrm>
              <a:prstGeom prst="rect">
                <a:avLst/>
              </a:prstGeom>
              <a:solidFill>
                <a:srgbClr val="8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6" name="等腰三角形 815"/>
              <p:cNvSpPr/>
              <p:nvPr/>
            </p:nvSpPr>
            <p:spPr>
              <a:xfrm rot="16200000">
                <a:off x="5242525" y="3797091"/>
                <a:ext cx="226258" cy="195050"/>
              </a:xfrm>
              <a:prstGeom prst="triangle">
                <a:avLst/>
              </a:prstGeom>
              <a:solidFill>
                <a:srgbClr val="8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13" name="TextBox 84"/>
            <p:cNvSpPr txBox="1"/>
            <p:nvPr/>
          </p:nvSpPr>
          <p:spPr>
            <a:xfrm>
              <a:off x="5674469" y="3443423"/>
              <a:ext cx="200329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 algn="l"/>
              <a:r>
                <a:rPr lang="zh-CN" altLang="en-US" sz="1600" dirty="0">
                  <a:cs typeface="宋体" pitchFamily="2" charset="-122"/>
                </a:rPr>
                <a:t>添加副标题</a:t>
              </a:r>
              <a:endParaRPr lang="zh-CN" altLang="zh-CN" sz="1600" dirty="0">
                <a:cs typeface="宋体" pitchFamily="2" charset="-122"/>
              </a:endParaRPr>
            </a:p>
          </p:txBody>
        </p:sp>
        <p:sp>
          <p:nvSpPr>
            <p:cNvPr id="814" name="文本框 813"/>
            <p:cNvSpPr txBox="1"/>
            <p:nvPr/>
          </p:nvSpPr>
          <p:spPr>
            <a:xfrm>
              <a:off x="5609922" y="3720759"/>
              <a:ext cx="2856808" cy="75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请在此处添加说明文字，请在此处添加说明文字，请在此处添加说明文字，请在此处添加说明文字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0471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892429" y="2142358"/>
            <a:ext cx="4805846" cy="4000523"/>
            <a:chOff x="2857267" y="964881"/>
            <a:chExt cx="6531442" cy="5436953"/>
          </a:xfrm>
          <a:solidFill>
            <a:srgbClr val="25374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1066"/>
            <p:cNvSpPr>
              <a:spLocks/>
            </p:cNvSpPr>
            <p:nvPr/>
          </p:nvSpPr>
          <p:spPr bwMode="auto">
            <a:xfrm rot="356891">
              <a:off x="7599785" y="4860189"/>
              <a:ext cx="553743" cy="711899"/>
            </a:xfrm>
            <a:custGeom>
              <a:avLst/>
              <a:gdLst>
                <a:gd name="T0" fmla="*/ 0 w 369"/>
                <a:gd name="T1" fmla="*/ 261 h 465"/>
                <a:gd name="T2" fmla="*/ 9 w 369"/>
                <a:gd name="T3" fmla="*/ 201 h 465"/>
                <a:gd name="T4" fmla="*/ 18 w 369"/>
                <a:gd name="T5" fmla="*/ 187 h 465"/>
                <a:gd name="T6" fmla="*/ 23 w 369"/>
                <a:gd name="T7" fmla="*/ 171 h 465"/>
                <a:gd name="T8" fmla="*/ 33 w 369"/>
                <a:gd name="T9" fmla="*/ 146 h 465"/>
                <a:gd name="T10" fmla="*/ 27 w 369"/>
                <a:gd name="T11" fmla="*/ 136 h 465"/>
                <a:gd name="T12" fmla="*/ 28 w 369"/>
                <a:gd name="T13" fmla="*/ 116 h 465"/>
                <a:gd name="T14" fmla="*/ 54 w 369"/>
                <a:gd name="T15" fmla="*/ 86 h 465"/>
                <a:gd name="T16" fmla="*/ 52 w 369"/>
                <a:gd name="T17" fmla="*/ 63 h 465"/>
                <a:gd name="T18" fmla="*/ 69 w 369"/>
                <a:gd name="T19" fmla="*/ 33 h 465"/>
                <a:gd name="T20" fmla="*/ 86 w 369"/>
                <a:gd name="T21" fmla="*/ 39 h 465"/>
                <a:gd name="T22" fmla="*/ 118 w 369"/>
                <a:gd name="T23" fmla="*/ 13 h 465"/>
                <a:gd name="T24" fmla="*/ 125 w 369"/>
                <a:gd name="T25" fmla="*/ 0 h 465"/>
                <a:gd name="T26" fmla="*/ 145 w 369"/>
                <a:gd name="T27" fmla="*/ 3 h 465"/>
                <a:gd name="T28" fmla="*/ 155 w 369"/>
                <a:gd name="T29" fmla="*/ 32 h 465"/>
                <a:gd name="T30" fmla="*/ 164 w 369"/>
                <a:gd name="T31" fmla="*/ 51 h 465"/>
                <a:gd name="T32" fmla="*/ 186 w 369"/>
                <a:gd name="T33" fmla="*/ 51 h 465"/>
                <a:gd name="T34" fmla="*/ 199 w 369"/>
                <a:gd name="T35" fmla="*/ 33 h 465"/>
                <a:gd name="T36" fmla="*/ 218 w 369"/>
                <a:gd name="T37" fmla="*/ 55 h 465"/>
                <a:gd name="T38" fmla="*/ 254 w 369"/>
                <a:gd name="T39" fmla="*/ 41 h 465"/>
                <a:gd name="T40" fmla="*/ 232 w 369"/>
                <a:gd name="T41" fmla="*/ 96 h 465"/>
                <a:gd name="T42" fmla="*/ 218 w 369"/>
                <a:gd name="T43" fmla="*/ 90 h 465"/>
                <a:gd name="T44" fmla="*/ 210 w 369"/>
                <a:gd name="T45" fmla="*/ 95 h 465"/>
                <a:gd name="T46" fmla="*/ 210 w 369"/>
                <a:gd name="T47" fmla="*/ 100 h 465"/>
                <a:gd name="T48" fmla="*/ 219 w 369"/>
                <a:gd name="T49" fmla="*/ 114 h 465"/>
                <a:gd name="T50" fmla="*/ 217 w 369"/>
                <a:gd name="T51" fmla="*/ 165 h 465"/>
                <a:gd name="T52" fmla="*/ 219 w 369"/>
                <a:gd name="T53" fmla="*/ 181 h 465"/>
                <a:gd name="T54" fmla="*/ 217 w 369"/>
                <a:gd name="T55" fmla="*/ 185 h 465"/>
                <a:gd name="T56" fmla="*/ 203 w 369"/>
                <a:gd name="T57" fmla="*/ 182 h 465"/>
                <a:gd name="T58" fmla="*/ 194 w 369"/>
                <a:gd name="T59" fmla="*/ 193 h 465"/>
                <a:gd name="T60" fmla="*/ 201 w 369"/>
                <a:gd name="T61" fmla="*/ 205 h 465"/>
                <a:gd name="T62" fmla="*/ 184 w 369"/>
                <a:gd name="T63" fmla="*/ 223 h 465"/>
                <a:gd name="T64" fmla="*/ 186 w 369"/>
                <a:gd name="T65" fmla="*/ 229 h 465"/>
                <a:gd name="T66" fmla="*/ 170 w 369"/>
                <a:gd name="T67" fmla="*/ 239 h 465"/>
                <a:gd name="T68" fmla="*/ 173 w 369"/>
                <a:gd name="T69" fmla="*/ 250 h 465"/>
                <a:gd name="T70" fmla="*/ 167 w 369"/>
                <a:gd name="T71" fmla="*/ 259 h 465"/>
                <a:gd name="T72" fmla="*/ 145 w 369"/>
                <a:gd name="T73" fmla="*/ 259 h 465"/>
                <a:gd name="T74" fmla="*/ 133 w 369"/>
                <a:gd name="T75" fmla="*/ 269 h 465"/>
                <a:gd name="T76" fmla="*/ 131 w 369"/>
                <a:gd name="T77" fmla="*/ 275 h 465"/>
                <a:gd name="T78" fmla="*/ 141 w 369"/>
                <a:gd name="T79" fmla="*/ 283 h 465"/>
                <a:gd name="T80" fmla="*/ 130 w 369"/>
                <a:gd name="T81" fmla="*/ 302 h 465"/>
                <a:gd name="T82" fmla="*/ 114 w 369"/>
                <a:gd name="T83" fmla="*/ 323 h 465"/>
                <a:gd name="T84" fmla="*/ 109 w 369"/>
                <a:gd name="T85" fmla="*/ 322 h 465"/>
                <a:gd name="T86" fmla="*/ 92 w 369"/>
                <a:gd name="T87" fmla="*/ 340 h 465"/>
                <a:gd name="T88" fmla="*/ 74 w 369"/>
                <a:gd name="T89" fmla="*/ 297 h 465"/>
                <a:gd name="T90" fmla="*/ 57 w 369"/>
                <a:gd name="T91" fmla="*/ 275 h 465"/>
                <a:gd name="T92" fmla="*/ 46 w 369"/>
                <a:gd name="T93" fmla="*/ 276 h 465"/>
                <a:gd name="T94" fmla="*/ 39 w 369"/>
                <a:gd name="T95" fmla="*/ 269 h 465"/>
                <a:gd name="T96" fmla="*/ 0 w 369"/>
                <a:gd name="T97" fmla="*/ 261 h 465"/>
                <a:gd name="T98" fmla="*/ 0 w 369"/>
                <a:gd name="T99" fmla="*/ 261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9"/>
                <a:gd name="T151" fmla="*/ 0 h 465"/>
                <a:gd name="T152" fmla="*/ 369 w 369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9" h="465">
                  <a:moveTo>
                    <a:pt x="0" y="357"/>
                  </a:moveTo>
                  <a:lnTo>
                    <a:pt x="12" y="275"/>
                  </a:lnTo>
                  <a:lnTo>
                    <a:pt x="26" y="256"/>
                  </a:lnTo>
                  <a:lnTo>
                    <a:pt x="33" y="234"/>
                  </a:lnTo>
                  <a:lnTo>
                    <a:pt x="48" y="200"/>
                  </a:lnTo>
                  <a:lnTo>
                    <a:pt x="38" y="186"/>
                  </a:lnTo>
                  <a:lnTo>
                    <a:pt x="41" y="159"/>
                  </a:lnTo>
                  <a:lnTo>
                    <a:pt x="78" y="116"/>
                  </a:lnTo>
                  <a:lnTo>
                    <a:pt x="76" y="87"/>
                  </a:lnTo>
                  <a:lnTo>
                    <a:pt x="100" y="46"/>
                  </a:lnTo>
                  <a:lnTo>
                    <a:pt x="124" y="53"/>
                  </a:lnTo>
                  <a:lnTo>
                    <a:pt x="172" y="17"/>
                  </a:lnTo>
                  <a:lnTo>
                    <a:pt x="181" y="0"/>
                  </a:lnTo>
                  <a:lnTo>
                    <a:pt x="210" y="3"/>
                  </a:lnTo>
                  <a:lnTo>
                    <a:pt x="225" y="43"/>
                  </a:lnTo>
                  <a:lnTo>
                    <a:pt x="238" y="70"/>
                  </a:lnTo>
                  <a:lnTo>
                    <a:pt x="270" y="70"/>
                  </a:lnTo>
                  <a:lnTo>
                    <a:pt x="289" y="46"/>
                  </a:lnTo>
                  <a:lnTo>
                    <a:pt x="317" y="75"/>
                  </a:lnTo>
                  <a:lnTo>
                    <a:pt x="368" y="56"/>
                  </a:lnTo>
                  <a:lnTo>
                    <a:pt x="337" y="132"/>
                  </a:lnTo>
                  <a:lnTo>
                    <a:pt x="317" y="123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18" y="156"/>
                  </a:lnTo>
                  <a:lnTo>
                    <a:pt x="315" y="225"/>
                  </a:lnTo>
                  <a:lnTo>
                    <a:pt x="318" y="247"/>
                  </a:lnTo>
                  <a:lnTo>
                    <a:pt x="315" y="253"/>
                  </a:lnTo>
                  <a:lnTo>
                    <a:pt x="294" y="249"/>
                  </a:lnTo>
                  <a:lnTo>
                    <a:pt x="282" y="263"/>
                  </a:lnTo>
                  <a:lnTo>
                    <a:pt x="292" y="280"/>
                  </a:lnTo>
                  <a:lnTo>
                    <a:pt x="267" y="304"/>
                  </a:lnTo>
                  <a:lnTo>
                    <a:pt x="270" y="313"/>
                  </a:lnTo>
                  <a:lnTo>
                    <a:pt x="246" y="326"/>
                  </a:lnTo>
                  <a:lnTo>
                    <a:pt x="251" y="343"/>
                  </a:lnTo>
                  <a:lnTo>
                    <a:pt x="242" y="353"/>
                  </a:lnTo>
                  <a:lnTo>
                    <a:pt x="210" y="353"/>
                  </a:lnTo>
                  <a:lnTo>
                    <a:pt x="192" y="368"/>
                  </a:lnTo>
                  <a:lnTo>
                    <a:pt x="189" y="375"/>
                  </a:lnTo>
                  <a:lnTo>
                    <a:pt x="205" y="386"/>
                  </a:lnTo>
                  <a:lnTo>
                    <a:pt x="188" y="413"/>
                  </a:lnTo>
                  <a:lnTo>
                    <a:pt x="165" y="442"/>
                  </a:lnTo>
                  <a:lnTo>
                    <a:pt x="157" y="439"/>
                  </a:lnTo>
                  <a:lnTo>
                    <a:pt x="133" y="464"/>
                  </a:lnTo>
                  <a:lnTo>
                    <a:pt x="107" y="406"/>
                  </a:lnTo>
                  <a:lnTo>
                    <a:pt x="83" y="375"/>
                  </a:lnTo>
                  <a:lnTo>
                    <a:pt x="67" y="377"/>
                  </a:lnTo>
                  <a:lnTo>
                    <a:pt x="57" y="368"/>
                  </a:lnTo>
                  <a:lnTo>
                    <a:pt x="0" y="35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0" name="Freeform 1067"/>
            <p:cNvSpPr>
              <a:spLocks/>
            </p:cNvSpPr>
            <p:nvPr/>
          </p:nvSpPr>
          <p:spPr bwMode="auto">
            <a:xfrm rot="356891">
              <a:off x="7321702" y="5738912"/>
              <a:ext cx="107012" cy="73060"/>
            </a:xfrm>
            <a:custGeom>
              <a:avLst/>
              <a:gdLst>
                <a:gd name="T0" fmla="*/ 4 w 72"/>
                <a:gd name="T1" fmla="*/ 9 h 50"/>
                <a:gd name="T2" fmla="*/ 20 w 72"/>
                <a:gd name="T3" fmla="*/ 13 h 50"/>
                <a:gd name="T4" fmla="*/ 39 w 72"/>
                <a:gd name="T5" fmla="*/ 0 h 50"/>
                <a:gd name="T6" fmla="*/ 47 w 72"/>
                <a:gd name="T7" fmla="*/ 23 h 50"/>
                <a:gd name="T8" fmla="*/ 28 w 72"/>
                <a:gd name="T9" fmla="*/ 31 h 50"/>
                <a:gd name="T10" fmla="*/ 4 w 72"/>
                <a:gd name="T11" fmla="*/ 29 h 50"/>
                <a:gd name="T12" fmla="*/ 0 w 72"/>
                <a:gd name="T13" fmla="*/ 13 h 50"/>
                <a:gd name="T14" fmla="*/ 4 w 72"/>
                <a:gd name="T15" fmla="*/ 9 h 50"/>
                <a:gd name="T16" fmla="*/ 4 w 72"/>
                <a:gd name="T17" fmla="*/ 9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6" y="14"/>
                  </a:moveTo>
                  <a:lnTo>
                    <a:pt x="30" y="21"/>
                  </a:lnTo>
                  <a:lnTo>
                    <a:pt x="59" y="0"/>
                  </a:lnTo>
                  <a:lnTo>
                    <a:pt x="71" y="36"/>
                  </a:lnTo>
                  <a:lnTo>
                    <a:pt x="42" y="49"/>
                  </a:lnTo>
                  <a:lnTo>
                    <a:pt x="6" y="47"/>
                  </a:lnTo>
                  <a:lnTo>
                    <a:pt x="0" y="21"/>
                  </a:lnTo>
                  <a:lnTo>
                    <a:pt x="6" y="1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1" name="Freeform 1068"/>
            <p:cNvSpPr>
              <a:spLocks/>
            </p:cNvSpPr>
            <p:nvPr/>
          </p:nvSpPr>
          <p:spPr bwMode="auto">
            <a:xfrm rot="356891">
              <a:off x="8179623" y="5266880"/>
              <a:ext cx="193639" cy="518208"/>
            </a:xfrm>
            <a:custGeom>
              <a:avLst/>
              <a:gdLst>
                <a:gd name="T0" fmla="*/ 88 w 129"/>
                <a:gd name="T1" fmla="*/ 68 h 338"/>
                <a:gd name="T2" fmla="*/ 70 w 129"/>
                <a:gd name="T3" fmla="*/ 176 h 338"/>
                <a:gd name="T4" fmla="*/ 62 w 129"/>
                <a:gd name="T5" fmla="*/ 210 h 338"/>
                <a:gd name="T6" fmla="*/ 62 w 129"/>
                <a:gd name="T7" fmla="*/ 238 h 338"/>
                <a:gd name="T8" fmla="*/ 54 w 129"/>
                <a:gd name="T9" fmla="*/ 247 h 338"/>
                <a:gd name="T10" fmla="*/ 36 w 129"/>
                <a:gd name="T11" fmla="*/ 217 h 338"/>
                <a:gd name="T12" fmla="*/ 16 w 129"/>
                <a:gd name="T13" fmla="*/ 201 h 338"/>
                <a:gd name="T14" fmla="*/ 0 w 129"/>
                <a:gd name="T15" fmla="*/ 154 h 338"/>
                <a:gd name="T16" fmla="*/ 2 w 129"/>
                <a:gd name="T17" fmla="*/ 109 h 338"/>
                <a:gd name="T18" fmla="*/ 30 w 129"/>
                <a:gd name="T19" fmla="*/ 30 h 338"/>
                <a:gd name="T20" fmla="*/ 63 w 129"/>
                <a:gd name="T21" fmla="*/ 0 h 338"/>
                <a:gd name="T22" fmla="*/ 84 w 129"/>
                <a:gd name="T23" fmla="*/ 11 h 338"/>
                <a:gd name="T24" fmla="*/ 88 w 129"/>
                <a:gd name="T25" fmla="*/ 68 h 338"/>
                <a:gd name="T26" fmla="*/ 88 w 129"/>
                <a:gd name="T27" fmla="*/ 68 h 3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338"/>
                <a:gd name="T44" fmla="*/ 129 w 129"/>
                <a:gd name="T45" fmla="*/ 338 h 3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338">
                  <a:moveTo>
                    <a:pt x="128" y="92"/>
                  </a:moveTo>
                  <a:lnTo>
                    <a:pt x="101" y="239"/>
                  </a:lnTo>
                  <a:lnTo>
                    <a:pt x="89" y="286"/>
                  </a:lnTo>
                  <a:lnTo>
                    <a:pt x="89" y="325"/>
                  </a:lnTo>
                  <a:lnTo>
                    <a:pt x="78" y="337"/>
                  </a:lnTo>
                  <a:lnTo>
                    <a:pt x="52" y="296"/>
                  </a:lnTo>
                  <a:lnTo>
                    <a:pt x="23" y="274"/>
                  </a:lnTo>
                  <a:lnTo>
                    <a:pt x="0" y="209"/>
                  </a:lnTo>
                  <a:lnTo>
                    <a:pt x="2" y="149"/>
                  </a:lnTo>
                  <a:lnTo>
                    <a:pt x="44" y="41"/>
                  </a:lnTo>
                  <a:lnTo>
                    <a:pt x="91" y="0"/>
                  </a:lnTo>
                  <a:lnTo>
                    <a:pt x="121" y="14"/>
                  </a:lnTo>
                  <a:lnTo>
                    <a:pt x="128" y="92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2" name="Freeform 1069"/>
            <p:cNvSpPr>
              <a:spLocks/>
            </p:cNvSpPr>
            <p:nvPr/>
          </p:nvSpPr>
          <p:spPr bwMode="auto">
            <a:xfrm rot="356891">
              <a:off x="6768810" y="5294868"/>
              <a:ext cx="978394" cy="834232"/>
            </a:xfrm>
            <a:custGeom>
              <a:avLst/>
              <a:gdLst>
                <a:gd name="T0" fmla="*/ 132 w 648"/>
                <a:gd name="T1" fmla="*/ 58 h 546"/>
                <a:gd name="T2" fmla="*/ 139 w 648"/>
                <a:gd name="T3" fmla="*/ 31 h 546"/>
                <a:gd name="T4" fmla="*/ 180 w 648"/>
                <a:gd name="T5" fmla="*/ 47 h 546"/>
                <a:gd name="T6" fmla="*/ 180 w 648"/>
                <a:gd name="T7" fmla="*/ 25 h 546"/>
                <a:gd name="T8" fmla="*/ 197 w 648"/>
                <a:gd name="T9" fmla="*/ 4 h 546"/>
                <a:gd name="T10" fmla="*/ 244 w 648"/>
                <a:gd name="T11" fmla="*/ 0 h 546"/>
                <a:gd name="T12" fmla="*/ 285 w 648"/>
                <a:gd name="T13" fmla="*/ 4 h 546"/>
                <a:gd name="T14" fmla="*/ 281 w 648"/>
                <a:gd name="T15" fmla="*/ 29 h 546"/>
                <a:gd name="T16" fmla="*/ 267 w 648"/>
                <a:gd name="T17" fmla="*/ 59 h 546"/>
                <a:gd name="T18" fmla="*/ 338 w 648"/>
                <a:gd name="T19" fmla="*/ 40 h 546"/>
                <a:gd name="T20" fmla="*/ 365 w 648"/>
                <a:gd name="T21" fmla="*/ 47 h 546"/>
                <a:gd name="T22" fmla="*/ 360 w 648"/>
                <a:gd name="T23" fmla="*/ 24 h 546"/>
                <a:gd name="T24" fmla="*/ 408 w 648"/>
                <a:gd name="T25" fmla="*/ 39 h 546"/>
                <a:gd name="T26" fmla="*/ 436 w 648"/>
                <a:gd name="T27" fmla="*/ 59 h 546"/>
                <a:gd name="T28" fmla="*/ 441 w 648"/>
                <a:gd name="T29" fmla="*/ 111 h 546"/>
                <a:gd name="T30" fmla="*/ 421 w 648"/>
                <a:gd name="T31" fmla="*/ 134 h 546"/>
                <a:gd name="T32" fmla="*/ 382 w 648"/>
                <a:gd name="T33" fmla="*/ 170 h 546"/>
                <a:gd name="T34" fmla="*/ 362 w 648"/>
                <a:gd name="T35" fmla="*/ 177 h 546"/>
                <a:gd name="T36" fmla="*/ 352 w 648"/>
                <a:gd name="T37" fmla="*/ 182 h 546"/>
                <a:gd name="T38" fmla="*/ 320 w 648"/>
                <a:gd name="T39" fmla="*/ 192 h 546"/>
                <a:gd name="T40" fmla="*/ 295 w 648"/>
                <a:gd name="T41" fmla="*/ 196 h 546"/>
                <a:gd name="T42" fmla="*/ 235 w 648"/>
                <a:gd name="T43" fmla="*/ 188 h 546"/>
                <a:gd name="T44" fmla="*/ 242 w 648"/>
                <a:gd name="T45" fmla="*/ 233 h 546"/>
                <a:gd name="T46" fmla="*/ 203 w 648"/>
                <a:gd name="T47" fmla="*/ 263 h 546"/>
                <a:gd name="T48" fmla="*/ 164 w 648"/>
                <a:gd name="T49" fmla="*/ 277 h 546"/>
                <a:gd name="T50" fmla="*/ 117 w 648"/>
                <a:gd name="T51" fmla="*/ 295 h 546"/>
                <a:gd name="T52" fmla="*/ 44 w 648"/>
                <a:gd name="T53" fmla="*/ 331 h 546"/>
                <a:gd name="T54" fmla="*/ 54 w 648"/>
                <a:gd name="T55" fmla="*/ 381 h 546"/>
                <a:gd name="T56" fmla="*/ 20 w 648"/>
                <a:gd name="T57" fmla="*/ 394 h 546"/>
                <a:gd name="T58" fmla="*/ 4 w 648"/>
                <a:gd name="T59" fmla="*/ 324 h 546"/>
                <a:gd name="T60" fmla="*/ 19 w 648"/>
                <a:gd name="T61" fmla="*/ 284 h 546"/>
                <a:gd name="T62" fmla="*/ 37 w 648"/>
                <a:gd name="T63" fmla="*/ 264 h 546"/>
                <a:gd name="T64" fmla="*/ 60 w 648"/>
                <a:gd name="T65" fmla="*/ 231 h 546"/>
                <a:gd name="T66" fmla="*/ 94 w 648"/>
                <a:gd name="T67" fmla="*/ 164 h 546"/>
                <a:gd name="T68" fmla="*/ 121 w 648"/>
                <a:gd name="T69" fmla="*/ 112 h 546"/>
                <a:gd name="T70" fmla="*/ 121 w 648"/>
                <a:gd name="T71" fmla="*/ 68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8"/>
                <a:gd name="T109" fmla="*/ 0 h 546"/>
                <a:gd name="T110" fmla="*/ 648 w 648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8" h="546">
                  <a:moveTo>
                    <a:pt x="172" y="93"/>
                  </a:moveTo>
                  <a:lnTo>
                    <a:pt x="189" y="79"/>
                  </a:lnTo>
                  <a:lnTo>
                    <a:pt x="189" y="53"/>
                  </a:lnTo>
                  <a:lnTo>
                    <a:pt x="198" y="43"/>
                  </a:lnTo>
                  <a:lnTo>
                    <a:pt x="220" y="46"/>
                  </a:lnTo>
                  <a:lnTo>
                    <a:pt x="257" y="64"/>
                  </a:lnTo>
                  <a:lnTo>
                    <a:pt x="263" y="50"/>
                  </a:lnTo>
                  <a:lnTo>
                    <a:pt x="255" y="35"/>
                  </a:lnTo>
                  <a:lnTo>
                    <a:pt x="257" y="24"/>
                  </a:lnTo>
                  <a:lnTo>
                    <a:pt x="281" y="4"/>
                  </a:lnTo>
                  <a:lnTo>
                    <a:pt x="322" y="16"/>
                  </a:lnTo>
                  <a:lnTo>
                    <a:pt x="346" y="0"/>
                  </a:lnTo>
                  <a:lnTo>
                    <a:pt x="364" y="17"/>
                  </a:lnTo>
                  <a:lnTo>
                    <a:pt x="406" y="6"/>
                  </a:lnTo>
                  <a:lnTo>
                    <a:pt x="415" y="21"/>
                  </a:lnTo>
                  <a:lnTo>
                    <a:pt x="401" y="40"/>
                  </a:lnTo>
                  <a:lnTo>
                    <a:pt x="379" y="72"/>
                  </a:lnTo>
                  <a:lnTo>
                    <a:pt x="379" y="81"/>
                  </a:lnTo>
                  <a:lnTo>
                    <a:pt x="392" y="91"/>
                  </a:lnTo>
                  <a:lnTo>
                    <a:pt x="480" y="55"/>
                  </a:lnTo>
                  <a:lnTo>
                    <a:pt x="511" y="72"/>
                  </a:lnTo>
                  <a:lnTo>
                    <a:pt x="520" y="64"/>
                  </a:lnTo>
                  <a:lnTo>
                    <a:pt x="511" y="43"/>
                  </a:lnTo>
                  <a:lnTo>
                    <a:pt x="513" y="33"/>
                  </a:lnTo>
                  <a:lnTo>
                    <a:pt x="570" y="43"/>
                  </a:lnTo>
                  <a:lnTo>
                    <a:pt x="580" y="53"/>
                  </a:lnTo>
                  <a:lnTo>
                    <a:pt x="596" y="50"/>
                  </a:lnTo>
                  <a:lnTo>
                    <a:pt x="620" y="81"/>
                  </a:lnTo>
                  <a:lnTo>
                    <a:pt x="647" y="139"/>
                  </a:lnTo>
                  <a:lnTo>
                    <a:pt x="628" y="152"/>
                  </a:lnTo>
                  <a:lnTo>
                    <a:pt x="613" y="180"/>
                  </a:lnTo>
                  <a:lnTo>
                    <a:pt x="600" y="185"/>
                  </a:lnTo>
                  <a:lnTo>
                    <a:pt x="587" y="212"/>
                  </a:lnTo>
                  <a:lnTo>
                    <a:pt x="544" y="233"/>
                  </a:lnTo>
                  <a:lnTo>
                    <a:pt x="526" y="225"/>
                  </a:lnTo>
                  <a:lnTo>
                    <a:pt x="515" y="243"/>
                  </a:lnTo>
                  <a:lnTo>
                    <a:pt x="515" y="250"/>
                  </a:lnTo>
                  <a:lnTo>
                    <a:pt x="502" y="250"/>
                  </a:lnTo>
                  <a:lnTo>
                    <a:pt x="478" y="250"/>
                  </a:lnTo>
                  <a:lnTo>
                    <a:pt x="456" y="265"/>
                  </a:lnTo>
                  <a:lnTo>
                    <a:pt x="441" y="255"/>
                  </a:lnTo>
                  <a:lnTo>
                    <a:pt x="421" y="269"/>
                  </a:lnTo>
                  <a:lnTo>
                    <a:pt x="373" y="289"/>
                  </a:lnTo>
                  <a:lnTo>
                    <a:pt x="334" y="258"/>
                  </a:lnTo>
                  <a:lnTo>
                    <a:pt x="332" y="282"/>
                  </a:lnTo>
                  <a:lnTo>
                    <a:pt x="344" y="320"/>
                  </a:lnTo>
                  <a:lnTo>
                    <a:pt x="310" y="335"/>
                  </a:lnTo>
                  <a:lnTo>
                    <a:pt x="289" y="361"/>
                  </a:lnTo>
                  <a:lnTo>
                    <a:pt x="253" y="371"/>
                  </a:lnTo>
                  <a:lnTo>
                    <a:pt x="233" y="380"/>
                  </a:lnTo>
                  <a:lnTo>
                    <a:pt x="193" y="380"/>
                  </a:lnTo>
                  <a:lnTo>
                    <a:pt x="167" y="406"/>
                  </a:lnTo>
                  <a:lnTo>
                    <a:pt x="98" y="430"/>
                  </a:lnTo>
                  <a:lnTo>
                    <a:pt x="62" y="455"/>
                  </a:lnTo>
                  <a:lnTo>
                    <a:pt x="45" y="472"/>
                  </a:lnTo>
                  <a:lnTo>
                    <a:pt x="78" y="525"/>
                  </a:lnTo>
                  <a:lnTo>
                    <a:pt x="55" y="545"/>
                  </a:lnTo>
                  <a:lnTo>
                    <a:pt x="29" y="542"/>
                  </a:lnTo>
                  <a:lnTo>
                    <a:pt x="0" y="486"/>
                  </a:lnTo>
                  <a:lnTo>
                    <a:pt x="5" y="445"/>
                  </a:lnTo>
                  <a:lnTo>
                    <a:pt x="5" y="426"/>
                  </a:lnTo>
                  <a:lnTo>
                    <a:pt x="27" y="390"/>
                  </a:lnTo>
                  <a:lnTo>
                    <a:pt x="55" y="383"/>
                  </a:lnTo>
                  <a:lnTo>
                    <a:pt x="53" y="364"/>
                  </a:lnTo>
                  <a:lnTo>
                    <a:pt x="82" y="351"/>
                  </a:lnTo>
                  <a:lnTo>
                    <a:pt x="86" y="318"/>
                  </a:lnTo>
                  <a:lnTo>
                    <a:pt x="136" y="277"/>
                  </a:lnTo>
                  <a:lnTo>
                    <a:pt x="134" y="225"/>
                  </a:lnTo>
                  <a:lnTo>
                    <a:pt x="174" y="173"/>
                  </a:lnTo>
                  <a:lnTo>
                    <a:pt x="172" y="154"/>
                  </a:lnTo>
                  <a:lnTo>
                    <a:pt x="184" y="137"/>
                  </a:lnTo>
                  <a:lnTo>
                    <a:pt x="172" y="9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3" name="Freeform 1070"/>
            <p:cNvSpPr>
              <a:spLocks/>
            </p:cNvSpPr>
            <p:nvPr/>
          </p:nvSpPr>
          <p:spPr bwMode="auto">
            <a:xfrm rot="356891">
              <a:off x="6048603" y="5137839"/>
              <a:ext cx="1015761" cy="747577"/>
            </a:xfrm>
            <a:custGeom>
              <a:avLst/>
              <a:gdLst>
                <a:gd name="T0" fmla="*/ 21 w 673"/>
                <a:gd name="T1" fmla="*/ 137 h 490"/>
                <a:gd name="T2" fmla="*/ 52 w 673"/>
                <a:gd name="T3" fmla="*/ 123 h 490"/>
                <a:gd name="T4" fmla="*/ 102 w 673"/>
                <a:gd name="T5" fmla="*/ 136 h 490"/>
                <a:gd name="T6" fmla="*/ 110 w 673"/>
                <a:gd name="T7" fmla="*/ 113 h 490"/>
                <a:gd name="T8" fmla="*/ 179 w 673"/>
                <a:gd name="T9" fmla="*/ 86 h 490"/>
                <a:gd name="T10" fmla="*/ 235 w 673"/>
                <a:gd name="T11" fmla="*/ 70 h 490"/>
                <a:gd name="T12" fmla="*/ 259 w 673"/>
                <a:gd name="T13" fmla="*/ 75 h 490"/>
                <a:gd name="T14" fmla="*/ 276 w 673"/>
                <a:gd name="T15" fmla="*/ 62 h 490"/>
                <a:gd name="T16" fmla="*/ 284 w 673"/>
                <a:gd name="T17" fmla="*/ 48 h 490"/>
                <a:gd name="T18" fmla="*/ 307 w 673"/>
                <a:gd name="T19" fmla="*/ 31 h 490"/>
                <a:gd name="T20" fmla="*/ 338 w 673"/>
                <a:gd name="T21" fmla="*/ 13 h 490"/>
                <a:gd name="T22" fmla="*/ 350 w 673"/>
                <a:gd name="T23" fmla="*/ 29 h 490"/>
                <a:gd name="T24" fmla="*/ 380 w 673"/>
                <a:gd name="T25" fmla="*/ 6 h 490"/>
                <a:gd name="T26" fmla="*/ 412 w 673"/>
                <a:gd name="T27" fmla="*/ 6 h 490"/>
                <a:gd name="T28" fmla="*/ 427 w 673"/>
                <a:gd name="T29" fmla="*/ 32 h 490"/>
                <a:gd name="T30" fmla="*/ 408 w 673"/>
                <a:gd name="T31" fmla="*/ 78 h 490"/>
                <a:gd name="T32" fmla="*/ 408 w 673"/>
                <a:gd name="T33" fmla="*/ 99 h 490"/>
                <a:gd name="T34" fmla="*/ 439 w 673"/>
                <a:gd name="T35" fmla="*/ 115 h 490"/>
                <a:gd name="T36" fmla="*/ 463 w 673"/>
                <a:gd name="T37" fmla="*/ 107 h 490"/>
                <a:gd name="T38" fmla="*/ 463 w 673"/>
                <a:gd name="T39" fmla="*/ 152 h 490"/>
                <a:gd name="T40" fmla="*/ 435 w 673"/>
                <a:gd name="T41" fmla="*/ 202 h 490"/>
                <a:gd name="T42" fmla="*/ 402 w 673"/>
                <a:gd name="T43" fmla="*/ 269 h 490"/>
                <a:gd name="T44" fmla="*/ 379 w 673"/>
                <a:gd name="T45" fmla="*/ 303 h 490"/>
                <a:gd name="T46" fmla="*/ 361 w 673"/>
                <a:gd name="T47" fmla="*/ 322 h 490"/>
                <a:gd name="T48" fmla="*/ 306 w 673"/>
                <a:gd name="T49" fmla="*/ 354 h 490"/>
                <a:gd name="T50" fmla="*/ 262 w 673"/>
                <a:gd name="T51" fmla="*/ 329 h 490"/>
                <a:gd name="T52" fmla="*/ 217 w 673"/>
                <a:gd name="T53" fmla="*/ 352 h 490"/>
                <a:gd name="T54" fmla="*/ 148 w 673"/>
                <a:gd name="T55" fmla="*/ 325 h 490"/>
                <a:gd name="T56" fmla="*/ 150 w 673"/>
                <a:gd name="T57" fmla="*/ 274 h 490"/>
                <a:gd name="T58" fmla="*/ 118 w 673"/>
                <a:gd name="T59" fmla="*/ 263 h 490"/>
                <a:gd name="T60" fmla="*/ 93 w 673"/>
                <a:gd name="T61" fmla="*/ 263 h 490"/>
                <a:gd name="T62" fmla="*/ 82 w 673"/>
                <a:gd name="T63" fmla="*/ 225 h 490"/>
                <a:gd name="T64" fmla="*/ 103 w 673"/>
                <a:gd name="T65" fmla="*/ 220 h 490"/>
                <a:gd name="T66" fmla="*/ 102 w 673"/>
                <a:gd name="T67" fmla="*/ 188 h 490"/>
                <a:gd name="T68" fmla="*/ 40 w 673"/>
                <a:gd name="T69" fmla="*/ 163 h 490"/>
                <a:gd name="T70" fmla="*/ 11 w 673"/>
                <a:gd name="T71" fmla="*/ 163 h 490"/>
                <a:gd name="T72" fmla="*/ 2 w 673"/>
                <a:gd name="T73" fmla="*/ 136 h 4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490"/>
                <a:gd name="T113" fmla="*/ 673 w 673"/>
                <a:gd name="T114" fmla="*/ 490 h 4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490">
                  <a:moveTo>
                    <a:pt x="2" y="187"/>
                  </a:moveTo>
                  <a:lnTo>
                    <a:pt x="30" y="189"/>
                  </a:lnTo>
                  <a:lnTo>
                    <a:pt x="61" y="161"/>
                  </a:lnTo>
                  <a:lnTo>
                    <a:pt x="74" y="170"/>
                  </a:lnTo>
                  <a:lnTo>
                    <a:pt x="133" y="194"/>
                  </a:lnTo>
                  <a:lnTo>
                    <a:pt x="145" y="187"/>
                  </a:lnTo>
                  <a:lnTo>
                    <a:pt x="147" y="167"/>
                  </a:lnTo>
                  <a:lnTo>
                    <a:pt x="157" y="156"/>
                  </a:lnTo>
                  <a:lnTo>
                    <a:pt x="241" y="101"/>
                  </a:lnTo>
                  <a:lnTo>
                    <a:pt x="256" y="119"/>
                  </a:lnTo>
                  <a:lnTo>
                    <a:pt x="306" y="134"/>
                  </a:lnTo>
                  <a:lnTo>
                    <a:pt x="334" y="97"/>
                  </a:lnTo>
                  <a:lnTo>
                    <a:pt x="348" y="105"/>
                  </a:lnTo>
                  <a:lnTo>
                    <a:pt x="368" y="105"/>
                  </a:lnTo>
                  <a:lnTo>
                    <a:pt x="368" y="95"/>
                  </a:lnTo>
                  <a:lnTo>
                    <a:pt x="394" y="86"/>
                  </a:lnTo>
                  <a:lnTo>
                    <a:pt x="394" y="77"/>
                  </a:lnTo>
                  <a:lnTo>
                    <a:pt x="405" y="66"/>
                  </a:lnTo>
                  <a:lnTo>
                    <a:pt x="411" y="69"/>
                  </a:lnTo>
                  <a:lnTo>
                    <a:pt x="437" y="42"/>
                  </a:lnTo>
                  <a:lnTo>
                    <a:pt x="460" y="48"/>
                  </a:lnTo>
                  <a:lnTo>
                    <a:pt x="482" y="18"/>
                  </a:lnTo>
                  <a:lnTo>
                    <a:pt x="492" y="42"/>
                  </a:lnTo>
                  <a:lnTo>
                    <a:pt x="499" y="40"/>
                  </a:lnTo>
                  <a:lnTo>
                    <a:pt x="534" y="6"/>
                  </a:lnTo>
                  <a:lnTo>
                    <a:pt x="542" y="9"/>
                  </a:lnTo>
                  <a:lnTo>
                    <a:pt x="558" y="0"/>
                  </a:lnTo>
                  <a:lnTo>
                    <a:pt x="587" y="9"/>
                  </a:lnTo>
                  <a:lnTo>
                    <a:pt x="587" y="40"/>
                  </a:lnTo>
                  <a:lnTo>
                    <a:pt x="609" y="44"/>
                  </a:lnTo>
                  <a:lnTo>
                    <a:pt x="602" y="74"/>
                  </a:lnTo>
                  <a:lnTo>
                    <a:pt x="582" y="108"/>
                  </a:lnTo>
                  <a:lnTo>
                    <a:pt x="573" y="136"/>
                  </a:lnTo>
                  <a:lnTo>
                    <a:pt x="582" y="136"/>
                  </a:lnTo>
                  <a:lnTo>
                    <a:pt x="606" y="115"/>
                  </a:lnTo>
                  <a:lnTo>
                    <a:pt x="626" y="158"/>
                  </a:lnTo>
                  <a:lnTo>
                    <a:pt x="642" y="148"/>
                  </a:lnTo>
                  <a:lnTo>
                    <a:pt x="659" y="148"/>
                  </a:lnTo>
                  <a:lnTo>
                    <a:pt x="672" y="192"/>
                  </a:lnTo>
                  <a:lnTo>
                    <a:pt x="659" y="209"/>
                  </a:lnTo>
                  <a:lnTo>
                    <a:pt x="661" y="228"/>
                  </a:lnTo>
                  <a:lnTo>
                    <a:pt x="621" y="280"/>
                  </a:lnTo>
                  <a:lnTo>
                    <a:pt x="624" y="332"/>
                  </a:lnTo>
                  <a:lnTo>
                    <a:pt x="573" y="372"/>
                  </a:lnTo>
                  <a:lnTo>
                    <a:pt x="569" y="406"/>
                  </a:lnTo>
                  <a:lnTo>
                    <a:pt x="540" y="418"/>
                  </a:lnTo>
                  <a:lnTo>
                    <a:pt x="542" y="438"/>
                  </a:lnTo>
                  <a:lnTo>
                    <a:pt x="514" y="445"/>
                  </a:lnTo>
                  <a:lnTo>
                    <a:pt x="492" y="480"/>
                  </a:lnTo>
                  <a:lnTo>
                    <a:pt x="435" y="489"/>
                  </a:lnTo>
                  <a:lnTo>
                    <a:pt x="405" y="467"/>
                  </a:lnTo>
                  <a:lnTo>
                    <a:pt x="374" y="454"/>
                  </a:lnTo>
                  <a:lnTo>
                    <a:pt x="344" y="485"/>
                  </a:lnTo>
                  <a:lnTo>
                    <a:pt x="310" y="487"/>
                  </a:lnTo>
                  <a:lnTo>
                    <a:pt x="280" y="489"/>
                  </a:lnTo>
                  <a:lnTo>
                    <a:pt x="210" y="449"/>
                  </a:lnTo>
                  <a:lnTo>
                    <a:pt x="197" y="414"/>
                  </a:lnTo>
                  <a:lnTo>
                    <a:pt x="214" y="379"/>
                  </a:lnTo>
                  <a:lnTo>
                    <a:pt x="195" y="363"/>
                  </a:lnTo>
                  <a:lnTo>
                    <a:pt x="169" y="363"/>
                  </a:lnTo>
                  <a:lnTo>
                    <a:pt x="162" y="357"/>
                  </a:lnTo>
                  <a:lnTo>
                    <a:pt x="133" y="363"/>
                  </a:lnTo>
                  <a:lnTo>
                    <a:pt x="105" y="344"/>
                  </a:lnTo>
                  <a:lnTo>
                    <a:pt x="116" y="312"/>
                  </a:lnTo>
                  <a:lnTo>
                    <a:pt x="138" y="310"/>
                  </a:lnTo>
                  <a:lnTo>
                    <a:pt x="147" y="304"/>
                  </a:lnTo>
                  <a:lnTo>
                    <a:pt x="153" y="276"/>
                  </a:lnTo>
                  <a:lnTo>
                    <a:pt x="145" y="260"/>
                  </a:lnTo>
                  <a:lnTo>
                    <a:pt x="70" y="247"/>
                  </a:lnTo>
                  <a:lnTo>
                    <a:pt x="57" y="225"/>
                  </a:lnTo>
                  <a:lnTo>
                    <a:pt x="35" y="225"/>
                  </a:lnTo>
                  <a:lnTo>
                    <a:pt x="16" y="225"/>
                  </a:lnTo>
                  <a:lnTo>
                    <a:pt x="0" y="201"/>
                  </a:lnTo>
                  <a:lnTo>
                    <a:pt x="2" y="18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4" name="Freeform 1071"/>
            <p:cNvSpPr>
              <a:spLocks/>
            </p:cNvSpPr>
            <p:nvPr/>
          </p:nvSpPr>
          <p:spPr bwMode="auto">
            <a:xfrm rot="356891">
              <a:off x="6584541" y="6099406"/>
              <a:ext cx="324432" cy="302428"/>
            </a:xfrm>
            <a:custGeom>
              <a:avLst/>
              <a:gdLst>
                <a:gd name="T0" fmla="*/ 152 w 214"/>
                <a:gd name="T1" fmla="*/ 24 h 199"/>
                <a:gd name="T2" fmla="*/ 123 w 214"/>
                <a:gd name="T3" fmla="*/ 75 h 199"/>
                <a:gd name="T4" fmla="*/ 123 w 214"/>
                <a:gd name="T5" fmla="*/ 96 h 199"/>
                <a:gd name="T6" fmla="*/ 68 w 214"/>
                <a:gd name="T7" fmla="*/ 141 h 199"/>
                <a:gd name="T8" fmla="*/ 10 w 214"/>
                <a:gd name="T9" fmla="*/ 123 h 199"/>
                <a:gd name="T10" fmla="*/ 0 w 214"/>
                <a:gd name="T11" fmla="*/ 80 h 199"/>
                <a:gd name="T12" fmla="*/ 4 w 214"/>
                <a:gd name="T13" fmla="*/ 61 h 199"/>
                <a:gd name="T14" fmla="*/ 33 w 214"/>
                <a:gd name="T15" fmla="*/ 30 h 199"/>
                <a:gd name="T16" fmla="*/ 44 w 214"/>
                <a:gd name="T17" fmla="*/ 20 h 199"/>
                <a:gd name="T18" fmla="*/ 96 w 214"/>
                <a:gd name="T19" fmla="*/ 11 h 199"/>
                <a:gd name="T20" fmla="*/ 119 w 214"/>
                <a:gd name="T21" fmla="*/ 9 h 199"/>
                <a:gd name="T22" fmla="*/ 127 w 214"/>
                <a:gd name="T23" fmla="*/ 0 h 199"/>
                <a:gd name="T24" fmla="*/ 144 w 214"/>
                <a:gd name="T25" fmla="*/ 4 h 199"/>
                <a:gd name="T26" fmla="*/ 152 w 214"/>
                <a:gd name="T27" fmla="*/ 24 h 199"/>
                <a:gd name="T28" fmla="*/ 152 w 214"/>
                <a:gd name="T29" fmla="*/ 24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4"/>
                <a:gd name="T46" fmla="*/ 0 h 199"/>
                <a:gd name="T47" fmla="*/ 214 w 214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4" h="199">
                  <a:moveTo>
                    <a:pt x="213" y="34"/>
                  </a:moveTo>
                  <a:lnTo>
                    <a:pt x="174" y="105"/>
                  </a:lnTo>
                  <a:lnTo>
                    <a:pt x="174" y="134"/>
                  </a:lnTo>
                  <a:lnTo>
                    <a:pt x="95" y="198"/>
                  </a:lnTo>
                  <a:lnTo>
                    <a:pt x="14" y="171"/>
                  </a:lnTo>
                  <a:lnTo>
                    <a:pt x="0" y="111"/>
                  </a:lnTo>
                  <a:lnTo>
                    <a:pt x="4" y="85"/>
                  </a:lnTo>
                  <a:lnTo>
                    <a:pt x="47" y="41"/>
                  </a:lnTo>
                  <a:lnTo>
                    <a:pt x="62" y="28"/>
                  </a:lnTo>
                  <a:lnTo>
                    <a:pt x="135" y="14"/>
                  </a:lnTo>
                  <a:lnTo>
                    <a:pt x="167" y="12"/>
                  </a:lnTo>
                  <a:lnTo>
                    <a:pt x="178" y="0"/>
                  </a:lnTo>
                  <a:lnTo>
                    <a:pt x="202" y="5"/>
                  </a:lnTo>
                  <a:lnTo>
                    <a:pt x="213" y="3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5" name="Freeform 1072"/>
            <p:cNvSpPr>
              <a:spLocks/>
            </p:cNvSpPr>
            <p:nvPr/>
          </p:nvSpPr>
          <p:spPr bwMode="auto">
            <a:xfrm rot="356891">
              <a:off x="5139917" y="4655943"/>
              <a:ext cx="1165240" cy="1230106"/>
            </a:xfrm>
            <a:custGeom>
              <a:avLst/>
              <a:gdLst>
                <a:gd name="T0" fmla="*/ 472 w 773"/>
                <a:gd name="T1" fmla="*/ 91 h 806"/>
                <a:gd name="T2" fmla="*/ 436 w 773"/>
                <a:gd name="T3" fmla="*/ 101 h 806"/>
                <a:gd name="T4" fmla="*/ 419 w 773"/>
                <a:gd name="T5" fmla="*/ 72 h 806"/>
                <a:gd name="T6" fmla="*/ 410 w 773"/>
                <a:gd name="T7" fmla="*/ 51 h 806"/>
                <a:gd name="T8" fmla="*/ 382 w 773"/>
                <a:gd name="T9" fmla="*/ 52 h 806"/>
                <a:gd name="T10" fmla="*/ 369 w 773"/>
                <a:gd name="T11" fmla="*/ 75 h 806"/>
                <a:gd name="T12" fmla="*/ 369 w 773"/>
                <a:gd name="T13" fmla="*/ 102 h 806"/>
                <a:gd name="T14" fmla="*/ 337 w 773"/>
                <a:gd name="T15" fmla="*/ 202 h 806"/>
                <a:gd name="T16" fmla="*/ 310 w 773"/>
                <a:gd name="T17" fmla="*/ 210 h 806"/>
                <a:gd name="T18" fmla="*/ 259 w 773"/>
                <a:gd name="T19" fmla="*/ 224 h 806"/>
                <a:gd name="T20" fmla="*/ 184 w 773"/>
                <a:gd name="T21" fmla="*/ 101 h 806"/>
                <a:gd name="T22" fmla="*/ 158 w 773"/>
                <a:gd name="T23" fmla="*/ 82 h 806"/>
                <a:gd name="T24" fmla="*/ 153 w 773"/>
                <a:gd name="T25" fmla="*/ 52 h 806"/>
                <a:gd name="T26" fmla="*/ 116 w 773"/>
                <a:gd name="T27" fmla="*/ 72 h 806"/>
                <a:gd name="T28" fmla="*/ 101 w 773"/>
                <a:gd name="T29" fmla="*/ 0 h 806"/>
                <a:gd name="T30" fmla="*/ 75 w 773"/>
                <a:gd name="T31" fmla="*/ 29 h 806"/>
                <a:gd name="T32" fmla="*/ 72 w 773"/>
                <a:gd name="T33" fmla="*/ 74 h 806"/>
                <a:gd name="T34" fmla="*/ 55 w 773"/>
                <a:gd name="T35" fmla="*/ 66 h 806"/>
                <a:gd name="T36" fmla="*/ 55 w 773"/>
                <a:gd name="T37" fmla="*/ 118 h 806"/>
                <a:gd name="T38" fmla="*/ 75 w 773"/>
                <a:gd name="T39" fmla="*/ 125 h 806"/>
                <a:gd name="T40" fmla="*/ 74 w 773"/>
                <a:gd name="T41" fmla="*/ 239 h 806"/>
                <a:gd name="T42" fmla="*/ 12 w 773"/>
                <a:gd name="T43" fmla="*/ 313 h 806"/>
                <a:gd name="T44" fmla="*/ 0 w 773"/>
                <a:gd name="T45" fmla="*/ 333 h 806"/>
                <a:gd name="T46" fmla="*/ 2 w 773"/>
                <a:gd name="T47" fmla="*/ 378 h 806"/>
                <a:gd name="T48" fmla="*/ 35 w 773"/>
                <a:gd name="T49" fmla="*/ 374 h 806"/>
                <a:gd name="T50" fmla="*/ 72 w 773"/>
                <a:gd name="T51" fmla="*/ 388 h 806"/>
                <a:gd name="T52" fmla="*/ 82 w 773"/>
                <a:gd name="T53" fmla="*/ 428 h 806"/>
                <a:gd name="T54" fmla="*/ 112 w 773"/>
                <a:gd name="T55" fmla="*/ 438 h 806"/>
                <a:gd name="T56" fmla="*/ 110 w 773"/>
                <a:gd name="T57" fmla="*/ 463 h 806"/>
                <a:gd name="T58" fmla="*/ 99 w 773"/>
                <a:gd name="T59" fmla="*/ 504 h 806"/>
                <a:gd name="T60" fmla="*/ 121 w 773"/>
                <a:gd name="T61" fmla="*/ 513 h 806"/>
                <a:gd name="T62" fmla="*/ 144 w 773"/>
                <a:gd name="T63" fmla="*/ 532 h 806"/>
                <a:gd name="T64" fmla="*/ 185 w 773"/>
                <a:gd name="T65" fmla="*/ 559 h 806"/>
                <a:gd name="T66" fmla="*/ 226 w 773"/>
                <a:gd name="T67" fmla="*/ 546 h 806"/>
                <a:gd name="T68" fmla="*/ 229 w 773"/>
                <a:gd name="T69" fmla="*/ 574 h 806"/>
                <a:gd name="T70" fmla="*/ 255 w 773"/>
                <a:gd name="T71" fmla="*/ 579 h 806"/>
                <a:gd name="T72" fmla="*/ 266 w 773"/>
                <a:gd name="T73" fmla="*/ 577 h 806"/>
                <a:gd name="T74" fmla="*/ 256 w 773"/>
                <a:gd name="T75" fmla="*/ 504 h 806"/>
                <a:gd name="T76" fmla="*/ 289 w 773"/>
                <a:gd name="T77" fmla="*/ 490 h 806"/>
                <a:gd name="T78" fmla="*/ 310 w 773"/>
                <a:gd name="T79" fmla="*/ 472 h 806"/>
                <a:gd name="T80" fmla="*/ 361 w 773"/>
                <a:gd name="T81" fmla="*/ 472 h 806"/>
                <a:gd name="T82" fmla="*/ 384 w 773"/>
                <a:gd name="T83" fmla="*/ 470 h 806"/>
                <a:gd name="T84" fmla="*/ 405 w 773"/>
                <a:gd name="T85" fmla="*/ 485 h 806"/>
                <a:gd name="T86" fmla="*/ 422 w 773"/>
                <a:gd name="T87" fmla="*/ 464 h 806"/>
                <a:gd name="T88" fmla="*/ 445 w 773"/>
                <a:gd name="T89" fmla="*/ 465 h 806"/>
                <a:gd name="T90" fmla="*/ 475 w 773"/>
                <a:gd name="T91" fmla="*/ 430 h 806"/>
                <a:gd name="T92" fmla="*/ 506 w 773"/>
                <a:gd name="T93" fmla="*/ 437 h 806"/>
                <a:gd name="T94" fmla="*/ 529 w 773"/>
                <a:gd name="T95" fmla="*/ 411 h 806"/>
                <a:gd name="T96" fmla="*/ 540 w 773"/>
                <a:gd name="T97" fmla="*/ 387 h 806"/>
                <a:gd name="T98" fmla="*/ 481 w 773"/>
                <a:gd name="T99" fmla="*/ 366 h 806"/>
                <a:gd name="T100" fmla="*/ 457 w 773"/>
                <a:gd name="T101" fmla="*/ 350 h 806"/>
                <a:gd name="T102" fmla="*/ 431 w 773"/>
                <a:gd name="T103" fmla="*/ 332 h 806"/>
                <a:gd name="T104" fmla="*/ 439 w 773"/>
                <a:gd name="T105" fmla="*/ 284 h 806"/>
                <a:gd name="T106" fmla="*/ 436 w 773"/>
                <a:gd name="T107" fmla="*/ 196 h 806"/>
                <a:gd name="T108" fmla="*/ 390 w 773"/>
                <a:gd name="T109" fmla="*/ 199 h 806"/>
                <a:gd name="T110" fmla="*/ 382 w 773"/>
                <a:gd name="T111" fmla="*/ 167 h 806"/>
                <a:gd name="T112" fmla="*/ 392 w 773"/>
                <a:gd name="T113" fmla="*/ 136 h 806"/>
                <a:gd name="T114" fmla="*/ 419 w 773"/>
                <a:gd name="T115" fmla="*/ 134 h 806"/>
                <a:gd name="T116" fmla="*/ 467 w 773"/>
                <a:gd name="T117" fmla="*/ 134 h 806"/>
                <a:gd name="T118" fmla="*/ 477 w 773"/>
                <a:gd name="T119" fmla="*/ 107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3"/>
                <a:gd name="T181" fmla="*/ 0 h 806"/>
                <a:gd name="T182" fmla="*/ 773 w 773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3" h="806">
                  <a:moveTo>
                    <a:pt x="682" y="148"/>
                  </a:moveTo>
                  <a:lnTo>
                    <a:pt x="675" y="125"/>
                  </a:lnTo>
                  <a:lnTo>
                    <a:pt x="656" y="119"/>
                  </a:lnTo>
                  <a:lnTo>
                    <a:pt x="623" y="139"/>
                  </a:lnTo>
                  <a:lnTo>
                    <a:pt x="601" y="127"/>
                  </a:lnTo>
                  <a:lnTo>
                    <a:pt x="599" y="99"/>
                  </a:lnTo>
                  <a:lnTo>
                    <a:pt x="587" y="86"/>
                  </a:lnTo>
                  <a:lnTo>
                    <a:pt x="587" y="70"/>
                  </a:lnTo>
                  <a:lnTo>
                    <a:pt x="557" y="64"/>
                  </a:lnTo>
                  <a:lnTo>
                    <a:pt x="548" y="72"/>
                  </a:lnTo>
                  <a:lnTo>
                    <a:pt x="553" y="95"/>
                  </a:lnTo>
                  <a:lnTo>
                    <a:pt x="529" y="105"/>
                  </a:lnTo>
                  <a:lnTo>
                    <a:pt x="522" y="122"/>
                  </a:lnTo>
                  <a:lnTo>
                    <a:pt x="529" y="141"/>
                  </a:lnTo>
                  <a:lnTo>
                    <a:pt x="474" y="204"/>
                  </a:lnTo>
                  <a:lnTo>
                    <a:pt x="482" y="279"/>
                  </a:lnTo>
                  <a:lnTo>
                    <a:pt x="455" y="302"/>
                  </a:lnTo>
                  <a:lnTo>
                    <a:pt x="443" y="289"/>
                  </a:lnTo>
                  <a:lnTo>
                    <a:pt x="390" y="320"/>
                  </a:lnTo>
                  <a:lnTo>
                    <a:pt x="371" y="308"/>
                  </a:lnTo>
                  <a:lnTo>
                    <a:pt x="294" y="161"/>
                  </a:lnTo>
                  <a:lnTo>
                    <a:pt x="263" y="139"/>
                  </a:lnTo>
                  <a:lnTo>
                    <a:pt x="239" y="132"/>
                  </a:lnTo>
                  <a:lnTo>
                    <a:pt x="227" y="112"/>
                  </a:lnTo>
                  <a:lnTo>
                    <a:pt x="241" y="90"/>
                  </a:lnTo>
                  <a:lnTo>
                    <a:pt x="219" y="72"/>
                  </a:lnTo>
                  <a:lnTo>
                    <a:pt x="193" y="95"/>
                  </a:lnTo>
                  <a:lnTo>
                    <a:pt x="167" y="99"/>
                  </a:lnTo>
                  <a:lnTo>
                    <a:pt x="148" y="19"/>
                  </a:lnTo>
                  <a:lnTo>
                    <a:pt x="144" y="0"/>
                  </a:lnTo>
                  <a:lnTo>
                    <a:pt x="117" y="33"/>
                  </a:lnTo>
                  <a:lnTo>
                    <a:pt x="107" y="40"/>
                  </a:lnTo>
                  <a:lnTo>
                    <a:pt x="109" y="90"/>
                  </a:lnTo>
                  <a:lnTo>
                    <a:pt x="103" y="101"/>
                  </a:lnTo>
                  <a:lnTo>
                    <a:pt x="89" y="101"/>
                  </a:lnTo>
                  <a:lnTo>
                    <a:pt x="79" y="90"/>
                  </a:lnTo>
                  <a:lnTo>
                    <a:pt x="65" y="105"/>
                  </a:lnTo>
                  <a:lnTo>
                    <a:pt x="79" y="163"/>
                  </a:lnTo>
                  <a:lnTo>
                    <a:pt x="93" y="163"/>
                  </a:lnTo>
                  <a:lnTo>
                    <a:pt x="107" y="172"/>
                  </a:lnTo>
                  <a:lnTo>
                    <a:pt x="112" y="207"/>
                  </a:lnTo>
                  <a:lnTo>
                    <a:pt x="105" y="329"/>
                  </a:lnTo>
                  <a:lnTo>
                    <a:pt x="21" y="404"/>
                  </a:lnTo>
                  <a:lnTo>
                    <a:pt x="17" y="433"/>
                  </a:lnTo>
                  <a:lnTo>
                    <a:pt x="2" y="445"/>
                  </a:lnTo>
                  <a:lnTo>
                    <a:pt x="0" y="460"/>
                  </a:lnTo>
                  <a:lnTo>
                    <a:pt x="12" y="496"/>
                  </a:lnTo>
                  <a:lnTo>
                    <a:pt x="2" y="522"/>
                  </a:lnTo>
                  <a:lnTo>
                    <a:pt x="9" y="527"/>
                  </a:lnTo>
                  <a:lnTo>
                    <a:pt x="50" y="515"/>
                  </a:lnTo>
                  <a:lnTo>
                    <a:pt x="109" y="512"/>
                  </a:lnTo>
                  <a:lnTo>
                    <a:pt x="103" y="536"/>
                  </a:lnTo>
                  <a:lnTo>
                    <a:pt x="114" y="558"/>
                  </a:lnTo>
                  <a:lnTo>
                    <a:pt x="117" y="590"/>
                  </a:lnTo>
                  <a:lnTo>
                    <a:pt x="124" y="602"/>
                  </a:lnTo>
                  <a:lnTo>
                    <a:pt x="160" y="604"/>
                  </a:lnTo>
                  <a:lnTo>
                    <a:pt x="175" y="616"/>
                  </a:lnTo>
                  <a:lnTo>
                    <a:pt x="158" y="638"/>
                  </a:lnTo>
                  <a:lnTo>
                    <a:pt x="155" y="664"/>
                  </a:lnTo>
                  <a:lnTo>
                    <a:pt x="142" y="695"/>
                  </a:lnTo>
                  <a:lnTo>
                    <a:pt x="151" y="705"/>
                  </a:lnTo>
                  <a:lnTo>
                    <a:pt x="172" y="708"/>
                  </a:lnTo>
                  <a:lnTo>
                    <a:pt x="210" y="722"/>
                  </a:lnTo>
                  <a:lnTo>
                    <a:pt x="206" y="734"/>
                  </a:lnTo>
                  <a:lnTo>
                    <a:pt x="230" y="772"/>
                  </a:lnTo>
                  <a:lnTo>
                    <a:pt x="265" y="772"/>
                  </a:lnTo>
                  <a:lnTo>
                    <a:pt x="309" y="747"/>
                  </a:lnTo>
                  <a:lnTo>
                    <a:pt x="323" y="754"/>
                  </a:lnTo>
                  <a:lnTo>
                    <a:pt x="323" y="770"/>
                  </a:lnTo>
                  <a:lnTo>
                    <a:pt x="328" y="792"/>
                  </a:lnTo>
                  <a:lnTo>
                    <a:pt x="340" y="802"/>
                  </a:lnTo>
                  <a:lnTo>
                    <a:pt x="364" y="799"/>
                  </a:lnTo>
                  <a:lnTo>
                    <a:pt x="373" y="805"/>
                  </a:lnTo>
                  <a:lnTo>
                    <a:pt x="381" y="796"/>
                  </a:lnTo>
                  <a:lnTo>
                    <a:pt x="381" y="761"/>
                  </a:lnTo>
                  <a:lnTo>
                    <a:pt x="366" y="696"/>
                  </a:lnTo>
                  <a:lnTo>
                    <a:pt x="376" y="677"/>
                  </a:lnTo>
                  <a:lnTo>
                    <a:pt x="414" y="677"/>
                  </a:lnTo>
                  <a:lnTo>
                    <a:pt x="423" y="677"/>
                  </a:lnTo>
                  <a:lnTo>
                    <a:pt x="443" y="652"/>
                  </a:lnTo>
                  <a:lnTo>
                    <a:pt x="495" y="670"/>
                  </a:lnTo>
                  <a:lnTo>
                    <a:pt x="517" y="650"/>
                  </a:lnTo>
                  <a:lnTo>
                    <a:pt x="529" y="662"/>
                  </a:lnTo>
                  <a:lnTo>
                    <a:pt x="550" y="648"/>
                  </a:lnTo>
                  <a:lnTo>
                    <a:pt x="570" y="669"/>
                  </a:lnTo>
                  <a:lnTo>
                    <a:pt x="579" y="669"/>
                  </a:lnTo>
                  <a:lnTo>
                    <a:pt x="585" y="657"/>
                  </a:lnTo>
                  <a:lnTo>
                    <a:pt x="603" y="640"/>
                  </a:lnTo>
                  <a:lnTo>
                    <a:pt x="611" y="646"/>
                  </a:lnTo>
                  <a:lnTo>
                    <a:pt x="636" y="642"/>
                  </a:lnTo>
                  <a:lnTo>
                    <a:pt x="660" y="621"/>
                  </a:lnTo>
                  <a:lnTo>
                    <a:pt x="680" y="593"/>
                  </a:lnTo>
                  <a:lnTo>
                    <a:pt x="709" y="587"/>
                  </a:lnTo>
                  <a:lnTo>
                    <a:pt x="723" y="602"/>
                  </a:lnTo>
                  <a:lnTo>
                    <a:pt x="735" y="571"/>
                  </a:lnTo>
                  <a:lnTo>
                    <a:pt x="757" y="568"/>
                  </a:lnTo>
                  <a:lnTo>
                    <a:pt x="766" y="563"/>
                  </a:lnTo>
                  <a:lnTo>
                    <a:pt x="772" y="534"/>
                  </a:lnTo>
                  <a:lnTo>
                    <a:pt x="763" y="518"/>
                  </a:lnTo>
                  <a:lnTo>
                    <a:pt x="689" y="505"/>
                  </a:lnTo>
                  <a:lnTo>
                    <a:pt x="675" y="483"/>
                  </a:lnTo>
                  <a:lnTo>
                    <a:pt x="654" y="483"/>
                  </a:lnTo>
                  <a:lnTo>
                    <a:pt x="634" y="483"/>
                  </a:lnTo>
                  <a:lnTo>
                    <a:pt x="618" y="459"/>
                  </a:lnTo>
                  <a:lnTo>
                    <a:pt x="620" y="445"/>
                  </a:lnTo>
                  <a:lnTo>
                    <a:pt x="629" y="392"/>
                  </a:lnTo>
                  <a:lnTo>
                    <a:pt x="601" y="363"/>
                  </a:lnTo>
                  <a:lnTo>
                    <a:pt x="623" y="271"/>
                  </a:lnTo>
                  <a:lnTo>
                    <a:pt x="608" y="257"/>
                  </a:lnTo>
                  <a:lnTo>
                    <a:pt x="558" y="274"/>
                  </a:lnTo>
                  <a:lnTo>
                    <a:pt x="548" y="253"/>
                  </a:lnTo>
                  <a:lnTo>
                    <a:pt x="548" y="231"/>
                  </a:lnTo>
                  <a:lnTo>
                    <a:pt x="537" y="221"/>
                  </a:lnTo>
                  <a:lnTo>
                    <a:pt x="561" y="187"/>
                  </a:lnTo>
                  <a:lnTo>
                    <a:pt x="587" y="196"/>
                  </a:lnTo>
                  <a:lnTo>
                    <a:pt x="599" y="185"/>
                  </a:lnTo>
                  <a:lnTo>
                    <a:pt x="647" y="192"/>
                  </a:lnTo>
                  <a:lnTo>
                    <a:pt x="668" y="185"/>
                  </a:lnTo>
                  <a:lnTo>
                    <a:pt x="682" y="14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6" name="Freeform 1073"/>
            <p:cNvSpPr>
              <a:spLocks/>
            </p:cNvSpPr>
            <p:nvPr/>
          </p:nvSpPr>
          <p:spPr bwMode="auto">
            <a:xfrm rot="356891">
              <a:off x="7280612" y="4604859"/>
              <a:ext cx="611495" cy="861415"/>
            </a:xfrm>
            <a:custGeom>
              <a:avLst/>
              <a:gdLst>
                <a:gd name="T0" fmla="*/ 6 w 404"/>
                <a:gd name="T1" fmla="*/ 89 h 566"/>
                <a:gd name="T2" fmla="*/ 25 w 404"/>
                <a:gd name="T3" fmla="*/ 125 h 566"/>
                <a:gd name="T4" fmla="*/ 26 w 404"/>
                <a:gd name="T5" fmla="*/ 144 h 566"/>
                <a:gd name="T6" fmla="*/ 16 w 404"/>
                <a:gd name="T7" fmla="*/ 163 h 566"/>
                <a:gd name="T8" fmla="*/ 4 w 404"/>
                <a:gd name="T9" fmla="*/ 174 h 566"/>
                <a:gd name="T10" fmla="*/ 0 w 404"/>
                <a:gd name="T11" fmla="*/ 210 h 566"/>
                <a:gd name="T12" fmla="*/ 4 w 404"/>
                <a:gd name="T13" fmla="*/ 214 h 566"/>
                <a:gd name="T14" fmla="*/ 12 w 404"/>
                <a:gd name="T15" fmla="*/ 211 h 566"/>
                <a:gd name="T16" fmla="*/ 16 w 404"/>
                <a:gd name="T17" fmla="*/ 214 h 566"/>
                <a:gd name="T18" fmla="*/ 16 w 404"/>
                <a:gd name="T19" fmla="*/ 236 h 566"/>
                <a:gd name="T20" fmla="*/ 26 w 404"/>
                <a:gd name="T21" fmla="*/ 261 h 566"/>
                <a:gd name="T22" fmla="*/ 37 w 404"/>
                <a:gd name="T23" fmla="*/ 265 h 566"/>
                <a:gd name="T24" fmla="*/ 38 w 404"/>
                <a:gd name="T25" fmla="*/ 304 h 566"/>
                <a:gd name="T26" fmla="*/ 33 w 404"/>
                <a:gd name="T27" fmla="*/ 330 h 566"/>
                <a:gd name="T28" fmla="*/ 38 w 404"/>
                <a:gd name="T29" fmla="*/ 341 h 566"/>
                <a:gd name="T30" fmla="*/ 50 w 404"/>
                <a:gd name="T31" fmla="*/ 353 h 566"/>
                <a:gd name="T32" fmla="*/ 81 w 404"/>
                <a:gd name="T33" fmla="*/ 345 h 566"/>
                <a:gd name="T34" fmla="*/ 87 w 404"/>
                <a:gd name="T35" fmla="*/ 356 h 566"/>
                <a:gd name="T36" fmla="*/ 77 w 404"/>
                <a:gd name="T37" fmla="*/ 369 h 566"/>
                <a:gd name="T38" fmla="*/ 62 w 404"/>
                <a:gd name="T39" fmla="*/ 392 h 566"/>
                <a:gd name="T40" fmla="*/ 62 w 404"/>
                <a:gd name="T41" fmla="*/ 399 h 566"/>
                <a:gd name="T42" fmla="*/ 70 w 404"/>
                <a:gd name="T43" fmla="*/ 406 h 566"/>
                <a:gd name="T44" fmla="*/ 134 w 404"/>
                <a:gd name="T45" fmla="*/ 381 h 566"/>
                <a:gd name="T46" fmla="*/ 155 w 404"/>
                <a:gd name="T47" fmla="*/ 392 h 566"/>
                <a:gd name="T48" fmla="*/ 161 w 404"/>
                <a:gd name="T49" fmla="*/ 387 h 566"/>
                <a:gd name="T50" fmla="*/ 155 w 404"/>
                <a:gd name="T51" fmla="*/ 372 h 566"/>
                <a:gd name="T52" fmla="*/ 157 w 404"/>
                <a:gd name="T53" fmla="*/ 365 h 566"/>
                <a:gd name="T54" fmla="*/ 166 w 404"/>
                <a:gd name="T55" fmla="*/ 305 h 566"/>
                <a:gd name="T56" fmla="*/ 175 w 404"/>
                <a:gd name="T57" fmla="*/ 292 h 566"/>
                <a:gd name="T58" fmla="*/ 179 w 404"/>
                <a:gd name="T59" fmla="*/ 276 h 566"/>
                <a:gd name="T60" fmla="*/ 191 w 404"/>
                <a:gd name="T61" fmla="*/ 252 h 566"/>
                <a:gd name="T62" fmla="*/ 184 w 404"/>
                <a:gd name="T63" fmla="*/ 243 h 566"/>
                <a:gd name="T64" fmla="*/ 185 w 404"/>
                <a:gd name="T65" fmla="*/ 222 h 566"/>
                <a:gd name="T66" fmla="*/ 212 w 404"/>
                <a:gd name="T67" fmla="*/ 191 h 566"/>
                <a:gd name="T68" fmla="*/ 210 w 404"/>
                <a:gd name="T69" fmla="*/ 171 h 566"/>
                <a:gd name="T70" fmla="*/ 227 w 404"/>
                <a:gd name="T71" fmla="*/ 142 h 566"/>
                <a:gd name="T72" fmla="*/ 244 w 404"/>
                <a:gd name="T73" fmla="*/ 146 h 566"/>
                <a:gd name="T74" fmla="*/ 278 w 404"/>
                <a:gd name="T75" fmla="*/ 120 h 566"/>
                <a:gd name="T76" fmla="*/ 285 w 404"/>
                <a:gd name="T77" fmla="*/ 107 h 566"/>
                <a:gd name="T78" fmla="*/ 263 w 404"/>
                <a:gd name="T79" fmla="*/ 66 h 566"/>
                <a:gd name="T80" fmla="*/ 250 w 404"/>
                <a:gd name="T81" fmla="*/ 46 h 566"/>
                <a:gd name="T82" fmla="*/ 259 w 404"/>
                <a:gd name="T83" fmla="*/ 36 h 566"/>
                <a:gd name="T84" fmla="*/ 246 w 404"/>
                <a:gd name="T85" fmla="*/ 24 h 566"/>
                <a:gd name="T86" fmla="*/ 214 w 404"/>
                <a:gd name="T87" fmla="*/ 24 h 566"/>
                <a:gd name="T88" fmla="*/ 199 w 404"/>
                <a:gd name="T89" fmla="*/ 8 h 566"/>
                <a:gd name="T90" fmla="*/ 173 w 404"/>
                <a:gd name="T91" fmla="*/ 35 h 566"/>
                <a:gd name="T92" fmla="*/ 164 w 404"/>
                <a:gd name="T93" fmla="*/ 30 h 566"/>
                <a:gd name="T94" fmla="*/ 175 w 404"/>
                <a:gd name="T95" fmla="*/ 10 h 566"/>
                <a:gd name="T96" fmla="*/ 173 w 404"/>
                <a:gd name="T97" fmla="*/ 4 h 566"/>
                <a:gd name="T98" fmla="*/ 164 w 404"/>
                <a:gd name="T99" fmla="*/ 0 h 566"/>
                <a:gd name="T100" fmla="*/ 134 w 404"/>
                <a:gd name="T101" fmla="*/ 17 h 566"/>
                <a:gd name="T102" fmla="*/ 107 w 404"/>
                <a:gd name="T103" fmla="*/ 25 h 566"/>
                <a:gd name="T104" fmla="*/ 87 w 404"/>
                <a:gd name="T105" fmla="*/ 24 h 566"/>
                <a:gd name="T106" fmla="*/ 45 w 404"/>
                <a:gd name="T107" fmla="*/ 65 h 566"/>
                <a:gd name="T108" fmla="*/ 21 w 404"/>
                <a:gd name="T109" fmla="*/ 73 h 566"/>
                <a:gd name="T110" fmla="*/ 6 w 404"/>
                <a:gd name="T111" fmla="*/ 89 h 566"/>
                <a:gd name="T112" fmla="*/ 6 w 404"/>
                <a:gd name="T113" fmla="*/ 89 h 5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4"/>
                <a:gd name="T172" fmla="*/ 0 h 566"/>
                <a:gd name="T173" fmla="*/ 404 w 404"/>
                <a:gd name="T174" fmla="*/ 566 h 5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4" h="566">
                  <a:moveTo>
                    <a:pt x="9" y="124"/>
                  </a:moveTo>
                  <a:lnTo>
                    <a:pt x="35" y="174"/>
                  </a:lnTo>
                  <a:lnTo>
                    <a:pt x="37" y="201"/>
                  </a:lnTo>
                  <a:lnTo>
                    <a:pt x="23" y="227"/>
                  </a:lnTo>
                  <a:lnTo>
                    <a:pt x="4" y="242"/>
                  </a:lnTo>
                  <a:lnTo>
                    <a:pt x="0" y="291"/>
                  </a:lnTo>
                  <a:lnTo>
                    <a:pt x="6" y="298"/>
                  </a:lnTo>
                  <a:lnTo>
                    <a:pt x="18" y="293"/>
                  </a:lnTo>
                  <a:lnTo>
                    <a:pt x="23" y="298"/>
                  </a:lnTo>
                  <a:lnTo>
                    <a:pt x="23" y="329"/>
                  </a:lnTo>
                  <a:lnTo>
                    <a:pt x="37" y="363"/>
                  </a:lnTo>
                  <a:lnTo>
                    <a:pt x="52" y="370"/>
                  </a:lnTo>
                  <a:lnTo>
                    <a:pt x="54" y="423"/>
                  </a:lnTo>
                  <a:lnTo>
                    <a:pt x="46" y="459"/>
                  </a:lnTo>
                  <a:lnTo>
                    <a:pt x="54" y="474"/>
                  </a:lnTo>
                  <a:lnTo>
                    <a:pt x="71" y="491"/>
                  </a:lnTo>
                  <a:lnTo>
                    <a:pt x="114" y="480"/>
                  </a:lnTo>
                  <a:lnTo>
                    <a:pt x="123" y="495"/>
                  </a:lnTo>
                  <a:lnTo>
                    <a:pt x="109" y="514"/>
                  </a:lnTo>
                  <a:lnTo>
                    <a:pt x="87" y="546"/>
                  </a:lnTo>
                  <a:lnTo>
                    <a:pt x="87" y="555"/>
                  </a:lnTo>
                  <a:lnTo>
                    <a:pt x="100" y="565"/>
                  </a:lnTo>
                  <a:lnTo>
                    <a:pt x="188" y="529"/>
                  </a:lnTo>
                  <a:lnTo>
                    <a:pt x="219" y="546"/>
                  </a:lnTo>
                  <a:lnTo>
                    <a:pt x="228" y="538"/>
                  </a:lnTo>
                  <a:lnTo>
                    <a:pt x="219" y="517"/>
                  </a:lnTo>
                  <a:lnTo>
                    <a:pt x="221" y="507"/>
                  </a:lnTo>
                  <a:lnTo>
                    <a:pt x="234" y="425"/>
                  </a:lnTo>
                  <a:lnTo>
                    <a:pt x="247" y="406"/>
                  </a:lnTo>
                  <a:lnTo>
                    <a:pt x="254" y="384"/>
                  </a:lnTo>
                  <a:lnTo>
                    <a:pt x="269" y="350"/>
                  </a:lnTo>
                  <a:lnTo>
                    <a:pt x="260" y="337"/>
                  </a:lnTo>
                  <a:lnTo>
                    <a:pt x="262" y="309"/>
                  </a:lnTo>
                  <a:lnTo>
                    <a:pt x="300" y="266"/>
                  </a:lnTo>
                  <a:lnTo>
                    <a:pt x="297" y="238"/>
                  </a:lnTo>
                  <a:lnTo>
                    <a:pt x="321" y="196"/>
                  </a:lnTo>
                  <a:lnTo>
                    <a:pt x="345" y="203"/>
                  </a:lnTo>
                  <a:lnTo>
                    <a:pt x="393" y="168"/>
                  </a:lnTo>
                  <a:lnTo>
                    <a:pt x="403" y="150"/>
                  </a:lnTo>
                  <a:lnTo>
                    <a:pt x="372" y="93"/>
                  </a:lnTo>
                  <a:lnTo>
                    <a:pt x="352" y="64"/>
                  </a:lnTo>
                  <a:lnTo>
                    <a:pt x="367" y="50"/>
                  </a:lnTo>
                  <a:lnTo>
                    <a:pt x="348" y="33"/>
                  </a:lnTo>
                  <a:lnTo>
                    <a:pt x="302" y="33"/>
                  </a:lnTo>
                  <a:lnTo>
                    <a:pt x="281" y="11"/>
                  </a:lnTo>
                  <a:lnTo>
                    <a:pt x="245" y="48"/>
                  </a:lnTo>
                  <a:lnTo>
                    <a:pt x="231" y="42"/>
                  </a:lnTo>
                  <a:lnTo>
                    <a:pt x="247" y="13"/>
                  </a:lnTo>
                  <a:lnTo>
                    <a:pt x="245" y="4"/>
                  </a:lnTo>
                  <a:lnTo>
                    <a:pt x="231" y="0"/>
                  </a:lnTo>
                  <a:lnTo>
                    <a:pt x="188" y="24"/>
                  </a:lnTo>
                  <a:lnTo>
                    <a:pt x="152" y="35"/>
                  </a:lnTo>
                  <a:lnTo>
                    <a:pt x="124" y="33"/>
                  </a:lnTo>
                  <a:lnTo>
                    <a:pt x="63" y="90"/>
                  </a:lnTo>
                  <a:lnTo>
                    <a:pt x="30" y="101"/>
                  </a:lnTo>
                  <a:lnTo>
                    <a:pt x="9" y="12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7" name="Freeform 1074"/>
            <p:cNvSpPr>
              <a:spLocks/>
            </p:cNvSpPr>
            <p:nvPr/>
          </p:nvSpPr>
          <p:spPr bwMode="auto">
            <a:xfrm rot="356891">
              <a:off x="6661819" y="4626819"/>
              <a:ext cx="699821" cy="800250"/>
            </a:xfrm>
            <a:custGeom>
              <a:avLst/>
              <a:gdLst>
                <a:gd name="T0" fmla="*/ 277 w 465"/>
                <a:gd name="T1" fmla="*/ 47 h 524"/>
                <a:gd name="T2" fmla="*/ 271 w 465"/>
                <a:gd name="T3" fmla="*/ 13 h 524"/>
                <a:gd name="T4" fmla="*/ 247 w 465"/>
                <a:gd name="T5" fmla="*/ 19 h 524"/>
                <a:gd name="T6" fmla="*/ 229 w 465"/>
                <a:gd name="T7" fmla="*/ 31 h 524"/>
                <a:gd name="T8" fmla="*/ 213 w 465"/>
                <a:gd name="T9" fmla="*/ 18 h 524"/>
                <a:gd name="T10" fmla="*/ 183 w 465"/>
                <a:gd name="T11" fmla="*/ 22 h 524"/>
                <a:gd name="T12" fmla="*/ 88 w 465"/>
                <a:gd name="T13" fmla="*/ 0 h 524"/>
                <a:gd name="T14" fmla="*/ 94 w 465"/>
                <a:gd name="T15" fmla="*/ 25 h 524"/>
                <a:gd name="T16" fmla="*/ 51 w 465"/>
                <a:gd name="T17" fmla="*/ 25 h 524"/>
                <a:gd name="T18" fmla="*/ 15 w 465"/>
                <a:gd name="T19" fmla="*/ 72 h 524"/>
                <a:gd name="T20" fmla="*/ 30 w 465"/>
                <a:gd name="T21" fmla="*/ 181 h 524"/>
                <a:gd name="T22" fmla="*/ 4 w 465"/>
                <a:gd name="T23" fmla="*/ 221 h 524"/>
                <a:gd name="T24" fmla="*/ 40 w 465"/>
                <a:gd name="T25" fmla="*/ 227 h 524"/>
                <a:gd name="T26" fmla="*/ 46 w 465"/>
                <a:gd name="T27" fmla="*/ 295 h 524"/>
                <a:gd name="T28" fmla="*/ 78 w 465"/>
                <a:gd name="T29" fmla="*/ 277 h 524"/>
                <a:gd name="T30" fmla="*/ 89 w 465"/>
                <a:gd name="T31" fmla="*/ 293 h 524"/>
                <a:gd name="T32" fmla="*/ 120 w 465"/>
                <a:gd name="T33" fmla="*/ 271 h 524"/>
                <a:gd name="T34" fmla="*/ 151 w 465"/>
                <a:gd name="T35" fmla="*/ 271 h 524"/>
                <a:gd name="T36" fmla="*/ 166 w 465"/>
                <a:gd name="T37" fmla="*/ 297 h 524"/>
                <a:gd name="T38" fmla="*/ 148 w 465"/>
                <a:gd name="T39" fmla="*/ 342 h 524"/>
                <a:gd name="T40" fmla="*/ 148 w 465"/>
                <a:gd name="T41" fmla="*/ 363 h 524"/>
                <a:gd name="T42" fmla="*/ 178 w 465"/>
                <a:gd name="T43" fmla="*/ 379 h 524"/>
                <a:gd name="T44" fmla="*/ 201 w 465"/>
                <a:gd name="T45" fmla="*/ 371 h 524"/>
                <a:gd name="T46" fmla="*/ 213 w 465"/>
                <a:gd name="T47" fmla="*/ 342 h 524"/>
                <a:gd name="T48" fmla="*/ 235 w 465"/>
                <a:gd name="T49" fmla="*/ 338 h 524"/>
                <a:gd name="T50" fmla="*/ 265 w 465"/>
                <a:gd name="T51" fmla="*/ 341 h 524"/>
                <a:gd name="T52" fmla="*/ 260 w 465"/>
                <a:gd name="T53" fmla="*/ 322 h 524"/>
                <a:gd name="T54" fmla="*/ 307 w 465"/>
                <a:gd name="T55" fmla="*/ 315 h 524"/>
                <a:gd name="T56" fmla="*/ 317 w 465"/>
                <a:gd name="T57" fmla="*/ 293 h 524"/>
                <a:gd name="T58" fmla="*/ 320 w 465"/>
                <a:gd name="T59" fmla="*/ 228 h 524"/>
                <a:gd name="T60" fmla="*/ 301 w 465"/>
                <a:gd name="T61" fmla="*/ 199 h 524"/>
                <a:gd name="T62" fmla="*/ 297 w 465"/>
                <a:gd name="T63" fmla="*/ 173 h 524"/>
                <a:gd name="T64" fmla="*/ 284 w 465"/>
                <a:gd name="T65" fmla="*/ 172 h 524"/>
                <a:gd name="T66" fmla="*/ 301 w 465"/>
                <a:gd name="T67" fmla="*/ 125 h 524"/>
                <a:gd name="T68" fmla="*/ 308 w 465"/>
                <a:gd name="T69" fmla="*/ 86 h 524"/>
                <a:gd name="T70" fmla="*/ 291 w 465"/>
                <a:gd name="T71" fmla="*/ 50 h 5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"/>
                <a:gd name="T109" fmla="*/ 0 h 524"/>
                <a:gd name="T110" fmla="*/ 465 w 465"/>
                <a:gd name="T111" fmla="*/ 524 h 5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" h="524">
                  <a:moveTo>
                    <a:pt x="418" y="69"/>
                  </a:moveTo>
                  <a:lnTo>
                    <a:pt x="398" y="64"/>
                  </a:lnTo>
                  <a:lnTo>
                    <a:pt x="389" y="50"/>
                  </a:lnTo>
                  <a:lnTo>
                    <a:pt x="389" y="19"/>
                  </a:lnTo>
                  <a:lnTo>
                    <a:pt x="378" y="4"/>
                  </a:lnTo>
                  <a:lnTo>
                    <a:pt x="356" y="26"/>
                  </a:lnTo>
                  <a:lnTo>
                    <a:pt x="346" y="42"/>
                  </a:lnTo>
                  <a:lnTo>
                    <a:pt x="330" y="42"/>
                  </a:lnTo>
                  <a:lnTo>
                    <a:pt x="325" y="18"/>
                  </a:lnTo>
                  <a:lnTo>
                    <a:pt x="306" y="24"/>
                  </a:lnTo>
                  <a:lnTo>
                    <a:pt x="280" y="42"/>
                  </a:lnTo>
                  <a:lnTo>
                    <a:pt x="262" y="31"/>
                  </a:lnTo>
                  <a:lnTo>
                    <a:pt x="227" y="6"/>
                  </a:lnTo>
                  <a:lnTo>
                    <a:pt x="126" y="0"/>
                  </a:lnTo>
                  <a:lnTo>
                    <a:pt x="116" y="11"/>
                  </a:lnTo>
                  <a:lnTo>
                    <a:pt x="136" y="35"/>
                  </a:lnTo>
                  <a:lnTo>
                    <a:pt x="112" y="50"/>
                  </a:lnTo>
                  <a:lnTo>
                    <a:pt x="74" y="35"/>
                  </a:lnTo>
                  <a:lnTo>
                    <a:pt x="35" y="69"/>
                  </a:lnTo>
                  <a:lnTo>
                    <a:pt x="21" y="99"/>
                  </a:lnTo>
                  <a:lnTo>
                    <a:pt x="24" y="172"/>
                  </a:lnTo>
                  <a:lnTo>
                    <a:pt x="43" y="249"/>
                  </a:lnTo>
                  <a:lnTo>
                    <a:pt x="0" y="298"/>
                  </a:lnTo>
                  <a:lnTo>
                    <a:pt x="4" y="305"/>
                  </a:lnTo>
                  <a:lnTo>
                    <a:pt x="43" y="293"/>
                  </a:lnTo>
                  <a:lnTo>
                    <a:pt x="57" y="311"/>
                  </a:lnTo>
                  <a:lnTo>
                    <a:pt x="45" y="366"/>
                  </a:lnTo>
                  <a:lnTo>
                    <a:pt x="67" y="406"/>
                  </a:lnTo>
                  <a:lnTo>
                    <a:pt x="90" y="412"/>
                  </a:lnTo>
                  <a:lnTo>
                    <a:pt x="112" y="382"/>
                  </a:lnTo>
                  <a:lnTo>
                    <a:pt x="122" y="406"/>
                  </a:lnTo>
                  <a:lnTo>
                    <a:pt x="129" y="404"/>
                  </a:lnTo>
                  <a:lnTo>
                    <a:pt x="164" y="370"/>
                  </a:lnTo>
                  <a:lnTo>
                    <a:pt x="172" y="373"/>
                  </a:lnTo>
                  <a:lnTo>
                    <a:pt x="188" y="364"/>
                  </a:lnTo>
                  <a:lnTo>
                    <a:pt x="217" y="373"/>
                  </a:lnTo>
                  <a:lnTo>
                    <a:pt x="217" y="404"/>
                  </a:lnTo>
                  <a:lnTo>
                    <a:pt x="238" y="408"/>
                  </a:lnTo>
                  <a:lnTo>
                    <a:pt x="232" y="438"/>
                  </a:lnTo>
                  <a:lnTo>
                    <a:pt x="212" y="472"/>
                  </a:lnTo>
                  <a:lnTo>
                    <a:pt x="203" y="501"/>
                  </a:lnTo>
                  <a:lnTo>
                    <a:pt x="212" y="501"/>
                  </a:lnTo>
                  <a:lnTo>
                    <a:pt x="236" y="479"/>
                  </a:lnTo>
                  <a:lnTo>
                    <a:pt x="256" y="523"/>
                  </a:lnTo>
                  <a:lnTo>
                    <a:pt x="272" y="512"/>
                  </a:lnTo>
                  <a:lnTo>
                    <a:pt x="289" y="512"/>
                  </a:lnTo>
                  <a:lnTo>
                    <a:pt x="306" y="498"/>
                  </a:lnTo>
                  <a:lnTo>
                    <a:pt x="306" y="472"/>
                  </a:lnTo>
                  <a:lnTo>
                    <a:pt x="315" y="463"/>
                  </a:lnTo>
                  <a:lnTo>
                    <a:pt x="337" y="465"/>
                  </a:lnTo>
                  <a:lnTo>
                    <a:pt x="374" y="483"/>
                  </a:lnTo>
                  <a:lnTo>
                    <a:pt x="380" y="470"/>
                  </a:lnTo>
                  <a:lnTo>
                    <a:pt x="372" y="455"/>
                  </a:lnTo>
                  <a:lnTo>
                    <a:pt x="374" y="443"/>
                  </a:lnTo>
                  <a:lnTo>
                    <a:pt x="398" y="423"/>
                  </a:lnTo>
                  <a:lnTo>
                    <a:pt x="440" y="435"/>
                  </a:lnTo>
                  <a:lnTo>
                    <a:pt x="464" y="419"/>
                  </a:lnTo>
                  <a:lnTo>
                    <a:pt x="456" y="404"/>
                  </a:lnTo>
                  <a:lnTo>
                    <a:pt x="464" y="368"/>
                  </a:lnTo>
                  <a:lnTo>
                    <a:pt x="461" y="315"/>
                  </a:lnTo>
                  <a:lnTo>
                    <a:pt x="446" y="308"/>
                  </a:lnTo>
                  <a:lnTo>
                    <a:pt x="433" y="274"/>
                  </a:lnTo>
                  <a:lnTo>
                    <a:pt x="433" y="243"/>
                  </a:lnTo>
                  <a:lnTo>
                    <a:pt x="427" y="238"/>
                  </a:lnTo>
                  <a:lnTo>
                    <a:pt x="416" y="243"/>
                  </a:lnTo>
                  <a:lnTo>
                    <a:pt x="409" y="236"/>
                  </a:lnTo>
                  <a:lnTo>
                    <a:pt x="413" y="187"/>
                  </a:lnTo>
                  <a:lnTo>
                    <a:pt x="433" y="172"/>
                  </a:lnTo>
                  <a:lnTo>
                    <a:pt x="446" y="146"/>
                  </a:lnTo>
                  <a:lnTo>
                    <a:pt x="444" y="119"/>
                  </a:lnTo>
                  <a:lnTo>
                    <a:pt x="418" y="69"/>
                  </a:lnTo>
                </a:path>
              </a:pathLst>
            </a:custGeom>
            <a:solidFill>
              <a:srgbClr val="86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8" name="Freeform 1075"/>
            <p:cNvSpPr>
              <a:spLocks/>
            </p:cNvSpPr>
            <p:nvPr/>
          </p:nvSpPr>
          <p:spPr bwMode="auto">
            <a:xfrm rot="356891">
              <a:off x="5976678" y="4714861"/>
              <a:ext cx="781355" cy="700005"/>
            </a:xfrm>
            <a:custGeom>
              <a:avLst/>
              <a:gdLst>
                <a:gd name="T0" fmla="*/ 100 w 520"/>
                <a:gd name="T1" fmla="*/ 110 h 459"/>
                <a:gd name="T2" fmla="*/ 91 w 520"/>
                <a:gd name="T3" fmla="*/ 137 h 459"/>
                <a:gd name="T4" fmla="*/ 75 w 520"/>
                <a:gd name="T5" fmla="*/ 143 h 459"/>
                <a:gd name="T6" fmla="*/ 42 w 520"/>
                <a:gd name="T7" fmla="*/ 137 h 459"/>
                <a:gd name="T8" fmla="*/ 35 w 520"/>
                <a:gd name="T9" fmla="*/ 145 h 459"/>
                <a:gd name="T10" fmla="*/ 17 w 520"/>
                <a:gd name="T11" fmla="*/ 138 h 459"/>
                <a:gd name="T12" fmla="*/ 0 w 520"/>
                <a:gd name="T13" fmla="*/ 163 h 459"/>
                <a:gd name="T14" fmla="*/ 8 w 520"/>
                <a:gd name="T15" fmla="*/ 171 h 459"/>
                <a:gd name="T16" fmla="*/ 8 w 520"/>
                <a:gd name="T17" fmla="*/ 187 h 459"/>
                <a:gd name="T18" fmla="*/ 15 w 520"/>
                <a:gd name="T19" fmla="*/ 201 h 459"/>
                <a:gd name="T20" fmla="*/ 49 w 520"/>
                <a:gd name="T21" fmla="*/ 190 h 459"/>
                <a:gd name="T22" fmla="*/ 58 w 520"/>
                <a:gd name="T23" fmla="*/ 200 h 459"/>
                <a:gd name="T24" fmla="*/ 44 w 520"/>
                <a:gd name="T25" fmla="*/ 267 h 459"/>
                <a:gd name="T26" fmla="*/ 64 w 520"/>
                <a:gd name="T27" fmla="*/ 287 h 459"/>
                <a:gd name="T28" fmla="*/ 58 w 520"/>
                <a:gd name="T29" fmla="*/ 327 h 459"/>
                <a:gd name="T30" fmla="*/ 78 w 520"/>
                <a:gd name="T31" fmla="*/ 328 h 459"/>
                <a:gd name="T32" fmla="*/ 98 w 520"/>
                <a:gd name="T33" fmla="*/ 307 h 459"/>
                <a:gd name="T34" fmla="*/ 107 w 520"/>
                <a:gd name="T35" fmla="*/ 313 h 459"/>
                <a:gd name="T36" fmla="*/ 148 w 520"/>
                <a:gd name="T37" fmla="*/ 331 h 459"/>
                <a:gd name="T38" fmla="*/ 157 w 520"/>
                <a:gd name="T39" fmla="*/ 327 h 459"/>
                <a:gd name="T40" fmla="*/ 158 w 520"/>
                <a:gd name="T41" fmla="*/ 311 h 459"/>
                <a:gd name="T42" fmla="*/ 165 w 520"/>
                <a:gd name="T43" fmla="*/ 302 h 459"/>
                <a:gd name="T44" fmla="*/ 223 w 520"/>
                <a:gd name="T45" fmla="*/ 264 h 459"/>
                <a:gd name="T46" fmla="*/ 234 w 520"/>
                <a:gd name="T47" fmla="*/ 277 h 459"/>
                <a:gd name="T48" fmla="*/ 268 w 520"/>
                <a:gd name="T49" fmla="*/ 287 h 459"/>
                <a:gd name="T50" fmla="*/ 288 w 520"/>
                <a:gd name="T51" fmla="*/ 261 h 459"/>
                <a:gd name="T52" fmla="*/ 296 w 520"/>
                <a:gd name="T53" fmla="*/ 267 h 459"/>
                <a:gd name="T54" fmla="*/ 311 w 520"/>
                <a:gd name="T55" fmla="*/ 267 h 459"/>
                <a:gd name="T56" fmla="*/ 311 w 520"/>
                <a:gd name="T57" fmla="*/ 259 h 459"/>
                <a:gd name="T58" fmla="*/ 329 w 520"/>
                <a:gd name="T59" fmla="*/ 252 h 459"/>
                <a:gd name="T60" fmla="*/ 329 w 520"/>
                <a:gd name="T61" fmla="*/ 246 h 459"/>
                <a:gd name="T62" fmla="*/ 336 w 520"/>
                <a:gd name="T63" fmla="*/ 238 h 459"/>
                <a:gd name="T64" fmla="*/ 341 w 520"/>
                <a:gd name="T65" fmla="*/ 240 h 459"/>
                <a:gd name="T66" fmla="*/ 359 w 520"/>
                <a:gd name="T67" fmla="*/ 221 h 459"/>
                <a:gd name="T68" fmla="*/ 344 w 520"/>
                <a:gd name="T69" fmla="*/ 192 h 459"/>
                <a:gd name="T70" fmla="*/ 351 w 520"/>
                <a:gd name="T71" fmla="*/ 152 h 459"/>
                <a:gd name="T72" fmla="*/ 342 w 520"/>
                <a:gd name="T73" fmla="*/ 138 h 459"/>
                <a:gd name="T74" fmla="*/ 315 w 520"/>
                <a:gd name="T75" fmla="*/ 147 h 459"/>
                <a:gd name="T76" fmla="*/ 312 w 520"/>
                <a:gd name="T77" fmla="*/ 143 h 459"/>
                <a:gd name="T78" fmla="*/ 342 w 520"/>
                <a:gd name="T79" fmla="*/ 107 h 459"/>
                <a:gd name="T80" fmla="*/ 329 w 520"/>
                <a:gd name="T81" fmla="*/ 51 h 459"/>
                <a:gd name="T82" fmla="*/ 309 w 520"/>
                <a:gd name="T83" fmla="*/ 67 h 459"/>
                <a:gd name="T84" fmla="*/ 291 w 520"/>
                <a:gd name="T85" fmla="*/ 48 h 459"/>
                <a:gd name="T86" fmla="*/ 274 w 520"/>
                <a:gd name="T87" fmla="*/ 24 h 459"/>
                <a:gd name="T88" fmla="*/ 273 w 520"/>
                <a:gd name="T89" fmla="*/ 10 h 459"/>
                <a:gd name="T90" fmla="*/ 261 w 520"/>
                <a:gd name="T91" fmla="*/ 6 h 459"/>
                <a:gd name="T92" fmla="*/ 248 w 520"/>
                <a:gd name="T93" fmla="*/ 12 h 459"/>
                <a:gd name="T94" fmla="*/ 225 w 520"/>
                <a:gd name="T95" fmla="*/ 0 h 459"/>
                <a:gd name="T96" fmla="*/ 213 w 520"/>
                <a:gd name="T97" fmla="*/ 28 h 459"/>
                <a:gd name="T98" fmla="*/ 195 w 520"/>
                <a:gd name="T99" fmla="*/ 29 h 459"/>
                <a:gd name="T100" fmla="*/ 180 w 520"/>
                <a:gd name="T101" fmla="*/ 51 h 459"/>
                <a:gd name="T102" fmla="*/ 172 w 520"/>
                <a:gd name="T103" fmla="*/ 46 h 459"/>
                <a:gd name="T104" fmla="*/ 158 w 520"/>
                <a:gd name="T105" fmla="*/ 51 h 459"/>
                <a:gd name="T106" fmla="*/ 136 w 520"/>
                <a:gd name="T107" fmla="*/ 39 h 459"/>
                <a:gd name="T108" fmla="*/ 119 w 520"/>
                <a:gd name="T109" fmla="*/ 59 h 459"/>
                <a:gd name="T110" fmla="*/ 119 w 520"/>
                <a:gd name="T111" fmla="*/ 68 h 459"/>
                <a:gd name="T112" fmla="*/ 152 w 520"/>
                <a:gd name="T113" fmla="*/ 89 h 459"/>
                <a:gd name="T114" fmla="*/ 160 w 520"/>
                <a:gd name="T115" fmla="*/ 102 h 459"/>
                <a:gd name="T116" fmla="*/ 136 w 520"/>
                <a:gd name="T117" fmla="*/ 111 h 459"/>
                <a:gd name="T118" fmla="*/ 100 w 520"/>
                <a:gd name="T119" fmla="*/ 110 h 459"/>
                <a:gd name="T120" fmla="*/ 100 w 520"/>
                <a:gd name="T121" fmla="*/ 110 h 4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0"/>
                <a:gd name="T184" fmla="*/ 0 h 459"/>
                <a:gd name="T185" fmla="*/ 520 w 520"/>
                <a:gd name="T186" fmla="*/ 459 h 4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" h="459">
                  <a:moveTo>
                    <a:pt x="145" y="153"/>
                  </a:moveTo>
                  <a:lnTo>
                    <a:pt x="131" y="190"/>
                  </a:lnTo>
                  <a:lnTo>
                    <a:pt x="109" y="197"/>
                  </a:lnTo>
                  <a:lnTo>
                    <a:pt x="61" y="190"/>
                  </a:lnTo>
                  <a:lnTo>
                    <a:pt x="50" y="201"/>
                  </a:lnTo>
                  <a:lnTo>
                    <a:pt x="24" y="192"/>
                  </a:lnTo>
                  <a:lnTo>
                    <a:pt x="0" y="226"/>
                  </a:lnTo>
                  <a:lnTo>
                    <a:pt x="11" y="236"/>
                  </a:lnTo>
                  <a:lnTo>
                    <a:pt x="11" y="258"/>
                  </a:lnTo>
                  <a:lnTo>
                    <a:pt x="21" y="279"/>
                  </a:lnTo>
                  <a:lnTo>
                    <a:pt x="70" y="263"/>
                  </a:lnTo>
                  <a:lnTo>
                    <a:pt x="85" y="276"/>
                  </a:lnTo>
                  <a:lnTo>
                    <a:pt x="64" y="369"/>
                  </a:lnTo>
                  <a:lnTo>
                    <a:pt x="92" y="398"/>
                  </a:lnTo>
                  <a:lnTo>
                    <a:pt x="83" y="451"/>
                  </a:lnTo>
                  <a:lnTo>
                    <a:pt x="112" y="453"/>
                  </a:lnTo>
                  <a:lnTo>
                    <a:pt x="142" y="424"/>
                  </a:lnTo>
                  <a:lnTo>
                    <a:pt x="155" y="433"/>
                  </a:lnTo>
                  <a:lnTo>
                    <a:pt x="214" y="458"/>
                  </a:lnTo>
                  <a:lnTo>
                    <a:pt x="226" y="451"/>
                  </a:lnTo>
                  <a:lnTo>
                    <a:pt x="228" y="431"/>
                  </a:lnTo>
                  <a:lnTo>
                    <a:pt x="238" y="419"/>
                  </a:lnTo>
                  <a:lnTo>
                    <a:pt x="322" y="364"/>
                  </a:lnTo>
                  <a:lnTo>
                    <a:pt x="337" y="383"/>
                  </a:lnTo>
                  <a:lnTo>
                    <a:pt x="387" y="398"/>
                  </a:lnTo>
                  <a:lnTo>
                    <a:pt x="416" y="361"/>
                  </a:lnTo>
                  <a:lnTo>
                    <a:pt x="429" y="369"/>
                  </a:lnTo>
                  <a:lnTo>
                    <a:pt x="449" y="369"/>
                  </a:lnTo>
                  <a:lnTo>
                    <a:pt x="449" y="358"/>
                  </a:lnTo>
                  <a:lnTo>
                    <a:pt x="475" y="349"/>
                  </a:lnTo>
                  <a:lnTo>
                    <a:pt x="475" y="340"/>
                  </a:lnTo>
                  <a:lnTo>
                    <a:pt x="486" y="329"/>
                  </a:lnTo>
                  <a:lnTo>
                    <a:pt x="492" y="332"/>
                  </a:lnTo>
                  <a:lnTo>
                    <a:pt x="519" y="305"/>
                  </a:lnTo>
                  <a:lnTo>
                    <a:pt x="497" y="265"/>
                  </a:lnTo>
                  <a:lnTo>
                    <a:pt x="508" y="209"/>
                  </a:lnTo>
                  <a:lnTo>
                    <a:pt x="494" y="192"/>
                  </a:lnTo>
                  <a:lnTo>
                    <a:pt x="456" y="204"/>
                  </a:lnTo>
                  <a:lnTo>
                    <a:pt x="451" y="197"/>
                  </a:lnTo>
                  <a:lnTo>
                    <a:pt x="494" y="148"/>
                  </a:lnTo>
                  <a:lnTo>
                    <a:pt x="475" y="71"/>
                  </a:lnTo>
                  <a:lnTo>
                    <a:pt x="446" y="93"/>
                  </a:lnTo>
                  <a:lnTo>
                    <a:pt x="420" y="66"/>
                  </a:lnTo>
                  <a:lnTo>
                    <a:pt x="396" y="33"/>
                  </a:lnTo>
                  <a:lnTo>
                    <a:pt x="394" y="13"/>
                  </a:lnTo>
                  <a:lnTo>
                    <a:pt x="377" y="9"/>
                  </a:lnTo>
                  <a:lnTo>
                    <a:pt x="357" y="16"/>
                  </a:lnTo>
                  <a:lnTo>
                    <a:pt x="324" y="0"/>
                  </a:lnTo>
                  <a:lnTo>
                    <a:pt x="308" y="38"/>
                  </a:lnTo>
                  <a:lnTo>
                    <a:pt x="281" y="40"/>
                  </a:lnTo>
                  <a:lnTo>
                    <a:pt x="260" y="71"/>
                  </a:lnTo>
                  <a:lnTo>
                    <a:pt x="248" y="64"/>
                  </a:lnTo>
                  <a:lnTo>
                    <a:pt x="228" y="71"/>
                  </a:lnTo>
                  <a:lnTo>
                    <a:pt x="197" y="53"/>
                  </a:lnTo>
                  <a:lnTo>
                    <a:pt x="173" y="81"/>
                  </a:lnTo>
                  <a:lnTo>
                    <a:pt x="173" y="95"/>
                  </a:lnTo>
                  <a:lnTo>
                    <a:pt x="221" y="122"/>
                  </a:lnTo>
                  <a:lnTo>
                    <a:pt x="232" y="141"/>
                  </a:lnTo>
                  <a:lnTo>
                    <a:pt x="197" y="154"/>
                  </a:lnTo>
                  <a:lnTo>
                    <a:pt x="145" y="15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9" name="Freeform 1076"/>
            <p:cNvSpPr>
              <a:spLocks/>
            </p:cNvSpPr>
            <p:nvPr/>
          </p:nvSpPr>
          <p:spPr bwMode="auto">
            <a:xfrm rot="356891">
              <a:off x="7850683" y="4416445"/>
              <a:ext cx="492593" cy="582773"/>
            </a:xfrm>
            <a:custGeom>
              <a:avLst/>
              <a:gdLst>
                <a:gd name="T0" fmla="*/ 164 w 327"/>
                <a:gd name="T1" fmla="*/ 264 h 381"/>
                <a:gd name="T2" fmla="*/ 129 w 327"/>
                <a:gd name="T3" fmla="*/ 277 h 381"/>
                <a:gd name="T4" fmla="*/ 109 w 327"/>
                <a:gd name="T5" fmla="*/ 256 h 381"/>
                <a:gd name="T6" fmla="*/ 97 w 327"/>
                <a:gd name="T7" fmla="*/ 274 h 381"/>
                <a:gd name="T8" fmla="*/ 74 w 327"/>
                <a:gd name="T9" fmla="*/ 274 h 381"/>
                <a:gd name="T10" fmla="*/ 65 w 327"/>
                <a:gd name="T11" fmla="*/ 254 h 381"/>
                <a:gd name="T12" fmla="*/ 54 w 327"/>
                <a:gd name="T13" fmla="*/ 224 h 381"/>
                <a:gd name="T14" fmla="*/ 35 w 327"/>
                <a:gd name="T15" fmla="*/ 223 h 381"/>
                <a:gd name="T16" fmla="*/ 13 w 327"/>
                <a:gd name="T17" fmla="*/ 180 h 381"/>
                <a:gd name="T18" fmla="*/ 0 w 327"/>
                <a:gd name="T19" fmla="*/ 158 h 381"/>
                <a:gd name="T20" fmla="*/ 10 w 327"/>
                <a:gd name="T21" fmla="*/ 149 h 381"/>
                <a:gd name="T22" fmla="*/ 13 w 327"/>
                <a:gd name="T23" fmla="*/ 145 h 381"/>
                <a:gd name="T24" fmla="*/ 36 w 327"/>
                <a:gd name="T25" fmla="*/ 111 h 381"/>
                <a:gd name="T26" fmla="*/ 35 w 327"/>
                <a:gd name="T27" fmla="*/ 85 h 381"/>
                <a:gd name="T28" fmla="*/ 42 w 327"/>
                <a:gd name="T29" fmla="*/ 72 h 381"/>
                <a:gd name="T30" fmla="*/ 59 w 327"/>
                <a:gd name="T31" fmla="*/ 69 h 381"/>
                <a:gd name="T32" fmla="*/ 65 w 327"/>
                <a:gd name="T33" fmla="*/ 61 h 381"/>
                <a:gd name="T34" fmla="*/ 59 w 327"/>
                <a:gd name="T35" fmla="*/ 48 h 381"/>
                <a:gd name="T36" fmla="*/ 68 w 327"/>
                <a:gd name="T37" fmla="*/ 35 h 381"/>
                <a:gd name="T38" fmla="*/ 68 w 327"/>
                <a:gd name="T39" fmla="*/ 10 h 381"/>
                <a:gd name="T40" fmla="*/ 80 w 327"/>
                <a:gd name="T41" fmla="*/ 4 h 381"/>
                <a:gd name="T42" fmla="*/ 101 w 327"/>
                <a:gd name="T43" fmla="*/ 15 h 381"/>
                <a:gd name="T44" fmla="*/ 129 w 327"/>
                <a:gd name="T45" fmla="*/ 21 h 381"/>
                <a:gd name="T46" fmla="*/ 146 w 327"/>
                <a:gd name="T47" fmla="*/ 0 h 381"/>
                <a:gd name="T48" fmla="*/ 168 w 327"/>
                <a:gd name="T49" fmla="*/ 18 h 381"/>
                <a:gd name="T50" fmla="*/ 158 w 327"/>
                <a:gd name="T51" fmla="*/ 26 h 381"/>
                <a:gd name="T52" fmla="*/ 146 w 327"/>
                <a:gd name="T53" fmla="*/ 43 h 381"/>
                <a:gd name="T54" fmla="*/ 129 w 327"/>
                <a:gd name="T55" fmla="*/ 48 h 381"/>
                <a:gd name="T56" fmla="*/ 123 w 327"/>
                <a:gd name="T57" fmla="*/ 53 h 381"/>
                <a:gd name="T58" fmla="*/ 140 w 327"/>
                <a:gd name="T59" fmla="*/ 62 h 381"/>
                <a:gd name="T60" fmla="*/ 170 w 327"/>
                <a:gd name="T61" fmla="*/ 48 h 381"/>
                <a:gd name="T62" fmla="*/ 221 w 327"/>
                <a:gd name="T63" fmla="*/ 70 h 381"/>
                <a:gd name="T64" fmla="*/ 227 w 327"/>
                <a:gd name="T65" fmla="*/ 115 h 381"/>
                <a:gd name="T66" fmla="*/ 206 w 327"/>
                <a:gd name="T67" fmla="*/ 115 h 381"/>
                <a:gd name="T68" fmla="*/ 204 w 327"/>
                <a:gd name="T69" fmla="*/ 129 h 381"/>
                <a:gd name="T70" fmla="*/ 215 w 327"/>
                <a:gd name="T71" fmla="*/ 148 h 381"/>
                <a:gd name="T72" fmla="*/ 206 w 327"/>
                <a:gd name="T73" fmla="*/ 158 h 381"/>
                <a:gd name="T74" fmla="*/ 217 w 327"/>
                <a:gd name="T75" fmla="*/ 176 h 381"/>
                <a:gd name="T76" fmla="*/ 200 w 327"/>
                <a:gd name="T77" fmla="*/ 198 h 381"/>
                <a:gd name="T78" fmla="*/ 192 w 327"/>
                <a:gd name="T79" fmla="*/ 187 h 381"/>
                <a:gd name="T80" fmla="*/ 168 w 327"/>
                <a:gd name="T81" fmla="*/ 254 h 381"/>
                <a:gd name="T82" fmla="*/ 164 w 327"/>
                <a:gd name="T83" fmla="*/ 264 h 381"/>
                <a:gd name="T84" fmla="*/ 164 w 327"/>
                <a:gd name="T85" fmla="*/ 264 h 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81"/>
                <a:gd name="T131" fmla="*/ 327 w 327"/>
                <a:gd name="T132" fmla="*/ 381 h 3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81">
                  <a:moveTo>
                    <a:pt x="236" y="361"/>
                  </a:moveTo>
                  <a:lnTo>
                    <a:pt x="186" y="380"/>
                  </a:lnTo>
                  <a:lnTo>
                    <a:pt x="157" y="351"/>
                  </a:lnTo>
                  <a:lnTo>
                    <a:pt x="139" y="375"/>
                  </a:lnTo>
                  <a:lnTo>
                    <a:pt x="107" y="375"/>
                  </a:lnTo>
                  <a:lnTo>
                    <a:pt x="93" y="348"/>
                  </a:lnTo>
                  <a:lnTo>
                    <a:pt x="78" y="308"/>
                  </a:lnTo>
                  <a:lnTo>
                    <a:pt x="50" y="305"/>
                  </a:lnTo>
                  <a:lnTo>
                    <a:pt x="19" y="247"/>
                  </a:lnTo>
                  <a:lnTo>
                    <a:pt x="0" y="218"/>
                  </a:lnTo>
                  <a:lnTo>
                    <a:pt x="14" y="204"/>
                  </a:lnTo>
                  <a:lnTo>
                    <a:pt x="19" y="199"/>
                  </a:lnTo>
                  <a:lnTo>
                    <a:pt x="52" y="152"/>
                  </a:lnTo>
                  <a:lnTo>
                    <a:pt x="50" y="115"/>
                  </a:lnTo>
                  <a:lnTo>
                    <a:pt x="60" y="99"/>
                  </a:lnTo>
                  <a:lnTo>
                    <a:pt x="86" y="95"/>
                  </a:lnTo>
                  <a:lnTo>
                    <a:pt x="93" y="84"/>
                  </a:lnTo>
                  <a:lnTo>
                    <a:pt x="84" y="66"/>
                  </a:lnTo>
                  <a:lnTo>
                    <a:pt x="98" y="48"/>
                  </a:lnTo>
                  <a:lnTo>
                    <a:pt x="98" y="13"/>
                  </a:lnTo>
                  <a:lnTo>
                    <a:pt x="115" y="4"/>
                  </a:lnTo>
                  <a:lnTo>
                    <a:pt x="146" y="21"/>
                  </a:lnTo>
                  <a:lnTo>
                    <a:pt x="184" y="28"/>
                  </a:lnTo>
                  <a:lnTo>
                    <a:pt x="210" y="0"/>
                  </a:lnTo>
                  <a:lnTo>
                    <a:pt x="240" y="24"/>
                  </a:lnTo>
                  <a:lnTo>
                    <a:pt x="227" y="35"/>
                  </a:lnTo>
                  <a:lnTo>
                    <a:pt x="210" y="59"/>
                  </a:lnTo>
                  <a:lnTo>
                    <a:pt x="186" y="66"/>
                  </a:lnTo>
                  <a:lnTo>
                    <a:pt x="177" y="72"/>
                  </a:lnTo>
                  <a:lnTo>
                    <a:pt x="201" y="86"/>
                  </a:lnTo>
                  <a:lnTo>
                    <a:pt x="244" y="66"/>
                  </a:lnTo>
                  <a:lnTo>
                    <a:pt x="317" y="97"/>
                  </a:lnTo>
                  <a:lnTo>
                    <a:pt x="326" y="158"/>
                  </a:lnTo>
                  <a:lnTo>
                    <a:pt x="295" y="158"/>
                  </a:lnTo>
                  <a:lnTo>
                    <a:pt x="292" y="177"/>
                  </a:lnTo>
                  <a:lnTo>
                    <a:pt x="308" y="202"/>
                  </a:lnTo>
                  <a:lnTo>
                    <a:pt x="295" y="218"/>
                  </a:lnTo>
                  <a:lnTo>
                    <a:pt x="311" y="242"/>
                  </a:lnTo>
                  <a:lnTo>
                    <a:pt x="287" y="271"/>
                  </a:lnTo>
                  <a:lnTo>
                    <a:pt x="275" y="257"/>
                  </a:lnTo>
                  <a:lnTo>
                    <a:pt x="240" y="348"/>
                  </a:lnTo>
                  <a:lnTo>
                    <a:pt x="236" y="361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0" name="Freeform 1077"/>
            <p:cNvSpPr>
              <a:spLocks/>
            </p:cNvSpPr>
            <p:nvPr/>
          </p:nvSpPr>
          <p:spPr bwMode="auto">
            <a:xfrm rot="356891">
              <a:off x="7425232" y="3948356"/>
              <a:ext cx="613194" cy="742482"/>
            </a:xfrm>
            <a:custGeom>
              <a:avLst/>
              <a:gdLst>
                <a:gd name="T0" fmla="*/ 68 w 406"/>
                <a:gd name="T1" fmla="*/ 0 h 488"/>
                <a:gd name="T2" fmla="*/ 116 w 406"/>
                <a:gd name="T3" fmla="*/ 30 h 488"/>
                <a:gd name="T4" fmla="*/ 155 w 406"/>
                <a:gd name="T5" fmla="*/ 47 h 488"/>
                <a:gd name="T6" fmla="*/ 174 w 406"/>
                <a:gd name="T7" fmla="*/ 50 h 488"/>
                <a:gd name="T8" fmla="*/ 183 w 406"/>
                <a:gd name="T9" fmla="*/ 93 h 488"/>
                <a:gd name="T10" fmla="*/ 213 w 406"/>
                <a:gd name="T11" fmla="*/ 111 h 488"/>
                <a:gd name="T12" fmla="*/ 237 w 406"/>
                <a:gd name="T13" fmla="*/ 96 h 488"/>
                <a:gd name="T14" fmla="*/ 245 w 406"/>
                <a:gd name="T15" fmla="*/ 120 h 488"/>
                <a:gd name="T16" fmla="*/ 217 w 406"/>
                <a:gd name="T17" fmla="*/ 135 h 488"/>
                <a:gd name="T18" fmla="*/ 205 w 406"/>
                <a:gd name="T19" fmla="*/ 159 h 488"/>
                <a:gd name="T20" fmla="*/ 237 w 406"/>
                <a:gd name="T21" fmla="*/ 188 h 488"/>
                <a:gd name="T22" fmla="*/ 285 w 406"/>
                <a:gd name="T23" fmla="*/ 211 h 488"/>
                <a:gd name="T24" fmla="*/ 275 w 406"/>
                <a:gd name="T25" fmla="*/ 250 h 488"/>
                <a:gd name="T26" fmla="*/ 276 w 406"/>
                <a:gd name="T27" fmla="*/ 271 h 488"/>
                <a:gd name="T28" fmla="*/ 251 w 406"/>
                <a:gd name="T29" fmla="*/ 286 h 488"/>
                <a:gd name="T30" fmla="*/ 229 w 406"/>
                <a:gd name="T31" fmla="*/ 346 h 488"/>
                <a:gd name="T32" fmla="*/ 213 w 406"/>
                <a:gd name="T33" fmla="*/ 337 h 488"/>
                <a:gd name="T34" fmla="*/ 165 w 406"/>
                <a:gd name="T35" fmla="*/ 321 h 488"/>
                <a:gd name="T36" fmla="*/ 130 w 406"/>
                <a:gd name="T37" fmla="*/ 343 h 488"/>
                <a:gd name="T38" fmla="*/ 140 w 406"/>
                <a:gd name="T39" fmla="*/ 316 h 488"/>
                <a:gd name="T40" fmla="*/ 99 w 406"/>
                <a:gd name="T41" fmla="*/ 330 h 488"/>
                <a:gd name="T42" fmla="*/ 79 w 406"/>
                <a:gd name="T43" fmla="*/ 256 h 488"/>
                <a:gd name="T44" fmla="*/ 60 w 406"/>
                <a:gd name="T45" fmla="*/ 244 h 488"/>
                <a:gd name="T46" fmla="*/ 46 w 406"/>
                <a:gd name="T47" fmla="*/ 207 h 488"/>
                <a:gd name="T48" fmla="*/ 64 w 406"/>
                <a:gd name="T49" fmla="*/ 182 h 488"/>
                <a:gd name="T50" fmla="*/ 53 w 406"/>
                <a:gd name="T51" fmla="*/ 147 h 488"/>
                <a:gd name="T52" fmla="*/ 17 w 406"/>
                <a:gd name="T53" fmla="*/ 143 h 488"/>
                <a:gd name="T54" fmla="*/ 17 w 406"/>
                <a:gd name="T55" fmla="*/ 108 h 488"/>
                <a:gd name="T56" fmla="*/ 32 w 406"/>
                <a:gd name="T57" fmla="*/ 80 h 488"/>
                <a:gd name="T58" fmla="*/ 37 w 406"/>
                <a:gd name="T59" fmla="*/ 42 h 488"/>
                <a:gd name="T60" fmla="*/ 60 w 406"/>
                <a:gd name="T61" fmla="*/ 65 h 488"/>
                <a:gd name="T62" fmla="*/ 85 w 406"/>
                <a:gd name="T63" fmla="*/ 45 h 488"/>
                <a:gd name="T64" fmla="*/ 60 w 406"/>
                <a:gd name="T65" fmla="*/ 17 h 488"/>
                <a:gd name="T66" fmla="*/ 56 w 406"/>
                <a:gd name="T67" fmla="*/ 4 h 4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6"/>
                <a:gd name="T103" fmla="*/ 0 h 488"/>
                <a:gd name="T104" fmla="*/ 406 w 406"/>
                <a:gd name="T105" fmla="*/ 488 h 4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6" h="488">
                  <a:moveTo>
                    <a:pt x="80" y="4"/>
                  </a:moveTo>
                  <a:lnTo>
                    <a:pt x="96" y="0"/>
                  </a:lnTo>
                  <a:lnTo>
                    <a:pt x="144" y="19"/>
                  </a:lnTo>
                  <a:lnTo>
                    <a:pt x="165" y="41"/>
                  </a:lnTo>
                  <a:lnTo>
                    <a:pt x="205" y="52"/>
                  </a:lnTo>
                  <a:lnTo>
                    <a:pt x="220" y="66"/>
                  </a:lnTo>
                  <a:lnTo>
                    <a:pt x="242" y="62"/>
                  </a:lnTo>
                  <a:lnTo>
                    <a:pt x="247" y="70"/>
                  </a:lnTo>
                  <a:lnTo>
                    <a:pt x="240" y="117"/>
                  </a:lnTo>
                  <a:lnTo>
                    <a:pt x="261" y="130"/>
                  </a:lnTo>
                  <a:lnTo>
                    <a:pt x="271" y="147"/>
                  </a:lnTo>
                  <a:lnTo>
                    <a:pt x="304" y="154"/>
                  </a:lnTo>
                  <a:lnTo>
                    <a:pt x="316" y="132"/>
                  </a:lnTo>
                  <a:lnTo>
                    <a:pt x="337" y="134"/>
                  </a:lnTo>
                  <a:lnTo>
                    <a:pt x="350" y="151"/>
                  </a:lnTo>
                  <a:lnTo>
                    <a:pt x="347" y="168"/>
                  </a:lnTo>
                  <a:lnTo>
                    <a:pt x="308" y="172"/>
                  </a:lnTo>
                  <a:lnTo>
                    <a:pt x="308" y="189"/>
                  </a:lnTo>
                  <a:lnTo>
                    <a:pt x="308" y="202"/>
                  </a:lnTo>
                  <a:lnTo>
                    <a:pt x="292" y="221"/>
                  </a:lnTo>
                  <a:lnTo>
                    <a:pt x="304" y="240"/>
                  </a:lnTo>
                  <a:lnTo>
                    <a:pt x="337" y="262"/>
                  </a:lnTo>
                  <a:lnTo>
                    <a:pt x="338" y="288"/>
                  </a:lnTo>
                  <a:lnTo>
                    <a:pt x="405" y="295"/>
                  </a:lnTo>
                  <a:lnTo>
                    <a:pt x="405" y="330"/>
                  </a:lnTo>
                  <a:lnTo>
                    <a:pt x="391" y="348"/>
                  </a:lnTo>
                  <a:lnTo>
                    <a:pt x="400" y="366"/>
                  </a:lnTo>
                  <a:lnTo>
                    <a:pt x="393" y="377"/>
                  </a:lnTo>
                  <a:lnTo>
                    <a:pt x="367" y="381"/>
                  </a:lnTo>
                  <a:lnTo>
                    <a:pt x="356" y="397"/>
                  </a:lnTo>
                  <a:lnTo>
                    <a:pt x="359" y="434"/>
                  </a:lnTo>
                  <a:lnTo>
                    <a:pt x="326" y="481"/>
                  </a:lnTo>
                  <a:lnTo>
                    <a:pt x="321" y="487"/>
                  </a:lnTo>
                  <a:lnTo>
                    <a:pt x="302" y="469"/>
                  </a:lnTo>
                  <a:lnTo>
                    <a:pt x="256" y="469"/>
                  </a:lnTo>
                  <a:lnTo>
                    <a:pt x="235" y="447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201" y="450"/>
                  </a:lnTo>
                  <a:lnTo>
                    <a:pt x="199" y="440"/>
                  </a:lnTo>
                  <a:lnTo>
                    <a:pt x="185" y="436"/>
                  </a:lnTo>
                  <a:lnTo>
                    <a:pt x="141" y="460"/>
                  </a:lnTo>
                  <a:lnTo>
                    <a:pt x="100" y="381"/>
                  </a:lnTo>
                  <a:lnTo>
                    <a:pt x="113" y="356"/>
                  </a:lnTo>
                  <a:lnTo>
                    <a:pt x="108" y="348"/>
                  </a:lnTo>
                  <a:lnTo>
                    <a:pt x="86" y="341"/>
                  </a:lnTo>
                  <a:lnTo>
                    <a:pt x="50" y="320"/>
                  </a:lnTo>
                  <a:lnTo>
                    <a:pt x="65" y="288"/>
                  </a:lnTo>
                  <a:lnTo>
                    <a:pt x="86" y="277"/>
                  </a:lnTo>
                  <a:lnTo>
                    <a:pt x="91" y="253"/>
                  </a:lnTo>
                  <a:lnTo>
                    <a:pt x="82" y="209"/>
                  </a:lnTo>
                  <a:lnTo>
                    <a:pt x="77" y="204"/>
                  </a:lnTo>
                  <a:lnTo>
                    <a:pt x="56" y="226"/>
                  </a:lnTo>
                  <a:lnTo>
                    <a:pt x="24" y="200"/>
                  </a:lnTo>
                  <a:lnTo>
                    <a:pt x="0" y="170"/>
                  </a:lnTo>
                  <a:lnTo>
                    <a:pt x="24" y="151"/>
                  </a:lnTo>
                  <a:lnTo>
                    <a:pt x="29" y="120"/>
                  </a:lnTo>
                  <a:lnTo>
                    <a:pt x="45" y="110"/>
                  </a:lnTo>
                  <a:lnTo>
                    <a:pt x="43" y="67"/>
                  </a:lnTo>
                  <a:lnTo>
                    <a:pt x="53" y="59"/>
                  </a:lnTo>
                  <a:lnTo>
                    <a:pt x="74" y="72"/>
                  </a:lnTo>
                  <a:lnTo>
                    <a:pt x="86" y="90"/>
                  </a:lnTo>
                  <a:lnTo>
                    <a:pt x="113" y="72"/>
                  </a:lnTo>
                  <a:lnTo>
                    <a:pt x="122" y="62"/>
                  </a:lnTo>
                  <a:lnTo>
                    <a:pt x="117" y="41"/>
                  </a:lnTo>
                  <a:lnTo>
                    <a:pt x="86" y="24"/>
                  </a:lnTo>
                  <a:lnTo>
                    <a:pt x="80" y="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1" name="Freeform 1078"/>
            <p:cNvSpPr>
              <a:spLocks/>
            </p:cNvSpPr>
            <p:nvPr/>
          </p:nvSpPr>
          <p:spPr bwMode="auto">
            <a:xfrm rot="356891">
              <a:off x="8201378" y="4356552"/>
              <a:ext cx="108710" cy="113836"/>
            </a:xfrm>
            <a:custGeom>
              <a:avLst/>
              <a:gdLst>
                <a:gd name="T0" fmla="*/ 19 w 73"/>
                <a:gd name="T1" fmla="*/ 51 h 76"/>
                <a:gd name="T2" fmla="*/ 0 w 73"/>
                <a:gd name="T3" fmla="*/ 34 h 76"/>
                <a:gd name="T4" fmla="*/ 9 w 73"/>
                <a:gd name="T5" fmla="*/ 23 h 76"/>
                <a:gd name="T6" fmla="*/ 16 w 73"/>
                <a:gd name="T7" fmla="*/ 0 h 76"/>
                <a:gd name="T8" fmla="*/ 38 w 73"/>
                <a:gd name="T9" fmla="*/ 9 h 76"/>
                <a:gd name="T10" fmla="*/ 48 w 73"/>
                <a:gd name="T11" fmla="*/ 24 h 76"/>
                <a:gd name="T12" fmla="*/ 40 w 73"/>
                <a:gd name="T13" fmla="*/ 34 h 76"/>
                <a:gd name="T14" fmla="*/ 19 w 73"/>
                <a:gd name="T15" fmla="*/ 51 h 76"/>
                <a:gd name="T16" fmla="*/ 19 w 73"/>
                <a:gd name="T17" fmla="*/ 5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76"/>
                <a:gd name="T29" fmla="*/ 73 w 73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76">
                  <a:moveTo>
                    <a:pt x="29" y="75"/>
                  </a:moveTo>
                  <a:lnTo>
                    <a:pt x="0" y="50"/>
                  </a:lnTo>
                  <a:lnTo>
                    <a:pt x="12" y="33"/>
                  </a:lnTo>
                  <a:lnTo>
                    <a:pt x="24" y="0"/>
                  </a:lnTo>
                  <a:lnTo>
                    <a:pt x="56" y="13"/>
                  </a:lnTo>
                  <a:lnTo>
                    <a:pt x="72" y="35"/>
                  </a:lnTo>
                  <a:lnTo>
                    <a:pt x="60" y="50"/>
                  </a:lnTo>
                  <a:lnTo>
                    <a:pt x="29" y="7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2" name="Freeform 1079"/>
            <p:cNvSpPr>
              <a:spLocks/>
            </p:cNvSpPr>
            <p:nvPr/>
          </p:nvSpPr>
          <p:spPr bwMode="auto">
            <a:xfrm rot="356891">
              <a:off x="7589952" y="3858014"/>
              <a:ext cx="721903" cy="586169"/>
            </a:xfrm>
            <a:custGeom>
              <a:avLst/>
              <a:gdLst>
                <a:gd name="T0" fmla="*/ 312 w 478"/>
                <a:gd name="T1" fmla="*/ 219 h 385"/>
                <a:gd name="T2" fmla="*/ 304 w 478"/>
                <a:gd name="T3" fmla="*/ 243 h 385"/>
                <a:gd name="T4" fmla="*/ 295 w 478"/>
                <a:gd name="T5" fmla="*/ 255 h 385"/>
                <a:gd name="T6" fmla="*/ 277 w 478"/>
                <a:gd name="T7" fmla="*/ 276 h 385"/>
                <a:gd name="T8" fmla="*/ 251 w 478"/>
                <a:gd name="T9" fmla="*/ 272 h 385"/>
                <a:gd name="T10" fmla="*/ 229 w 478"/>
                <a:gd name="T11" fmla="*/ 259 h 385"/>
                <a:gd name="T12" fmla="*/ 217 w 478"/>
                <a:gd name="T13" fmla="*/ 266 h 385"/>
                <a:gd name="T14" fmla="*/ 170 w 478"/>
                <a:gd name="T15" fmla="*/ 260 h 385"/>
                <a:gd name="T16" fmla="*/ 169 w 478"/>
                <a:gd name="T17" fmla="*/ 241 h 385"/>
                <a:gd name="T18" fmla="*/ 146 w 478"/>
                <a:gd name="T19" fmla="*/ 225 h 385"/>
                <a:gd name="T20" fmla="*/ 138 w 478"/>
                <a:gd name="T21" fmla="*/ 211 h 385"/>
                <a:gd name="T22" fmla="*/ 148 w 478"/>
                <a:gd name="T23" fmla="*/ 197 h 385"/>
                <a:gd name="T24" fmla="*/ 148 w 478"/>
                <a:gd name="T25" fmla="*/ 189 h 385"/>
                <a:gd name="T26" fmla="*/ 148 w 478"/>
                <a:gd name="T27" fmla="*/ 177 h 385"/>
                <a:gd name="T28" fmla="*/ 176 w 478"/>
                <a:gd name="T29" fmla="*/ 174 h 385"/>
                <a:gd name="T30" fmla="*/ 178 w 478"/>
                <a:gd name="T31" fmla="*/ 161 h 385"/>
                <a:gd name="T32" fmla="*/ 169 w 478"/>
                <a:gd name="T33" fmla="*/ 149 h 385"/>
                <a:gd name="T34" fmla="*/ 155 w 478"/>
                <a:gd name="T35" fmla="*/ 148 h 385"/>
                <a:gd name="T36" fmla="*/ 146 w 478"/>
                <a:gd name="T37" fmla="*/ 163 h 385"/>
                <a:gd name="T38" fmla="*/ 124 w 478"/>
                <a:gd name="T39" fmla="*/ 159 h 385"/>
                <a:gd name="T40" fmla="*/ 116 w 478"/>
                <a:gd name="T41" fmla="*/ 145 h 385"/>
                <a:gd name="T42" fmla="*/ 101 w 478"/>
                <a:gd name="T43" fmla="*/ 136 h 385"/>
                <a:gd name="T44" fmla="*/ 105 w 478"/>
                <a:gd name="T45" fmla="*/ 102 h 385"/>
                <a:gd name="T46" fmla="*/ 103 w 478"/>
                <a:gd name="T47" fmla="*/ 97 h 385"/>
                <a:gd name="T48" fmla="*/ 87 w 478"/>
                <a:gd name="T49" fmla="*/ 100 h 385"/>
                <a:gd name="T50" fmla="*/ 76 w 478"/>
                <a:gd name="T51" fmla="*/ 90 h 385"/>
                <a:gd name="T52" fmla="*/ 48 w 478"/>
                <a:gd name="T53" fmla="*/ 82 h 385"/>
                <a:gd name="T54" fmla="*/ 34 w 478"/>
                <a:gd name="T55" fmla="*/ 65 h 385"/>
                <a:gd name="T56" fmla="*/ 0 w 478"/>
                <a:gd name="T57" fmla="*/ 52 h 385"/>
                <a:gd name="T58" fmla="*/ 4 w 478"/>
                <a:gd name="T59" fmla="*/ 36 h 385"/>
                <a:gd name="T60" fmla="*/ 17 w 478"/>
                <a:gd name="T61" fmla="*/ 30 h 385"/>
                <a:gd name="T62" fmla="*/ 41 w 478"/>
                <a:gd name="T63" fmla="*/ 52 h 385"/>
                <a:gd name="T64" fmla="*/ 48 w 478"/>
                <a:gd name="T65" fmla="*/ 52 h 385"/>
                <a:gd name="T66" fmla="*/ 72 w 478"/>
                <a:gd name="T67" fmla="*/ 49 h 385"/>
                <a:gd name="T68" fmla="*/ 85 w 478"/>
                <a:gd name="T69" fmla="*/ 38 h 385"/>
                <a:gd name="T70" fmla="*/ 104 w 478"/>
                <a:gd name="T71" fmla="*/ 53 h 385"/>
                <a:gd name="T72" fmla="*/ 112 w 478"/>
                <a:gd name="T73" fmla="*/ 39 h 385"/>
                <a:gd name="T74" fmla="*/ 114 w 478"/>
                <a:gd name="T75" fmla="*/ 31 h 385"/>
                <a:gd name="T76" fmla="*/ 130 w 478"/>
                <a:gd name="T77" fmla="*/ 22 h 385"/>
                <a:gd name="T78" fmla="*/ 132 w 478"/>
                <a:gd name="T79" fmla="*/ 4 h 385"/>
                <a:gd name="T80" fmla="*/ 148 w 478"/>
                <a:gd name="T81" fmla="*/ 0 h 385"/>
                <a:gd name="T82" fmla="*/ 188 w 478"/>
                <a:gd name="T83" fmla="*/ 26 h 385"/>
                <a:gd name="T84" fmla="*/ 215 w 478"/>
                <a:gd name="T85" fmla="*/ 38 h 385"/>
                <a:gd name="T86" fmla="*/ 269 w 478"/>
                <a:gd name="T87" fmla="*/ 128 h 385"/>
                <a:gd name="T88" fmla="*/ 266 w 478"/>
                <a:gd name="T89" fmla="*/ 138 h 385"/>
                <a:gd name="T90" fmla="*/ 301 w 478"/>
                <a:gd name="T91" fmla="*/ 156 h 385"/>
                <a:gd name="T92" fmla="*/ 310 w 478"/>
                <a:gd name="T93" fmla="*/ 171 h 385"/>
                <a:gd name="T94" fmla="*/ 327 w 478"/>
                <a:gd name="T95" fmla="*/ 179 h 385"/>
                <a:gd name="T96" fmla="*/ 335 w 478"/>
                <a:gd name="T97" fmla="*/ 194 h 385"/>
                <a:gd name="T98" fmla="*/ 325 w 478"/>
                <a:gd name="T99" fmla="*/ 199 h 385"/>
                <a:gd name="T100" fmla="*/ 308 w 478"/>
                <a:gd name="T101" fmla="*/ 194 h 385"/>
                <a:gd name="T102" fmla="*/ 282 w 478"/>
                <a:gd name="T103" fmla="*/ 194 h 385"/>
                <a:gd name="T104" fmla="*/ 259 w 478"/>
                <a:gd name="T105" fmla="*/ 185 h 385"/>
                <a:gd name="T106" fmla="*/ 249 w 478"/>
                <a:gd name="T107" fmla="*/ 194 h 385"/>
                <a:gd name="T108" fmla="*/ 270 w 478"/>
                <a:gd name="T109" fmla="*/ 199 h 385"/>
                <a:gd name="T110" fmla="*/ 293 w 478"/>
                <a:gd name="T111" fmla="*/ 210 h 385"/>
                <a:gd name="T112" fmla="*/ 312 w 478"/>
                <a:gd name="T113" fmla="*/ 219 h 385"/>
                <a:gd name="T114" fmla="*/ 312 w 478"/>
                <a:gd name="T115" fmla="*/ 219 h 3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8"/>
                <a:gd name="T175" fmla="*/ 0 h 385"/>
                <a:gd name="T176" fmla="*/ 478 w 478"/>
                <a:gd name="T177" fmla="*/ 385 h 3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8" h="385">
                  <a:moveTo>
                    <a:pt x="444" y="304"/>
                  </a:moveTo>
                  <a:lnTo>
                    <a:pt x="433" y="337"/>
                  </a:lnTo>
                  <a:lnTo>
                    <a:pt x="420" y="355"/>
                  </a:lnTo>
                  <a:lnTo>
                    <a:pt x="394" y="384"/>
                  </a:lnTo>
                  <a:lnTo>
                    <a:pt x="356" y="377"/>
                  </a:lnTo>
                  <a:lnTo>
                    <a:pt x="326" y="359"/>
                  </a:lnTo>
                  <a:lnTo>
                    <a:pt x="308" y="369"/>
                  </a:lnTo>
                  <a:lnTo>
                    <a:pt x="242" y="362"/>
                  </a:lnTo>
                  <a:lnTo>
                    <a:pt x="241" y="335"/>
                  </a:lnTo>
                  <a:lnTo>
                    <a:pt x="208" y="313"/>
                  </a:lnTo>
                  <a:lnTo>
                    <a:pt x="196" y="294"/>
                  </a:lnTo>
                  <a:lnTo>
                    <a:pt x="212" y="275"/>
                  </a:lnTo>
                  <a:lnTo>
                    <a:pt x="212" y="262"/>
                  </a:lnTo>
                  <a:lnTo>
                    <a:pt x="212" y="245"/>
                  </a:lnTo>
                  <a:lnTo>
                    <a:pt x="251" y="241"/>
                  </a:lnTo>
                  <a:lnTo>
                    <a:pt x="253" y="224"/>
                  </a:lnTo>
                  <a:lnTo>
                    <a:pt x="241" y="207"/>
                  </a:lnTo>
                  <a:lnTo>
                    <a:pt x="220" y="205"/>
                  </a:lnTo>
                  <a:lnTo>
                    <a:pt x="208" y="227"/>
                  </a:lnTo>
                  <a:lnTo>
                    <a:pt x="175" y="220"/>
                  </a:lnTo>
                  <a:lnTo>
                    <a:pt x="165" y="202"/>
                  </a:lnTo>
                  <a:lnTo>
                    <a:pt x="144" y="190"/>
                  </a:lnTo>
                  <a:lnTo>
                    <a:pt x="150" y="142"/>
                  </a:lnTo>
                  <a:lnTo>
                    <a:pt x="146" y="134"/>
                  </a:lnTo>
                  <a:lnTo>
                    <a:pt x="124" y="139"/>
                  </a:lnTo>
                  <a:lnTo>
                    <a:pt x="109" y="125"/>
                  </a:lnTo>
                  <a:lnTo>
                    <a:pt x="69" y="114"/>
                  </a:lnTo>
                  <a:lnTo>
                    <a:pt x="48" y="92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24" y="41"/>
                  </a:lnTo>
                  <a:lnTo>
                    <a:pt x="59" y="72"/>
                  </a:lnTo>
                  <a:lnTo>
                    <a:pt x="69" y="72"/>
                  </a:lnTo>
                  <a:lnTo>
                    <a:pt x="102" y="68"/>
                  </a:lnTo>
                  <a:lnTo>
                    <a:pt x="122" y="53"/>
                  </a:lnTo>
                  <a:lnTo>
                    <a:pt x="148" y="74"/>
                  </a:lnTo>
                  <a:lnTo>
                    <a:pt x="160" y="55"/>
                  </a:lnTo>
                  <a:lnTo>
                    <a:pt x="162" y="43"/>
                  </a:lnTo>
                  <a:lnTo>
                    <a:pt x="184" y="31"/>
                  </a:lnTo>
                  <a:lnTo>
                    <a:pt x="189" y="4"/>
                  </a:lnTo>
                  <a:lnTo>
                    <a:pt x="212" y="0"/>
                  </a:lnTo>
                  <a:lnTo>
                    <a:pt x="267" y="36"/>
                  </a:lnTo>
                  <a:lnTo>
                    <a:pt x="306" y="53"/>
                  </a:lnTo>
                  <a:lnTo>
                    <a:pt x="383" y="178"/>
                  </a:lnTo>
                  <a:lnTo>
                    <a:pt x="378" y="192"/>
                  </a:lnTo>
                  <a:lnTo>
                    <a:pt x="428" y="216"/>
                  </a:lnTo>
                  <a:lnTo>
                    <a:pt x="442" y="238"/>
                  </a:lnTo>
                  <a:lnTo>
                    <a:pt x="466" y="249"/>
                  </a:lnTo>
                  <a:lnTo>
                    <a:pt x="477" y="270"/>
                  </a:lnTo>
                  <a:lnTo>
                    <a:pt x="462" y="277"/>
                  </a:lnTo>
                  <a:lnTo>
                    <a:pt x="438" y="269"/>
                  </a:lnTo>
                  <a:lnTo>
                    <a:pt x="400" y="269"/>
                  </a:lnTo>
                  <a:lnTo>
                    <a:pt x="368" y="258"/>
                  </a:lnTo>
                  <a:lnTo>
                    <a:pt x="354" y="269"/>
                  </a:lnTo>
                  <a:lnTo>
                    <a:pt x="385" y="277"/>
                  </a:lnTo>
                  <a:lnTo>
                    <a:pt x="416" y="291"/>
                  </a:lnTo>
                  <a:lnTo>
                    <a:pt x="444" y="30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3" name="Freeform 1080"/>
            <p:cNvSpPr>
              <a:spLocks/>
            </p:cNvSpPr>
            <p:nvPr/>
          </p:nvSpPr>
          <p:spPr bwMode="auto">
            <a:xfrm rot="356891">
              <a:off x="6638055" y="4162231"/>
              <a:ext cx="986884" cy="626946"/>
            </a:xfrm>
            <a:custGeom>
              <a:avLst/>
              <a:gdLst>
                <a:gd name="T0" fmla="*/ 63 w 654"/>
                <a:gd name="T1" fmla="*/ 275 h 411"/>
                <a:gd name="T2" fmla="*/ 116 w 654"/>
                <a:gd name="T3" fmla="*/ 261 h 411"/>
                <a:gd name="T4" fmla="*/ 120 w 654"/>
                <a:gd name="T5" fmla="*/ 233 h 411"/>
                <a:gd name="T6" fmla="*/ 198 w 654"/>
                <a:gd name="T7" fmla="*/ 230 h 411"/>
                <a:gd name="T8" fmla="*/ 235 w 654"/>
                <a:gd name="T9" fmla="*/ 256 h 411"/>
                <a:gd name="T10" fmla="*/ 267 w 654"/>
                <a:gd name="T11" fmla="*/ 238 h 411"/>
                <a:gd name="T12" fmla="*/ 281 w 654"/>
                <a:gd name="T13" fmla="*/ 256 h 411"/>
                <a:gd name="T14" fmla="*/ 304 w 654"/>
                <a:gd name="T15" fmla="*/ 228 h 411"/>
                <a:gd name="T16" fmla="*/ 311 w 654"/>
                <a:gd name="T17" fmla="*/ 261 h 411"/>
                <a:gd name="T18" fmla="*/ 331 w 654"/>
                <a:gd name="T19" fmla="*/ 275 h 411"/>
                <a:gd name="T20" fmla="*/ 370 w 654"/>
                <a:gd name="T21" fmla="*/ 250 h 411"/>
                <a:gd name="T22" fmla="*/ 433 w 654"/>
                <a:gd name="T23" fmla="*/ 210 h 411"/>
                <a:gd name="T24" fmla="*/ 428 w 654"/>
                <a:gd name="T25" fmla="*/ 145 h 411"/>
                <a:gd name="T26" fmla="*/ 434 w 654"/>
                <a:gd name="T27" fmla="*/ 122 h 411"/>
                <a:gd name="T28" fmla="*/ 393 w 654"/>
                <a:gd name="T29" fmla="*/ 101 h 411"/>
                <a:gd name="T30" fmla="*/ 364 w 654"/>
                <a:gd name="T31" fmla="*/ 101 h 411"/>
                <a:gd name="T32" fmla="*/ 322 w 654"/>
                <a:gd name="T33" fmla="*/ 84 h 411"/>
                <a:gd name="T34" fmla="*/ 298 w 654"/>
                <a:gd name="T35" fmla="*/ 57 h 411"/>
                <a:gd name="T36" fmla="*/ 275 w 654"/>
                <a:gd name="T37" fmla="*/ 56 h 411"/>
                <a:gd name="T38" fmla="*/ 224 w 654"/>
                <a:gd name="T39" fmla="*/ 56 h 411"/>
                <a:gd name="T40" fmla="*/ 131 w 654"/>
                <a:gd name="T41" fmla="*/ 0 h 411"/>
                <a:gd name="T42" fmla="*/ 112 w 654"/>
                <a:gd name="T43" fmla="*/ 6 h 411"/>
                <a:gd name="T44" fmla="*/ 54 w 654"/>
                <a:gd name="T45" fmla="*/ 6 h 411"/>
                <a:gd name="T46" fmla="*/ 63 w 654"/>
                <a:gd name="T47" fmla="*/ 28 h 411"/>
                <a:gd name="T48" fmla="*/ 88 w 654"/>
                <a:gd name="T49" fmla="*/ 35 h 411"/>
                <a:gd name="T50" fmla="*/ 60 w 654"/>
                <a:gd name="T51" fmla="*/ 56 h 411"/>
                <a:gd name="T52" fmla="*/ 60 w 654"/>
                <a:gd name="T53" fmla="*/ 82 h 411"/>
                <a:gd name="T54" fmla="*/ 76 w 654"/>
                <a:gd name="T55" fmla="*/ 107 h 411"/>
                <a:gd name="T56" fmla="*/ 97 w 654"/>
                <a:gd name="T57" fmla="*/ 163 h 411"/>
                <a:gd name="T58" fmla="*/ 83 w 654"/>
                <a:gd name="T59" fmla="*/ 172 h 411"/>
                <a:gd name="T60" fmla="*/ 12 w 654"/>
                <a:gd name="T61" fmla="*/ 201 h 411"/>
                <a:gd name="T62" fmla="*/ 10 w 654"/>
                <a:gd name="T63" fmla="*/ 226 h 411"/>
                <a:gd name="T64" fmla="*/ 23 w 654"/>
                <a:gd name="T65" fmla="*/ 257 h 411"/>
                <a:gd name="T66" fmla="*/ 53 w 654"/>
                <a:gd name="T67" fmla="*/ 296 h 4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4"/>
                <a:gd name="T103" fmla="*/ 0 h 411"/>
                <a:gd name="T104" fmla="*/ 654 w 654"/>
                <a:gd name="T105" fmla="*/ 411 h 4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4" h="411">
                  <a:moveTo>
                    <a:pt x="76" y="410"/>
                  </a:moveTo>
                  <a:lnTo>
                    <a:pt x="90" y="380"/>
                  </a:lnTo>
                  <a:lnTo>
                    <a:pt x="129" y="346"/>
                  </a:lnTo>
                  <a:lnTo>
                    <a:pt x="166" y="361"/>
                  </a:lnTo>
                  <a:lnTo>
                    <a:pt x="190" y="346"/>
                  </a:lnTo>
                  <a:lnTo>
                    <a:pt x="171" y="322"/>
                  </a:lnTo>
                  <a:lnTo>
                    <a:pt x="181" y="310"/>
                  </a:lnTo>
                  <a:lnTo>
                    <a:pt x="282" y="317"/>
                  </a:lnTo>
                  <a:lnTo>
                    <a:pt x="317" y="342"/>
                  </a:lnTo>
                  <a:lnTo>
                    <a:pt x="335" y="353"/>
                  </a:lnTo>
                  <a:lnTo>
                    <a:pt x="361" y="335"/>
                  </a:lnTo>
                  <a:lnTo>
                    <a:pt x="380" y="329"/>
                  </a:lnTo>
                  <a:lnTo>
                    <a:pt x="385" y="353"/>
                  </a:lnTo>
                  <a:lnTo>
                    <a:pt x="401" y="353"/>
                  </a:lnTo>
                  <a:lnTo>
                    <a:pt x="411" y="337"/>
                  </a:lnTo>
                  <a:lnTo>
                    <a:pt x="433" y="315"/>
                  </a:lnTo>
                  <a:lnTo>
                    <a:pt x="444" y="330"/>
                  </a:lnTo>
                  <a:lnTo>
                    <a:pt x="444" y="361"/>
                  </a:lnTo>
                  <a:lnTo>
                    <a:pt x="454" y="375"/>
                  </a:lnTo>
                  <a:lnTo>
                    <a:pt x="473" y="380"/>
                  </a:lnTo>
                  <a:lnTo>
                    <a:pt x="495" y="357"/>
                  </a:lnTo>
                  <a:lnTo>
                    <a:pt x="528" y="346"/>
                  </a:lnTo>
                  <a:lnTo>
                    <a:pt x="588" y="289"/>
                  </a:lnTo>
                  <a:lnTo>
                    <a:pt x="617" y="291"/>
                  </a:lnTo>
                  <a:lnTo>
                    <a:pt x="653" y="279"/>
                  </a:lnTo>
                  <a:lnTo>
                    <a:pt x="611" y="200"/>
                  </a:lnTo>
                  <a:lnTo>
                    <a:pt x="624" y="176"/>
                  </a:lnTo>
                  <a:lnTo>
                    <a:pt x="619" y="168"/>
                  </a:lnTo>
                  <a:lnTo>
                    <a:pt x="598" y="161"/>
                  </a:lnTo>
                  <a:lnTo>
                    <a:pt x="561" y="139"/>
                  </a:lnTo>
                  <a:lnTo>
                    <a:pt x="543" y="127"/>
                  </a:lnTo>
                  <a:lnTo>
                    <a:pt x="519" y="139"/>
                  </a:lnTo>
                  <a:lnTo>
                    <a:pt x="492" y="117"/>
                  </a:lnTo>
                  <a:lnTo>
                    <a:pt x="458" y="117"/>
                  </a:lnTo>
                  <a:lnTo>
                    <a:pt x="432" y="101"/>
                  </a:lnTo>
                  <a:lnTo>
                    <a:pt x="425" y="79"/>
                  </a:lnTo>
                  <a:lnTo>
                    <a:pt x="411" y="66"/>
                  </a:lnTo>
                  <a:lnTo>
                    <a:pt x="392" y="77"/>
                  </a:lnTo>
                  <a:lnTo>
                    <a:pt x="375" y="69"/>
                  </a:lnTo>
                  <a:lnTo>
                    <a:pt x="320" y="77"/>
                  </a:lnTo>
                  <a:lnTo>
                    <a:pt x="260" y="64"/>
                  </a:lnTo>
                  <a:lnTo>
                    <a:pt x="188" y="0"/>
                  </a:lnTo>
                  <a:lnTo>
                    <a:pt x="169" y="16"/>
                  </a:lnTo>
                  <a:lnTo>
                    <a:pt x="160" y="9"/>
                  </a:lnTo>
                  <a:lnTo>
                    <a:pt x="145" y="9"/>
                  </a:lnTo>
                  <a:lnTo>
                    <a:pt x="78" y="9"/>
                  </a:lnTo>
                  <a:lnTo>
                    <a:pt x="69" y="17"/>
                  </a:lnTo>
                  <a:lnTo>
                    <a:pt x="90" y="38"/>
                  </a:lnTo>
                  <a:lnTo>
                    <a:pt x="109" y="42"/>
                  </a:lnTo>
                  <a:lnTo>
                    <a:pt x="126" y="48"/>
                  </a:lnTo>
                  <a:lnTo>
                    <a:pt x="118" y="62"/>
                  </a:lnTo>
                  <a:lnTo>
                    <a:pt x="85" y="77"/>
                  </a:lnTo>
                  <a:lnTo>
                    <a:pt x="78" y="103"/>
                  </a:lnTo>
                  <a:lnTo>
                    <a:pt x="85" y="112"/>
                  </a:lnTo>
                  <a:lnTo>
                    <a:pt x="90" y="146"/>
                  </a:lnTo>
                  <a:lnTo>
                    <a:pt x="109" y="147"/>
                  </a:lnTo>
                  <a:lnTo>
                    <a:pt x="129" y="173"/>
                  </a:lnTo>
                  <a:lnTo>
                    <a:pt x="138" y="225"/>
                  </a:lnTo>
                  <a:lnTo>
                    <a:pt x="131" y="243"/>
                  </a:lnTo>
                  <a:lnTo>
                    <a:pt x="118" y="238"/>
                  </a:lnTo>
                  <a:lnTo>
                    <a:pt x="81" y="267"/>
                  </a:lnTo>
                  <a:lnTo>
                    <a:pt x="17" y="278"/>
                  </a:lnTo>
                  <a:lnTo>
                    <a:pt x="0" y="295"/>
                  </a:lnTo>
                  <a:lnTo>
                    <a:pt x="13" y="313"/>
                  </a:lnTo>
                  <a:lnTo>
                    <a:pt x="16" y="351"/>
                  </a:lnTo>
                  <a:lnTo>
                    <a:pt x="33" y="355"/>
                  </a:lnTo>
                  <a:lnTo>
                    <a:pt x="76" y="41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4" name="Freeform 1081"/>
            <p:cNvSpPr>
              <a:spLocks/>
            </p:cNvSpPr>
            <p:nvPr/>
          </p:nvSpPr>
          <p:spPr bwMode="auto">
            <a:xfrm rot="356891">
              <a:off x="5248641" y="3956268"/>
              <a:ext cx="1584792" cy="1219914"/>
            </a:xfrm>
            <a:custGeom>
              <a:avLst/>
              <a:gdLst>
                <a:gd name="T0" fmla="*/ 286 w 1051"/>
                <a:gd name="T1" fmla="*/ 49 h 799"/>
                <a:gd name="T2" fmla="*/ 274 w 1051"/>
                <a:gd name="T3" fmla="*/ 18 h 799"/>
                <a:gd name="T4" fmla="*/ 320 w 1051"/>
                <a:gd name="T5" fmla="*/ 0 h 799"/>
                <a:gd name="T6" fmla="*/ 329 w 1051"/>
                <a:gd name="T7" fmla="*/ 33 h 799"/>
                <a:gd name="T8" fmla="*/ 373 w 1051"/>
                <a:gd name="T9" fmla="*/ 72 h 799"/>
                <a:gd name="T10" fmla="*/ 396 w 1051"/>
                <a:gd name="T11" fmla="*/ 72 h 799"/>
                <a:gd name="T12" fmla="*/ 414 w 1051"/>
                <a:gd name="T13" fmla="*/ 108 h 799"/>
                <a:gd name="T14" fmla="*/ 460 w 1051"/>
                <a:gd name="T15" fmla="*/ 103 h 799"/>
                <a:gd name="T16" fmla="*/ 481 w 1051"/>
                <a:gd name="T17" fmla="*/ 85 h 799"/>
                <a:gd name="T18" fmla="*/ 495 w 1051"/>
                <a:gd name="T19" fmla="*/ 103 h 799"/>
                <a:gd name="T20" fmla="*/ 545 w 1051"/>
                <a:gd name="T21" fmla="*/ 97 h 799"/>
                <a:gd name="T22" fmla="*/ 555 w 1051"/>
                <a:gd name="T23" fmla="*/ 111 h 799"/>
                <a:gd name="T24" fmla="*/ 607 w 1051"/>
                <a:gd name="T25" fmla="*/ 133 h 799"/>
                <a:gd name="T26" fmla="*/ 670 w 1051"/>
                <a:gd name="T27" fmla="*/ 141 h 799"/>
                <a:gd name="T28" fmla="*/ 700 w 1051"/>
                <a:gd name="T29" fmla="*/ 150 h 799"/>
                <a:gd name="T30" fmla="*/ 727 w 1051"/>
                <a:gd name="T31" fmla="*/ 170 h 799"/>
                <a:gd name="T32" fmla="*/ 730 w 1051"/>
                <a:gd name="T33" fmla="*/ 220 h 799"/>
                <a:gd name="T34" fmla="*/ 694 w 1051"/>
                <a:gd name="T35" fmla="*/ 238 h 799"/>
                <a:gd name="T36" fmla="*/ 637 w 1051"/>
                <a:gd name="T37" fmla="*/ 259 h 799"/>
                <a:gd name="T38" fmla="*/ 649 w 1051"/>
                <a:gd name="T39" fmla="*/ 298 h 799"/>
                <a:gd name="T40" fmla="*/ 692 w 1051"/>
                <a:gd name="T41" fmla="*/ 341 h 799"/>
                <a:gd name="T42" fmla="*/ 672 w 1051"/>
                <a:gd name="T43" fmla="*/ 411 h 799"/>
                <a:gd name="T44" fmla="*/ 637 w 1051"/>
                <a:gd name="T45" fmla="*/ 368 h 799"/>
                <a:gd name="T46" fmla="*/ 624 w 1051"/>
                <a:gd name="T47" fmla="*/ 350 h 799"/>
                <a:gd name="T48" fmla="*/ 587 w 1051"/>
                <a:gd name="T49" fmla="*/ 343 h 799"/>
                <a:gd name="T50" fmla="*/ 557 w 1051"/>
                <a:gd name="T51" fmla="*/ 372 h 799"/>
                <a:gd name="T52" fmla="*/ 533 w 1051"/>
                <a:gd name="T53" fmla="*/ 390 h 799"/>
                <a:gd name="T54" fmla="*/ 498 w 1051"/>
                <a:gd name="T55" fmla="*/ 382 h 799"/>
                <a:gd name="T56" fmla="*/ 481 w 1051"/>
                <a:gd name="T57" fmla="*/ 412 h 799"/>
                <a:gd name="T58" fmla="*/ 522 w 1051"/>
                <a:gd name="T59" fmla="*/ 446 h 799"/>
                <a:gd name="T60" fmla="*/ 461 w 1051"/>
                <a:gd name="T61" fmla="*/ 455 h 799"/>
                <a:gd name="T62" fmla="*/ 443 w 1051"/>
                <a:gd name="T63" fmla="*/ 433 h 799"/>
                <a:gd name="T64" fmla="*/ 404 w 1051"/>
                <a:gd name="T65" fmla="*/ 439 h 799"/>
                <a:gd name="T66" fmla="*/ 396 w 1051"/>
                <a:gd name="T67" fmla="*/ 410 h 799"/>
                <a:gd name="T68" fmla="*/ 375 w 1051"/>
                <a:gd name="T69" fmla="*/ 394 h 799"/>
                <a:gd name="T70" fmla="*/ 370 w 1051"/>
                <a:gd name="T71" fmla="*/ 416 h 799"/>
                <a:gd name="T72" fmla="*/ 349 w 1051"/>
                <a:gd name="T73" fmla="*/ 434 h 799"/>
                <a:gd name="T74" fmla="*/ 315 w 1051"/>
                <a:gd name="T75" fmla="*/ 495 h 799"/>
                <a:gd name="T76" fmla="*/ 303 w 1051"/>
                <a:gd name="T77" fmla="*/ 566 h 799"/>
                <a:gd name="T78" fmla="*/ 257 w 1051"/>
                <a:gd name="T79" fmla="*/ 579 h 799"/>
                <a:gd name="T80" fmla="*/ 190 w 1051"/>
                <a:gd name="T81" fmla="*/ 464 h 799"/>
                <a:gd name="T82" fmla="*/ 152 w 1051"/>
                <a:gd name="T83" fmla="*/ 442 h 799"/>
                <a:gd name="T84" fmla="*/ 153 w 1051"/>
                <a:gd name="T85" fmla="*/ 412 h 799"/>
                <a:gd name="T86" fmla="*/ 120 w 1051"/>
                <a:gd name="T87" fmla="*/ 416 h 799"/>
                <a:gd name="T88" fmla="*/ 88 w 1051"/>
                <a:gd name="T89" fmla="*/ 361 h 799"/>
                <a:gd name="T90" fmla="*/ 83 w 1051"/>
                <a:gd name="T91" fmla="*/ 254 h 799"/>
                <a:gd name="T92" fmla="*/ 78 w 1051"/>
                <a:gd name="T93" fmla="*/ 197 h 799"/>
                <a:gd name="T94" fmla="*/ 0 w 1051"/>
                <a:gd name="T95" fmla="*/ 95 h 799"/>
                <a:gd name="T96" fmla="*/ 11 w 1051"/>
                <a:gd name="T97" fmla="*/ 67 h 799"/>
                <a:gd name="T98" fmla="*/ 115 w 1051"/>
                <a:gd name="T99" fmla="*/ 72 h 799"/>
                <a:gd name="T100" fmla="*/ 148 w 1051"/>
                <a:gd name="T101" fmla="*/ 79 h 799"/>
                <a:gd name="T102" fmla="*/ 203 w 1051"/>
                <a:gd name="T103" fmla="*/ 107 h 799"/>
                <a:gd name="T104" fmla="*/ 210 w 1051"/>
                <a:gd name="T105" fmla="*/ 75 h 799"/>
                <a:gd name="T106" fmla="*/ 243 w 1051"/>
                <a:gd name="T107" fmla="*/ 81 h 799"/>
                <a:gd name="T108" fmla="*/ 277 w 1051"/>
                <a:gd name="T109" fmla="*/ 74 h 799"/>
                <a:gd name="T110" fmla="*/ 277 w 1051"/>
                <a:gd name="T111" fmla="*/ 72 h 7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1"/>
                <a:gd name="T169" fmla="*/ 0 h 799"/>
                <a:gd name="T170" fmla="*/ 1051 w 1051"/>
                <a:gd name="T171" fmla="*/ 799 h 7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1" h="799">
                  <a:moveTo>
                    <a:pt x="396" y="99"/>
                  </a:moveTo>
                  <a:lnTo>
                    <a:pt x="409" y="67"/>
                  </a:lnTo>
                  <a:lnTo>
                    <a:pt x="394" y="50"/>
                  </a:lnTo>
                  <a:lnTo>
                    <a:pt x="392" y="24"/>
                  </a:lnTo>
                  <a:lnTo>
                    <a:pt x="447" y="0"/>
                  </a:lnTo>
                  <a:lnTo>
                    <a:pt x="459" y="0"/>
                  </a:lnTo>
                  <a:lnTo>
                    <a:pt x="468" y="19"/>
                  </a:lnTo>
                  <a:lnTo>
                    <a:pt x="471" y="46"/>
                  </a:lnTo>
                  <a:lnTo>
                    <a:pt x="497" y="63"/>
                  </a:lnTo>
                  <a:lnTo>
                    <a:pt x="533" y="99"/>
                  </a:lnTo>
                  <a:lnTo>
                    <a:pt x="552" y="85"/>
                  </a:lnTo>
                  <a:lnTo>
                    <a:pt x="565" y="99"/>
                  </a:lnTo>
                  <a:lnTo>
                    <a:pt x="569" y="133"/>
                  </a:lnTo>
                  <a:lnTo>
                    <a:pt x="591" y="149"/>
                  </a:lnTo>
                  <a:lnTo>
                    <a:pt x="648" y="154"/>
                  </a:lnTo>
                  <a:lnTo>
                    <a:pt x="657" y="142"/>
                  </a:lnTo>
                  <a:lnTo>
                    <a:pt x="655" y="127"/>
                  </a:lnTo>
                  <a:lnTo>
                    <a:pt x="688" y="118"/>
                  </a:lnTo>
                  <a:lnTo>
                    <a:pt x="705" y="123"/>
                  </a:lnTo>
                  <a:lnTo>
                    <a:pt x="708" y="142"/>
                  </a:lnTo>
                  <a:lnTo>
                    <a:pt x="722" y="145"/>
                  </a:lnTo>
                  <a:lnTo>
                    <a:pt x="780" y="133"/>
                  </a:lnTo>
                  <a:lnTo>
                    <a:pt x="791" y="138"/>
                  </a:lnTo>
                  <a:lnTo>
                    <a:pt x="793" y="154"/>
                  </a:lnTo>
                  <a:lnTo>
                    <a:pt x="817" y="160"/>
                  </a:lnTo>
                  <a:lnTo>
                    <a:pt x="868" y="184"/>
                  </a:lnTo>
                  <a:lnTo>
                    <a:pt x="896" y="173"/>
                  </a:lnTo>
                  <a:lnTo>
                    <a:pt x="957" y="195"/>
                  </a:lnTo>
                  <a:lnTo>
                    <a:pt x="971" y="213"/>
                  </a:lnTo>
                  <a:lnTo>
                    <a:pt x="1001" y="207"/>
                  </a:lnTo>
                  <a:lnTo>
                    <a:pt x="1021" y="208"/>
                  </a:lnTo>
                  <a:lnTo>
                    <a:pt x="1040" y="234"/>
                  </a:lnTo>
                  <a:lnTo>
                    <a:pt x="1050" y="286"/>
                  </a:lnTo>
                  <a:lnTo>
                    <a:pt x="1043" y="304"/>
                  </a:lnTo>
                  <a:lnTo>
                    <a:pt x="1030" y="299"/>
                  </a:lnTo>
                  <a:lnTo>
                    <a:pt x="992" y="328"/>
                  </a:lnTo>
                  <a:lnTo>
                    <a:pt x="928" y="339"/>
                  </a:lnTo>
                  <a:lnTo>
                    <a:pt x="911" y="356"/>
                  </a:lnTo>
                  <a:lnTo>
                    <a:pt x="925" y="374"/>
                  </a:lnTo>
                  <a:lnTo>
                    <a:pt x="927" y="412"/>
                  </a:lnTo>
                  <a:lnTo>
                    <a:pt x="944" y="416"/>
                  </a:lnTo>
                  <a:lnTo>
                    <a:pt x="988" y="470"/>
                  </a:lnTo>
                  <a:lnTo>
                    <a:pt x="990" y="544"/>
                  </a:lnTo>
                  <a:lnTo>
                    <a:pt x="961" y="566"/>
                  </a:lnTo>
                  <a:lnTo>
                    <a:pt x="935" y="540"/>
                  </a:lnTo>
                  <a:lnTo>
                    <a:pt x="911" y="506"/>
                  </a:lnTo>
                  <a:lnTo>
                    <a:pt x="909" y="487"/>
                  </a:lnTo>
                  <a:lnTo>
                    <a:pt x="892" y="482"/>
                  </a:lnTo>
                  <a:lnTo>
                    <a:pt x="872" y="489"/>
                  </a:lnTo>
                  <a:lnTo>
                    <a:pt x="839" y="473"/>
                  </a:lnTo>
                  <a:lnTo>
                    <a:pt x="823" y="511"/>
                  </a:lnTo>
                  <a:lnTo>
                    <a:pt x="796" y="513"/>
                  </a:lnTo>
                  <a:lnTo>
                    <a:pt x="775" y="544"/>
                  </a:lnTo>
                  <a:lnTo>
                    <a:pt x="762" y="537"/>
                  </a:lnTo>
                  <a:lnTo>
                    <a:pt x="743" y="544"/>
                  </a:lnTo>
                  <a:lnTo>
                    <a:pt x="712" y="526"/>
                  </a:lnTo>
                  <a:lnTo>
                    <a:pt x="688" y="555"/>
                  </a:lnTo>
                  <a:lnTo>
                    <a:pt x="688" y="568"/>
                  </a:lnTo>
                  <a:lnTo>
                    <a:pt x="736" y="595"/>
                  </a:lnTo>
                  <a:lnTo>
                    <a:pt x="746" y="614"/>
                  </a:lnTo>
                  <a:lnTo>
                    <a:pt x="712" y="627"/>
                  </a:lnTo>
                  <a:lnTo>
                    <a:pt x="659" y="626"/>
                  </a:lnTo>
                  <a:lnTo>
                    <a:pt x="653" y="603"/>
                  </a:lnTo>
                  <a:lnTo>
                    <a:pt x="633" y="597"/>
                  </a:lnTo>
                  <a:lnTo>
                    <a:pt x="600" y="617"/>
                  </a:lnTo>
                  <a:lnTo>
                    <a:pt x="578" y="605"/>
                  </a:lnTo>
                  <a:lnTo>
                    <a:pt x="576" y="576"/>
                  </a:lnTo>
                  <a:lnTo>
                    <a:pt x="565" y="564"/>
                  </a:lnTo>
                  <a:lnTo>
                    <a:pt x="565" y="548"/>
                  </a:lnTo>
                  <a:lnTo>
                    <a:pt x="535" y="542"/>
                  </a:lnTo>
                  <a:lnTo>
                    <a:pt x="526" y="550"/>
                  </a:lnTo>
                  <a:lnTo>
                    <a:pt x="530" y="573"/>
                  </a:lnTo>
                  <a:lnTo>
                    <a:pt x="506" y="583"/>
                  </a:lnTo>
                  <a:lnTo>
                    <a:pt x="499" y="599"/>
                  </a:lnTo>
                  <a:lnTo>
                    <a:pt x="506" y="619"/>
                  </a:lnTo>
                  <a:lnTo>
                    <a:pt x="451" y="682"/>
                  </a:lnTo>
                  <a:lnTo>
                    <a:pt x="459" y="757"/>
                  </a:lnTo>
                  <a:lnTo>
                    <a:pt x="433" y="780"/>
                  </a:lnTo>
                  <a:lnTo>
                    <a:pt x="420" y="766"/>
                  </a:lnTo>
                  <a:lnTo>
                    <a:pt x="368" y="798"/>
                  </a:lnTo>
                  <a:lnTo>
                    <a:pt x="348" y="786"/>
                  </a:lnTo>
                  <a:lnTo>
                    <a:pt x="272" y="639"/>
                  </a:lnTo>
                  <a:lnTo>
                    <a:pt x="241" y="617"/>
                  </a:lnTo>
                  <a:lnTo>
                    <a:pt x="217" y="610"/>
                  </a:lnTo>
                  <a:lnTo>
                    <a:pt x="205" y="590"/>
                  </a:lnTo>
                  <a:lnTo>
                    <a:pt x="219" y="568"/>
                  </a:lnTo>
                  <a:lnTo>
                    <a:pt x="197" y="550"/>
                  </a:lnTo>
                  <a:lnTo>
                    <a:pt x="171" y="573"/>
                  </a:lnTo>
                  <a:lnTo>
                    <a:pt x="145" y="576"/>
                  </a:lnTo>
                  <a:lnTo>
                    <a:pt x="126" y="497"/>
                  </a:lnTo>
                  <a:lnTo>
                    <a:pt x="122" y="477"/>
                  </a:lnTo>
                  <a:lnTo>
                    <a:pt x="118" y="350"/>
                  </a:lnTo>
                  <a:lnTo>
                    <a:pt x="93" y="286"/>
                  </a:lnTo>
                  <a:lnTo>
                    <a:pt x="112" y="272"/>
                  </a:lnTo>
                  <a:lnTo>
                    <a:pt x="61" y="180"/>
                  </a:lnTo>
                  <a:lnTo>
                    <a:pt x="0" y="131"/>
                  </a:lnTo>
                  <a:lnTo>
                    <a:pt x="9" y="103"/>
                  </a:lnTo>
                  <a:lnTo>
                    <a:pt x="16" y="94"/>
                  </a:lnTo>
                  <a:lnTo>
                    <a:pt x="105" y="80"/>
                  </a:lnTo>
                  <a:lnTo>
                    <a:pt x="164" y="99"/>
                  </a:lnTo>
                  <a:lnTo>
                    <a:pt x="199" y="87"/>
                  </a:lnTo>
                  <a:lnTo>
                    <a:pt x="212" y="109"/>
                  </a:lnTo>
                  <a:lnTo>
                    <a:pt x="256" y="154"/>
                  </a:lnTo>
                  <a:lnTo>
                    <a:pt x="291" y="147"/>
                  </a:lnTo>
                  <a:lnTo>
                    <a:pt x="291" y="120"/>
                  </a:lnTo>
                  <a:lnTo>
                    <a:pt x="300" y="103"/>
                  </a:lnTo>
                  <a:lnTo>
                    <a:pt x="335" y="89"/>
                  </a:lnTo>
                  <a:lnTo>
                    <a:pt x="348" y="111"/>
                  </a:lnTo>
                  <a:lnTo>
                    <a:pt x="368" y="96"/>
                  </a:lnTo>
                  <a:lnTo>
                    <a:pt x="396" y="101"/>
                  </a:lnTo>
                  <a:lnTo>
                    <a:pt x="396" y="9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5" name="Freeform 1082"/>
            <p:cNvSpPr>
              <a:spLocks/>
            </p:cNvSpPr>
            <p:nvPr/>
          </p:nvSpPr>
          <p:spPr bwMode="auto">
            <a:xfrm rot="356891">
              <a:off x="2993403" y="3304328"/>
              <a:ext cx="2491843" cy="1376224"/>
            </a:xfrm>
            <a:custGeom>
              <a:avLst/>
              <a:gdLst>
                <a:gd name="T0" fmla="*/ 703 w 1652"/>
                <a:gd name="T1" fmla="*/ 622 h 902"/>
                <a:gd name="T2" fmla="*/ 722 w 1652"/>
                <a:gd name="T3" fmla="*/ 644 h 902"/>
                <a:gd name="T4" fmla="*/ 780 w 1652"/>
                <a:gd name="T5" fmla="*/ 622 h 902"/>
                <a:gd name="T6" fmla="*/ 817 w 1652"/>
                <a:gd name="T7" fmla="*/ 594 h 902"/>
                <a:gd name="T8" fmla="*/ 862 w 1652"/>
                <a:gd name="T9" fmla="*/ 577 h 902"/>
                <a:gd name="T10" fmla="*/ 908 w 1652"/>
                <a:gd name="T11" fmla="*/ 560 h 902"/>
                <a:gd name="T12" fmla="*/ 983 w 1652"/>
                <a:gd name="T13" fmla="*/ 548 h 902"/>
                <a:gd name="T14" fmla="*/ 985 w 1652"/>
                <a:gd name="T15" fmla="*/ 577 h 902"/>
                <a:gd name="T16" fmla="*/ 1008 w 1652"/>
                <a:gd name="T17" fmla="*/ 581 h 902"/>
                <a:gd name="T18" fmla="*/ 993 w 1652"/>
                <a:gd name="T19" fmla="*/ 618 h 902"/>
                <a:gd name="T20" fmla="*/ 1008 w 1652"/>
                <a:gd name="T21" fmla="*/ 622 h 902"/>
                <a:gd name="T22" fmla="*/ 1072 w 1652"/>
                <a:gd name="T23" fmla="*/ 618 h 902"/>
                <a:gd name="T24" fmla="*/ 1110 w 1652"/>
                <a:gd name="T25" fmla="*/ 631 h 902"/>
                <a:gd name="T26" fmla="*/ 1127 w 1652"/>
                <a:gd name="T27" fmla="*/ 638 h 902"/>
                <a:gd name="T28" fmla="*/ 1130 w 1652"/>
                <a:gd name="T29" fmla="*/ 594 h 902"/>
                <a:gd name="T30" fmla="*/ 1156 w 1652"/>
                <a:gd name="T31" fmla="*/ 566 h 902"/>
                <a:gd name="T32" fmla="*/ 1136 w 1652"/>
                <a:gd name="T33" fmla="*/ 427 h 902"/>
                <a:gd name="T34" fmla="*/ 1114 w 1652"/>
                <a:gd name="T35" fmla="*/ 350 h 902"/>
                <a:gd name="T36" fmla="*/ 1059 w 1652"/>
                <a:gd name="T37" fmla="*/ 322 h 902"/>
                <a:gd name="T38" fmla="*/ 1023 w 1652"/>
                <a:gd name="T39" fmla="*/ 392 h 902"/>
                <a:gd name="T40" fmla="*/ 956 w 1652"/>
                <a:gd name="T41" fmla="*/ 356 h 902"/>
                <a:gd name="T42" fmla="*/ 835 w 1652"/>
                <a:gd name="T43" fmla="*/ 310 h 902"/>
                <a:gd name="T44" fmla="*/ 784 w 1652"/>
                <a:gd name="T45" fmla="*/ 302 h 902"/>
                <a:gd name="T46" fmla="*/ 685 w 1652"/>
                <a:gd name="T47" fmla="*/ 259 h 902"/>
                <a:gd name="T48" fmla="*/ 638 w 1652"/>
                <a:gd name="T49" fmla="*/ 140 h 902"/>
                <a:gd name="T50" fmla="*/ 656 w 1652"/>
                <a:gd name="T51" fmla="*/ 102 h 902"/>
                <a:gd name="T52" fmla="*/ 654 w 1652"/>
                <a:gd name="T53" fmla="*/ 51 h 902"/>
                <a:gd name="T54" fmla="*/ 662 w 1652"/>
                <a:gd name="T55" fmla="*/ 25 h 902"/>
                <a:gd name="T56" fmla="*/ 576 w 1652"/>
                <a:gd name="T57" fmla="*/ 0 h 902"/>
                <a:gd name="T58" fmla="*/ 514 w 1652"/>
                <a:gd name="T59" fmla="*/ 8 h 902"/>
                <a:gd name="T60" fmla="*/ 434 w 1652"/>
                <a:gd name="T61" fmla="*/ 35 h 902"/>
                <a:gd name="T62" fmla="*/ 359 w 1652"/>
                <a:gd name="T63" fmla="*/ 45 h 902"/>
                <a:gd name="T64" fmla="*/ 306 w 1652"/>
                <a:gd name="T65" fmla="*/ 15 h 902"/>
                <a:gd name="T66" fmla="*/ 222 w 1652"/>
                <a:gd name="T67" fmla="*/ 31 h 902"/>
                <a:gd name="T68" fmla="*/ 187 w 1652"/>
                <a:gd name="T69" fmla="*/ 12 h 902"/>
                <a:gd name="T70" fmla="*/ 123 w 1652"/>
                <a:gd name="T71" fmla="*/ 20 h 902"/>
                <a:gd name="T72" fmla="*/ 93 w 1652"/>
                <a:gd name="T73" fmla="*/ 62 h 902"/>
                <a:gd name="T74" fmla="*/ 76 w 1652"/>
                <a:gd name="T75" fmla="*/ 84 h 902"/>
                <a:gd name="T76" fmla="*/ 54 w 1652"/>
                <a:gd name="T77" fmla="*/ 96 h 902"/>
                <a:gd name="T78" fmla="*/ 44 w 1652"/>
                <a:gd name="T79" fmla="*/ 113 h 902"/>
                <a:gd name="T80" fmla="*/ 62 w 1652"/>
                <a:gd name="T81" fmla="*/ 150 h 902"/>
                <a:gd name="T82" fmla="*/ 59 w 1652"/>
                <a:gd name="T83" fmla="*/ 188 h 902"/>
                <a:gd name="T84" fmla="*/ 17 w 1652"/>
                <a:gd name="T85" fmla="*/ 176 h 902"/>
                <a:gd name="T86" fmla="*/ 0 w 1652"/>
                <a:gd name="T87" fmla="*/ 189 h 902"/>
                <a:gd name="T88" fmla="*/ 9 w 1652"/>
                <a:gd name="T89" fmla="*/ 225 h 902"/>
                <a:gd name="T90" fmla="*/ 6 w 1652"/>
                <a:gd name="T91" fmla="*/ 258 h 902"/>
                <a:gd name="T92" fmla="*/ 24 w 1652"/>
                <a:gd name="T93" fmla="*/ 270 h 902"/>
                <a:gd name="T94" fmla="*/ 76 w 1652"/>
                <a:gd name="T95" fmla="*/ 321 h 902"/>
                <a:gd name="T96" fmla="*/ 107 w 1652"/>
                <a:gd name="T97" fmla="*/ 367 h 902"/>
                <a:gd name="T98" fmla="*/ 127 w 1652"/>
                <a:gd name="T99" fmla="*/ 383 h 902"/>
                <a:gd name="T100" fmla="*/ 163 w 1652"/>
                <a:gd name="T101" fmla="*/ 380 h 902"/>
                <a:gd name="T102" fmla="*/ 244 w 1652"/>
                <a:gd name="T103" fmla="*/ 474 h 902"/>
                <a:gd name="T104" fmla="*/ 270 w 1652"/>
                <a:gd name="T105" fmla="*/ 465 h 902"/>
                <a:gd name="T106" fmla="*/ 278 w 1652"/>
                <a:gd name="T107" fmla="*/ 502 h 902"/>
                <a:gd name="T108" fmla="*/ 328 w 1652"/>
                <a:gd name="T109" fmla="*/ 524 h 902"/>
                <a:gd name="T110" fmla="*/ 369 w 1652"/>
                <a:gd name="T111" fmla="*/ 568 h 902"/>
                <a:gd name="T112" fmla="*/ 377 w 1652"/>
                <a:gd name="T113" fmla="*/ 588 h 902"/>
                <a:gd name="T114" fmla="*/ 425 w 1652"/>
                <a:gd name="T115" fmla="*/ 585 h 902"/>
                <a:gd name="T116" fmla="*/ 504 w 1652"/>
                <a:gd name="T117" fmla="*/ 604 h 902"/>
                <a:gd name="T118" fmla="*/ 541 w 1652"/>
                <a:gd name="T119" fmla="*/ 615 h 902"/>
                <a:gd name="T120" fmla="*/ 543 w 1652"/>
                <a:gd name="T121" fmla="*/ 652 h 902"/>
                <a:gd name="T122" fmla="*/ 611 w 1652"/>
                <a:gd name="T123" fmla="*/ 596 h 902"/>
                <a:gd name="T124" fmla="*/ 666 w 1652"/>
                <a:gd name="T125" fmla="*/ 618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52"/>
                <a:gd name="T190" fmla="*/ 0 h 902"/>
                <a:gd name="T191" fmla="*/ 1652 w 1652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52" h="902">
                  <a:moveTo>
                    <a:pt x="952" y="853"/>
                  </a:moveTo>
                  <a:lnTo>
                    <a:pt x="1005" y="860"/>
                  </a:lnTo>
                  <a:lnTo>
                    <a:pt x="1023" y="884"/>
                  </a:lnTo>
                  <a:lnTo>
                    <a:pt x="1031" y="889"/>
                  </a:lnTo>
                  <a:lnTo>
                    <a:pt x="1110" y="874"/>
                  </a:lnTo>
                  <a:lnTo>
                    <a:pt x="1114" y="860"/>
                  </a:lnTo>
                  <a:lnTo>
                    <a:pt x="1129" y="851"/>
                  </a:lnTo>
                  <a:lnTo>
                    <a:pt x="1167" y="821"/>
                  </a:lnTo>
                  <a:lnTo>
                    <a:pt x="1200" y="816"/>
                  </a:lnTo>
                  <a:lnTo>
                    <a:pt x="1231" y="797"/>
                  </a:lnTo>
                  <a:lnTo>
                    <a:pt x="1289" y="763"/>
                  </a:lnTo>
                  <a:lnTo>
                    <a:pt x="1296" y="774"/>
                  </a:lnTo>
                  <a:lnTo>
                    <a:pt x="1340" y="790"/>
                  </a:lnTo>
                  <a:lnTo>
                    <a:pt x="1404" y="756"/>
                  </a:lnTo>
                  <a:lnTo>
                    <a:pt x="1423" y="770"/>
                  </a:lnTo>
                  <a:lnTo>
                    <a:pt x="1406" y="797"/>
                  </a:lnTo>
                  <a:lnTo>
                    <a:pt x="1413" y="803"/>
                  </a:lnTo>
                  <a:lnTo>
                    <a:pt x="1439" y="803"/>
                  </a:lnTo>
                  <a:lnTo>
                    <a:pt x="1440" y="814"/>
                  </a:lnTo>
                  <a:lnTo>
                    <a:pt x="1418" y="853"/>
                  </a:lnTo>
                  <a:lnTo>
                    <a:pt x="1425" y="860"/>
                  </a:lnTo>
                  <a:lnTo>
                    <a:pt x="1439" y="860"/>
                  </a:lnTo>
                  <a:lnTo>
                    <a:pt x="1502" y="877"/>
                  </a:lnTo>
                  <a:lnTo>
                    <a:pt x="1530" y="853"/>
                  </a:lnTo>
                  <a:lnTo>
                    <a:pt x="1572" y="887"/>
                  </a:lnTo>
                  <a:lnTo>
                    <a:pt x="1585" y="872"/>
                  </a:lnTo>
                  <a:lnTo>
                    <a:pt x="1596" y="882"/>
                  </a:lnTo>
                  <a:lnTo>
                    <a:pt x="1609" y="882"/>
                  </a:lnTo>
                  <a:lnTo>
                    <a:pt x="1616" y="872"/>
                  </a:lnTo>
                  <a:lnTo>
                    <a:pt x="1614" y="821"/>
                  </a:lnTo>
                  <a:lnTo>
                    <a:pt x="1624" y="814"/>
                  </a:lnTo>
                  <a:lnTo>
                    <a:pt x="1651" y="781"/>
                  </a:lnTo>
                  <a:lnTo>
                    <a:pt x="1647" y="653"/>
                  </a:lnTo>
                  <a:lnTo>
                    <a:pt x="1622" y="589"/>
                  </a:lnTo>
                  <a:lnTo>
                    <a:pt x="1640" y="576"/>
                  </a:lnTo>
                  <a:lnTo>
                    <a:pt x="1590" y="483"/>
                  </a:lnTo>
                  <a:lnTo>
                    <a:pt x="1528" y="434"/>
                  </a:lnTo>
                  <a:lnTo>
                    <a:pt x="1511" y="445"/>
                  </a:lnTo>
                  <a:lnTo>
                    <a:pt x="1513" y="474"/>
                  </a:lnTo>
                  <a:lnTo>
                    <a:pt x="1461" y="542"/>
                  </a:lnTo>
                  <a:lnTo>
                    <a:pt x="1373" y="525"/>
                  </a:lnTo>
                  <a:lnTo>
                    <a:pt x="1366" y="491"/>
                  </a:lnTo>
                  <a:lnTo>
                    <a:pt x="1311" y="448"/>
                  </a:lnTo>
                  <a:lnTo>
                    <a:pt x="1191" y="428"/>
                  </a:lnTo>
                  <a:lnTo>
                    <a:pt x="1138" y="419"/>
                  </a:lnTo>
                  <a:lnTo>
                    <a:pt x="1119" y="417"/>
                  </a:lnTo>
                  <a:lnTo>
                    <a:pt x="1073" y="380"/>
                  </a:lnTo>
                  <a:lnTo>
                    <a:pt x="978" y="357"/>
                  </a:lnTo>
                  <a:lnTo>
                    <a:pt x="913" y="229"/>
                  </a:lnTo>
                  <a:lnTo>
                    <a:pt x="911" y="194"/>
                  </a:lnTo>
                  <a:lnTo>
                    <a:pt x="937" y="180"/>
                  </a:lnTo>
                  <a:lnTo>
                    <a:pt x="937" y="141"/>
                  </a:lnTo>
                  <a:lnTo>
                    <a:pt x="956" y="93"/>
                  </a:lnTo>
                  <a:lnTo>
                    <a:pt x="935" y="70"/>
                  </a:lnTo>
                  <a:lnTo>
                    <a:pt x="963" y="46"/>
                  </a:lnTo>
                  <a:lnTo>
                    <a:pt x="945" y="35"/>
                  </a:lnTo>
                  <a:lnTo>
                    <a:pt x="902" y="35"/>
                  </a:lnTo>
                  <a:lnTo>
                    <a:pt x="823" y="0"/>
                  </a:lnTo>
                  <a:lnTo>
                    <a:pt x="772" y="0"/>
                  </a:lnTo>
                  <a:lnTo>
                    <a:pt x="734" y="11"/>
                  </a:lnTo>
                  <a:lnTo>
                    <a:pt x="689" y="11"/>
                  </a:lnTo>
                  <a:lnTo>
                    <a:pt x="621" y="48"/>
                  </a:lnTo>
                  <a:lnTo>
                    <a:pt x="567" y="42"/>
                  </a:lnTo>
                  <a:lnTo>
                    <a:pt x="512" y="62"/>
                  </a:lnTo>
                  <a:lnTo>
                    <a:pt x="466" y="46"/>
                  </a:lnTo>
                  <a:lnTo>
                    <a:pt x="437" y="21"/>
                  </a:lnTo>
                  <a:lnTo>
                    <a:pt x="365" y="11"/>
                  </a:lnTo>
                  <a:lnTo>
                    <a:pt x="317" y="43"/>
                  </a:lnTo>
                  <a:lnTo>
                    <a:pt x="291" y="33"/>
                  </a:lnTo>
                  <a:lnTo>
                    <a:pt x="268" y="16"/>
                  </a:lnTo>
                  <a:lnTo>
                    <a:pt x="217" y="2"/>
                  </a:lnTo>
                  <a:lnTo>
                    <a:pt x="177" y="28"/>
                  </a:lnTo>
                  <a:lnTo>
                    <a:pt x="164" y="69"/>
                  </a:lnTo>
                  <a:lnTo>
                    <a:pt x="133" y="86"/>
                  </a:lnTo>
                  <a:lnTo>
                    <a:pt x="129" y="110"/>
                  </a:lnTo>
                  <a:lnTo>
                    <a:pt x="109" y="117"/>
                  </a:lnTo>
                  <a:lnTo>
                    <a:pt x="86" y="115"/>
                  </a:lnTo>
                  <a:lnTo>
                    <a:pt x="78" y="132"/>
                  </a:lnTo>
                  <a:lnTo>
                    <a:pt x="74" y="156"/>
                  </a:lnTo>
                  <a:lnTo>
                    <a:pt x="62" y="156"/>
                  </a:lnTo>
                  <a:lnTo>
                    <a:pt x="62" y="180"/>
                  </a:lnTo>
                  <a:lnTo>
                    <a:pt x="89" y="207"/>
                  </a:lnTo>
                  <a:lnTo>
                    <a:pt x="89" y="245"/>
                  </a:lnTo>
                  <a:lnTo>
                    <a:pt x="83" y="260"/>
                  </a:lnTo>
                  <a:lnTo>
                    <a:pt x="43" y="265"/>
                  </a:lnTo>
                  <a:lnTo>
                    <a:pt x="24" y="243"/>
                  </a:lnTo>
                  <a:lnTo>
                    <a:pt x="2" y="245"/>
                  </a:lnTo>
                  <a:lnTo>
                    <a:pt x="0" y="262"/>
                  </a:lnTo>
                  <a:lnTo>
                    <a:pt x="10" y="291"/>
                  </a:lnTo>
                  <a:lnTo>
                    <a:pt x="12" y="311"/>
                  </a:lnTo>
                  <a:lnTo>
                    <a:pt x="12" y="337"/>
                  </a:lnTo>
                  <a:lnTo>
                    <a:pt x="9" y="356"/>
                  </a:lnTo>
                  <a:lnTo>
                    <a:pt x="10" y="371"/>
                  </a:lnTo>
                  <a:lnTo>
                    <a:pt x="34" y="373"/>
                  </a:lnTo>
                  <a:lnTo>
                    <a:pt x="50" y="397"/>
                  </a:lnTo>
                  <a:lnTo>
                    <a:pt x="109" y="443"/>
                  </a:lnTo>
                  <a:lnTo>
                    <a:pt x="109" y="459"/>
                  </a:lnTo>
                  <a:lnTo>
                    <a:pt x="153" y="508"/>
                  </a:lnTo>
                  <a:lnTo>
                    <a:pt x="165" y="525"/>
                  </a:lnTo>
                  <a:lnTo>
                    <a:pt x="181" y="530"/>
                  </a:lnTo>
                  <a:lnTo>
                    <a:pt x="208" y="503"/>
                  </a:lnTo>
                  <a:lnTo>
                    <a:pt x="232" y="525"/>
                  </a:lnTo>
                  <a:lnTo>
                    <a:pt x="332" y="611"/>
                  </a:lnTo>
                  <a:lnTo>
                    <a:pt x="349" y="655"/>
                  </a:lnTo>
                  <a:lnTo>
                    <a:pt x="372" y="655"/>
                  </a:lnTo>
                  <a:lnTo>
                    <a:pt x="385" y="642"/>
                  </a:lnTo>
                  <a:lnTo>
                    <a:pt x="396" y="653"/>
                  </a:lnTo>
                  <a:lnTo>
                    <a:pt x="396" y="693"/>
                  </a:lnTo>
                  <a:lnTo>
                    <a:pt x="455" y="725"/>
                  </a:lnTo>
                  <a:lnTo>
                    <a:pt x="468" y="723"/>
                  </a:lnTo>
                  <a:lnTo>
                    <a:pt x="476" y="756"/>
                  </a:lnTo>
                  <a:lnTo>
                    <a:pt x="528" y="785"/>
                  </a:lnTo>
                  <a:lnTo>
                    <a:pt x="529" y="805"/>
                  </a:lnTo>
                  <a:lnTo>
                    <a:pt x="538" y="812"/>
                  </a:lnTo>
                  <a:lnTo>
                    <a:pt x="581" y="809"/>
                  </a:lnTo>
                  <a:lnTo>
                    <a:pt x="607" y="809"/>
                  </a:lnTo>
                  <a:lnTo>
                    <a:pt x="641" y="836"/>
                  </a:lnTo>
                  <a:lnTo>
                    <a:pt x="720" y="834"/>
                  </a:lnTo>
                  <a:lnTo>
                    <a:pt x="762" y="831"/>
                  </a:lnTo>
                  <a:lnTo>
                    <a:pt x="772" y="850"/>
                  </a:lnTo>
                  <a:lnTo>
                    <a:pt x="763" y="887"/>
                  </a:lnTo>
                  <a:lnTo>
                    <a:pt x="775" y="901"/>
                  </a:lnTo>
                  <a:lnTo>
                    <a:pt x="818" y="862"/>
                  </a:lnTo>
                  <a:lnTo>
                    <a:pt x="873" y="823"/>
                  </a:lnTo>
                  <a:lnTo>
                    <a:pt x="913" y="829"/>
                  </a:lnTo>
                  <a:lnTo>
                    <a:pt x="952" y="85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6" name="Freeform 1083"/>
            <p:cNvSpPr>
              <a:spLocks/>
            </p:cNvSpPr>
            <p:nvPr/>
          </p:nvSpPr>
          <p:spPr bwMode="auto">
            <a:xfrm rot="356891">
              <a:off x="4410636" y="3056859"/>
              <a:ext cx="1606873" cy="1174038"/>
            </a:xfrm>
            <a:custGeom>
              <a:avLst/>
              <a:gdLst>
                <a:gd name="T0" fmla="*/ 59 w 1067"/>
                <a:gd name="T1" fmla="*/ 207 h 770"/>
                <a:gd name="T2" fmla="*/ 96 w 1067"/>
                <a:gd name="T3" fmla="*/ 185 h 770"/>
                <a:gd name="T4" fmla="*/ 80 w 1067"/>
                <a:gd name="T5" fmla="*/ 172 h 770"/>
                <a:gd name="T6" fmla="*/ 103 w 1067"/>
                <a:gd name="T7" fmla="*/ 152 h 770"/>
                <a:gd name="T8" fmla="*/ 74 w 1067"/>
                <a:gd name="T9" fmla="*/ 91 h 770"/>
                <a:gd name="T10" fmla="*/ 93 w 1067"/>
                <a:gd name="T11" fmla="*/ 36 h 770"/>
                <a:gd name="T12" fmla="*/ 242 w 1067"/>
                <a:gd name="T13" fmla="*/ 0 h 770"/>
                <a:gd name="T14" fmla="*/ 333 w 1067"/>
                <a:gd name="T15" fmla="*/ 20 h 770"/>
                <a:gd name="T16" fmla="*/ 386 w 1067"/>
                <a:gd name="T17" fmla="*/ 52 h 770"/>
                <a:gd name="T18" fmla="*/ 436 w 1067"/>
                <a:gd name="T19" fmla="*/ 31 h 770"/>
                <a:gd name="T20" fmla="*/ 501 w 1067"/>
                <a:gd name="T21" fmla="*/ 24 h 770"/>
                <a:gd name="T22" fmla="*/ 584 w 1067"/>
                <a:gd name="T23" fmla="*/ 47 h 770"/>
                <a:gd name="T24" fmla="*/ 636 w 1067"/>
                <a:gd name="T25" fmla="*/ 109 h 770"/>
                <a:gd name="T26" fmla="*/ 683 w 1067"/>
                <a:gd name="T27" fmla="*/ 127 h 770"/>
                <a:gd name="T28" fmla="*/ 729 w 1067"/>
                <a:gd name="T29" fmla="*/ 214 h 770"/>
                <a:gd name="T30" fmla="*/ 739 w 1067"/>
                <a:gd name="T31" fmla="*/ 273 h 770"/>
                <a:gd name="T32" fmla="*/ 713 w 1067"/>
                <a:gd name="T33" fmla="*/ 315 h 770"/>
                <a:gd name="T34" fmla="*/ 685 w 1067"/>
                <a:gd name="T35" fmla="*/ 342 h 770"/>
                <a:gd name="T36" fmla="*/ 673 w 1067"/>
                <a:gd name="T37" fmla="*/ 380 h 770"/>
                <a:gd name="T38" fmla="*/ 641 w 1067"/>
                <a:gd name="T39" fmla="*/ 362 h 770"/>
                <a:gd name="T40" fmla="*/ 643 w 1067"/>
                <a:gd name="T41" fmla="*/ 391 h 770"/>
                <a:gd name="T42" fmla="*/ 691 w 1067"/>
                <a:gd name="T43" fmla="*/ 419 h 770"/>
                <a:gd name="T44" fmla="*/ 715 w 1067"/>
                <a:gd name="T45" fmla="*/ 432 h 770"/>
                <a:gd name="T46" fmla="*/ 706 w 1067"/>
                <a:gd name="T47" fmla="*/ 455 h 770"/>
                <a:gd name="T48" fmla="*/ 673 w 1067"/>
                <a:gd name="T49" fmla="*/ 463 h 770"/>
                <a:gd name="T50" fmla="*/ 639 w 1067"/>
                <a:gd name="T51" fmla="*/ 458 h 770"/>
                <a:gd name="T52" fmla="*/ 633 w 1067"/>
                <a:gd name="T53" fmla="*/ 489 h 770"/>
                <a:gd name="T54" fmla="*/ 578 w 1067"/>
                <a:gd name="T55" fmla="*/ 461 h 770"/>
                <a:gd name="T56" fmla="*/ 544 w 1067"/>
                <a:gd name="T57" fmla="*/ 454 h 770"/>
                <a:gd name="T58" fmla="*/ 440 w 1067"/>
                <a:gd name="T59" fmla="*/ 450 h 770"/>
                <a:gd name="T60" fmla="*/ 429 w 1067"/>
                <a:gd name="T61" fmla="*/ 477 h 770"/>
                <a:gd name="T62" fmla="*/ 419 w 1067"/>
                <a:gd name="T63" fmla="*/ 506 h 770"/>
                <a:gd name="T64" fmla="*/ 322 w 1067"/>
                <a:gd name="T65" fmla="*/ 543 h 770"/>
                <a:gd name="T66" fmla="*/ 278 w 1067"/>
                <a:gd name="T67" fmla="*/ 487 h 770"/>
                <a:gd name="T68" fmla="*/ 158 w 1067"/>
                <a:gd name="T69" fmla="*/ 467 h 770"/>
                <a:gd name="T70" fmla="*/ 113 w 1067"/>
                <a:gd name="T71" fmla="*/ 438 h 770"/>
                <a:gd name="T72" fmla="*/ 2 w 1067"/>
                <a:gd name="T73" fmla="*/ 328 h 770"/>
                <a:gd name="T74" fmla="*/ 18 w 1067"/>
                <a:gd name="T75" fmla="*/ 294 h 770"/>
                <a:gd name="T76" fmla="*/ 31 w 1067"/>
                <a:gd name="T77" fmla="*/ 232 h 770"/>
                <a:gd name="T78" fmla="*/ 36 w 1067"/>
                <a:gd name="T79" fmla="*/ 197 h 7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67"/>
                <a:gd name="T121" fmla="*/ 0 h 770"/>
                <a:gd name="T122" fmla="*/ 1067 w 1067"/>
                <a:gd name="T123" fmla="*/ 770 h 7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67" h="770">
                  <a:moveTo>
                    <a:pt x="52" y="272"/>
                  </a:moveTo>
                  <a:lnTo>
                    <a:pt x="86" y="286"/>
                  </a:lnTo>
                  <a:lnTo>
                    <a:pt x="146" y="267"/>
                  </a:lnTo>
                  <a:lnTo>
                    <a:pt x="138" y="255"/>
                  </a:lnTo>
                  <a:lnTo>
                    <a:pt x="122" y="255"/>
                  </a:lnTo>
                  <a:lnTo>
                    <a:pt x="115" y="238"/>
                  </a:lnTo>
                  <a:lnTo>
                    <a:pt x="119" y="222"/>
                  </a:lnTo>
                  <a:lnTo>
                    <a:pt x="148" y="209"/>
                  </a:lnTo>
                  <a:lnTo>
                    <a:pt x="167" y="176"/>
                  </a:lnTo>
                  <a:lnTo>
                    <a:pt x="107" y="125"/>
                  </a:lnTo>
                  <a:lnTo>
                    <a:pt x="105" y="72"/>
                  </a:lnTo>
                  <a:lnTo>
                    <a:pt x="133" y="50"/>
                  </a:lnTo>
                  <a:lnTo>
                    <a:pt x="334" y="10"/>
                  </a:lnTo>
                  <a:lnTo>
                    <a:pt x="347" y="0"/>
                  </a:lnTo>
                  <a:lnTo>
                    <a:pt x="378" y="4"/>
                  </a:lnTo>
                  <a:lnTo>
                    <a:pt x="478" y="28"/>
                  </a:lnTo>
                  <a:lnTo>
                    <a:pt x="509" y="46"/>
                  </a:lnTo>
                  <a:lnTo>
                    <a:pt x="554" y="72"/>
                  </a:lnTo>
                  <a:lnTo>
                    <a:pt x="581" y="70"/>
                  </a:lnTo>
                  <a:lnTo>
                    <a:pt x="626" y="43"/>
                  </a:lnTo>
                  <a:lnTo>
                    <a:pt x="683" y="52"/>
                  </a:lnTo>
                  <a:lnTo>
                    <a:pt x="719" y="33"/>
                  </a:lnTo>
                  <a:lnTo>
                    <a:pt x="796" y="81"/>
                  </a:lnTo>
                  <a:lnTo>
                    <a:pt x="838" y="65"/>
                  </a:lnTo>
                  <a:lnTo>
                    <a:pt x="860" y="118"/>
                  </a:lnTo>
                  <a:lnTo>
                    <a:pt x="912" y="151"/>
                  </a:lnTo>
                  <a:lnTo>
                    <a:pt x="951" y="187"/>
                  </a:lnTo>
                  <a:lnTo>
                    <a:pt x="980" y="176"/>
                  </a:lnTo>
                  <a:lnTo>
                    <a:pt x="1035" y="248"/>
                  </a:lnTo>
                  <a:lnTo>
                    <a:pt x="1046" y="295"/>
                  </a:lnTo>
                  <a:lnTo>
                    <a:pt x="1066" y="323"/>
                  </a:lnTo>
                  <a:lnTo>
                    <a:pt x="1059" y="378"/>
                  </a:lnTo>
                  <a:lnTo>
                    <a:pt x="1015" y="414"/>
                  </a:lnTo>
                  <a:lnTo>
                    <a:pt x="1023" y="436"/>
                  </a:lnTo>
                  <a:lnTo>
                    <a:pt x="1006" y="453"/>
                  </a:lnTo>
                  <a:lnTo>
                    <a:pt x="984" y="474"/>
                  </a:lnTo>
                  <a:lnTo>
                    <a:pt x="984" y="511"/>
                  </a:lnTo>
                  <a:lnTo>
                    <a:pt x="965" y="527"/>
                  </a:lnTo>
                  <a:lnTo>
                    <a:pt x="941" y="520"/>
                  </a:lnTo>
                  <a:lnTo>
                    <a:pt x="920" y="500"/>
                  </a:lnTo>
                  <a:lnTo>
                    <a:pt x="910" y="522"/>
                  </a:lnTo>
                  <a:lnTo>
                    <a:pt x="923" y="542"/>
                  </a:lnTo>
                  <a:lnTo>
                    <a:pt x="958" y="546"/>
                  </a:lnTo>
                  <a:lnTo>
                    <a:pt x="991" y="580"/>
                  </a:lnTo>
                  <a:lnTo>
                    <a:pt x="1011" y="580"/>
                  </a:lnTo>
                  <a:lnTo>
                    <a:pt x="1026" y="597"/>
                  </a:lnTo>
                  <a:lnTo>
                    <a:pt x="1013" y="628"/>
                  </a:lnTo>
                  <a:lnTo>
                    <a:pt x="1013" y="630"/>
                  </a:lnTo>
                  <a:lnTo>
                    <a:pt x="984" y="626"/>
                  </a:lnTo>
                  <a:lnTo>
                    <a:pt x="965" y="641"/>
                  </a:lnTo>
                  <a:lnTo>
                    <a:pt x="951" y="619"/>
                  </a:lnTo>
                  <a:lnTo>
                    <a:pt x="917" y="633"/>
                  </a:lnTo>
                  <a:lnTo>
                    <a:pt x="908" y="650"/>
                  </a:lnTo>
                  <a:lnTo>
                    <a:pt x="908" y="676"/>
                  </a:lnTo>
                  <a:lnTo>
                    <a:pt x="872" y="683"/>
                  </a:lnTo>
                  <a:lnTo>
                    <a:pt x="829" y="638"/>
                  </a:lnTo>
                  <a:lnTo>
                    <a:pt x="815" y="617"/>
                  </a:lnTo>
                  <a:lnTo>
                    <a:pt x="781" y="628"/>
                  </a:lnTo>
                  <a:lnTo>
                    <a:pt x="722" y="610"/>
                  </a:lnTo>
                  <a:lnTo>
                    <a:pt x="632" y="623"/>
                  </a:lnTo>
                  <a:lnTo>
                    <a:pt x="626" y="633"/>
                  </a:lnTo>
                  <a:lnTo>
                    <a:pt x="616" y="660"/>
                  </a:lnTo>
                  <a:lnTo>
                    <a:pt x="599" y="672"/>
                  </a:lnTo>
                  <a:lnTo>
                    <a:pt x="602" y="701"/>
                  </a:lnTo>
                  <a:lnTo>
                    <a:pt x="549" y="769"/>
                  </a:lnTo>
                  <a:lnTo>
                    <a:pt x="461" y="751"/>
                  </a:lnTo>
                  <a:lnTo>
                    <a:pt x="454" y="718"/>
                  </a:lnTo>
                  <a:lnTo>
                    <a:pt x="399" y="674"/>
                  </a:lnTo>
                  <a:lnTo>
                    <a:pt x="279" y="655"/>
                  </a:lnTo>
                  <a:lnTo>
                    <a:pt x="227" y="645"/>
                  </a:lnTo>
                  <a:lnTo>
                    <a:pt x="207" y="643"/>
                  </a:lnTo>
                  <a:lnTo>
                    <a:pt x="162" y="606"/>
                  </a:lnTo>
                  <a:lnTo>
                    <a:pt x="67" y="583"/>
                  </a:lnTo>
                  <a:lnTo>
                    <a:pt x="2" y="455"/>
                  </a:lnTo>
                  <a:lnTo>
                    <a:pt x="0" y="421"/>
                  </a:lnTo>
                  <a:lnTo>
                    <a:pt x="26" y="407"/>
                  </a:lnTo>
                  <a:lnTo>
                    <a:pt x="26" y="368"/>
                  </a:lnTo>
                  <a:lnTo>
                    <a:pt x="45" y="320"/>
                  </a:lnTo>
                  <a:lnTo>
                    <a:pt x="23" y="297"/>
                  </a:lnTo>
                  <a:lnTo>
                    <a:pt x="52" y="272"/>
                  </a:lnTo>
                </a:path>
              </a:pathLst>
            </a:custGeom>
            <a:solidFill>
              <a:srgbClr val="86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7" name="Freeform 1084"/>
            <p:cNvSpPr>
              <a:spLocks/>
            </p:cNvSpPr>
            <p:nvPr/>
          </p:nvSpPr>
          <p:spPr bwMode="auto">
            <a:xfrm rot="356891">
              <a:off x="4992200" y="2650481"/>
              <a:ext cx="1741063" cy="1517245"/>
            </a:xfrm>
            <a:custGeom>
              <a:avLst/>
              <a:gdLst>
                <a:gd name="T0" fmla="*/ 4 w 1155"/>
                <a:gd name="T1" fmla="*/ 115 h 994"/>
                <a:gd name="T2" fmla="*/ 123 w 1155"/>
                <a:gd name="T3" fmla="*/ 46 h 994"/>
                <a:gd name="T4" fmla="*/ 157 w 1155"/>
                <a:gd name="T5" fmla="*/ 0 h 994"/>
                <a:gd name="T6" fmla="*/ 203 w 1155"/>
                <a:gd name="T7" fmla="*/ 25 h 994"/>
                <a:gd name="T8" fmla="*/ 239 w 1155"/>
                <a:gd name="T9" fmla="*/ 146 h 994"/>
                <a:gd name="T10" fmla="*/ 336 w 1155"/>
                <a:gd name="T11" fmla="*/ 137 h 994"/>
                <a:gd name="T12" fmla="*/ 351 w 1155"/>
                <a:gd name="T13" fmla="*/ 169 h 994"/>
                <a:gd name="T14" fmla="*/ 359 w 1155"/>
                <a:gd name="T15" fmla="*/ 234 h 994"/>
                <a:gd name="T16" fmla="*/ 375 w 1155"/>
                <a:gd name="T17" fmla="*/ 252 h 994"/>
                <a:gd name="T18" fmla="*/ 471 w 1155"/>
                <a:gd name="T19" fmla="*/ 271 h 994"/>
                <a:gd name="T20" fmla="*/ 554 w 1155"/>
                <a:gd name="T21" fmla="*/ 267 h 994"/>
                <a:gd name="T22" fmla="*/ 528 w 1155"/>
                <a:gd name="T23" fmla="*/ 314 h 994"/>
                <a:gd name="T24" fmla="*/ 556 w 1155"/>
                <a:gd name="T25" fmla="*/ 378 h 994"/>
                <a:gd name="T26" fmla="*/ 622 w 1155"/>
                <a:gd name="T27" fmla="*/ 468 h 994"/>
                <a:gd name="T28" fmla="*/ 647 w 1155"/>
                <a:gd name="T29" fmla="*/ 516 h 994"/>
                <a:gd name="T30" fmla="*/ 681 w 1155"/>
                <a:gd name="T31" fmla="*/ 500 h 994"/>
                <a:gd name="T32" fmla="*/ 692 w 1155"/>
                <a:gd name="T33" fmla="*/ 458 h 994"/>
                <a:gd name="T34" fmla="*/ 697 w 1155"/>
                <a:gd name="T35" fmla="*/ 389 h 994"/>
                <a:gd name="T36" fmla="*/ 727 w 1155"/>
                <a:gd name="T37" fmla="*/ 403 h 994"/>
                <a:gd name="T38" fmla="*/ 807 w 1155"/>
                <a:gd name="T39" fmla="*/ 464 h 994"/>
                <a:gd name="T40" fmla="*/ 796 w 1155"/>
                <a:gd name="T41" fmla="*/ 519 h 994"/>
                <a:gd name="T42" fmla="*/ 754 w 1155"/>
                <a:gd name="T43" fmla="*/ 534 h 994"/>
                <a:gd name="T44" fmla="*/ 710 w 1155"/>
                <a:gd name="T45" fmla="*/ 540 h 994"/>
                <a:gd name="T46" fmla="*/ 690 w 1155"/>
                <a:gd name="T47" fmla="*/ 556 h 994"/>
                <a:gd name="T48" fmla="*/ 697 w 1155"/>
                <a:gd name="T49" fmla="*/ 596 h 994"/>
                <a:gd name="T50" fmla="*/ 687 w 1155"/>
                <a:gd name="T51" fmla="*/ 646 h 994"/>
                <a:gd name="T52" fmla="*/ 662 w 1155"/>
                <a:gd name="T53" fmla="*/ 671 h 994"/>
                <a:gd name="T54" fmla="*/ 634 w 1155"/>
                <a:gd name="T55" fmla="*/ 711 h 994"/>
                <a:gd name="T56" fmla="*/ 572 w 1155"/>
                <a:gd name="T57" fmla="*/ 704 h 994"/>
                <a:gd name="T58" fmla="*/ 547 w 1155"/>
                <a:gd name="T59" fmla="*/ 679 h 994"/>
                <a:gd name="T60" fmla="*/ 501 w 1155"/>
                <a:gd name="T61" fmla="*/ 623 h 994"/>
                <a:gd name="T62" fmla="*/ 448 w 1155"/>
                <a:gd name="T63" fmla="*/ 624 h 994"/>
                <a:gd name="T64" fmla="*/ 413 w 1155"/>
                <a:gd name="T65" fmla="*/ 620 h 994"/>
                <a:gd name="T66" fmla="*/ 387 w 1155"/>
                <a:gd name="T67" fmla="*/ 587 h 994"/>
                <a:gd name="T68" fmla="*/ 431 w 1155"/>
                <a:gd name="T69" fmla="*/ 595 h 994"/>
                <a:gd name="T70" fmla="*/ 458 w 1155"/>
                <a:gd name="T71" fmla="*/ 540 h 994"/>
                <a:gd name="T72" fmla="*/ 487 w 1155"/>
                <a:gd name="T73" fmla="*/ 458 h 994"/>
                <a:gd name="T74" fmla="*/ 429 w 1155"/>
                <a:gd name="T75" fmla="*/ 351 h 994"/>
                <a:gd name="T76" fmla="*/ 344 w 1155"/>
                <a:gd name="T77" fmla="*/ 310 h 994"/>
                <a:gd name="T78" fmla="*/ 246 w 1155"/>
                <a:gd name="T79" fmla="*/ 248 h 994"/>
                <a:gd name="T80" fmla="*/ 149 w 1155"/>
                <a:gd name="T81" fmla="*/ 274 h 994"/>
                <a:gd name="T82" fmla="*/ 77 w 1155"/>
                <a:gd name="T83" fmla="*/ 244 h 9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5"/>
                <a:gd name="T127" fmla="*/ 0 h 994"/>
                <a:gd name="T128" fmla="*/ 1155 w 1155"/>
                <a:gd name="T129" fmla="*/ 994 h 9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5" h="994">
                  <a:moveTo>
                    <a:pt x="10" y="313"/>
                  </a:moveTo>
                  <a:lnTo>
                    <a:pt x="0" y="185"/>
                  </a:lnTo>
                  <a:lnTo>
                    <a:pt x="5" y="158"/>
                  </a:lnTo>
                  <a:lnTo>
                    <a:pt x="43" y="140"/>
                  </a:lnTo>
                  <a:lnTo>
                    <a:pt x="96" y="96"/>
                  </a:lnTo>
                  <a:lnTo>
                    <a:pt x="177" y="63"/>
                  </a:lnTo>
                  <a:lnTo>
                    <a:pt x="210" y="48"/>
                  </a:lnTo>
                  <a:lnTo>
                    <a:pt x="210" y="17"/>
                  </a:lnTo>
                  <a:lnTo>
                    <a:pt x="225" y="0"/>
                  </a:lnTo>
                  <a:lnTo>
                    <a:pt x="239" y="2"/>
                  </a:lnTo>
                  <a:lnTo>
                    <a:pt x="292" y="10"/>
                  </a:lnTo>
                  <a:lnTo>
                    <a:pt x="291" y="34"/>
                  </a:lnTo>
                  <a:lnTo>
                    <a:pt x="301" y="72"/>
                  </a:lnTo>
                  <a:lnTo>
                    <a:pt x="295" y="134"/>
                  </a:lnTo>
                  <a:lnTo>
                    <a:pt x="341" y="202"/>
                  </a:lnTo>
                  <a:lnTo>
                    <a:pt x="365" y="217"/>
                  </a:lnTo>
                  <a:lnTo>
                    <a:pt x="402" y="188"/>
                  </a:lnTo>
                  <a:lnTo>
                    <a:pt x="481" y="188"/>
                  </a:lnTo>
                  <a:lnTo>
                    <a:pt x="500" y="195"/>
                  </a:lnTo>
                  <a:lnTo>
                    <a:pt x="512" y="213"/>
                  </a:lnTo>
                  <a:lnTo>
                    <a:pt x="503" y="233"/>
                  </a:lnTo>
                  <a:lnTo>
                    <a:pt x="459" y="268"/>
                  </a:lnTo>
                  <a:lnTo>
                    <a:pt x="464" y="286"/>
                  </a:lnTo>
                  <a:lnTo>
                    <a:pt x="514" y="323"/>
                  </a:lnTo>
                  <a:lnTo>
                    <a:pt x="534" y="323"/>
                  </a:lnTo>
                  <a:lnTo>
                    <a:pt x="540" y="332"/>
                  </a:lnTo>
                  <a:lnTo>
                    <a:pt x="536" y="347"/>
                  </a:lnTo>
                  <a:lnTo>
                    <a:pt x="567" y="372"/>
                  </a:lnTo>
                  <a:lnTo>
                    <a:pt x="639" y="383"/>
                  </a:lnTo>
                  <a:lnTo>
                    <a:pt x="674" y="374"/>
                  </a:lnTo>
                  <a:lnTo>
                    <a:pt x="718" y="330"/>
                  </a:lnTo>
                  <a:lnTo>
                    <a:pt x="770" y="335"/>
                  </a:lnTo>
                  <a:lnTo>
                    <a:pt x="792" y="368"/>
                  </a:lnTo>
                  <a:lnTo>
                    <a:pt x="780" y="398"/>
                  </a:lnTo>
                  <a:lnTo>
                    <a:pt x="784" y="417"/>
                  </a:lnTo>
                  <a:lnTo>
                    <a:pt x="755" y="434"/>
                  </a:lnTo>
                  <a:lnTo>
                    <a:pt x="742" y="449"/>
                  </a:lnTo>
                  <a:lnTo>
                    <a:pt x="746" y="487"/>
                  </a:lnTo>
                  <a:lnTo>
                    <a:pt x="797" y="522"/>
                  </a:lnTo>
                  <a:lnTo>
                    <a:pt x="818" y="518"/>
                  </a:lnTo>
                  <a:lnTo>
                    <a:pt x="878" y="590"/>
                  </a:lnTo>
                  <a:lnTo>
                    <a:pt x="890" y="646"/>
                  </a:lnTo>
                  <a:lnTo>
                    <a:pt x="885" y="672"/>
                  </a:lnTo>
                  <a:lnTo>
                    <a:pt x="926" y="694"/>
                  </a:lnTo>
                  <a:lnTo>
                    <a:pt x="926" y="711"/>
                  </a:lnTo>
                  <a:lnTo>
                    <a:pt x="964" y="721"/>
                  </a:lnTo>
                  <a:lnTo>
                    <a:pt x="974" y="721"/>
                  </a:lnTo>
                  <a:lnTo>
                    <a:pt x="974" y="690"/>
                  </a:lnTo>
                  <a:lnTo>
                    <a:pt x="1003" y="685"/>
                  </a:lnTo>
                  <a:lnTo>
                    <a:pt x="1009" y="648"/>
                  </a:lnTo>
                  <a:lnTo>
                    <a:pt x="990" y="632"/>
                  </a:lnTo>
                  <a:lnTo>
                    <a:pt x="974" y="617"/>
                  </a:lnTo>
                  <a:lnTo>
                    <a:pt x="981" y="547"/>
                  </a:lnTo>
                  <a:lnTo>
                    <a:pt x="996" y="537"/>
                  </a:lnTo>
                  <a:lnTo>
                    <a:pt x="1022" y="549"/>
                  </a:lnTo>
                  <a:lnTo>
                    <a:pt x="1033" y="544"/>
                  </a:lnTo>
                  <a:lnTo>
                    <a:pt x="1040" y="557"/>
                  </a:lnTo>
                  <a:lnTo>
                    <a:pt x="1110" y="593"/>
                  </a:lnTo>
                  <a:lnTo>
                    <a:pt x="1148" y="617"/>
                  </a:lnTo>
                  <a:lnTo>
                    <a:pt x="1154" y="639"/>
                  </a:lnTo>
                  <a:lnTo>
                    <a:pt x="1134" y="668"/>
                  </a:lnTo>
                  <a:lnTo>
                    <a:pt x="1145" y="701"/>
                  </a:lnTo>
                  <a:lnTo>
                    <a:pt x="1139" y="716"/>
                  </a:lnTo>
                  <a:lnTo>
                    <a:pt x="1086" y="721"/>
                  </a:lnTo>
                  <a:lnTo>
                    <a:pt x="1075" y="728"/>
                  </a:lnTo>
                  <a:lnTo>
                    <a:pt x="1079" y="736"/>
                  </a:lnTo>
                  <a:lnTo>
                    <a:pt x="1079" y="752"/>
                  </a:lnTo>
                  <a:lnTo>
                    <a:pt x="1038" y="756"/>
                  </a:lnTo>
                  <a:lnTo>
                    <a:pt x="1016" y="745"/>
                  </a:lnTo>
                  <a:lnTo>
                    <a:pt x="988" y="745"/>
                  </a:lnTo>
                  <a:lnTo>
                    <a:pt x="983" y="752"/>
                  </a:lnTo>
                  <a:lnTo>
                    <a:pt x="988" y="767"/>
                  </a:lnTo>
                  <a:lnTo>
                    <a:pt x="974" y="783"/>
                  </a:lnTo>
                  <a:lnTo>
                    <a:pt x="969" y="800"/>
                  </a:lnTo>
                  <a:lnTo>
                    <a:pt x="996" y="822"/>
                  </a:lnTo>
                  <a:lnTo>
                    <a:pt x="976" y="862"/>
                  </a:lnTo>
                  <a:lnTo>
                    <a:pt x="985" y="882"/>
                  </a:lnTo>
                  <a:lnTo>
                    <a:pt x="983" y="891"/>
                  </a:lnTo>
                  <a:lnTo>
                    <a:pt x="952" y="891"/>
                  </a:lnTo>
                  <a:lnTo>
                    <a:pt x="930" y="901"/>
                  </a:lnTo>
                  <a:lnTo>
                    <a:pt x="948" y="926"/>
                  </a:lnTo>
                  <a:lnTo>
                    <a:pt x="937" y="957"/>
                  </a:lnTo>
                  <a:lnTo>
                    <a:pt x="904" y="966"/>
                  </a:lnTo>
                  <a:lnTo>
                    <a:pt x="906" y="981"/>
                  </a:lnTo>
                  <a:lnTo>
                    <a:pt x="897" y="993"/>
                  </a:lnTo>
                  <a:lnTo>
                    <a:pt x="840" y="988"/>
                  </a:lnTo>
                  <a:lnTo>
                    <a:pt x="818" y="972"/>
                  </a:lnTo>
                  <a:lnTo>
                    <a:pt x="814" y="937"/>
                  </a:lnTo>
                  <a:lnTo>
                    <a:pt x="801" y="923"/>
                  </a:lnTo>
                  <a:lnTo>
                    <a:pt x="782" y="937"/>
                  </a:lnTo>
                  <a:lnTo>
                    <a:pt x="746" y="901"/>
                  </a:lnTo>
                  <a:lnTo>
                    <a:pt x="720" y="884"/>
                  </a:lnTo>
                  <a:lnTo>
                    <a:pt x="718" y="858"/>
                  </a:lnTo>
                  <a:lnTo>
                    <a:pt x="709" y="838"/>
                  </a:lnTo>
                  <a:lnTo>
                    <a:pt x="696" y="838"/>
                  </a:lnTo>
                  <a:lnTo>
                    <a:pt x="641" y="862"/>
                  </a:lnTo>
                  <a:lnTo>
                    <a:pt x="643" y="889"/>
                  </a:lnTo>
                  <a:lnTo>
                    <a:pt x="624" y="889"/>
                  </a:lnTo>
                  <a:lnTo>
                    <a:pt x="591" y="855"/>
                  </a:lnTo>
                  <a:lnTo>
                    <a:pt x="555" y="851"/>
                  </a:lnTo>
                  <a:lnTo>
                    <a:pt x="543" y="831"/>
                  </a:lnTo>
                  <a:lnTo>
                    <a:pt x="553" y="809"/>
                  </a:lnTo>
                  <a:lnTo>
                    <a:pt x="574" y="829"/>
                  </a:lnTo>
                  <a:lnTo>
                    <a:pt x="598" y="836"/>
                  </a:lnTo>
                  <a:lnTo>
                    <a:pt x="617" y="820"/>
                  </a:lnTo>
                  <a:lnTo>
                    <a:pt x="617" y="783"/>
                  </a:lnTo>
                  <a:lnTo>
                    <a:pt x="639" y="762"/>
                  </a:lnTo>
                  <a:lnTo>
                    <a:pt x="656" y="745"/>
                  </a:lnTo>
                  <a:lnTo>
                    <a:pt x="648" y="723"/>
                  </a:lnTo>
                  <a:lnTo>
                    <a:pt x="691" y="687"/>
                  </a:lnTo>
                  <a:lnTo>
                    <a:pt x="698" y="632"/>
                  </a:lnTo>
                  <a:lnTo>
                    <a:pt x="679" y="604"/>
                  </a:lnTo>
                  <a:lnTo>
                    <a:pt x="667" y="557"/>
                  </a:lnTo>
                  <a:lnTo>
                    <a:pt x="613" y="484"/>
                  </a:lnTo>
                  <a:lnTo>
                    <a:pt x="584" y="496"/>
                  </a:lnTo>
                  <a:lnTo>
                    <a:pt x="545" y="460"/>
                  </a:lnTo>
                  <a:lnTo>
                    <a:pt x="492" y="427"/>
                  </a:lnTo>
                  <a:lnTo>
                    <a:pt x="471" y="374"/>
                  </a:lnTo>
                  <a:lnTo>
                    <a:pt x="428" y="390"/>
                  </a:lnTo>
                  <a:lnTo>
                    <a:pt x="352" y="342"/>
                  </a:lnTo>
                  <a:lnTo>
                    <a:pt x="315" y="361"/>
                  </a:lnTo>
                  <a:lnTo>
                    <a:pt x="258" y="352"/>
                  </a:lnTo>
                  <a:lnTo>
                    <a:pt x="213" y="378"/>
                  </a:lnTo>
                  <a:lnTo>
                    <a:pt x="186" y="381"/>
                  </a:lnTo>
                  <a:lnTo>
                    <a:pt x="141" y="354"/>
                  </a:lnTo>
                  <a:lnTo>
                    <a:pt x="110" y="337"/>
                  </a:lnTo>
                  <a:lnTo>
                    <a:pt x="10" y="31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8" name="Freeform 1085"/>
            <p:cNvSpPr>
              <a:spLocks/>
            </p:cNvSpPr>
            <p:nvPr/>
          </p:nvSpPr>
          <p:spPr bwMode="auto">
            <a:xfrm rot="356891">
              <a:off x="2857267" y="1387863"/>
              <a:ext cx="2571678" cy="1991279"/>
            </a:xfrm>
            <a:custGeom>
              <a:avLst/>
              <a:gdLst>
                <a:gd name="T0" fmla="*/ 818 w 1707"/>
                <a:gd name="T1" fmla="*/ 31 h 1305"/>
                <a:gd name="T2" fmla="*/ 854 w 1707"/>
                <a:gd name="T3" fmla="*/ 80 h 1305"/>
                <a:gd name="T4" fmla="*/ 906 w 1707"/>
                <a:gd name="T5" fmla="*/ 115 h 1305"/>
                <a:gd name="T6" fmla="*/ 950 w 1707"/>
                <a:gd name="T7" fmla="*/ 206 h 1305"/>
                <a:gd name="T8" fmla="*/ 926 w 1707"/>
                <a:gd name="T9" fmla="*/ 278 h 1305"/>
                <a:gd name="T10" fmla="*/ 1054 w 1707"/>
                <a:gd name="T11" fmla="*/ 338 h 1305"/>
                <a:gd name="T12" fmla="*/ 1144 w 1707"/>
                <a:gd name="T13" fmla="*/ 408 h 1305"/>
                <a:gd name="T14" fmla="*/ 1190 w 1707"/>
                <a:gd name="T15" fmla="*/ 511 h 1305"/>
                <a:gd name="T16" fmla="*/ 1157 w 1707"/>
                <a:gd name="T17" fmla="*/ 558 h 1305"/>
                <a:gd name="T18" fmla="*/ 1037 w 1707"/>
                <a:gd name="T19" fmla="*/ 627 h 1305"/>
                <a:gd name="T20" fmla="*/ 1019 w 1707"/>
                <a:gd name="T21" fmla="*/ 735 h 1305"/>
                <a:gd name="T22" fmla="*/ 849 w 1707"/>
                <a:gd name="T23" fmla="*/ 788 h 1305"/>
                <a:gd name="T24" fmla="*/ 880 w 1707"/>
                <a:gd name="T25" fmla="*/ 886 h 1305"/>
                <a:gd name="T26" fmla="*/ 860 w 1707"/>
                <a:gd name="T27" fmla="*/ 921 h 1305"/>
                <a:gd name="T28" fmla="*/ 836 w 1707"/>
                <a:gd name="T29" fmla="*/ 942 h 1305"/>
                <a:gd name="T30" fmla="*/ 769 w 1707"/>
                <a:gd name="T31" fmla="*/ 925 h 1305"/>
                <a:gd name="T32" fmla="*/ 652 w 1707"/>
                <a:gd name="T33" fmla="*/ 907 h 1305"/>
                <a:gd name="T34" fmla="*/ 536 w 1707"/>
                <a:gd name="T35" fmla="*/ 930 h 1305"/>
                <a:gd name="T36" fmla="*/ 446 w 1707"/>
                <a:gd name="T37" fmla="*/ 914 h 1305"/>
                <a:gd name="T38" fmla="*/ 343 w 1707"/>
                <a:gd name="T39" fmla="*/ 923 h 1305"/>
                <a:gd name="T40" fmla="*/ 286 w 1707"/>
                <a:gd name="T41" fmla="*/ 894 h 1305"/>
                <a:gd name="T42" fmla="*/ 224 w 1707"/>
                <a:gd name="T43" fmla="*/ 850 h 1305"/>
                <a:gd name="T44" fmla="*/ 91 w 1707"/>
                <a:gd name="T45" fmla="*/ 824 h 1305"/>
                <a:gd name="T46" fmla="*/ 73 w 1707"/>
                <a:gd name="T47" fmla="*/ 771 h 1305"/>
                <a:gd name="T48" fmla="*/ 45 w 1707"/>
                <a:gd name="T49" fmla="*/ 733 h 1305"/>
                <a:gd name="T50" fmla="*/ 27 w 1707"/>
                <a:gd name="T51" fmla="*/ 696 h 1305"/>
                <a:gd name="T52" fmla="*/ 45 w 1707"/>
                <a:gd name="T53" fmla="*/ 653 h 1305"/>
                <a:gd name="T54" fmla="*/ 7 w 1707"/>
                <a:gd name="T55" fmla="*/ 601 h 1305"/>
                <a:gd name="T56" fmla="*/ 4 w 1707"/>
                <a:gd name="T57" fmla="*/ 544 h 1305"/>
                <a:gd name="T58" fmla="*/ 27 w 1707"/>
                <a:gd name="T59" fmla="*/ 508 h 1305"/>
                <a:gd name="T60" fmla="*/ 94 w 1707"/>
                <a:gd name="T61" fmla="*/ 484 h 1305"/>
                <a:gd name="T62" fmla="*/ 127 w 1707"/>
                <a:gd name="T63" fmla="*/ 487 h 1305"/>
                <a:gd name="T64" fmla="*/ 163 w 1707"/>
                <a:gd name="T65" fmla="*/ 507 h 1305"/>
                <a:gd name="T66" fmla="*/ 286 w 1707"/>
                <a:gd name="T67" fmla="*/ 463 h 1305"/>
                <a:gd name="T68" fmla="*/ 387 w 1707"/>
                <a:gd name="T69" fmla="*/ 394 h 1305"/>
                <a:gd name="T70" fmla="*/ 420 w 1707"/>
                <a:gd name="T71" fmla="*/ 363 h 1305"/>
                <a:gd name="T72" fmla="*/ 401 w 1707"/>
                <a:gd name="T73" fmla="*/ 248 h 1305"/>
                <a:gd name="T74" fmla="*/ 490 w 1707"/>
                <a:gd name="T75" fmla="*/ 226 h 1305"/>
                <a:gd name="T76" fmla="*/ 531 w 1707"/>
                <a:gd name="T77" fmla="*/ 248 h 1305"/>
                <a:gd name="T78" fmla="*/ 577 w 1707"/>
                <a:gd name="T79" fmla="*/ 118 h 1305"/>
                <a:gd name="T80" fmla="*/ 649 w 1707"/>
                <a:gd name="T81" fmla="*/ 136 h 1305"/>
                <a:gd name="T82" fmla="*/ 711 w 1707"/>
                <a:gd name="T83" fmla="*/ 60 h 1305"/>
                <a:gd name="T84" fmla="*/ 766 w 1707"/>
                <a:gd name="T85" fmla="*/ 26 h 1305"/>
                <a:gd name="T86" fmla="*/ 812 w 1707"/>
                <a:gd name="T87" fmla="*/ 7 h 13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7"/>
                <a:gd name="T133" fmla="*/ 0 h 1305"/>
                <a:gd name="T134" fmla="*/ 1707 w 1707"/>
                <a:gd name="T135" fmla="*/ 1305 h 13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7" h="1305">
                  <a:moveTo>
                    <a:pt x="1165" y="10"/>
                  </a:moveTo>
                  <a:lnTo>
                    <a:pt x="1182" y="10"/>
                  </a:lnTo>
                  <a:lnTo>
                    <a:pt x="1172" y="43"/>
                  </a:lnTo>
                  <a:lnTo>
                    <a:pt x="1186" y="63"/>
                  </a:lnTo>
                  <a:lnTo>
                    <a:pt x="1189" y="77"/>
                  </a:lnTo>
                  <a:lnTo>
                    <a:pt x="1224" y="110"/>
                  </a:lnTo>
                  <a:lnTo>
                    <a:pt x="1232" y="138"/>
                  </a:lnTo>
                  <a:lnTo>
                    <a:pt x="1278" y="140"/>
                  </a:lnTo>
                  <a:lnTo>
                    <a:pt x="1298" y="158"/>
                  </a:lnTo>
                  <a:lnTo>
                    <a:pt x="1309" y="158"/>
                  </a:lnTo>
                  <a:lnTo>
                    <a:pt x="1335" y="215"/>
                  </a:lnTo>
                  <a:lnTo>
                    <a:pt x="1361" y="284"/>
                  </a:lnTo>
                  <a:lnTo>
                    <a:pt x="1349" y="326"/>
                  </a:lnTo>
                  <a:lnTo>
                    <a:pt x="1351" y="342"/>
                  </a:lnTo>
                  <a:lnTo>
                    <a:pt x="1327" y="383"/>
                  </a:lnTo>
                  <a:lnTo>
                    <a:pt x="1333" y="417"/>
                  </a:lnTo>
                  <a:lnTo>
                    <a:pt x="1418" y="453"/>
                  </a:lnTo>
                  <a:lnTo>
                    <a:pt x="1511" y="467"/>
                  </a:lnTo>
                  <a:lnTo>
                    <a:pt x="1607" y="533"/>
                  </a:lnTo>
                  <a:lnTo>
                    <a:pt x="1638" y="544"/>
                  </a:lnTo>
                  <a:lnTo>
                    <a:pt x="1640" y="562"/>
                  </a:lnTo>
                  <a:lnTo>
                    <a:pt x="1660" y="604"/>
                  </a:lnTo>
                  <a:lnTo>
                    <a:pt x="1679" y="658"/>
                  </a:lnTo>
                  <a:lnTo>
                    <a:pt x="1706" y="706"/>
                  </a:lnTo>
                  <a:lnTo>
                    <a:pt x="1691" y="723"/>
                  </a:lnTo>
                  <a:lnTo>
                    <a:pt x="1691" y="754"/>
                  </a:lnTo>
                  <a:lnTo>
                    <a:pt x="1657" y="769"/>
                  </a:lnTo>
                  <a:lnTo>
                    <a:pt x="1576" y="802"/>
                  </a:lnTo>
                  <a:lnTo>
                    <a:pt x="1524" y="846"/>
                  </a:lnTo>
                  <a:lnTo>
                    <a:pt x="1486" y="865"/>
                  </a:lnTo>
                  <a:lnTo>
                    <a:pt x="1480" y="891"/>
                  </a:lnTo>
                  <a:lnTo>
                    <a:pt x="1491" y="1019"/>
                  </a:lnTo>
                  <a:lnTo>
                    <a:pt x="1460" y="1014"/>
                  </a:lnTo>
                  <a:lnTo>
                    <a:pt x="1447" y="1025"/>
                  </a:lnTo>
                  <a:lnTo>
                    <a:pt x="1246" y="1065"/>
                  </a:lnTo>
                  <a:lnTo>
                    <a:pt x="1217" y="1087"/>
                  </a:lnTo>
                  <a:lnTo>
                    <a:pt x="1220" y="1140"/>
                  </a:lnTo>
                  <a:lnTo>
                    <a:pt x="1280" y="1191"/>
                  </a:lnTo>
                  <a:lnTo>
                    <a:pt x="1261" y="1224"/>
                  </a:lnTo>
                  <a:lnTo>
                    <a:pt x="1232" y="1237"/>
                  </a:lnTo>
                  <a:lnTo>
                    <a:pt x="1228" y="1253"/>
                  </a:lnTo>
                  <a:lnTo>
                    <a:pt x="1234" y="1270"/>
                  </a:lnTo>
                  <a:lnTo>
                    <a:pt x="1250" y="1270"/>
                  </a:lnTo>
                  <a:lnTo>
                    <a:pt x="1258" y="1282"/>
                  </a:lnTo>
                  <a:lnTo>
                    <a:pt x="1199" y="1301"/>
                  </a:lnTo>
                  <a:lnTo>
                    <a:pt x="1165" y="1287"/>
                  </a:lnTo>
                  <a:lnTo>
                    <a:pt x="1146" y="1277"/>
                  </a:lnTo>
                  <a:lnTo>
                    <a:pt x="1103" y="1277"/>
                  </a:lnTo>
                  <a:lnTo>
                    <a:pt x="1024" y="1241"/>
                  </a:lnTo>
                  <a:lnTo>
                    <a:pt x="974" y="1241"/>
                  </a:lnTo>
                  <a:lnTo>
                    <a:pt x="935" y="1253"/>
                  </a:lnTo>
                  <a:lnTo>
                    <a:pt x="890" y="1253"/>
                  </a:lnTo>
                  <a:lnTo>
                    <a:pt x="823" y="1290"/>
                  </a:lnTo>
                  <a:lnTo>
                    <a:pt x="768" y="1284"/>
                  </a:lnTo>
                  <a:lnTo>
                    <a:pt x="713" y="1304"/>
                  </a:lnTo>
                  <a:lnTo>
                    <a:pt x="667" y="1287"/>
                  </a:lnTo>
                  <a:lnTo>
                    <a:pt x="639" y="1263"/>
                  </a:lnTo>
                  <a:lnTo>
                    <a:pt x="567" y="1253"/>
                  </a:lnTo>
                  <a:lnTo>
                    <a:pt x="519" y="1285"/>
                  </a:lnTo>
                  <a:lnTo>
                    <a:pt x="492" y="1275"/>
                  </a:lnTo>
                  <a:lnTo>
                    <a:pt x="469" y="1257"/>
                  </a:lnTo>
                  <a:lnTo>
                    <a:pt x="418" y="1244"/>
                  </a:lnTo>
                  <a:lnTo>
                    <a:pt x="409" y="1234"/>
                  </a:lnTo>
                  <a:lnTo>
                    <a:pt x="387" y="1232"/>
                  </a:lnTo>
                  <a:lnTo>
                    <a:pt x="354" y="1181"/>
                  </a:lnTo>
                  <a:lnTo>
                    <a:pt x="321" y="1173"/>
                  </a:lnTo>
                  <a:lnTo>
                    <a:pt x="235" y="1200"/>
                  </a:lnTo>
                  <a:lnTo>
                    <a:pt x="203" y="1191"/>
                  </a:lnTo>
                  <a:lnTo>
                    <a:pt x="131" y="1138"/>
                  </a:lnTo>
                  <a:lnTo>
                    <a:pt x="110" y="1135"/>
                  </a:lnTo>
                  <a:lnTo>
                    <a:pt x="93" y="1101"/>
                  </a:lnTo>
                  <a:lnTo>
                    <a:pt x="105" y="1065"/>
                  </a:lnTo>
                  <a:lnTo>
                    <a:pt x="102" y="1048"/>
                  </a:lnTo>
                  <a:lnTo>
                    <a:pt x="76" y="1029"/>
                  </a:lnTo>
                  <a:lnTo>
                    <a:pt x="65" y="1012"/>
                  </a:lnTo>
                  <a:lnTo>
                    <a:pt x="10" y="981"/>
                  </a:lnTo>
                  <a:lnTo>
                    <a:pt x="10" y="972"/>
                  </a:lnTo>
                  <a:lnTo>
                    <a:pt x="38" y="961"/>
                  </a:lnTo>
                  <a:lnTo>
                    <a:pt x="53" y="971"/>
                  </a:lnTo>
                  <a:lnTo>
                    <a:pt x="69" y="954"/>
                  </a:lnTo>
                  <a:lnTo>
                    <a:pt x="65" y="901"/>
                  </a:lnTo>
                  <a:lnTo>
                    <a:pt x="69" y="858"/>
                  </a:lnTo>
                  <a:lnTo>
                    <a:pt x="32" y="822"/>
                  </a:lnTo>
                  <a:lnTo>
                    <a:pt x="10" y="829"/>
                  </a:lnTo>
                  <a:lnTo>
                    <a:pt x="0" y="802"/>
                  </a:lnTo>
                  <a:lnTo>
                    <a:pt x="14" y="776"/>
                  </a:lnTo>
                  <a:lnTo>
                    <a:pt x="5" y="752"/>
                  </a:lnTo>
                  <a:lnTo>
                    <a:pt x="29" y="730"/>
                  </a:lnTo>
                  <a:lnTo>
                    <a:pt x="38" y="721"/>
                  </a:lnTo>
                  <a:lnTo>
                    <a:pt x="38" y="701"/>
                  </a:lnTo>
                  <a:lnTo>
                    <a:pt x="72" y="685"/>
                  </a:lnTo>
                  <a:lnTo>
                    <a:pt x="105" y="679"/>
                  </a:lnTo>
                  <a:lnTo>
                    <a:pt x="134" y="668"/>
                  </a:lnTo>
                  <a:lnTo>
                    <a:pt x="158" y="675"/>
                  </a:lnTo>
                  <a:lnTo>
                    <a:pt x="177" y="668"/>
                  </a:lnTo>
                  <a:lnTo>
                    <a:pt x="181" y="672"/>
                  </a:lnTo>
                  <a:lnTo>
                    <a:pt x="185" y="694"/>
                  </a:lnTo>
                  <a:lnTo>
                    <a:pt x="201" y="701"/>
                  </a:lnTo>
                  <a:lnTo>
                    <a:pt x="235" y="699"/>
                  </a:lnTo>
                  <a:lnTo>
                    <a:pt x="280" y="653"/>
                  </a:lnTo>
                  <a:lnTo>
                    <a:pt x="365" y="670"/>
                  </a:lnTo>
                  <a:lnTo>
                    <a:pt x="409" y="639"/>
                  </a:lnTo>
                  <a:lnTo>
                    <a:pt x="536" y="610"/>
                  </a:lnTo>
                  <a:lnTo>
                    <a:pt x="545" y="593"/>
                  </a:lnTo>
                  <a:lnTo>
                    <a:pt x="555" y="544"/>
                  </a:lnTo>
                  <a:lnTo>
                    <a:pt x="591" y="516"/>
                  </a:lnTo>
                  <a:lnTo>
                    <a:pt x="601" y="516"/>
                  </a:lnTo>
                  <a:lnTo>
                    <a:pt x="601" y="501"/>
                  </a:lnTo>
                  <a:lnTo>
                    <a:pt x="603" y="378"/>
                  </a:lnTo>
                  <a:lnTo>
                    <a:pt x="610" y="352"/>
                  </a:lnTo>
                  <a:lnTo>
                    <a:pt x="575" y="342"/>
                  </a:lnTo>
                  <a:lnTo>
                    <a:pt x="574" y="330"/>
                  </a:lnTo>
                  <a:lnTo>
                    <a:pt x="610" y="320"/>
                  </a:lnTo>
                  <a:lnTo>
                    <a:pt x="704" y="313"/>
                  </a:lnTo>
                  <a:lnTo>
                    <a:pt x="720" y="330"/>
                  </a:lnTo>
                  <a:lnTo>
                    <a:pt x="753" y="339"/>
                  </a:lnTo>
                  <a:lnTo>
                    <a:pt x="761" y="342"/>
                  </a:lnTo>
                  <a:lnTo>
                    <a:pt x="775" y="323"/>
                  </a:lnTo>
                  <a:lnTo>
                    <a:pt x="756" y="306"/>
                  </a:lnTo>
                  <a:lnTo>
                    <a:pt x="827" y="163"/>
                  </a:lnTo>
                  <a:lnTo>
                    <a:pt x="838" y="154"/>
                  </a:lnTo>
                  <a:lnTo>
                    <a:pt x="902" y="187"/>
                  </a:lnTo>
                  <a:lnTo>
                    <a:pt x="930" y="187"/>
                  </a:lnTo>
                  <a:lnTo>
                    <a:pt x="943" y="205"/>
                  </a:lnTo>
                  <a:lnTo>
                    <a:pt x="1005" y="185"/>
                  </a:lnTo>
                  <a:lnTo>
                    <a:pt x="1019" y="84"/>
                  </a:lnTo>
                  <a:lnTo>
                    <a:pt x="1046" y="65"/>
                  </a:lnTo>
                  <a:lnTo>
                    <a:pt x="1077" y="63"/>
                  </a:lnTo>
                  <a:lnTo>
                    <a:pt x="1098" y="36"/>
                  </a:lnTo>
                  <a:lnTo>
                    <a:pt x="1107" y="10"/>
                  </a:lnTo>
                  <a:lnTo>
                    <a:pt x="1125" y="0"/>
                  </a:lnTo>
                  <a:lnTo>
                    <a:pt x="1165" y="1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9" name="Freeform 1086"/>
            <p:cNvSpPr>
              <a:spLocks/>
            </p:cNvSpPr>
            <p:nvPr/>
          </p:nvSpPr>
          <p:spPr bwMode="auto">
            <a:xfrm rot="356891">
              <a:off x="6361160" y="3183720"/>
              <a:ext cx="633577" cy="1160447"/>
            </a:xfrm>
            <a:custGeom>
              <a:avLst/>
              <a:gdLst>
                <a:gd name="T0" fmla="*/ 244 w 420"/>
                <a:gd name="T1" fmla="*/ 328 h 761"/>
                <a:gd name="T2" fmla="*/ 238 w 420"/>
                <a:gd name="T3" fmla="*/ 185 h 761"/>
                <a:gd name="T4" fmla="*/ 258 w 420"/>
                <a:gd name="T5" fmla="*/ 137 h 761"/>
                <a:gd name="T6" fmla="*/ 257 w 420"/>
                <a:gd name="T7" fmla="*/ 74 h 761"/>
                <a:gd name="T8" fmla="*/ 268 w 420"/>
                <a:gd name="T9" fmla="*/ 28 h 761"/>
                <a:gd name="T10" fmla="*/ 259 w 420"/>
                <a:gd name="T11" fmla="*/ 0 h 761"/>
                <a:gd name="T12" fmla="*/ 215 w 420"/>
                <a:gd name="T13" fmla="*/ 15 h 761"/>
                <a:gd name="T14" fmla="*/ 200 w 420"/>
                <a:gd name="T15" fmla="*/ 56 h 761"/>
                <a:gd name="T16" fmla="*/ 183 w 420"/>
                <a:gd name="T17" fmla="*/ 69 h 761"/>
                <a:gd name="T18" fmla="*/ 125 w 420"/>
                <a:gd name="T19" fmla="*/ 139 h 761"/>
                <a:gd name="T20" fmla="*/ 82 w 420"/>
                <a:gd name="T21" fmla="*/ 137 h 761"/>
                <a:gd name="T22" fmla="*/ 72 w 420"/>
                <a:gd name="T23" fmla="*/ 183 h 761"/>
                <a:gd name="T24" fmla="*/ 125 w 420"/>
                <a:gd name="T25" fmla="*/ 217 h 761"/>
                <a:gd name="T26" fmla="*/ 156 w 420"/>
                <a:gd name="T27" fmla="*/ 250 h 761"/>
                <a:gd name="T28" fmla="*/ 151 w 420"/>
                <a:gd name="T29" fmla="*/ 295 h 761"/>
                <a:gd name="T30" fmla="*/ 109 w 420"/>
                <a:gd name="T31" fmla="*/ 311 h 761"/>
                <a:gd name="T32" fmla="*/ 103 w 420"/>
                <a:gd name="T33" fmla="*/ 320 h 761"/>
                <a:gd name="T34" fmla="*/ 75 w 420"/>
                <a:gd name="T35" fmla="*/ 336 h 761"/>
                <a:gd name="T36" fmla="*/ 40 w 420"/>
                <a:gd name="T37" fmla="*/ 328 h 761"/>
                <a:gd name="T38" fmla="*/ 40 w 420"/>
                <a:gd name="T39" fmla="*/ 343 h 761"/>
                <a:gd name="T40" fmla="*/ 27 w 420"/>
                <a:gd name="T41" fmla="*/ 367 h 761"/>
                <a:gd name="T42" fmla="*/ 32 w 420"/>
                <a:gd name="T43" fmla="*/ 413 h 761"/>
                <a:gd name="T44" fmla="*/ 36 w 420"/>
                <a:gd name="T45" fmla="*/ 433 h 761"/>
                <a:gd name="T46" fmla="*/ 0 w 420"/>
                <a:gd name="T47" fmla="*/ 441 h 761"/>
                <a:gd name="T48" fmla="*/ 4 w 420"/>
                <a:gd name="T49" fmla="*/ 481 h 761"/>
                <a:gd name="T50" fmla="*/ 18 w 420"/>
                <a:gd name="T51" fmla="*/ 498 h 761"/>
                <a:gd name="T52" fmla="*/ 68 w 420"/>
                <a:gd name="T53" fmla="*/ 491 h 761"/>
                <a:gd name="T54" fmla="*/ 78 w 420"/>
                <a:gd name="T55" fmla="*/ 507 h 761"/>
                <a:gd name="T56" fmla="*/ 131 w 420"/>
                <a:gd name="T57" fmla="*/ 529 h 761"/>
                <a:gd name="T58" fmla="*/ 193 w 420"/>
                <a:gd name="T59" fmla="*/ 537 h 761"/>
                <a:gd name="T60" fmla="*/ 224 w 420"/>
                <a:gd name="T61" fmla="*/ 546 h 761"/>
                <a:gd name="T62" fmla="*/ 216 w 420"/>
                <a:gd name="T63" fmla="*/ 514 h 761"/>
                <a:gd name="T64" fmla="*/ 244 w 420"/>
                <a:gd name="T65" fmla="*/ 484 h 761"/>
                <a:gd name="T66" fmla="*/ 238 w 420"/>
                <a:gd name="T67" fmla="*/ 469 h 761"/>
                <a:gd name="T68" fmla="*/ 210 w 420"/>
                <a:gd name="T69" fmla="*/ 451 h 761"/>
                <a:gd name="T70" fmla="*/ 263 w 420"/>
                <a:gd name="T71" fmla="*/ 446 h 761"/>
                <a:gd name="T72" fmla="*/ 279 w 420"/>
                <a:gd name="T73" fmla="*/ 451 h 761"/>
                <a:gd name="T74" fmla="*/ 293 w 420"/>
                <a:gd name="T75" fmla="*/ 420 h 761"/>
                <a:gd name="T76" fmla="*/ 251 w 420"/>
                <a:gd name="T77" fmla="*/ 347 h 7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0"/>
                <a:gd name="T118" fmla="*/ 0 h 761"/>
                <a:gd name="T119" fmla="*/ 420 w 420"/>
                <a:gd name="T120" fmla="*/ 761 h 7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0" h="761">
                  <a:moveTo>
                    <a:pt x="359" y="480"/>
                  </a:moveTo>
                  <a:lnTo>
                    <a:pt x="349" y="453"/>
                  </a:lnTo>
                  <a:lnTo>
                    <a:pt x="368" y="385"/>
                  </a:lnTo>
                  <a:lnTo>
                    <a:pt x="340" y="255"/>
                  </a:lnTo>
                  <a:lnTo>
                    <a:pt x="359" y="222"/>
                  </a:lnTo>
                  <a:lnTo>
                    <a:pt x="368" y="191"/>
                  </a:lnTo>
                  <a:lnTo>
                    <a:pt x="342" y="138"/>
                  </a:lnTo>
                  <a:lnTo>
                    <a:pt x="366" y="101"/>
                  </a:lnTo>
                  <a:lnTo>
                    <a:pt x="370" y="65"/>
                  </a:lnTo>
                  <a:lnTo>
                    <a:pt x="383" y="39"/>
                  </a:lnTo>
                  <a:lnTo>
                    <a:pt x="381" y="8"/>
                  </a:lnTo>
                  <a:lnTo>
                    <a:pt x="370" y="0"/>
                  </a:lnTo>
                  <a:lnTo>
                    <a:pt x="352" y="19"/>
                  </a:lnTo>
                  <a:lnTo>
                    <a:pt x="306" y="21"/>
                  </a:lnTo>
                  <a:lnTo>
                    <a:pt x="282" y="56"/>
                  </a:lnTo>
                  <a:lnTo>
                    <a:pt x="285" y="77"/>
                  </a:lnTo>
                  <a:lnTo>
                    <a:pt x="280" y="89"/>
                  </a:lnTo>
                  <a:lnTo>
                    <a:pt x="261" y="96"/>
                  </a:lnTo>
                  <a:lnTo>
                    <a:pt x="188" y="200"/>
                  </a:lnTo>
                  <a:lnTo>
                    <a:pt x="179" y="193"/>
                  </a:lnTo>
                  <a:lnTo>
                    <a:pt x="160" y="188"/>
                  </a:lnTo>
                  <a:lnTo>
                    <a:pt x="117" y="191"/>
                  </a:lnTo>
                  <a:lnTo>
                    <a:pt x="105" y="210"/>
                  </a:lnTo>
                  <a:lnTo>
                    <a:pt x="103" y="253"/>
                  </a:lnTo>
                  <a:lnTo>
                    <a:pt x="109" y="266"/>
                  </a:lnTo>
                  <a:lnTo>
                    <a:pt x="179" y="301"/>
                  </a:lnTo>
                  <a:lnTo>
                    <a:pt x="217" y="325"/>
                  </a:lnTo>
                  <a:lnTo>
                    <a:pt x="223" y="347"/>
                  </a:lnTo>
                  <a:lnTo>
                    <a:pt x="203" y="376"/>
                  </a:lnTo>
                  <a:lnTo>
                    <a:pt x="215" y="409"/>
                  </a:lnTo>
                  <a:lnTo>
                    <a:pt x="208" y="424"/>
                  </a:lnTo>
                  <a:lnTo>
                    <a:pt x="155" y="429"/>
                  </a:lnTo>
                  <a:lnTo>
                    <a:pt x="144" y="436"/>
                  </a:lnTo>
                  <a:lnTo>
                    <a:pt x="148" y="444"/>
                  </a:lnTo>
                  <a:lnTo>
                    <a:pt x="148" y="460"/>
                  </a:lnTo>
                  <a:lnTo>
                    <a:pt x="107" y="465"/>
                  </a:lnTo>
                  <a:lnTo>
                    <a:pt x="85" y="453"/>
                  </a:lnTo>
                  <a:lnTo>
                    <a:pt x="57" y="453"/>
                  </a:lnTo>
                  <a:lnTo>
                    <a:pt x="52" y="460"/>
                  </a:lnTo>
                  <a:lnTo>
                    <a:pt x="57" y="475"/>
                  </a:lnTo>
                  <a:lnTo>
                    <a:pt x="43" y="491"/>
                  </a:lnTo>
                  <a:lnTo>
                    <a:pt x="38" y="508"/>
                  </a:lnTo>
                  <a:lnTo>
                    <a:pt x="65" y="530"/>
                  </a:lnTo>
                  <a:lnTo>
                    <a:pt x="45" y="571"/>
                  </a:lnTo>
                  <a:lnTo>
                    <a:pt x="54" y="590"/>
                  </a:lnTo>
                  <a:lnTo>
                    <a:pt x="52" y="599"/>
                  </a:lnTo>
                  <a:lnTo>
                    <a:pt x="21" y="599"/>
                  </a:lnTo>
                  <a:lnTo>
                    <a:pt x="0" y="610"/>
                  </a:lnTo>
                  <a:lnTo>
                    <a:pt x="17" y="634"/>
                  </a:lnTo>
                  <a:lnTo>
                    <a:pt x="6" y="665"/>
                  </a:lnTo>
                  <a:lnTo>
                    <a:pt x="24" y="670"/>
                  </a:lnTo>
                  <a:lnTo>
                    <a:pt x="26" y="689"/>
                  </a:lnTo>
                  <a:lnTo>
                    <a:pt x="41" y="692"/>
                  </a:lnTo>
                  <a:lnTo>
                    <a:pt x="98" y="680"/>
                  </a:lnTo>
                  <a:lnTo>
                    <a:pt x="109" y="685"/>
                  </a:lnTo>
                  <a:lnTo>
                    <a:pt x="112" y="701"/>
                  </a:lnTo>
                  <a:lnTo>
                    <a:pt x="136" y="707"/>
                  </a:lnTo>
                  <a:lnTo>
                    <a:pt x="186" y="731"/>
                  </a:lnTo>
                  <a:lnTo>
                    <a:pt x="215" y="720"/>
                  </a:lnTo>
                  <a:lnTo>
                    <a:pt x="275" y="742"/>
                  </a:lnTo>
                  <a:lnTo>
                    <a:pt x="289" y="760"/>
                  </a:lnTo>
                  <a:lnTo>
                    <a:pt x="320" y="754"/>
                  </a:lnTo>
                  <a:lnTo>
                    <a:pt x="315" y="720"/>
                  </a:lnTo>
                  <a:lnTo>
                    <a:pt x="309" y="711"/>
                  </a:lnTo>
                  <a:lnTo>
                    <a:pt x="315" y="685"/>
                  </a:lnTo>
                  <a:lnTo>
                    <a:pt x="349" y="670"/>
                  </a:lnTo>
                  <a:lnTo>
                    <a:pt x="357" y="656"/>
                  </a:lnTo>
                  <a:lnTo>
                    <a:pt x="340" y="650"/>
                  </a:lnTo>
                  <a:lnTo>
                    <a:pt x="320" y="646"/>
                  </a:lnTo>
                  <a:lnTo>
                    <a:pt x="299" y="625"/>
                  </a:lnTo>
                  <a:lnTo>
                    <a:pt x="309" y="617"/>
                  </a:lnTo>
                  <a:lnTo>
                    <a:pt x="375" y="617"/>
                  </a:lnTo>
                  <a:lnTo>
                    <a:pt x="390" y="617"/>
                  </a:lnTo>
                  <a:lnTo>
                    <a:pt x="399" y="624"/>
                  </a:lnTo>
                  <a:lnTo>
                    <a:pt x="419" y="608"/>
                  </a:lnTo>
                  <a:lnTo>
                    <a:pt x="419" y="581"/>
                  </a:lnTo>
                  <a:lnTo>
                    <a:pt x="359" y="491"/>
                  </a:lnTo>
                  <a:lnTo>
                    <a:pt x="359" y="48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0" name="Freeform 1087"/>
            <p:cNvSpPr>
              <a:spLocks/>
            </p:cNvSpPr>
            <p:nvPr/>
          </p:nvSpPr>
          <p:spPr bwMode="auto">
            <a:xfrm rot="356891">
              <a:off x="6878264" y="3682186"/>
              <a:ext cx="764367" cy="701703"/>
            </a:xfrm>
            <a:custGeom>
              <a:avLst/>
              <a:gdLst>
                <a:gd name="T0" fmla="*/ 41 w 506"/>
                <a:gd name="T1" fmla="*/ 231 h 460"/>
                <a:gd name="T2" fmla="*/ 92 w 506"/>
                <a:gd name="T3" fmla="*/ 278 h 460"/>
                <a:gd name="T4" fmla="*/ 134 w 506"/>
                <a:gd name="T5" fmla="*/ 287 h 460"/>
                <a:gd name="T6" fmla="*/ 173 w 506"/>
                <a:gd name="T7" fmla="*/ 280 h 460"/>
                <a:gd name="T8" fmla="*/ 185 w 506"/>
                <a:gd name="T9" fmla="*/ 287 h 460"/>
                <a:gd name="T10" fmla="*/ 198 w 506"/>
                <a:gd name="T11" fmla="*/ 280 h 460"/>
                <a:gd name="T12" fmla="*/ 208 w 506"/>
                <a:gd name="T13" fmla="*/ 288 h 460"/>
                <a:gd name="T14" fmla="*/ 213 w 506"/>
                <a:gd name="T15" fmla="*/ 304 h 460"/>
                <a:gd name="T16" fmla="*/ 232 w 506"/>
                <a:gd name="T17" fmla="*/ 316 h 460"/>
                <a:gd name="T18" fmla="*/ 256 w 506"/>
                <a:gd name="T19" fmla="*/ 316 h 460"/>
                <a:gd name="T20" fmla="*/ 275 w 506"/>
                <a:gd name="T21" fmla="*/ 332 h 460"/>
                <a:gd name="T22" fmla="*/ 291 w 506"/>
                <a:gd name="T23" fmla="*/ 323 h 460"/>
                <a:gd name="T24" fmla="*/ 304 w 506"/>
                <a:gd name="T25" fmla="*/ 332 h 460"/>
                <a:gd name="T26" fmla="*/ 315 w 506"/>
                <a:gd name="T27" fmla="*/ 309 h 460"/>
                <a:gd name="T28" fmla="*/ 330 w 506"/>
                <a:gd name="T29" fmla="*/ 301 h 460"/>
                <a:gd name="T30" fmla="*/ 333 w 506"/>
                <a:gd name="T31" fmla="*/ 284 h 460"/>
                <a:gd name="T32" fmla="*/ 326 w 506"/>
                <a:gd name="T33" fmla="*/ 251 h 460"/>
                <a:gd name="T34" fmla="*/ 324 w 506"/>
                <a:gd name="T35" fmla="*/ 249 h 460"/>
                <a:gd name="T36" fmla="*/ 309 w 506"/>
                <a:gd name="T37" fmla="*/ 264 h 460"/>
                <a:gd name="T38" fmla="*/ 285 w 506"/>
                <a:gd name="T39" fmla="*/ 245 h 460"/>
                <a:gd name="T40" fmla="*/ 269 w 506"/>
                <a:gd name="T41" fmla="*/ 224 h 460"/>
                <a:gd name="T42" fmla="*/ 285 w 506"/>
                <a:gd name="T43" fmla="*/ 210 h 460"/>
                <a:gd name="T44" fmla="*/ 289 w 506"/>
                <a:gd name="T45" fmla="*/ 188 h 460"/>
                <a:gd name="T46" fmla="*/ 301 w 506"/>
                <a:gd name="T47" fmla="*/ 180 h 460"/>
                <a:gd name="T48" fmla="*/ 299 w 506"/>
                <a:gd name="T49" fmla="*/ 150 h 460"/>
                <a:gd name="T50" fmla="*/ 307 w 506"/>
                <a:gd name="T51" fmla="*/ 145 h 460"/>
                <a:gd name="T52" fmla="*/ 321 w 506"/>
                <a:gd name="T53" fmla="*/ 153 h 460"/>
                <a:gd name="T54" fmla="*/ 330 w 506"/>
                <a:gd name="T55" fmla="*/ 167 h 460"/>
                <a:gd name="T56" fmla="*/ 348 w 506"/>
                <a:gd name="T57" fmla="*/ 153 h 460"/>
                <a:gd name="T58" fmla="*/ 355 w 506"/>
                <a:gd name="T59" fmla="*/ 145 h 460"/>
                <a:gd name="T60" fmla="*/ 352 w 506"/>
                <a:gd name="T61" fmla="*/ 130 h 460"/>
                <a:gd name="T62" fmla="*/ 330 w 506"/>
                <a:gd name="T63" fmla="*/ 118 h 460"/>
                <a:gd name="T64" fmla="*/ 325 w 506"/>
                <a:gd name="T65" fmla="*/ 103 h 460"/>
                <a:gd name="T66" fmla="*/ 286 w 506"/>
                <a:gd name="T67" fmla="*/ 109 h 460"/>
                <a:gd name="T68" fmla="*/ 262 w 506"/>
                <a:gd name="T69" fmla="*/ 86 h 460"/>
                <a:gd name="T70" fmla="*/ 251 w 506"/>
                <a:gd name="T71" fmla="*/ 83 h 460"/>
                <a:gd name="T72" fmla="*/ 251 w 506"/>
                <a:gd name="T73" fmla="*/ 68 h 460"/>
                <a:gd name="T74" fmla="*/ 305 w 506"/>
                <a:gd name="T75" fmla="*/ 6 h 460"/>
                <a:gd name="T76" fmla="*/ 285 w 506"/>
                <a:gd name="T77" fmla="*/ 12 h 460"/>
                <a:gd name="T78" fmla="*/ 273 w 506"/>
                <a:gd name="T79" fmla="*/ 20 h 460"/>
                <a:gd name="T80" fmla="*/ 269 w 506"/>
                <a:gd name="T81" fmla="*/ 13 h 460"/>
                <a:gd name="T82" fmla="*/ 269 w 506"/>
                <a:gd name="T83" fmla="*/ 4 h 460"/>
                <a:gd name="T84" fmla="*/ 259 w 506"/>
                <a:gd name="T85" fmla="*/ 0 h 460"/>
                <a:gd name="T86" fmla="*/ 234 w 506"/>
                <a:gd name="T87" fmla="*/ 10 h 460"/>
                <a:gd name="T88" fmla="*/ 173 w 506"/>
                <a:gd name="T89" fmla="*/ 2 h 460"/>
                <a:gd name="T90" fmla="*/ 169 w 506"/>
                <a:gd name="T91" fmla="*/ 54 h 460"/>
                <a:gd name="T92" fmla="*/ 140 w 506"/>
                <a:gd name="T93" fmla="*/ 78 h 460"/>
                <a:gd name="T94" fmla="*/ 100 w 506"/>
                <a:gd name="T95" fmla="*/ 86 h 460"/>
                <a:gd name="T96" fmla="*/ 45 w 506"/>
                <a:gd name="T97" fmla="*/ 126 h 460"/>
                <a:gd name="T98" fmla="*/ 0 w 506"/>
                <a:gd name="T99" fmla="*/ 138 h 460"/>
                <a:gd name="T100" fmla="*/ 0 w 506"/>
                <a:gd name="T101" fmla="*/ 146 h 460"/>
                <a:gd name="T102" fmla="*/ 41 w 506"/>
                <a:gd name="T103" fmla="*/ 212 h 460"/>
                <a:gd name="T104" fmla="*/ 41 w 506"/>
                <a:gd name="T105" fmla="*/ 231 h 460"/>
                <a:gd name="T106" fmla="*/ 41 w 506"/>
                <a:gd name="T107" fmla="*/ 231 h 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6"/>
                <a:gd name="T163" fmla="*/ 0 h 460"/>
                <a:gd name="T164" fmla="*/ 506 w 506"/>
                <a:gd name="T165" fmla="*/ 460 h 4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6" h="460">
                  <a:moveTo>
                    <a:pt x="59" y="319"/>
                  </a:moveTo>
                  <a:lnTo>
                    <a:pt x="131" y="384"/>
                  </a:lnTo>
                  <a:lnTo>
                    <a:pt x="191" y="396"/>
                  </a:lnTo>
                  <a:lnTo>
                    <a:pt x="246" y="388"/>
                  </a:lnTo>
                  <a:lnTo>
                    <a:pt x="263" y="396"/>
                  </a:lnTo>
                  <a:lnTo>
                    <a:pt x="282" y="386"/>
                  </a:lnTo>
                  <a:lnTo>
                    <a:pt x="296" y="399"/>
                  </a:lnTo>
                  <a:lnTo>
                    <a:pt x="303" y="421"/>
                  </a:lnTo>
                  <a:lnTo>
                    <a:pt x="329" y="437"/>
                  </a:lnTo>
                  <a:lnTo>
                    <a:pt x="364" y="437"/>
                  </a:lnTo>
                  <a:lnTo>
                    <a:pt x="390" y="459"/>
                  </a:lnTo>
                  <a:lnTo>
                    <a:pt x="414" y="447"/>
                  </a:lnTo>
                  <a:lnTo>
                    <a:pt x="432" y="459"/>
                  </a:lnTo>
                  <a:lnTo>
                    <a:pt x="447" y="427"/>
                  </a:lnTo>
                  <a:lnTo>
                    <a:pt x="469" y="416"/>
                  </a:lnTo>
                  <a:lnTo>
                    <a:pt x="474" y="392"/>
                  </a:lnTo>
                  <a:lnTo>
                    <a:pt x="464" y="348"/>
                  </a:lnTo>
                  <a:lnTo>
                    <a:pt x="460" y="343"/>
                  </a:lnTo>
                  <a:lnTo>
                    <a:pt x="438" y="365"/>
                  </a:lnTo>
                  <a:lnTo>
                    <a:pt x="406" y="339"/>
                  </a:lnTo>
                  <a:lnTo>
                    <a:pt x="382" y="309"/>
                  </a:lnTo>
                  <a:lnTo>
                    <a:pt x="406" y="291"/>
                  </a:lnTo>
                  <a:lnTo>
                    <a:pt x="412" y="259"/>
                  </a:lnTo>
                  <a:lnTo>
                    <a:pt x="428" y="249"/>
                  </a:lnTo>
                  <a:lnTo>
                    <a:pt x="425" y="207"/>
                  </a:lnTo>
                  <a:lnTo>
                    <a:pt x="436" y="199"/>
                  </a:lnTo>
                  <a:lnTo>
                    <a:pt x="456" y="211"/>
                  </a:lnTo>
                  <a:lnTo>
                    <a:pt x="469" y="230"/>
                  </a:lnTo>
                  <a:lnTo>
                    <a:pt x="495" y="211"/>
                  </a:lnTo>
                  <a:lnTo>
                    <a:pt x="505" y="201"/>
                  </a:lnTo>
                  <a:lnTo>
                    <a:pt x="500" y="180"/>
                  </a:lnTo>
                  <a:lnTo>
                    <a:pt x="469" y="163"/>
                  </a:lnTo>
                  <a:lnTo>
                    <a:pt x="462" y="143"/>
                  </a:lnTo>
                  <a:lnTo>
                    <a:pt x="407" y="150"/>
                  </a:lnTo>
                  <a:lnTo>
                    <a:pt x="373" y="119"/>
                  </a:lnTo>
                  <a:lnTo>
                    <a:pt x="357" y="115"/>
                  </a:lnTo>
                  <a:lnTo>
                    <a:pt x="357" y="95"/>
                  </a:lnTo>
                  <a:lnTo>
                    <a:pt x="434" y="9"/>
                  </a:lnTo>
                  <a:lnTo>
                    <a:pt x="406" y="16"/>
                  </a:lnTo>
                  <a:lnTo>
                    <a:pt x="388" y="28"/>
                  </a:lnTo>
                  <a:lnTo>
                    <a:pt x="382" y="18"/>
                  </a:lnTo>
                  <a:lnTo>
                    <a:pt x="382" y="4"/>
                  </a:lnTo>
                  <a:lnTo>
                    <a:pt x="368" y="0"/>
                  </a:lnTo>
                  <a:lnTo>
                    <a:pt x="333" y="13"/>
                  </a:lnTo>
                  <a:lnTo>
                    <a:pt x="246" y="2"/>
                  </a:lnTo>
                  <a:lnTo>
                    <a:pt x="241" y="75"/>
                  </a:lnTo>
                  <a:lnTo>
                    <a:pt x="199" y="108"/>
                  </a:lnTo>
                  <a:lnTo>
                    <a:pt x="143" y="119"/>
                  </a:lnTo>
                  <a:lnTo>
                    <a:pt x="64" y="174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59" y="293"/>
                  </a:lnTo>
                  <a:lnTo>
                    <a:pt x="59" y="31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1" name="Freeform 1088"/>
            <p:cNvSpPr>
              <a:spLocks/>
            </p:cNvSpPr>
            <p:nvPr/>
          </p:nvSpPr>
          <p:spPr bwMode="auto">
            <a:xfrm rot="356891">
              <a:off x="6903937" y="3036606"/>
              <a:ext cx="441635" cy="925978"/>
            </a:xfrm>
            <a:custGeom>
              <a:avLst/>
              <a:gdLst>
                <a:gd name="T0" fmla="*/ 13 w 292"/>
                <a:gd name="T1" fmla="*/ 440 h 606"/>
                <a:gd name="T2" fmla="*/ 59 w 292"/>
                <a:gd name="T3" fmla="*/ 427 h 606"/>
                <a:gd name="T4" fmla="*/ 114 w 292"/>
                <a:gd name="T5" fmla="*/ 387 h 606"/>
                <a:gd name="T6" fmla="*/ 153 w 292"/>
                <a:gd name="T7" fmla="*/ 379 h 606"/>
                <a:gd name="T8" fmla="*/ 184 w 292"/>
                <a:gd name="T9" fmla="*/ 355 h 606"/>
                <a:gd name="T10" fmla="*/ 186 w 292"/>
                <a:gd name="T11" fmla="*/ 301 h 606"/>
                <a:gd name="T12" fmla="*/ 172 w 292"/>
                <a:gd name="T13" fmla="*/ 282 h 606"/>
                <a:gd name="T14" fmla="*/ 177 w 292"/>
                <a:gd name="T15" fmla="*/ 266 h 606"/>
                <a:gd name="T16" fmla="*/ 186 w 292"/>
                <a:gd name="T17" fmla="*/ 252 h 606"/>
                <a:gd name="T18" fmla="*/ 191 w 292"/>
                <a:gd name="T19" fmla="*/ 229 h 606"/>
                <a:gd name="T20" fmla="*/ 199 w 292"/>
                <a:gd name="T21" fmla="*/ 213 h 606"/>
                <a:gd name="T22" fmla="*/ 184 w 292"/>
                <a:gd name="T23" fmla="*/ 182 h 606"/>
                <a:gd name="T24" fmla="*/ 162 w 292"/>
                <a:gd name="T25" fmla="*/ 156 h 606"/>
                <a:gd name="T26" fmla="*/ 174 w 292"/>
                <a:gd name="T27" fmla="*/ 113 h 606"/>
                <a:gd name="T28" fmla="*/ 200 w 292"/>
                <a:gd name="T29" fmla="*/ 96 h 606"/>
                <a:gd name="T30" fmla="*/ 206 w 292"/>
                <a:gd name="T31" fmla="*/ 68 h 606"/>
                <a:gd name="T32" fmla="*/ 194 w 292"/>
                <a:gd name="T33" fmla="*/ 45 h 606"/>
                <a:gd name="T34" fmla="*/ 194 w 292"/>
                <a:gd name="T35" fmla="*/ 15 h 606"/>
                <a:gd name="T36" fmla="*/ 177 w 292"/>
                <a:gd name="T37" fmla="*/ 0 h 606"/>
                <a:gd name="T38" fmla="*/ 137 w 292"/>
                <a:gd name="T39" fmla="*/ 20 h 606"/>
                <a:gd name="T40" fmla="*/ 132 w 292"/>
                <a:gd name="T41" fmla="*/ 14 h 606"/>
                <a:gd name="T42" fmla="*/ 110 w 292"/>
                <a:gd name="T43" fmla="*/ 31 h 606"/>
                <a:gd name="T44" fmla="*/ 93 w 292"/>
                <a:gd name="T45" fmla="*/ 29 h 606"/>
                <a:gd name="T46" fmla="*/ 59 w 292"/>
                <a:gd name="T47" fmla="*/ 80 h 606"/>
                <a:gd name="T48" fmla="*/ 47 w 292"/>
                <a:gd name="T49" fmla="*/ 80 h 606"/>
                <a:gd name="T50" fmla="*/ 29 w 292"/>
                <a:gd name="T51" fmla="*/ 96 h 606"/>
                <a:gd name="T52" fmla="*/ 30 w 292"/>
                <a:gd name="T53" fmla="*/ 119 h 606"/>
                <a:gd name="T54" fmla="*/ 21 w 292"/>
                <a:gd name="T55" fmla="*/ 138 h 606"/>
                <a:gd name="T56" fmla="*/ 18 w 292"/>
                <a:gd name="T57" fmla="*/ 164 h 606"/>
                <a:gd name="T58" fmla="*/ 2 w 292"/>
                <a:gd name="T59" fmla="*/ 191 h 606"/>
                <a:gd name="T60" fmla="*/ 20 w 292"/>
                <a:gd name="T61" fmla="*/ 229 h 606"/>
                <a:gd name="T62" fmla="*/ 13 w 292"/>
                <a:gd name="T63" fmla="*/ 252 h 606"/>
                <a:gd name="T64" fmla="*/ 0 w 292"/>
                <a:gd name="T65" fmla="*/ 277 h 606"/>
                <a:gd name="T66" fmla="*/ 20 w 292"/>
                <a:gd name="T67" fmla="*/ 371 h 606"/>
                <a:gd name="T68" fmla="*/ 6 w 292"/>
                <a:gd name="T69" fmla="*/ 421 h 606"/>
                <a:gd name="T70" fmla="*/ 13 w 292"/>
                <a:gd name="T71" fmla="*/ 440 h 606"/>
                <a:gd name="T72" fmla="*/ 13 w 292"/>
                <a:gd name="T73" fmla="*/ 440 h 6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2"/>
                <a:gd name="T112" fmla="*/ 0 h 606"/>
                <a:gd name="T113" fmla="*/ 292 w 292"/>
                <a:gd name="T114" fmla="*/ 606 h 6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2" h="606">
                  <a:moveTo>
                    <a:pt x="19" y="605"/>
                  </a:moveTo>
                  <a:lnTo>
                    <a:pt x="83" y="587"/>
                  </a:lnTo>
                  <a:lnTo>
                    <a:pt x="162" y="532"/>
                  </a:lnTo>
                  <a:lnTo>
                    <a:pt x="217" y="520"/>
                  </a:lnTo>
                  <a:lnTo>
                    <a:pt x="260" y="488"/>
                  </a:lnTo>
                  <a:lnTo>
                    <a:pt x="264" y="414"/>
                  </a:lnTo>
                  <a:lnTo>
                    <a:pt x="244" y="388"/>
                  </a:lnTo>
                  <a:lnTo>
                    <a:pt x="251" y="366"/>
                  </a:lnTo>
                  <a:lnTo>
                    <a:pt x="264" y="346"/>
                  </a:lnTo>
                  <a:lnTo>
                    <a:pt x="269" y="315"/>
                  </a:lnTo>
                  <a:lnTo>
                    <a:pt x="281" y="293"/>
                  </a:lnTo>
                  <a:lnTo>
                    <a:pt x="260" y="250"/>
                  </a:lnTo>
                  <a:lnTo>
                    <a:pt x="229" y="214"/>
                  </a:lnTo>
                  <a:lnTo>
                    <a:pt x="246" y="156"/>
                  </a:lnTo>
                  <a:lnTo>
                    <a:pt x="284" y="132"/>
                  </a:lnTo>
                  <a:lnTo>
                    <a:pt x="291" y="95"/>
                  </a:lnTo>
                  <a:lnTo>
                    <a:pt x="275" y="62"/>
                  </a:lnTo>
                  <a:lnTo>
                    <a:pt x="275" y="21"/>
                  </a:lnTo>
                  <a:lnTo>
                    <a:pt x="251" y="0"/>
                  </a:lnTo>
                  <a:lnTo>
                    <a:pt x="194" y="28"/>
                  </a:lnTo>
                  <a:lnTo>
                    <a:pt x="186" y="20"/>
                  </a:lnTo>
                  <a:lnTo>
                    <a:pt x="155" y="42"/>
                  </a:lnTo>
                  <a:lnTo>
                    <a:pt x="131" y="40"/>
                  </a:lnTo>
                  <a:lnTo>
                    <a:pt x="83" y="110"/>
                  </a:lnTo>
                  <a:lnTo>
                    <a:pt x="67" y="110"/>
                  </a:lnTo>
                  <a:lnTo>
                    <a:pt x="41" y="132"/>
                  </a:lnTo>
                  <a:lnTo>
                    <a:pt x="43" y="163"/>
                  </a:lnTo>
                  <a:lnTo>
                    <a:pt x="30" y="190"/>
                  </a:lnTo>
                  <a:lnTo>
                    <a:pt x="26" y="225"/>
                  </a:lnTo>
                  <a:lnTo>
                    <a:pt x="2" y="262"/>
                  </a:lnTo>
                  <a:lnTo>
                    <a:pt x="28" y="315"/>
                  </a:lnTo>
                  <a:lnTo>
                    <a:pt x="19" y="346"/>
                  </a:lnTo>
                  <a:lnTo>
                    <a:pt x="0" y="380"/>
                  </a:lnTo>
                  <a:lnTo>
                    <a:pt x="28" y="510"/>
                  </a:lnTo>
                  <a:lnTo>
                    <a:pt x="9" y="578"/>
                  </a:lnTo>
                  <a:lnTo>
                    <a:pt x="19" y="60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2" name="Freeform 1089"/>
            <p:cNvSpPr>
              <a:spLocks/>
            </p:cNvSpPr>
            <p:nvPr/>
          </p:nvSpPr>
          <p:spPr bwMode="auto">
            <a:xfrm rot="356891">
              <a:off x="7455728" y="3400311"/>
              <a:ext cx="828915" cy="575978"/>
            </a:xfrm>
            <a:custGeom>
              <a:avLst/>
              <a:gdLst>
                <a:gd name="T0" fmla="*/ 85 w 549"/>
                <a:gd name="T1" fmla="*/ 263 h 378"/>
                <a:gd name="T2" fmla="*/ 88 w 549"/>
                <a:gd name="T3" fmla="*/ 248 h 378"/>
                <a:gd name="T4" fmla="*/ 102 w 549"/>
                <a:gd name="T5" fmla="*/ 241 h 378"/>
                <a:gd name="T6" fmla="*/ 126 w 549"/>
                <a:gd name="T7" fmla="*/ 263 h 378"/>
                <a:gd name="T8" fmla="*/ 134 w 549"/>
                <a:gd name="T9" fmla="*/ 263 h 378"/>
                <a:gd name="T10" fmla="*/ 157 w 549"/>
                <a:gd name="T11" fmla="*/ 260 h 378"/>
                <a:gd name="T12" fmla="*/ 171 w 549"/>
                <a:gd name="T13" fmla="*/ 248 h 378"/>
                <a:gd name="T14" fmla="*/ 188 w 549"/>
                <a:gd name="T15" fmla="*/ 265 h 378"/>
                <a:gd name="T16" fmla="*/ 197 w 549"/>
                <a:gd name="T17" fmla="*/ 251 h 378"/>
                <a:gd name="T18" fmla="*/ 199 w 549"/>
                <a:gd name="T19" fmla="*/ 242 h 378"/>
                <a:gd name="T20" fmla="*/ 214 w 549"/>
                <a:gd name="T21" fmla="*/ 234 h 378"/>
                <a:gd name="T22" fmla="*/ 218 w 549"/>
                <a:gd name="T23" fmla="*/ 214 h 378"/>
                <a:gd name="T24" fmla="*/ 235 w 549"/>
                <a:gd name="T25" fmla="*/ 212 h 378"/>
                <a:gd name="T26" fmla="*/ 276 w 549"/>
                <a:gd name="T27" fmla="*/ 136 h 378"/>
                <a:gd name="T28" fmla="*/ 269 w 549"/>
                <a:gd name="T29" fmla="*/ 124 h 378"/>
                <a:gd name="T30" fmla="*/ 276 w 549"/>
                <a:gd name="T31" fmla="*/ 115 h 378"/>
                <a:gd name="T32" fmla="*/ 287 w 549"/>
                <a:gd name="T33" fmla="*/ 119 h 378"/>
                <a:gd name="T34" fmla="*/ 300 w 549"/>
                <a:gd name="T35" fmla="*/ 111 h 378"/>
                <a:gd name="T36" fmla="*/ 308 w 549"/>
                <a:gd name="T37" fmla="*/ 93 h 378"/>
                <a:gd name="T38" fmla="*/ 344 w 549"/>
                <a:gd name="T39" fmla="*/ 59 h 378"/>
                <a:gd name="T40" fmla="*/ 371 w 549"/>
                <a:gd name="T41" fmla="*/ 50 h 378"/>
                <a:gd name="T42" fmla="*/ 385 w 549"/>
                <a:gd name="T43" fmla="*/ 38 h 378"/>
                <a:gd name="T44" fmla="*/ 380 w 549"/>
                <a:gd name="T45" fmla="*/ 12 h 378"/>
                <a:gd name="T46" fmla="*/ 362 w 549"/>
                <a:gd name="T47" fmla="*/ 10 h 378"/>
                <a:gd name="T48" fmla="*/ 320 w 549"/>
                <a:gd name="T49" fmla="*/ 13 h 378"/>
                <a:gd name="T50" fmla="*/ 292 w 549"/>
                <a:gd name="T51" fmla="*/ 0 h 378"/>
                <a:gd name="T52" fmla="*/ 274 w 549"/>
                <a:gd name="T53" fmla="*/ 4 h 378"/>
                <a:gd name="T54" fmla="*/ 231 w 549"/>
                <a:gd name="T55" fmla="*/ 59 h 378"/>
                <a:gd name="T56" fmla="*/ 218 w 549"/>
                <a:gd name="T57" fmla="*/ 68 h 378"/>
                <a:gd name="T58" fmla="*/ 191 w 549"/>
                <a:gd name="T59" fmla="*/ 56 h 378"/>
                <a:gd name="T60" fmla="*/ 188 w 549"/>
                <a:gd name="T61" fmla="*/ 41 h 378"/>
                <a:gd name="T62" fmla="*/ 182 w 549"/>
                <a:gd name="T63" fmla="*/ 15 h 378"/>
                <a:gd name="T64" fmla="*/ 167 w 549"/>
                <a:gd name="T65" fmla="*/ 6 h 378"/>
                <a:gd name="T66" fmla="*/ 143 w 549"/>
                <a:gd name="T67" fmla="*/ 12 h 378"/>
                <a:gd name="T68" fmla="*/ 127 w 549"/>
                <a:gd name="T69" fmla="*/ 2 h 378"/>
                <a:gd name="T70" fmla="*/ 104 w 549"/>
                <a:gd name="T71" fmla="*/ 31 h 378"/>
                <a:gd name="T72" fmla="*/ 80 w 549"/>
                <a:gd name="T73" fmla="*/ 38 h 378"/>
                <a:gd name="T74" fmla="*/ 46 w 549"/>
                <a:gd name="T75" fmla="*/ 69 h 378"/>
                <a:gd name="T76" fmla="*/ 10 w 549"/>
                <a:gd name="T77" fmla="*/ 140 h 378"/>
                <a:gd name="T78" fmla="*/ 18 w 549"/>
                <a:gd name="T79" fmla="*/ 159 h 378"/>
                <a:gd name="T80" fmla="*/ 18 w 549"/>
                <a:gd name="T81" fmla="*/ 167 h 378"/>
                <a:gd name="T82" fmla="*/ 18 w 549"/>
                <a:gd name="T83" fmla="*/ 176 h 378"/>
                <a:gd name="T84" fmla="*/ 21 w 549"/>
                <a:gd name="T85" fmla="*/ 184 h 378"/>
                <a:gd name="T86" fmla="*/ 35 w 549"/>
                <a:gd name="T87" fmla="*/ 175 h 378"/>
                <a:gd name="T88" fmla="*/ 53 w 549"/>
                <a:gd name="T89" fmla="*/ 170 h 378"/>
                <a:gd name="T90" fmla="*/ 0 w 549"/>
                <a:gd name="T91" fmla="*/ 231 h 378"/>
                <a:gd name="T92" fmla="*/ 0 w 549"/>
                <a:gd name="T93" fmla="*/ 246 h 378"/>
                <a:gd name="T94" fmla="*/ 11 w 549"/>
                <a:gd name="T95" fmla="*/ 248 h 378"/>
                <a:gd name="T96" fmla="*/ 35 w 549"/>
                <a:gd name="T97" fmla="*/ 272 h 378"/>
                <a:gd name="T98" fmla="*/ 74 w 549"/>
                <a:gd name="T99" fmla="*/ 267 h 378"/>
                <a:gd name="T100" fmla="*/ 85 w 549"/>
                <a:gd name="T101" fmla="*/ 263 h 378"/>
                <a:gd name="T102" fmla="*/ 85 w 549"/>
                <a:gd name="T103" fmla="*/ 263 h 3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9"/>
                <a:gd name="T157" fmla="*/ 0 h 378"/>
                <a:gd name="T158" fmla="*/ 549 w 549"/>
                <a:gd name="T159" fmla="*/ 378 h 3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9" h="378">
                  <a:moveTo>
                    <a:pt x="121" y="365"/>
                  </a:moveTo>
                  <a:lnTo>
                    <a:pt x="125" y="343"/>
                  </a:lnTo>
                  <a:lnTo>
                    <a:pt x="145" y="334"/>
                  </a:lnTo>
                  <a:lnTo>
                    <a:pt x="180" y="365"/>
                  </a:lnTo>
                  <a:lnTo>
                    <a:pt x="191" y="365"/>
                  </a:lnTo>
                  <a:lnTo>
                    <a:pt x="224" y="360"/>
                  </a:lnTo>
                  <a:lnTo>
                    <a:pt x="243" y="345"/>
                  </a:lnTo>
                  <a:lnTo>
                    <a:pt x="269" y="367"/>
                  </a:lnTo>
                  <a:lnTo>
                    <a:pt x="281" y="348"/>
                  </a:lnTo>
                  <a:lnTo>
                    <a:pt x="283" y="336"/>
                  </a:lnTo>
                  <a:lnTo>
                    <a:pt x="305" y="324"/>
                  </a:lnTo>
                  <a:lnTo>
                    <a:pt x="311" y="297"/>
                  </a:lnTo>
                  <a:lnTo>
                    <a:pt x="334" y="293"/>
                  </a:lnTo>
                  <a:lnTo>
                    <a:pt x="394" y="189"/>
                  </a:lnTo>
                  <a:lnTo>
                    <a:pt x="384" y="172"/>
                  </a:lnTo>
                  <a:lnTo>
                    <a:pt x="394" y="160"/>
                  </a:lnTo>
                  <a:lnTo>
                    <a:pt x="408" y="165"/>
                  </a:lnTo>
                  <a:lnTo>
                    <a:pt x="427" y="154"/>
                  </a:lnTo>
                  <a:lnTo>
                    <a:pt x="439" y="129"/>
                  </a:lnTo>
                  <a:lnTo>
                    <a:pt x="489" y="83"/>
                  </a:lnTo>
                  <a:lnTo>
                    <a:pt x="528" y="70"/>
                  </a:lnTo>
                  <a:lnTo>
                    <a:pt x="548" y="52"/>
                  </a:lnTo>
                  <a:lnTo>
                    <a:pt x="542" y="16"/>
                  </a:lnTo>
                  <a:lnTo>
                    <a:pt x="515" y="13"/>
                  </a:lnTo>
                  <a:lnTo>
                    <a:pt x="456" y="19"/>
                  </a:lnTo>
                  <a:lnTo>
                    <a:pt x="415" y="0"/>
                  </a:lnTo>
                  <a:lnTo>
                    <a:pt x="390" y="4"/>
                  </a:lnTo>
                  <a:lnTo>
                    <a:pt x="329" y="83"/>
                  </a:lnTo>
                  <a:lnTo>
                    <a:pt x="311" y="95"/>
                  </a:lnTo>
                  <a:lnTo>
                    <a:pt x="272" y="77"/>
                  </a:lnTo>
                  <a:lnTo>
                    <a:pt x="269" y="57"/>
                  </a:lnTo>
                  <a:lnTo>
                    <a:pt x="260" y="21"/>
                  </a:lnTo>
                  <a:lnTo>
                    <a:pt x="239" y="9"/>
                  </a:lnTo>
                  <a:lnTo>
                    <a:pt x="204" y="17"/>
                  </a:lnTo>
                  <a:lnTo>
                    <a:pt x="181" y="2"/>
                  </a:lnTo>
                  <a:lnTo>
                    <a:pt x="149" y="43"/>
                  </a:lnTo>
                  <a:lnTo>
                    <a:pt x="114" y="52"/>
                  </a:lnTo>
                  <a:lnTo>
                    <a:pt x="66" y="96"/>
                  </a:lnTo>
                  <a:lnTo>
                    <a:pt x="13" y="194"/>
                  </a:lnTo>
                  <a:lnTo>
                    <a:pt x="26" y="220"/>
                  </a:lnTo>
                  <a:lnTo>
                    <a:pt x="25" y="231"/>
                  </a:lnTo>
                  <a:lnTo>
                    <a:pt x="25" y="244"/>
                  </a:lnTo>
                  <a:lnTo>
                    <a:pt x="30" y="255"/>
                  </a:lnTo>
                  <a:lnTo>
                    <a:pt x="49" y="242"/>
                  </a:lnTo>
                  <a:lnTo>
                    <a:pt x="76" y="235"/>
                  </a:lnTo>
                  <a:lnTo>
                    <a:pt x="0" y="321"/>
                  </a:lnTo>
                  <a:lnTo>
                    <a:pt x="0" y="341"/>
                  </a:lnTo>
                  <a:lnTo>
                    <a:pt x="16" y="345"/>
                  </a:lnTo>
                  <a:lnTo>
                    <a:pt x="50" y="377"/>
                  </a:lnTo>
                  <a:lnTo>
                    <a:pt x="105" y="370"/>
                  </a:lnTo>
                  <a:lnTo>
                    <a:pt x="121" y="36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3" name="Freeform 1090"/>
            <p:cNvSpPr>
              <a:spLocks/>
            </p:cNvSpPr>
            <p:nvPr/>
          </p:nvSpPr>
          <p:spPr bwMode="auto">
            <a:xfrm rot="356891">
              <a:off x="7270104" y="2735720"/>
              <a:ext cx="684535" cy="1002436"/>
            </a:xfrm>
            <a:custGeom>
              <a:avLst/>
              <a:gdLst>
                <a:gd name="T0" fmla="*/ 125 w 455"/>
                <a:gd name="T1" fmla="*/ 459 h 658"/>
                <a:gd name="T2" fmla="*/ 152 w 455"/>
                <a:gd name="T3" fmla="*/ 369 h 658"/>
                <a:gd name="T4" fmla="*/ 210 w 455"/>
                <a:gd name="T5" fmla="*/ 331 h 658"/>
                <a:gd name="T6" fmla="*/ 223 w 455"/>
                <a:gd name="T7" fmla="*/ 295 h 658"/>
                <a:gd name="T8" fmla="*/ 198 w 455"/>
                <a:gd name="T9" fmla="*/ 282 h 658"/>
                <a:gd name="T10" fmla="*/ 167 w 455"/>
                <a:gd name="T11" fmla="*/ 265 h 658"/>
                <a:gd name="T12" fmla="*/ 151 w 455"/>
                <a:gd name="T13" fmla="*/ 221 h 658"/>
                <a:gd name="T14" fmla="*/ 122 w 455"/>
                <a:gd name="T15" fmla="*/ 223 h 658"/>
                <a:gd name="T16" fmla="*/ 91 w 455"/>
                <a:gd name="T17" fmla="*/ 216 h 658"/>
                <a:gd name="T18" fmla="*/ 113 w 455"/>
                <a:gd name="T19" fmla="*/ 168 h 658"/>
                <a:gd name="T20" fmla="*/ 139 w 455"/>
                <a:gd name="T21" fmla="*/ 120 h 658"/>
                <a:gd name="T22" fmla="*/ 182 w 455"/>
                <a:gd name="T23" fmla="*/ 140 h 658"/>
                <a:gd name="T24" fmla="*/ 199 w 455"/>
                <a:gd name="T25" fmla="*/ 171 h 658"/>
                <a:gd name="T26" fmla="*/ 203 w 455"/>
                <a:gd name="T27" fmla="*/ 199 h 658"/>
                <a:gd name="T28" fmla="*/ 228 w 455"/>
                <a:gd name="T29" fmla="*/ 229 h 658"/>
                <a:gd name="T30" fmla="*/ 289 w 455"/>
                <a:gd name="T31" fmla="*/ 212 h 658"/>
                <a:gd name="T32" fmla="*/ 315 w 455"/>
                <a:gd name="T33" fmla="*/ 157 h 658"/>
                <a:gd name="T34" fmla="*/ 283 w 455"/>
                <a:gd name="T35" fmla="*/ 128 h 658"/>
                <a:gd name="T36" fmla="*/ 267 w 455"/>
                <a:gd name="T37" fmla="*/ 82 h 658"/>
                <a:gd name="T38" fmla="*/ 210 w 455"/>
                <a:gd name="T39" fmla="*/ 52 h 658"/>
                <a:gd name="T40" fmla="*/ 178 w 455"/>
                <a:gd name="T41" fmla="*/ 0 h 658"/>
                <a:gd name="T42" fmla="*/ 139 w 455"/>
                <a:gd name="T43" fmla="*/ 30 h 658"/>
                <a:gd name="T44" fmla="*/ 141 w 455"/>
                <a:gd name="T45" fmla="*/ 53 h 658"/>
                <a:gd name="T46" fmla="*/ 102 w 455"/>
                <a:gd name="T47" fmla="*/ 66 h 658"/>
                <a:gd name="T48" fmla="*/ 81 w 455"/>
                <a:gd name="T49" fmla="*/ 74 h 658"/>
                <a:gd name="T50" fmla="*/ 45 w 455"/>
                <a:gd name="T51" fmla="*/ 84 h 658"/>
                <a:gd name="T52" fmla="*/ 36 w 455"/>
                <a:gd name="T53" fmla="*/ 53 h 658"/>
                <a:gd name="T54" fmla="*/ 6 w 455"/>
                <a:gd name="T55" fmla="*/ 97 h 658"/>
                <a:gd name="T56" fmla="*/ 19 w 455"/>
                <a:gd name="T57" fmla="*/ 167 h 658"/>
                <a:gd name="T58" fmla="*/ 36 w 455"/>
                <a:gd name="T59" fmla="*/ 212 h 658"/>
                <a:gd name="T60" fmla="*/ 43 w 455"/>
                <a:gd name="T61" fmla="*/ 261 h 658"/>
                <a:gd name="T62" fmla="*/ 4 w 455"/>
                <a:gd name="T63" fmla="*/ 321 h 658"/>
                <a:gd name="T64" fmla="*/ 41 w 455"/>
                <a:gd name="T65" fmla="*/ 377 h 658"/>
                <a:gd name="T66" fmla="*/ 29 w 455"/>
                <a:gd name="T67" fmla="*/ 416 h 658"/>
                <a:gd name="T68" fmla="*/ 15 w 455"/>
                <a:gd name="T69" fmla="*/ 447 h 658"/>
                <a:gd name="T70" fmla="*/ 89 w 455"/>
                <a:gd name="T71" fmla="*/ 473 h 658"/>
                <a:gd name="T72" fmla="*/ 124 w 455"/>
                <a:gd name="T73" fmla="*/ 466 h 6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5"/>
                <a:gd name="T112" fmla="*/ 0 h 658"/>
                <a:gd name="T113" fmla="*/ 455 w 455"/>
                <a:gd name="T114" fmla="*/ 658 h 6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5" h="658">
                  <a:moveTo>
                    <a:pt x="178" y="647"/>
                  </a:moveTo>
                  <a:lnTo>
                    <a:pt x="179" y="637"/>
                  </a:lnTo>
                  <a:lnTo>
                    <a:pt x="166" y="610"/>
                  </a:lnTo>
                  <a:lnTo>
                    <a:pt x="219" y="513"/>
                  </a:lnTo>
                  <a:lnTo>
                    <a:pt x="267" y="469"/>
                  </a:lnTo>
                  <a:lnTo>
                    <a:pt x="303" y="460"/>
                  </a:lnTo>
                  <a:lnTo>
                    <a:pt x="335" y="418"/>
                  </a:lnTo>
                  <a:lnTo>
                    <a:pt x="322" y="409"/>
                  </a:lnTo>
                  <a:lnTo>
                    <a:pt x="311" y="379"/>
                  </a:lnTo>
                  <a:lnTo>
                    <a:pt x="284" y="390"/>
                  </a:lnTo>
                  <a:lnTo>
                    <a:pt x="243" y="379"/>
                  </a:lnTo>
                  <a:lnTo>
                    <a:pt x="241" y="368"/>
                  </a:lnTo>
                  <a:lnTo>
                    <a:pt x="239" y="298"/>
                  </a:lnTo>
                  <a:lnTo>
                    <a:pt x="217" y="306"/>
                  </a:lnTo>
                  <a:lnTo>
                    <a:pt x="203" y="319"/>
                  </a:lnTo>
                  <a:lnTo>
                    <a:pt x="176" y="310"/>
                  </a:lnTo>
                  <a:lnTo>
                    <a:pt x="138" y="317"/>
                  </a:lnTo>
                  <a:lnTo>
                    <a:pt x="131" y="300"/>
                  </a:lnTo>
                  <a:lnTo>
                    <a:pt x="136" y="266"/>
                  </a:lnTo>
                  <a:lnTo>
                    <a:pt x="164" y="233"/>
                  </a:lnTo>
                  <a:lnTo>
                    <a:pt x="171" y="196"/>
                  </a:lnTo>
                  <a:lnTo>
                    <a:pt x="200" y="167"/>
                  </a:lnTo>
                  <a:lnTo>
                    <a:pt x="250" y="194"/>
                  </a:lnTo>
                  <a:lnTo>
                    <a:pt x="263" y="194"/>
                  </a:lnTo>
                  <a:lnTo>
                    <a:pt x="272" y="231"/>
                  </a:lnTo>
                  <a:lnTo>
                    <a:pt x="287" y="238"/>
                  </a:lnTo>
                  <a:lnTo>
                    <a:pt x="293" y="262"/>
                  </a:lnTo>
                  <a:lnTo>
                    <a:pt x="291" y="277"/>
                  </a:lnTo>
                  <a:lnTo>
                    <a:pt x="322" y="300"/>
                  </a:lnTo>
                  <a:lnTo>
                    <a:pt x="327" y="317"/>
                  </a:lnTo>
                  <a:lnTo>
                    <a:pt x="353" y="329"/>
                  </a:lnTo>
                  <a:lnTo>
                    <a:pt x="416" y="293"/>
                  </a:lnTo>
                  <a:lnTo>
                    <a:pt x="416" y="273"/>
                  </a:lnTo>
                  <a:lnTo>
                    <a:pt x="454" y="218"/>
                  </a:lnTo>
                  <a:lnTo>
                    <a:pt x="427" y="180"/>
                  </a:lnTo>
                  <a:lnTo>
                    <a:pt x="408" y="178"/>
                  </a:lnTo>
                  <a:lnTo>
                    <a:pt x="370" y="154"/>
                  </a:lnTo>
                  <a:lnTo>
                    <a:pt x="384" y="115"/>
                  </a:lnTo>
                  <a:lnTo>
                    <a:pt x="327" y="110"/>
                  </a:lnTo>
                  <a:lnTo>
                    <a:pt x="303" y="72"/>
                  </a:lnTo>
                  <a:lnTo>
                    <a:pt x="305" y="52"/>
                  </a:lnTo>
                  <a:lnTo>
                    <a:pt x="256" y="0"/>
                  </a:lnTo>
                  <a:lnTo>
                    <a:pt x="226" y="16"/>
                  </a:lnTo>
                  <a:lnTo>
                    <a:pt x="200" y="42"/>
                  </a:lnTo>
                  <a:lnTo>
                    <a:pt x="208" y="62"/>
                  </a:lnTo>
                  <a:lnTo>
                    <a:pt x="202" y="74"/>
                  </a:lnTo>
                  <a:lnTo>
                    <a:pt x="164" y="77"/>
                  </a:lnTo>
                  <a:lnTo>
                    <a:pt x="147" y="93"/>
                  </a:lnTo>
                  <a:lnTo>
                    <a:pt x="131" y="86"/>
                  </a:lnTo>
                  <a:lnTo>
                    <a:pt x="116" y="101"/>
                  </a:lnTo>
                  <a:lnTo>
                    <a:pt x="81" y="127"/>
                  </a:lnTo>
                  <a:lnTo>
                    <a:pt x="66" y="117"/>
                  </a:lnTo>
                  <a:lnTo>
                    <a:pt x="66" y="81"/>
                  </a:lnTo>
                  <a:lnTo>
                    <a:pt x="52" y="74"/>
                  </a:lnTo>
                  <a:lnTo>
                    <a:pt x="33" y="83"/>
                  </a:lnTo>
                  <a:lnTo>
                    <a:pt x="9" y="134"/>
                  </a:lnTo>
                  <a:lnTo>
                    <a:pt x="0" y="182"/>
                  </a:lnTo>
                  <a:lnTo>
                    <a:pt x="28" y="231"/>
                  </a:lnTo>
                  <a:lnTo>
                    <a:pt x="52" y="253"/>
                  </a:lnTo>
                  <a:lnTo>
                    <a:pt x="52" y="293"/>
                  </a:lnTo>
                  <a:lnTo>
                    <a:pt x="68" y="326"/>
                  </a:lnTo>
                  <a:lnTo>
                    <a:pt x="61" y="363"/>
                  </a:lnTo>
                  <a:lnTo>
                    <a:pt x="24" y="387"/>
                  </a:lnTo>
                  <a:lnTo>
                    <a:pt x="6" y="445"/>
                  </a:lnTo>
                  <a:lnTo>
                    <a:pt x="37" y="480"/>
                  </a:lnTo>
                  <a:lnTo>
                    <a:pt x="59" y="524"/>
                  </a:lnTo>
                  <a:lnTo>
                    <a:pt x="46" y="546"/>
                  </a:lnTo>
                  <a:lnTo>
                    <a:pt x="42" y="577"/>
                  </a:lnTo>
                  <a:lnTo>
                    <a:pt x="28" y="597"/>
                  </a:lnTo>
                  <a:lnTo>
                    <a:pt x="21" y="619"/>
                  </a:lnTo>
                  <a:lnTo>
                    <a:pt x="42" y="645"/>
                  </a:lnTo>
                  <a:lnTo>
                    <a:pt x="129" y="657"/>
                  </a:lnTo>
                  <a:lnTo>
                    <a:pt x="164" y="643"/>
                  </a:lnTo>
                  <a:lnTo>
                    <a:pt x="178" y="64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4" name="Freeform 1091"/>
            <p:cNvSpPr>
              <a:spLocks/>
            </p:cNvSpPr>
            <p:nvPr/>
          </p:nvSpPr>
          <p:spPr bwMode="auto">
            <a:xfrm rot="356891">
              <a:off x="7632743" y="3094680"/>
              <a:ext cx="134191" cy="244663"/>
            </a:xfrm>
            <a:custGeom>
              <a:avLst/>
              <a:gdLst>
                <a:gd name="T0" fmla="*/ 51 w 89"/>
                <a:gd name="T1" fmla="*/ 108 h 160"/>
                <a:gd name="T2" fmla="*/ 32 w 89"/>
                <a:gd name="T3" fmla="*/ 116 h 160"/>
                <a:gd name="T4" fmla="*/ 4 w 89"/>
                <a:gd name="T5" fmla="*/ 108 h 160"/>
                <a:gd name="T6" fmla="*/ 2 w 89"/>
                <a:gd name="T7" fmla="*/ 100 h 160"/>
                <a:gd name="T8" fmla="*/ 0 w 89"/>
                <a:gd name="T9" fmla="*/ 48 h 160"/>
                <a:gd name="T10" fmla="*/ 20 w 89"/>
                <a:gd name="T11" fmla="*/ 39 h 160"/>
                <a:gd name="T12" fmla="*/ 17 w 89"/>
                <a:gd name="T13" fmla="*/ 29 h 160"/>
                <a:gd name="T14" fmla="*/ 21 w 89"/>
                <a:gd name="T15" fmla="*/ 10 h 160"/>
                <a:gd name="T16" fmla="*/ 23 w 89"/>
                <a:gd name="T17" fmla="*/ 0 h 160"/>
                <a:gd name="T18" fmla="*/ 34 w 89"/>
                <a:gd name="T19" fmla="*/ 5 h 160"/>
                <a:gd name="T20" fmla="*/ 38 w 89"/>
                <a:gd name="T21" fmla="*/ 23 h 160"/>
                <a:gd name="T22" fmla="*/ 36 w 89"/>
                <a:gd name="T23" fmla="*/ 33 h 160"/>
                <a:gd name="T24" fmla="*/ 59 w 89"/>
                <a:gd name="T25" fmla="*/ 50 h 160"/>
                <a:gd name="T26" fmla="*/ 61 w 89"/>
                <a:gd name="T27" fmla="*/ 62 h 160"/>
                <a:gd name="T28" fmla="*/ 48 w 89"/>
                <a:gd name="T29" fmla="*/ 72 h 160"/>
                <a:gd name="T30" fmla="*/ 45 w 89"/>
                <a:gd name="T31" fmla="*/ 93 h 160"/>
                <a:gd name="T32" fmla="*/ 51 w 89"/>
                <a:gd name="T33" fmla="*/ 108 h 160"/>
                <a:gd name="T34" fmla="*/ 51 w 89"/>
                <a:gd name="T35" fmla="*/ 108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160"/>
                <a:gd name="T56" fmla="*/ 89 w 89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160">
                  <a:moveTo>
                    <a:pt x="72" y="148"/>
                  </a:moveTo>
                  <a:lnTo>
                    <a:pt x="45" y="159"/>
                  </a:lnTo>
                  <a:lnTo>
                    <a:pt x="4" y="148"/>
                  </a:lnTo>
                  <a:lnTo>
                    <a:pt x="2" y="137"/>
                  </a:lnTo>
                  <a:lnTo>
                    <a:pt x="0" y="66"/>
                  </a:lnTo>
                  <a:lnTo>
                    <a:pt x="28" y="53"/>
                  </a:lnTo>
                  <a:lnTo>
                    <a:pt x="24" y="40"/>
                  </a:lnTo>
                  <a:lnTo>
                    <a:pt x="30" y="13"/>
                  </a:lnTo>
                  <a:lnTo>
                    <a:pt x="33" y="0"/>
                  </a:lnTo>
                  <a:lnTo>
                    <a:pt x="48" y="6"/>
                  </a:lnTo>
                  <a:lnTo>
                    <a:pt x="54" y="31"/>
                  </a:lnTo>
                  <a:lnTo>
                    <a:pt x="52" y="46"/>
                  </a:lnTo>
                  <a:lnTo>
                    <a:pt x="83" y="69"/>
                  </a:lnTo>
                  <a:lnTo>
                    <a:pt x="88" y="86"/>
                  </a:lnTo>
                  <a:lnTo>
                    <a:pt x="69" y="99"/>
                  </a:lnTo>
                  <a:lnTo>
                    <a:pt x="64" y="127"/>
                  </a:lnTo>
                  <a:lnTo>
                    <a:pt x="72" y="14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5" name="Freeform 1092"/>
            <p:cNvSpPr>
              <a:spLocks/>
            </p:cNvSpPr>
            <p:nvPr/>
          </p:nvSpPr>
          <p:spPr bwMode="auto">
            <a:xfrm rot="356891">
              <a:off x="7480816" y="2987315"/>
              <a:ext cx="214022" cy="232769"/>
            </a:xfrm>
            <a:custGeom>
              <a:avLst/>
              <a:gdLst>
                <a:gd name="T0" fmla="*/ 75 w 142"/>
                <a:gd name="T1" fmla="*/ 93 h 153"/>
                <a:gd name="T2" fmla="*/ 74 w 142"/>
                <a:gd name="T3" fmla="*/ 78 h 153"/>
                <a:gd name="T4" fmla="*/ 68 w 142"/>
                <a:gd name="T5" fmla="*/ 65 h 153"/>
                <a:gd name="T6" fmla="*/ 96 w 142"/>
                <a:gd name="T7" fmla="*/ 56 h 153"/>
                <a:gd name="T8" fmla="*/ 98 w 142"/>
                <a:gd name="T9" fmla="*/ 45 h 153"/>
                <a:gd name="T10" fmla="*/ 91 w 142"/>
                <a:gd name="T11" fmla="*/ 19 h 153"/>
                <a:gd name="T12" fmla="*/ 83 w 142"/>
                <a:gd name="T13" fmla="*/ 19 h 153"/>
                <a:gd name="T14" fmla="*/ 47 w 142"/>
                <a:gd name="T15" fmla="*/ 0 h 153"/>
                <a:gd name="T16" fmla="*/ 28 w 142"/>
                <a:gd name="T17" fmla="*/ 20 h 153"/>
                <a:gd name="T18" fmla="*/ 23 w 142"/>
                <a:gd name="T19" fmla="*/ 47 h 153"/>
                <a:gd name="T20" fmla="*/ 4 w 142"/>
                <a:gd name="T21" fmla="*/ 72 h 153"/>
                <a:gd name="T22" fmla="*/ 0 w 142"/>
                <a:gd name="T23" fmla="*/ 95 h 153"/>
                <a:gd name="T24" fmla="*/ 4 w 142"/>
                <a:gd name="T25" fmla="*/ 107 h 153"/>
                <a:gd name="T26" fmla="*/ 31 w 142"/>
                <a:gd name="T27" fmla="*/ 102 h 153"/>
                <a:gd name="T28" fmla="*/ 51 w 142"/>
                <a:gd name="T29" fmla="*/ 109 h 153"/>
                <a:gd name="T30" fmla="*/ 59 w 142"/>
                <a:gd name="T31" fmla="*/ 99 h 153"/>
                <a:gd name="T32" fmla="*/ 75 w 142"/>
                <a:gd name="T33" fmla="*/ 93 h 153"/>
                <a:gd name="T34" fmla="*/ 75 w 142"/>
                <a:gd name="T35" fmla="*/ 93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153"/>
                <a:gd name="T56" fmla="*/ 142 w 142"/>
                <a:gd name="T57" fmla="*/ 153 h 1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153">
                  <a:moveTo>
                    <a:pt x="107" y="130"/>
                  </a:moveTo>
                  <a:lnTo>
                    <a:pt x="105" y="108"/>
                  </a:lnTo>
                  <a:lnTo>
                    <a:pt x="98" y="92"/>
                  </a:lnTo>
                  <a:lnTo>
                    <a:pt x="138" y="77"/>
                  </a:lnTo>
                  <a:lnTo>
                    <a:pt x="141" y="63"/>
                  </a:lnTo>
                  <a:lnTo>
                    <a:pt x="131" y="26"/>
                  </a:lnTo>
                  <a:lnTo>
                    <a:pt x="119" y="26"/>
                  </a:lnTo>
                  <a:lnTo>
                    <a:pt x="68" y="0"/>
                  </a:lnTo>
                  <a:lnTo>
                    <a:pt x="40" y="28"/>
                  </a:lnTo>
                  <a:lnTo>
                    <a:pt x="33" y="65"/>
                  </a:lnTo>
                  <a:lnTo>
                    <a:pt x="4" y="99"/>
                  </a:lnTo>
                  <a:lnTo>
                    <a:pt x="0" y="132"/>
                  </a:lnTo>
                  <a:lnTo>
                    <a:pt x="6" y="149"/>
                  </a:lnTo>
                  <a:lnTo>
                    <a:pt x="44" y="142"/>
                  </a:lnTo>
                  <a:lnTo>
                    <a:pt x="72" y="152"/>
                  </a:lnTo>
                  <a:lnTo>
                    <a:pt x="85" y="138"/>
                  </a:lnTo>
                  <a:lnTo>
                    <a:pt x="107" y="13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6" name="Freeform 1093"/>
            <p:cNvSpPr>
              <a:spLocks/>
            </p:cNvSpPr>
            <p:nvPr/>
          </p:nvSpPr>
          <p:spPr bwMode="auto">
            <a:xfrm rot="356891">
              <a:off x="6218354" y="3198612"/>
              <a:ext cx="348214" cy="611656"/>
            </a:xfrm>
            <a:custGeom>
              <a:avLst/>
              <a:gdLst>
                <a:gd name="T0" fmla="*/ 152 w 230"/>
                <a:gd name="T1" fmla="*/ 163 h 400"/>
                <a:gd name="T2" fmla="*/ 153 w 230"/>
                <a:gd name="T3" fmla="*/ 131 h 400"/>
                <a:gd name="T4" fmla="*/ 162 w 230"/>
                <a:gd name="T5" fmla="*/ 117 h 400"/>
                <a:gd name="T6" fmla="*/ 158 w 230"/>
                <a:gd name="T7" fmla="*/ 103 h 400"/>
                <a:gd name="T8" fmla="*/ 107 w 230"/>
                <a:gd name="T9" fmla="*/ 84 h 400"/>
                <a:gd name="T10" fmla="*/ 111 w 230"/>
                <a:gd name="T11" fmla="*/ 62 h 400"/>
                <a:gd name="T12" fmla="*/ 127 w 230"/>
                <a:gd name="T13" fmla="*/ 40 h 400"/>
                <a:gd name="T14" fmla="*/ 118 w 230"/>
                <a:gd name="T15" fmla="*/ 5 h 400"/>
                <a:gd name="T16" fmla="*/ 113 w 230"/>
                <a:gd name="T17" fmla="*/ 0 h 400"/>
                <a:gd name="T18" fmla="*/ 80 w 230"/>
                <a:gd name="T19" fmla="*/ 23 h 400"/>
                <a:gd name="T20" fmla="*/ 65 w 230"/>
                <a:gd name="T21" fmla="*/ 74 h 400"/>
                <a:gd name="T22" fmla="*/ 61 w 230"/>
                <a:gd name="T23" fmla="*/ 110 h 400"/>
                <a:gd name="T24" fmla="*/ 33 w 230"/>
                <a:gd name="T25" fmla="*/ 131 h 400"/>
                <a:gd name="T26" fmla="*/ 19 w 230"/>
                <a:gd name="T27" fmla="*/ 138 h 400"/>
                <a:gd name="T28" fmla="*/ 0 w 230"/>
                <a:gd name="T29" fmla="*/ 142 h 400"/>
                <a:gd name="T30" fmla="*/ 42 w 230"/>
                <a:gd name="T31" fmla="*/ 196 h 400"/>
                <a:gd name="T32" fmla="*/ 50 w 230"/>
                <a:gd name="T33" fmla="*/ 237 h 400"/>
                <a:gd name="T34" fmla="*/ 47 w 230"/>
                <a:gd name="T35" fmla="*/ 256 h 400"/>
                <a:gd name="T36" fmla="*/ 76 w 230"/>
                <a:gd name="T37" fmla="*/ 272 h 400"/>
                <a:gd name="T38" fmla="*/ 76 w 230"/>
                <a:gd name="T39" fmla="*/ 284 h 400"/>
                <a:gd name="T40" fmla="*/ 102 w 230"/>
                <a:gd name="T41" fmla="*/ 291 h 400"/>
                <a:gd name="T42" fmla="*/ 109 w 230"/>
                <a:gd name="T43" fmla="*/ 291 h 400"/>
                <a:gd name="T44" fmla="*/ 109 w 230"/>
                <a:gd name="T45" fmla="*/ 267 h 400"/>
                <a:gd name="T46" fmla="*/ 129 w 230"/>
                <a:gd name="T47" fmla="*/ 265 h 400"/>
                <a:gd name="T48" fmla="*/ 135 w 230"/>
                <a:gd name="T49" fmla="*/ 238 h 400"/>
                <a:gd name="T50" fmla="*/ 120 w 230"/>
                <a:gd name="T51" fmla="*/ 226 h 400"/>
                <a:gd name="T52" fmla="*/ 109 w 230"/>
                <a:gd name="T53" fmla="*/ 215 h 400"/>
                <a:gd name="T54" fmla="*/ 114 w 230"/>
                <a:gd name="T55" fmla="*/ 164 h 400"/>
                <a:gd name="T56" fmla="*/ 125 w 230"/>
                <a:gd name="T57" fmla="*/ 158 h 400"/>
                <a:gd name="T58" fmla="*/ 143 w 230"/>
                <a:gd name="T59" fmla="*/ 166 h 400"/>
                <a:gd name="T60" fmla="*/ 152 w 230"/>
                <a:gd name="T61" fmla="*/ 163 h 400"/>
                <a:gd name="T62" fmla="*/ 152 w 230"/>
                <a:gd name="T63" fmla="*/ 163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0"/>
                <a:gd name="T97" fmla="*/ 0 h 400"/>
                <a:gd name="T98" fmla="*/ 230 w 230"/>
                <a:gd name="T99" fmla="*/ 400 h 4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0" h="400">
                  <a:moveTo>
                    <a:pt x="214" y="223"/>
                  </a:moveTo>
                  <a:lnTo>
                    <a:pt x="216" y="180"/>
                  </a:lnTo>
                  <a:lnTo>
                    <a:pt x="229" y="160"/>
                  </a:lnTo>
                  <a:lnTo>
                    <a:pt x="223" y="141"/>
                  </a:lnTo>
                  <a:lnTo>
                    <a:pt x="152" y="114"/>
                  </a:lnTo>
                  <a:lnTo>
                    <a:pt x="157" y="86"/>
                  </a:lnTo>
                  <a:lnTo>
                    <a:pt x="178" y="55"/>
                  </a:lnTo>
                  <a:lnTo>
                    <a:pt x="166" y="6"/>
                  </a:lnTo>
                  <a:lnTo>
                    <a:pt x="159" y="0"/>
                  </a:lnTo>
                  <a:lnTo>
                    <a:pt x="113" y="31"/>
                  </a:lnTo>
                  <a:lnTo>
                    <a:pt x="92" y="101"/>
                  </a:lnTo>
                  <a:lnTo>
                    <a:pt x="85" y="150"/>
                  </a:lnTo>
                  <a:lnTo>
                    <a:pt x="47" y="180"/>
                  </a:lnTo>
                  <a:lnTo>
                    <a:pt x="26" y="189"/>
                  </a:lnTo>
                  <a:lnTo>
                    <a:pt x="0" y="196"/>
                  </a:lnTo>
                  <a:lnTo>
                    <a:pt x="59" y="269"/>
                  </a:lnTo>
                  <a:lnTo>
                    <a:pt x="71" y="324"/>
                  </a:lnTo>
                  <a:lnTo>
                    <a:pt x="66" y="350"/>
                  </a:lnTo>
                  <a:lnTo>
                    <a:pt x="107" y="372"/>
                  </a:lnTo>
                  <a:lnTo>
                    <a:pt x="107" y="389"/>
                  </a:lnTo>
                  <a:lnTo>
                    <a:pt x="144" y="399"/>
                  </a:lnTo>
                  <a:lnTo>
                    <a:pt x="154" y="399"/>
                  </a:lnTo>
                  <a:lnTo>
                    <a:pt x="154" y="367"/>
                  </a:lnTo>
                  <a:lnTo>
                    <a:pt x="183" y="363"/>
                  </a:lnTo>
                  <a:lnTo>
                    <a:pt x="190" y="326"/>
                  </a:lnTo>
                  <a:lnTo>
                    <a:pt x="170" y="310"/>
                  </a:lnTo>
                  <a:lnTo>
                    <a:pt x="154" y="295"/>
                  </a:lnTo>
                  <a:lnTo>
                    <a:pt x="161" y="225"/>
                  </a:lnTo>
                  <a:lnTo>
                    <a:pt x="176" y="216"/>
                  </a:lnTo>
                  <a:lnTo>
                    <a:pt x="202" y="227"/>
                  </a:lnTo>
                  <a:lnTo>
                    <a:pt x="214" y="22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7" name="Freeform 1094"/>
            <p:cNvSpPr>
              <a:spLocks/>
            </p:cNvSpPr>
            <p:nvPr/>
          </p:nvSpPr>
          <p:spPr bwMode="auto">
            <a:xfrm rot="356891">
              <a:off x="5556965" y="964881"/>
              <a:ext cx="2826465" cy="2594438"/>
            </a:xfrm>
            <a:custGeom>
              <a:avLst/>
              <a:gdLst>
                <a:gd name="T0" fmla="*/ 428 w 1876"/>
                <a:gd name="T1" fmla="*/ 1194 h 1700"/>
                <a:gd name="T2" fmla="*/ 484 w 1876"/>
                <a:gd name="T3" fmla="*/ 1090 h 1700"/>
                <a:gd name="T4" fmla="*/ 524 w 1876"/>
                <a:gd name="T5" fmla="*/ 1187 h 1700"/>
                <a:gd name="T6" fmla="*/ 577 w 1876"/>
                <a:gd name="T7" fmla="*/ 1208 h 1700"/>
                <a:gd name="T8" fmla="*/ 644 w 1876"/>
                <a:gd name="T9" fmla="*/ 1104 h 1700"/>
                <a:gd name="T10" fmla="*/ 712 w 1876"/>
                <a:gd name="T11" fmla="*/ 1069 h 1700"/>
                <a:gd name="T12" fmla="*/ 791 w 1876"/>
                <a:gd name="T13" fmla="*/ 1003 h 1700"/>
                <a:gd name="T14" fmla="*/ 839 w 1876"/>
                <a:gd name="T15" fmla="*/ 938 h 1700"/>
                <a:gd name="T16" fmla="*/ 885 w 1876"/>
                <a:gd name="T17" fmla="*/ 865 h 1700"/>
                <a:gd name="T18" fmla="*/ 930 w 1876"/>
                <a:gd name="T19" fmla="*/ 868 h 1700"/>
                <a:gd name="T20" fmla="*/ 985 w 1876"/>
                <a:gd name="T21" fmla="*/ 851 h 1700"/>
                <a:gd name="T22" fmla="*/ 1052 w 1876"/>
                <a:gd name="T23" fmla="*/ 844 h 1700"/>
                <a:gd name="T24" fmla="*/ 1116 w 1876"/>
                <a:gd name="T25" fmla="*/ 869 h 1700"/>
                <a:gd name="T26" fmla="*/ 1150 w 1876"/>
                <a:gd name="T27" fmla="*/ 843 h 1700"/>
                <a:gd name="T28" fmla="*/ 1217 w 1876"/>
                <a:gd name="T29" fmla="*/ 777 h 1700"/>
                <a:gd name="T30" fmla="*/ 1276 w 1876"/>
                <a:gd name="T31" fmla="*/ 743 h 1700"/>
                <a:gd name="T32" fmla="*/ 1291 w 1876"/>
                <a:gd name="T33" fmla="*/ 686 h 1700"/>
                <a:gd name="T34" fmla="*/ 1220 w 1876"/>
                <a:gd name="T35" fmla="*/ 646 h 1700"/>
                <a:gd name="T36" fmla="*/ 1202 w 1876"/>
                <a:gd name="T37" fmla="*/ 564 h 1700"/>
                <a:gd name="T38" fmla="*/ 1224 w 1876"/>
                <a:gd name="T39" fmla="*/ 536 h 1700"/>
                <a:gd name="T40" fmla="*/ 1232 w 1876"/>
                <a:gd name="T41" fmla="*/ 473 h 1700"/>
                <a:gd name="T42" fmla="*/ 1232 w 1876"/>
                <a:gd name="T43" fmla="*/ 457 h 1700"/>
                <a:gd name="T44" fmla="*/ 1250 w 1876"/>
                <a:gd name="T45" fmla="*/ 336 h 1700"/>
                <a:gd name="T46" fmla="*/ 1275 w 1876"/>
                <a:gd name="T47" fmla="*/ 348 h 1700"/>
                <a:gd name="T48" fmla="*/ 1284 w 1876"/>
                <a:gd name="T49" fmla="*/ 191 h 1700"/>
                <a:gd name="T50" fmla="*/ 1200 w 1876"/>
                <a:gd name="T51" fmla="*/ 124 h 1700"/>
                <a:gd name="T52" fmla="*/ 1135 w 1876"/>
                <a:gd name="T53" fmla="*/ 83 h 1700"/>
                <a:gd name="T54" fmla="*/ 1072 w 1876"/>
                <a:gd name="T55" fmla="*/ 63 h 1700"/>
                <a:gd name="T56" fmla="*/ 1061 w 1876"/>
                <a:gd name="T57" fmla="*/ 0 h 1700"/>
                <a:gd name="T58" fmla="*/ 1035 w 1876"/>
                <a:gd name="T59" fmla="*/ 63 h 1700"/>
                <a:gd name="T60" fmla="*/ 1004 w 1876"/>
                <a:gd name="T61" fmla="*/ 232 h 1700"/>
                <a:gd name="T62" fmla="*/ 918 w 1876"/>
                <a:gd name="T63" fmla="*/ 298 h 1700"/>
                <a:gd name="T64" fmla="*/ 861 w 1876"/>
                <a:gd name="T65" fmla="*/ 419 h 1700"/>
                <a:gd name="T66" fmla="*/ 950 w 1876"/>
                <a:gd name="T67" fmla="*/ 440 h 1700"/>
                <a:gd name="T68" fmla="*/ 1076 w 1876"/>
                <a:gd name="T69" fmla="*/ 484 h 1700"/>
                <a:gd name="T70" fmla="*/ 987 w 1876"/>
                <a:gd name="T71" fmla="*/ 523 h 1700"/>
                <a:gd name="T72" fmla="*/ 915 w 1876"/>
                <a:gd name="T73" fmla="*/ 573 h 1700"/>
                <a:gd name="T74" fmla="*/ 820 w 1876"/>
                <a:gd name="T75" fmla="*/ 663 h 1700"/>
                <a:gd name="T76" fmla="*/ 707 w 1876"/>
                <a:gd name="T77" fmla="*/ 680 h 1700"/>
                <a:gd name="T78" fmla="*/ 683 w 1876"/>
                <a:gd name="T79" fmla="*/ 794 h 1700"/>
                <a:gd name="T80" fmla="*/ 508 w 1876"/>
                <a:gd name="T81" fmla="*/ 871 h 1700"/>
                <a:gd name="T82" fmla="*/ 361 w 1876"/>
                <a:gd name="T83" fmla="*/ 919 h 1700"/>
                <a:gd name="T84" fmla="*/ 130 w 1876"/>
                <a:gd name="T85" fmla="*/ 863 h 1700"/>
                <a:gd name="T86" fmla="*/ 7 w 1876"/>
                <a:gd name="T87" fmla="*/ 905 h 1700"/>
                <a:gd name="T88" fmla="*/ 77 w 1876"/>
                <a:gd name="T89" fmla="*/ 988 h 1700"/>
                <a:gd name="T90" fmla="*/ 147 w 1876"/>
                <a:gd name="T91" fmla="*/ 1021 h 1700"/>
                <a:gd name="T92" fmla="*/ 169 w 1876"/>
                <a:gd name="T93" fmla="*/ 1086 h 1700"/>
                <a:gd name="T94" fmla="*/ 242 w 1876"/>
                <a:gd name="T95" fmla="*/ 1130 h 1700"/>
                <a:gd name="T96" fmla="*/ 349 w 1876"/>
                <a:gd name="T97" fmla="*/ 1119 h 1700"/>
                <a:gd name="T98" fmla="*/ 314 w 1876"/>
                <a:gd name="T99" fmla="*/ 1178 h 1700"/>
                <a:gd name="T100" fmla="*/ 367 w 1876"/>
                <a:gd name="T101" fmla="*/ 1228 h 17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6"/>
                <a:gd name="T154" fmla="*/ 0 h 1700"/>
                <a:gd name="T155" fmla="*/ 1876 w 1876"/>
                <a:gd name="T156" fmla="*/ 1700 h 17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6" h="1700">
                  <a:moveTo>
                    <a:pt x="527" y="1694"/>
                  </a:moveTo>
                  <a:lnTo>
                    <a:pt x="553" y="1687"/>
                  </a:lnTo>
                  <a:lnTo>
                    <a:pt x="575" y="1678"/>
                  </a:lnTo>
                  <a:lnTo>
                    <a:pt x="613" y="1648"/>
                  </a:lnTo>
                  <a:lnTo>
                    <a:pt x="620" y="1598"/>
                  </a:lnTo>
                  <a:lnTo>
                    <a:pt x="641" y="1528"/>
                  </a:lnTo>
                  <a:lnTo>
                    <a:pt x="687" y="1497"/>
                  </a:lnTo>
                  <a:lnTo>
                    <a:pt x="694" y="1504"/>
                  </a:lnTo>
                  <a:lnTo>
                    <a:pt x="706" y="1552"/>
                  </a:lnTo>
                  <a:lnTo>
                    <a:pt x="685" y="1583"/>
                  </a:lnTo>
                  <a:lnTo>
                    <a:pt x="680" y="1612"/>
                  </a:lnTo>
                  <a:lnTo>
                    <a:pt x="751" y="1639"/>
                  </a:lnTo>
                  <a:lnTo>
                    <a:pt x="757" y="1658"/>
                  </a:lnTo>
                  <a:lnTo>
                    <a:pt x="799" y="1656"/>
                  </a:lnTo>
                  <a:lnTo>
                    <a:pt x="819" y="1660"/>
                  </a:lnTo>
                  <a:lnTo>
                    <a:pt x="828" y="1667"/>
                  </a:lnTo>
                  <a:lnTo>
                    <a:pt x="900" y="1564"/>
                  </a:lnTo>
                  <a:lnTo>
                    <a:pt x="919" y="1557"/>
                  </a:lnTo>
                  <a:lnTo>
                    <a:pt x="924" y="1544"/>
                  </a:lnTo>
                  <a:lnTo>
                    <a:pt x="922" y="1523"/>
                  </a:lnTo>
                  <a:lnTo>
                    <a:pt x="946" y="1489"/>
                  </a:lnTo>
                  <a:lnTo>
                    <a:pt x="991" y="1487"/>
                  </a:lnTo>
                  <a:lnTo>
                    <a:pt x="1010" y="1467"/>
                  </a:lnTo>
                  <a:lnTo>
                    <a:pt x="1020" y="1475"/>
                  </a:lnTo>
                  <a:lnTo>
                    <a:pt x="1046" y="1453"/>
                  </a:lnTo>
                  <a:lnTo>
                    <a:pt x="1062" y="1453"/>
                  </a:lnTo>
                  <a:lnTo>
                    <a:pt x="1110" y="1383"/>
                  </a:lnTo>
                  <a:lnTo>
                    <a:pt x="1134" y="1385"/>
                  </a:lnTo>
                  <a:lnTo>
                    <a:pt x="1165" y="1363"/>
                  </a:lnTo>
                  <a:lnTo>
                    <a:pt x="1173" y="1371"/>
                  </a:lnTo>
                  <a:lnTo>
                    <a:pt x="1230" y="1343"/>
                  </a:lnTo>
                  <a:lnTo>
                    <a:pt x="1202" y="1294"/>
                  </a:lnTo>
                  <a:lnTo>
                    <a:pt x="1211" y="1246"/>
                  </a:lnTo>
                  <a:lnTo>
                    <a:pt x="1235" y="1195"/>
                  </a:lnTo>
                  <a:lnTo>
                    <a:pt x="1254" y="1186"/>
                  </a:lnTo>
                  <a:lnTo>
                    <a:pt x="1268" y="1193"/>
                  </a:lnTo>
                  <a:lnTo>
                    <a:pt x="1268" y="1229"/>
                  </a:lnTo>
                  <a:lnTo>
                    <a:pt x="1283" y="1239"/>
                  </a:lnTo>
                  <a:lnTo>
                    <a:pt x="1319" y="1212"/>
                  </a:lnTo>
                  <a:lnTo>
                    <a:pt x="1333" y="1197"/>
                  </a:lnTo>
                  <a:lnTo>
                    <a:pt x="1349" y="1204"/>
                  </a:lnTo>
                  <a:lnTo>
                    <a:pt x="1367" y="1188"/>
                  </a:lnTo>
                  <a:lnTo>
                    <a:pt x="1404" y="1186"/>
                  </a:lnTo>
                  <a:lnTo>
                    <a:pt x="1410" y="1173"/>
                  </a:lnTo>
                  <a:lnTo>
                    <a:pt x="1402" y="1154"/>
                  </a:lnTo>
                  <a:lnTo>
                    <a:pt x="1428" y="1127"/>
                  </a:lnTo>
                  <a:lnTo>
                    <a:pt x="1458" y="1111"/>
                  </a:lnTo>
                  <a:lnTo>
                    <a:pt x="1507" y="1164"/>
                  </a:lnTo>
                  <a:lnTo>
                    <a:pt x="1505" y="1184"/>
                  </a:lnTo>
                  <a:lnTo>
                    <a:pt x="1529" y="1222"/>
                  </a:lnTo>
                  <a:lnTo>
                    <a:pt x="1586" y="1226"/>
                  </a:lnTo>
                  <a:lnTo>
                    <a:pt x="1599" y="1200"/>
                  </a:lnTo>
                  <a:lnTo>
                    <a:pt x="1584" y="1123"/>
                  </a:lnTo>
                  <a:lnTo>
                    <a:pt x="1597" y="1109"/>
                  </a:lnTo>
                  <a:lnTo>
                    <a:pt x="1623" y="1127"/>
                  </a:lnTo>
                  <a:lnTo>
                    <a:pt x="1647" y="1162"/>
                  </a:lnTo>
                  <a:lnTo>
                    <a:pt x="1685" y="1104"/>
                  </a:lnTo>
                  <a:lnTo>
                    <a:pt x="1702" y="1101"/>
                  </a:lnTo>
                  <a:lnTo>
                    <a:pt x="1730" y="1072"/>
                  </a:lnTo>
                  <a:lnTo>
                    <a:pt x="1744" y="1072"/>
                  </a:lnTo>
                  <a:lnTo>
                    <a:pt x="1768" y="1048"/>
                  </a:lnTo>
                  <a:lnTo>
                    <a:pt x="1781" y="1048"/>
                  </a:lnTo>
                  <a:lnTo>
                    <a:pt x="1794" y="1025"/>
                  </a:lnTo>
                  <a:lnTo>
                    <a:pt x="1829" y="1025"/>
                  </a:lnTo>
                  <a:lnTo>
                    <a:pt x="1860" y="995"/>
                  </a:lnTo>
                  <a:lnTo>
                    <a:pt x="1875" y="979"/>
                  </a:lnTo>
                  <a:lnTo>
                    <a:pt x="1875" y="961"/>
                  </a:lnTo>
                  <a:lnTo>
                    <a:pt x="1850" y="947"/>
                  </a:lnTo>
                  <a:lnTo>
                    <a:pt x="1850" y="915"/>
                  </a:lnTo>
                  <a:lnTo>
                    <a:pt x="1805" y="858"/>
                  </a:lnTo>
                  <a:lnTo>
                    <a:pt x="1761" y="899"/>
                  </a:lnTo>
                  <a:lnTo>
                    <a:pt x="1748" y="891"/>
                  </a:lnTo>
                  <a:lnTo>
                    <a:pt x="1745" y="867"/>
                  </a:lnTo>
                  <a:lnTo>
                    <a:pt x="1728" y="840"/>
                  </a:lnTo>
                  <a:lnTo>
                    <a:pt x="1723" y="809"/>
                  </a:lnTo>
                  <a:lnTo>
                    <a:pt x="1723" y="778"/>
                  </a:lnTo>
                  <a:lnTo>
                    <a:pt x="1693" y="756"/>
                  </a:lnTo>
                  <a:lnTo>
                    <a:pt x="1689" y="742"/>
                  </a:lnTo>
                  <a:lnTo>
                    <a:pt x="1697" y="723"/>
                  </a:lnTo>
                  <a:lnTo>
                    <a:pt x="1754" y="740"/>
                  </a:lnTo>
                  <a:lnTo>
                    <a:pt x="1757" y="711"/>
                  </a:lnTo>
                  <a:lnTo>
                    <a:pt x="1776" y="689"/>
                  </a:lnTo>
                  <a:lnTo>
                    <a:pt x="1764" y="677"/>
                  </a:lnTo>
                  <a:lnTo>
                    <a:pt x="1766" y="653"/>
                  </a:lnTo>
                  <a:lnTo>
                    <a:pt x="1794" y="639"/>
                  </a:lnTo>
                  <a:lnTo>
                    <a:pt x="1800" y="631"/>
                  </a:lnTo>
                  <a:lnTo>
                    <a:pt x="1797" y="622"/>
                  </a:lnTo>
                  <a:lnTo>
                    <a:pt x="1766" y="631"/>
                  </a:lnTo>
                  <a:lnTo>
                    <a:pt x="1711" y="590"/>
                  </a:lnTo>
                  <a:lnTo>
                    <a:pt x="1709" y="580"/>
                  </a:lnTo>
                  <a:lnTo>
                    <a:pt x="1735" y="547"/>
                  </a:lnTo>
                  <a:lnTo>
                    <a:pt x="1790" y="463"/>
                  </a:lnTo>
                  <a:lnTo>
                    <a:pt x="1794" y="456"/>
                  </a:lnTo>
                  <a:lnTo>
                    <a:pt x="1802" y="456"/>
                  </a:lnTo>
                  <a:lnTo>
                    <a:pt x="1821" y="478"/>
                  </a:lnTo>
                  <a:lnTo>
                    <a:pt x="1826" y="480"/>
                  </a:lnTo>
                  <a:lnTo>
                    <a:pt x="1826" y="378"/>
                  </a:lnTo>
                  <a:lnTo>
                    <a:pt x="1845" y="370"/>
                  </a:lnTo>
                  <a:lnTo>
                    <a:pt x="1845" y="330"/>
                  </a:lnTo>
                  <a:lnTo>
                    <a:pt x="1840" y="264"/>
                  </a:lnTo>
                  <a:lnTo>
                    <a:pt x="1862" y="176"/>
                  </a:lnTo>
                  <a:lnTo>
                    <a:pt x="1797" y="125"/>
                  </a:lnTo>
                  <a:lnTo>
                    <a:pt x="1745" y="169"/>
                  </a:lnTo>
                  <a:lnTo>
                    <a:pt x="1719" y="171"/>
                  </a:lnTo>
                  <a:lnTo>
                    <a:pt x="1706" y="187"/>
                  </a:lnTo>
                  <a:lnTo>
                    <a:pt x="1663" y="180"/>
                  </a:lnTo>
                  <a:lnTo>
                    <a:pt x="1640" y="154"/>
                  </a:lnTo>
                  <a:lnTo>
                    <a:pt x="1627" y="114"/>
                  </a:lnTo>
                  <a:lnTo>
                    <a:pt x="1630" y="99"/>
                  </a:lnTo>
                  <a:lnTo>
                    <a:pt x="1594" y="77"/>
                  </a:lnTo>
                  <a:lnTo>
                    <a:pt x="1575" y="110"/>
                  </a:lnTo>
                  <a:lnTo>
                    <a:pt x="1537" y="87"/>
                  </a:lnTo>
                  <a:lnTo>
                    <a:pt x="1531" y="81"/>
                  </a:lnTo>
                  <a:lnTo>
                    <a:pt x="1553" y="21"/>
                  </a:lnTo>
                  <a:lnTo>
                    <a:pt x="1536" y="0"/>
                  </a:lnTo>
                  <a:lnTo>
                    <a:pt x="1520" y="0"/>
                  </a:lnTo>
                  <a:lnTo>
                    <a:pt x="1481" y="26"/>
                  </a:lnTo>
                  <a:lnTo>
                    <a:pt x="1448" y="77"/>
                  </a:lnTo>
                  <a:lnTo>
                    <a:pt x="1460" y="84"/>
                  </a:lnTo>
                  <a:lnTo>
                    <a:pt x="1484" y="87"/>
                  </a:lnTo>
                  <a:lnTo>
                    <a:pt x="1505" y="137"/>
                  </a:lnTo>
                  <a:lnTo>
                    <a:pt x="1494" y="158"/>
                  </a:lnTo>
                  <a:lnTo>
                    <a:pt x="1474" y="187"/>
                  </a:lnTo>
                  <a:lnTo>
                    <a:pt x="1439" y="320"/>
                  </a:lnTo>
                  <a:lnTo>
                    <a:pt x="1452" y="342"/>
                  </a:lnTo>
                  <a:lnTo>
                    <a:pt x="1441" y="359"/>
                  </a:lnTo>
                  <a:lnTo>
                    <a:pt x="1360" y="419"/>
                  </a:lnTo>
                  <a:lnTo>
                    <a:pt x="1316" y="412"/>
                  </a:lnTo>
                  <a:lnTo>
                    <a:pt x="1292" y="403"/>
                  </a:lnTo>
                  <a:lnTo>
                    <a:pt x="1288" y="414"/>
                  </a:lnTo>
                  <a:lnTo>
                    <a:pt x="1252" y="557"/>
                  </a:lnTo>
                  <a:lnTo>
                    <a:pt x="1235" y="578"/>
                  </a:lnTo>
                  <a:lnTo>
                    <a:pt x="1244" y="602"/>
                  </a:lnTo>
                  <a:lnTo>
                    <a:pt x="1266" y="622"/>
                  </a:lnTo>
                  <a:lnTo>
                    <a:pt x="1303" y="602"/>
                  </a:lnTo>
                  <a:lnTo>
                    <a:pt x="1362" y="607"/>
                  </a:lnTo>
                  <a:lnTo>
                    <a:pt x="1380" y="578"/>
                  </a:lnTo>
                  <a:lnTo>
                    <a:pt x="1410" y="569"/>
                  </a:lnTo>
                  <a:lnTo>
                    <a:pt x="1470" y="590"/>
                  </a:lnTo>
                  <a:lnTo>
                    <a:pt x="1542" y="668"/>
                  </a:lnTo>
                  <a:lnTo>
                    <a:pt x="1542" y="684"/>
                  </a:lnTo>
                  <a:lnTo>
                    <a:pt x="1527" y="694"/>
                  </a:lnTo>
                  <a:lnTo>
                    <a:pt x="1443" y="699"/>
                  </a:lnTo>
                  <a:lnTo>
                    <a:pt x="1415" y="721"/>
                  </a:lnTo>
                  <a:lnTo>
                    <a:pt x="1393" y="718"/>
                  </a:lnTo>
                  <a:lnTo>
                    <a:pt x="1378" y="742"/>
                  </a:lnTo>
                  <a:lnTo>
                    <a:pt x="1338" y="752"/>
                  </a:lnTo>
                  <a:lnTo>
                    <a:pt x="1312" y="790"/>
                  </a:lnTo>
                  <a:lnTo>
                    <a:pt x="1307" y="820"/>
                  </a:lnTo>
                  <a:lnTo>
                    <a:pt x="1250" y="858"/>
                  </a:lnTo>
                  <a:lnTo>
                    <a:pt x="1216" y="862"/>
                  </a:lnTo>
                  <a:lnTo>
                    <a:pt x="1176" y="915"/>
                  </a:lnTo>
                  <a:lnTo>
                    <a:pt x="1139" y="937"/>
                  </a:lnTo>
                  <a:lnTo>
                    <a:pt x="1067" y="921"/>
                  </a:lnTo>
                  <a:lnTo>
                    <a:pt x="1042" y="911"/>
                  </a:lnTo>
                  <a:lnTo>
                    <a:pt x="1014" y="939"/>
                  </a:lnTo>
                  <a:lnTo>
                    <a:pt x="1000" y="990"/>
                  </a:lnTo>
                  <a:lnTo>
                    <a:pt x="1041" y="1048"/>
                  </a:lnTo>
                  <a:lnTo>
                    <a:pt x="1014" y="1074"/>
                  </a:lnTo>
                  <a:lnTo>
                    <a:pt x="979" y="1096"/>
                  </a:lnTo>
                  <a:lnTo>
                    <a:pt x="926" y="1162"/>
                  </a:lnTo>
                  <a:lnTo>
                    <a:pt x="859" y="1193"/>
                  </a:lnTo>
                  <a:lnTo>
                    <a:pt x="747" y="1204"/>
                  </a:lnTo>
                  <a:lnTo>
                    <a:pt x="728" y="1202"/>
                  </a:lnTo>
                  <a:lnTo>
                    <a:pt x="599" y="1257"/>
                  </a:lnTo>
                  <a:lnTo>
                    <a:pt x="541" y="1294"/>
                  </a:lnTo>
                  <a:lnTo>
                    <a:pt x="522" y="1285"/>
                  </a:lnTo>
                  <a:lnTo>
                    <a:pt x="517" y="1268"/>
                  </a:lnTo>
                  <a:lnTo>
                    <a:pt x="438" y="1263"/>
                  </a:lnTo>
                  <a:lnTo>
                    <a:pt x="345" y="1234"/>
                  </a:lnTo>
                  <a:lnTo>
                    <a:pt x="321" y="1207"/>
                  </a:lnTo>
                  <a:lnTo>
                    <a:pt x="187" y="1191"/>
                  </a:lnTo>
                  <a:lnTo>
                    <a:pt x="163" y="1202"/>
                  </a:lnTo>
                  <a:lnTo>
                    <a:pt x="1" y="1186"/>
                  </a:lnTo>
                  <a:lnTo>
                    <a:pt x="0" y="1210"/>
                  </a:lnTo>
                  <a:lnTo>
                    <a:pt x="10" y="1248"/>
                  </a:lnTo>
                  <a:lnTo>
                    <a:pt x="3" y="1310"/>
                  </a:lnTo>
                  <a:lnTo>
                    <a:pt x="50" y="1378"/>
                  </a:lnTo>
                  <a:lnTo>
                    <a:pt x="74" y="1393"/>
                  </a:lnTo>
                  <a:lnTo>
                    <a:pt x="110" y="1364"/>
                  </a:lnTo>
                  <a:lnTo>
                    <a:pt x="189" y="1364"/>
                  </a:lnTo>
                  <a:lnTo>
                    <a:pt x="209" y="1371"/>
                  </a:lnTo>
                  <a:lnTo>
                    <a:pt x="220" y="1389"/>
                  </a:lnTo>
                  <a:lnTo>
                    <a:pt x="211" y="1409"/>
                  </a:lnTo>
                  <a:lnTo>
                    <a:pt x="168" y="1444"/>
                  </a:lnTo>
                  <a:lnTo>
                    <a:pt x="172" y="1462"/>
                  </a:lnTo>
                  <a:lnTo>
                    <a:pt x="223" y="1499"/>
                  </a:lnTo>
                  <a:lnTo>
                    <a:pt x="242" y="1499"/>
                  </a:lnTo>
                  <a:lnTo>
                    <a:pt x="249" y="1508"/>
                  </a:lnTo>
                  <a:lnTo>
                    <a:pt x="244" y="1523"/>
                  </a:lnTo>
                  <a:lnTo>
                    <a:pt x="275" y="1548"/>
                  </a:lnTo>
                  <a:lnTo>
                    <a:pt x="347" y="1559"/>
                  </a:lnTo>
                  <a:lnTo>
                    <a:pt x="383" y="1550"/>
                  </a:lnTo>
                  <a:lnTo>
                    <a:pt x="426" y="1506"/>
                  </a:lnTo>
                  <a:lnTo>
                    <a:pt x="479" y="1511"/>
                  </a:lnTo>
                  <a:lnTo>
                    <a:pt x="501" y="1544"/>
                  </a:lnTo>
                  <a:lnTo>
                    <a:pt x="488" y="1574"/>
                  </a:lnTo>
                  <a:lnTo>
                    <a:pt x="493" y="1593"/>
                  </a:lnTo>
                  <a:lnTo>
                    <a:pt x="464" y="1610"/>
                  </a:lnTo>
                  <a:lnTo>
                    <a:pt x="450" y="1625"/>
                  </a:lnTo>
                  <a:lnTo>
                    <a:pt x="455" y="1663"/>
                  </a:lnTo>
                  <a:lnTo>
                    <a:pt x="505" y="1699"/>
                  </a:lnTo>
                  <a:lnTo>
                    <a:pt x="527" y="169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8" name="Freeform 1095"/>
            <p:cNvSpPr>
              <a:spLocks/>
            </p:cNvSpPr>
            <p:nvPr/>
          </p:nvSpPr>
          <p:spPr bwMode="auto">
            <a:xfrm rot="356891">
              <a:off x="7865844" y="2548770"/>
              <a:ext cx="738891" cy="728891"/>
            </a:xfrm>
            <a:custGeom>
              <a:avLst/>
              <a:gdLst>
                <a:gd name="T0" fmla="*/ 283 w 491"/>
                <a:gd name="T1" fmla="*/ 240 h 478"/>
                <a:gd name="T2" fmla="*/ 319 w 491"/>
                <a:gd name="T3" fmla="*/ 184 h 478"/>
                <a:gd name="T4" fmla="*/ 341 w 491"/>
                <a:gd name="T5" fmla="*/ 156 h 478"/>
                <a:gd name="T6" fmla="*/ 338 w 491"/>
                <a:gd name="T7" fmla="*/ 129 h 478"/>
                <a:gd name="T8" fmla="*/ 314 w 491"/>
                <a:gd name="T9" fmla="*/ 101 h 478"/>
                <a:gd name="T10" fmla="*/ 310 w 491"/>
                <a:gd name="T11" fmla="*/ 76 h 478"/>
                <a:gd name="T12" fmla="*/ 267 w 491"/>
                <a:gd name="T13" fmla="*/ 14 h 478"/>
                <a:gd name="T14" fmla="*/ 265 w 491"/>
                <a:gd name="T15" fmla="*/ 20 h 478"/>
                <a:gd name="T16" fmla="*/ 255 w 491"/>
                <a:gd name="T17" fmla="*/ 31 h 478"/>
                <a:gd name="T18" fmla="*/ 237 w 491"/>
                <a:gd name="T19" fmla="*/ 8 h 478"/>
                <a:gd name="T20" fmla="*/ 210 w 491"/>
                <a:gd name="T21" fmla="*/ 0 h 478"/>
                <a:gd name="T22" fmla="*/ 210 w 491"/>
                <a:gd name="T23" fmla="*/ 8 h 478"/>
                <a:gd name="T24" fmla="*/ 210 w 491"/>
                <a:gd name="T25" fmla="*/ 20 h 478"/>
                <a:gd name="T26" fmla="*/ 198 w 491"/>
                <a:gd name="T27" fmla="*/ 31 h 478"/>
                <a:gd name="T28" fmla="*/ 177 w 491"/>
                <a:gd name="T29" fmla="*/ 53 h 478"/>
                <a:gd name="T30" fmla="*/ 154 w 491"/>
                <a:gd name="T31" fmla="*/ 53 h 478"/>
                <a:gd name="T32" fmla="*/ 144 w 491"/>
                <a:gd name="T33" fmla="*/ 70 h 478"/>
                <a:gd name="T34" fmla="*/ 136 w 491"/>
                <a:gd name="T35" fmla="*/ 70 h 478"/>
                <a:gd name="T36" fmla="*/ 119 w 491"/>
                <a:gd name="T37" fmla="*/ 88 h 478"/>
                <a:gd name="T38" fmla="*/ 109 w 491"/>
                <a:gd name="T39" fmla="*/ 88 h 478"/>
                <a:gd name="T40" fmla="*/ 89 w 491"/>
                <a:gd name="T41" fmla="*/ 109 h 478"/>
                <a:gd name="T42" fmla="*/ 77 w 491"/>
                <a:gd name="T43" fmla="*/ 111 h 478"/>
                <a:gd name="T44" fmla="*/ 51 w 491"/>
                <a:gd name="T45" fmla="*/ 153 h 478"/>
                <a:gd name="T46" fmla="*/ 35 w 491"/>
                <a:gd name="T47" fmla="*/ 128 h 478"/>
                <a:gd name="T48" fmla="*/ 16 w 491"/>
                <a:gd name="T49" fmla="*/ 115 h 478"/>
                <a:gd name="T50" fmla="*/ 8 w 491"/>
                <a:gd name="T51" fmla="*/ 124 h 478"/>
                <a:gd name="T52" fmla="*/ 18 w 491"/>
                <a:gd name="T53" fmla="*/ 180 h 478"/>
                <a:gd name="T54" fmla="*/ 10 w 491"/>
                <a:gd name="T55" fmla="*/ 200 h 478"/>
                <a:gd name="T56" fmla="*/ 0 w 491"/>
                <a:gd name="T57" fmla="*/ 228 h 478"/>
                <a:gd name="T58" fmla="*/ 26 w 491"/>
                <a:gd name="T59" fmla="*/ 245 h 478"/>
                <a:gd name="T60" fmla="*/ 39 w 491"/>
                <a:gd name="T61" fmla="*/ 248 h 478"/>
                <a:gd name="T62" fmla="*/ 58 w 491"/>
                <a:gd name="T63" fmla="*/ 275 h 478"/>
                <a:gd name="T64" fmla="*/ 71 w 491"/>
                <a:gd name="T65" fmla="*/ 266 h 478"/>
                <a:gd name="T66" fmla="*/ 93 w 491"/>
                <a:gd name="T67" fmla="*/ 240 h 478"/>
                <a:gd name="T68" fmla="*/ 113 w 491"/>
                <a:gd name="T69" fmla="*/ 201 h 478"/>
                <a:gd name="T70" fmla="*/ 151 w 491"/>
                <a:gd name="T71" fmla="*/ 193 h 478"/>
                <a:gd name="T72" fmla="*/ 174 w 491"/>
                <a:gd name="T73" fmla="*/ 216 h 478"/>
                <a:gd name="T74" fmla="*/ 156 w 491"/>
                <a:gd name="T75" fmla="*/ 256 h 478"/>
                <a:gd name="T76" fmla="*/ 136 w 491"/>
                <a:gd name="T77" fmla="*/ 291 h 478"/>
                <a:gd name="T78" fmla="*/ 155 w 491"/>
                <a:gd name="T79" fmla="*/ 304 h 478"/>
                <a:gd name="T80" fmla="*/ 154 w 491"/>
                <a:gd name="T81" fmla="*/ 321 h 478"/>
                <a:gd name="T82" fmla="*/ 137 w 491"/>
                <a:gd name="T83" fmla="*/ 337 h 478"/>
                <a:gd name="T84" fmla="*/ 141 w 491"/>
                <a:gd name="T85" fmla="*/ 345 h 478"/>
                <a:gd name="T86" fmla="*/ 168 w 491"/>
                <a:gd name="T87" fmla="*/ 330 h 478"/>
                <a:gd name="T88" fmla="*/ 207 w 491"/>
                <a:gd name="T89" fmla="*/ 278 h 478"/>
                <a:gd name="T90" fmla="*/ 264 w 491"/>
                <a:gd name="T91" fmla="*/ 243 h 478"/>
                <a:gd name="T92" fmla="*/ 283 w 491"/>
                <a:gd name="T93" fmla="*/ 240 h 478"/>
                <a:gd name="T94" fmla="*/ 283 w 491"/>
                <a:gd name="T95" fmla="*/ 240 h 4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1"/>
                <a:gd name="T145" fmla="*/ 0 h 478"/>
                <a:gd name="T146" fmla="*/ 491 w 491"/>
                <a:gd name="T147" fmla="*/ 478 h 4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1" h="478">
                  <a:moveTo>
                    <a:pt x="406" y="331"/>
                  </a:moveTo>
                  <a:lnTo>
                    <a:pt x="458" y="254"/>
                  </a:lnTo>
                  <a:lnTo>
                    <a:pt x="490" y="216"/>
                  </a:lnTo>
                  <a:lnTo>
                    <a:pt x="485" y="178"/>
                  </a:lnTo>
                  <a:lnTo>
                    <a:pt x="451" y="139"/>
                  </a:lnTo>
                  <a:lnTo>
                    <a:pt x="446" y="106"/>
                  </a:lnTo>
                  <a:lnTo>
                    <a:pt x="384" y="20"/>
                  </a:lnTo>
                  <a:lnTo>
                    <a:pt x="380" y="28"/>
                  </a:lnTo>
                  <a:lnTo>
                    <a:pt x="367" y="42"/>
                  </a:lnTo>
                  <a:lnTo>
                    <a:pt x="341" y="11"/>
                  </a:lnTo>
                  <a:lnTo>
                    <a:pt x="303" y="0"/>
                  </a:lnTo>
                  <a:lnTo>
                    <a:pt x="301" y="11"/>
                  </a:lnTo>
                  <a:lnTo>
                    <a:pt x="301" y="28"/>
                  </a:lnTo>
                  <a:lnTo>
                    <a:pt x="286" y="44"/>
                  </a:lnTo>
                  <a:lnTo>
                    <a:pt x="255" y="74"/>
                  </a:lnTo>
                  <a:lnTo>
                    <a:pt x="221" y="74"/>
                  </a:lnTo>
                  <a:lnTo>
                    <a:pt x="207" y="97"/>
                  </a:lnTo>
                  <a:lnTo>
                    <a:pt x="195" y="97"/>
                  </a:lnTo>
                  <a:lnTo>
                    <a:pt x="171" y="122"/>
                  </a:lnTo>
                  <a:lnTo>
                    <a:pt x="157" y="122"/>
                  </a:lnTo>
                  <a:lnTo>
                    <a:pt x="129" y="150"/>
                  </a:lnTo>
                  <a:lnTo>
                    <a:pt x="111" y="154"/>
                  </a:lnTo>
                  <a:lnTo>
                    <a:pt x="74" y="212"/>
                  </a:lnTo>
                  <a:lnTo>
                    <a:pt x="50" y="177"/>
                  </a:lnTo>
                  <a:lnTo>
                    <a:pt x="23" y="159"/>
                  </a:lnTo>
                  <a:lnTo>
                    <a:pt x="11" y="172"/>
                  </a:lnTo>
                  <a:lnTo>
                    <a:pt x="26" y="250"/>
                  </a:lnTo>
                  <a:lnTo>
                    <a:pt x="13" y="276"/>
                  </a:lnTo>
                  <a:lnTo>
                    <a:pt x="0" y="315"/>
                  </a:lnTo>
                  <a:lnTo>
                    <a:pt x="37" y="339"/>
                  </a:lnTo>
                  <a:lnTo>
                    <a:pt x="57" y="342"/>
                  </a:lnTo>
                  <a:lnTo>
                    <a:pt x="83" y="380"/>
                  </a:lnTo>
                  <a:lnTo>
                    <a:pt x="102" y="368"/>
                  </a:lnTo>
                  <a:lnTo>
                    <a:pt x="133" y="331"/>
                  </a:lnTo>
                  <a:lnTo>
                    <a:pt x="164" y="278"/>
                  </a:lnTo>
                  <a:lnTo>
                    <a:pt x="217" y="267"/>
                  </a:lnTo>
                  <a:lnTo>
                    <a:pt x="250" y="300"/>
                  </a:lnTo>
                  <a:lnTo>
                    <a:pt x="225" y="353"/>
                  </a:lnTo>
                  <a:lnTo>
                    <a:pt x="195" y="402"/>
                  </a:lnTo>
                  <a:lnTo>
                    <a:pt x="223" y="421"/>
                  </a:lnTo>
                  <a:lnTo>
                    <a:pt x="221" y="445"/>
                  </a:lnTo>
                  <a:lnTo>
                    <a:pt x="198" y="467"/>
                  </a:lnTo>
                  <a:lnTo>
                    <a:pt x="203" y="477"/>
                  </a:lnTo>
                  <a:lnTo>
                    <a:pt x="243" y="457"/>
                  </a:lnTo>
                  <a:lnTo>
                    <a:pt x="298" y="384"/>
                  </a:lnTo>
                  <a:lnTo>
                    <a:pt x="379" y="337"/>
                  </a:lnTo>
                  <a:lnTo>
                    <a:pt x="406" y="331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9" name="Freeform 1096"/>
            <p:cNvSpPr>
              <a:spLocks/>
            </p:cNvSpPr>
            <p:nvPr/>
          </p:nvSpPr>
          <p:spPr bwMode="auto">
            <a:xfrm rot="356891">
              <a:off x="8080704" y="2174887"/>
              <a:ext cx="1066719" cy="745880"/>
            </a:xfrm>
            <a:custGeom>
              <a:avLst/>
              <a:gdLst>
                <a:gd name="T0" fmla="*/ 477 w 709"/>
                <a:gd name="T1" fmla="*/ 98 h 488"/>
                <a:gd name="T2" fmla="*/ 438 w 709"/>
                <a:gd name="T3" fmla="*/ 91 h 488"/>
                <a:gd name="T4" fmla="*/ 423 w 709"/>
                <a:gd name="T5" fmla="*/ 87 h 488"/>
                <a:gd name="T6" fmla="*/ 390 w 709"/>
                <a:gd name="T7" fmla="*/ 109 h 488"/>
                <a:gd name="T8" fmla="*/ 375 w 709"/>
                <a:gd name="T9" fmla="*/ 118 h 488"/>
                <a:gd name="T10" fmla="*/ 345 w 709"/>
                <a:gd name="T11" fmla="*/ 94 h 488"/>
                <a:gd name="T12" fmla="*/ 319 w 709"/>
                <a:gd name="T13" fmla="*/ 69 h 488"/>
                <a:gd name="T14" fmla="*/ 313 w 709"/>
                <a:gd name="T15" fmla="*/ 103 h 488"/>
                <a:gd name="T16" fmla="*/ 286 w 709"/>
                <a:gd name="T17" fmla="*/ 69 h 488"/>
                <a:gd name="T18" fmla="*/ 264 w 709"/>
                <a:gd name="T19" fmla="*/ 46 h 488"/>
                <a:gd name="T20" fmla="*/ 213 w 709"/>
                <a:gd name="T21" fmla="*/ 46 h 488"/>
                <a:gd name="T22" fmla="*/ 187 w 709"/>
                <a:gd name="T23" fmla="*/ 26 h 488"/>
                <a:gd name="T24" fmla="*/ 150 w 709"/>
                <a:gd name="T25" fmla="*/ 40 h 488"/>
                <a:gd name="T26" fmla="*/ 112 w 709"/>
                <a:gd name="T27" fmla="*/ 30 h 488"/>
                <a:gd name="T28" fmla="*/ 60 w 709"/>
                <a:gd name="T29" fmla="*/ 7 h 488"/>
                <a:gd name="T30" fmla="*/ 45 w 709"/>
                <a:gd name="T31" fmla="*/ 44 h 488"/>
                <a:gd name="T32" fmla="*/ 0 w 709"/>
                <a:gd name="T33" fmla="*/ 46 h 488"/>
                <a:gd name="T34" fmla="*/ 24 w 709"/>
                <a:gd name="T35" fmla="*/ 72 h 488"/>
                <a:gd name="T36" fmla="*/ 27 w 709"/>
                <a:gd name="T37" fmla="*/ 117 h 488"/>
                <a:gd name="T38" fmla="*/ 40 w 709"/>
                <a:gd name="T39" fmla="*/ 154 h 488"/>
                <a:gd name="T40" fmla="*/ 80 w 709"/>
                <a:gd name="T41" fmla="*/ 130 h 488"/>
                <a:gd name="T42" fmla="*/ 112 w 709"/>
                <a:gd name="T43" fmla="*/ 195 h 488"/>
                <a:gd name="T44" fmla="*/ 130 w 709"/>
                <a:gd name="T45" fmla="*/ 197 h 488"/>
                <a:gd name="T46" fmla="*/ 175 w 709"/>
                <a:gd name="T47" fmla="*/ 228 h 488"/>
                <a:gd name="T48" fmla="*/ 187 w 709"/>
                <a:gd name="T49" fmla="*/ 212 h 488"/>
                <a:gd name="T50" fmla="*/ 233 w 709"/>
                <a:gd name="T51" fmla="*/ 298 h 488"/>
                <a:gd name="T52" fmla="*/ 260 w 709"/>
                <a:gd name="T53" fmla="*/ 354 h 488"/>
                <a:gd name="T54" fmla="*/ 301 w 709"/>
                <a:gd name="T55" fmla="*/ 280 h 488"/>
                <a:gd name="T56" fmla="*/ 332 w 709"/>
                <a:gd name="T57" fmla="*/ 290 h 488"/>
                <a:gd name="T58" fmla="*/ 380 w 709"/>
                <a:gd name="T59" fmla="*/ 273 h 488"/>
                <a:gd name="T60" fmla="*/ 368 w 709"/>
                <a:gd name="T61" fmla="*/ 240 h 488"/>
                <a:gd name="T62" fmla="*/ 413 w 709"/>
                <a:gd name="T63" fmla="*/ 202 h 488"/>
                <a:gd name="T64" fmla="*/ 430 w 709"/>
                <a:gd name="T65" fmla="*/ 166 h 488"/>
                <a:gd name="T66" fmla="*/ 446 w 709"/>
                <a:gd name="T67" fmla="*/ 146 h 488"/>
                <a:gd name="T68" fmla="*/ 463 w 709"/>
                <a:gd name="T69" fmla="*/ 164 h 488"/>
                <a:gd name="T70" fmla="*/ 492 w 709"/>
                <a:gd name="T71" fmla="*/ 107 h 488"/>
                <a:gd name="T72" fmla="*/ 490 w 709"/>
                <a:gd name="T73" fmla="*/ 98 h 4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9"/>
                <a:gd name="T112" fmla="*/ 0 h 488"/>
                <a:gd name="T113" fmla="*/ 709 w 709"/>
                <a:gd name="T114" fmla="*/ 488 h 4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9" h="488">
                  <a:moveTo>
                    <a:pt x="704" y="135"/>
                  </a:moveTo>
                  <a:lnTo>
                    <a:pt x="686" y="135"/>
                  </a:lnTo>
                  <a:lnTo>
                    <a:pt x="664" y="135"/>
                  </a:lnTo>
                  <a:lnTo>
                    <a:pt x="631" y="125"/>
                  </a:lnTo>
                  <a:lnTo>
                    <a:pt x="620" y="105"/>
                  </a:lnTo>
                  <a:lnTo>
                    <a:pt x="609" y="120"/>
                  </a:lnTo>
                  <a:lnTo>
                    <a:pt x="594" y="110"/>
                  </a:lnTo>
                  <a:lnTo>
                    <a:pt x="561" y="149"/>
                  </a:lnTo>
                  <a:lnTo>
                    <a:pt x="554" y="161"/>
                  </a:lnTo>
                  <a:lnTo>
                    <a:pt x="539" y="162"/>
                  </a:lnTo>
                  <a:lnTo>
                    <a:pt x="517" y="138"/>
                  </a:lnTo>
                  <a:lnTo>
                    <a:pt x="496" y="130"/>
                  </a:lnTo>
                  <a:lnTo>
                    <a:pt x="473" y="85"/>
                  </a:lnTo>
                  <a:lnTo>
                    <a:pt x="458" y="96"/>
                  </a:lnTo>
                  <a:lnTo>
                    <a:pt x="462" y="135"/>
                  </a:lnTo>
                  <a:lnTo>
                    <a:pt x="451" y="142"/>
                  </a:lnTo>
                  <a:lnTo>
                    <a:pt x="422" y="110"/>
                  </a:lnTo>
                  <a:lnTo>
                    <a:pt x="412" y="96"/>
                  </a:lnTo>
                  <a:lnTo>
                    <a:pt x="390" y="96"/>
                  </a:lnTo>
                  <a:lnTo>
                    <a:pt x="379" y="63"/>
                  </a:lnTo>
                  <a:lnTo>
                    <a:pt x="348" y="48"/>
                  </a:lnTo>
                  <a:lnTo>
                    <a:pt x="307" y="63"/>
                  </a:lnTo>
                  <a:lnTo>
                    <a:pt x="290" y="61"/>
                  </a:lnTo>
                  <a:lnTo>
                    <a:pt x="269" y="36"/>
                  </a:lnTo>
                  <a:lnTo>
                    <a:pt x="237" y="55"/>
                  </a:lnTo>
                  <a:lnTo>
                    <a:pt x="216" y="55"/>
                  </a:lnTo>
                  <a:lnTo>
                    <a:pt x="194" y="65"/>
                  </a:lnTo>
                  <a:lnTo>
                    <a:pt x="161" y="41"/>
                  </a:lnTo>
                  <a:lnTo>
                    <a:pt x="139" y="0"/>
                  </a:lnTo>
                  <a:lnTo>
                    <a:pt x="87" y="10"/>
                  </a:lnTo>
                  <a:lnTo>
                    <a:pt x="67" y="32"/>
                  </a:lnTo>
                  <a:lnTo>
                    <a:pt x="65" y="61"/>
                  </a:lnTo>
                  <a:lnTo>
                    <a:pt x="8" y="43"/>
                  </a:lnTo>
                  <a:lnTo>
                    <a:pt x="0" y="63"/>
                  </a:lnTo>
                  <a:lnTo>
                    <a:pt x="3" y="77"/>
                  </a:lnTo>
                  <a:lnTo>
                    <a:pt x="34" y="99"/>
                  </a:lnTo>
                  <a:lnTo>
                    <a:pt x="34" y="130"/>
                  </a:lnTo>
                  <a:lnTo>
                    <a:pt x="38" y="161"/>
                  </a:lnTo>
                  <a:lnTo>
                    <a:pt x="56" y="187"/>
                  </a:lnTo>
                  <a:lnTo>
                    <a:pt x="58" y="211"/>
                  </a:lnTo>
                  <a:lnTo>
                    <a:pt x="72" y="219"/>
                  </a:lnTo>
                  <a:lnTo>
                    <a:pt x="115" y="178"/>
                  </a:lnTo>
                  <a:lnTo>
                    <a:pt x="161" y="236"/>
                  </a:lnTo>
                  <a:lnTo>
                    <a:pt x="161" y="268"/>
                  </a:lnTo>
                  <a:lnTo>
                    <a:pt x="185" y="282"/>
                  </a:lnTo>
                  <a:lnTo>
                    <a:pt x="187" y="270"/>
                  </a:lnTo>
                  <a:lnTo>
                    <a:pt x="225" y="282"/>
                  </a:lnTo>
                  <a:lnTo>
                    <a:pt x="252" y="313"/>
                  </a:lnTo>
                  <a:lnTo>
                    <a:pt x="264" y="299"/>
                  </a:lnTo>
                  <a:lnTo>
                    <a:pt x="269" y="291"/>
                  </a:lnTo>
                  <a:lnTo>
                    <a:pt x="331" y="376"/>
                  </a:lnTo>
                  <a:lnTo>
                    <a:pt x="335" y="409"/>
                  </a:lnTo>
                  <a:lnTo>
                    <a:pt x="370" y="449"/>
                  </a:lnTo>
                  <a:lnTo>
                    <a:pt x="374" y="487"/>
                  </a:lnTo>
                  <a:lnTo>
                    <a:pt x="405" y="467"/>
                  </a:lnTo>
                  <a:lnTo>
                    <a:pt x="434" y="385"/>
                  </a:lnTo>
                  <a:lnTo>
                    <a:pt x="446" y="381"/>
                  </a:lnTo>
                  <a:lnTo>
                    <a:pt x="477" y="398"/>
                  </a:lnTo>
                  <a:lnTo>
                    <a:pt x="528" y="392"/>
                  </a:lnTo>
                  <a:lnTo>
                    <a:pt x="546" y="376"/>
                  </a:lnTo>
                  <a:lnTo>
                    <a:pt x="522" y="339"/>
                  </a:lnTo>
                  <a:lnTo>
                    <a:pt x="528" y="330"/>
                  </a:lnTo>
                  <a:lnTo>
                    <a:pt x="577" y="315"/>
                  </a:lnTo>
                  <a:lnTo>
                    <a:pt x="594" y="277"/>
                  </a:lnTo>
                  <a:lnTo>
                    <a:pt x="620" y="265"/>
                  </a:lnTo>
                  <a:lnTo>
                    <a:pt x="620" y="229"/>
                  </a:lnTo>
                  <a:lnTo>
                    <a:pt x="627" y="204"/>
                  </a:lnTo>
                  <a:lnTo>
                    <a:pt x="642" y="200"/>
                  </a:lnTo>
                  <a:lnTo>
                    <a:pt x="654" y="214"/>
                  </a:lnTo>
                  <a:lnTo>
                    <a:pt x="666" y="224"/>
                  </a:lnTo>
                  <a:lnTo>
                    <a:pt x="699" y="180"/>
                  </a:lnTo>
                  <a:lnTo>
                    <a:pt x="708" y="147"/>
                  </a:lnTo>
                  <a:lnTo>
                    <a:pt x="704" y="135"/>
                  </a:lnTo>
                </a:path>
              </a:pathLst>
            </a:custGeom>
            <a:solidFill>
              <a:srgbClr val="86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40" name="Freeform 1097"/>
            <p:cNvSpPr>
              <a:spLocks/>
            </p:cNvSpPr>
            <p:nvPr/>
          </p:nvSpPr>
          <p:spPr bwMode="auto">
            <a:xfrm rot="356891">
              <a:off x="7927914" y="1069078"/>
              <a:ext cx="1460795" cy="1354138"/>
            </a:xfrm>
            <a:custGeom>
              <a:avLst/>
              <a:gdLst>
                <a:gd name="T0" fmla="*/ 207 w 970"/>
                <a:gd name="T1" fmla="*/ 523 h 888"/>
                <a:gd name="T2" fmla="*/ 245 w 970"/>
                <a:gd name="T3" fmla="*/ 571 h 888"/>
                <a:gd name="T4" fmla="*/ 274 w 970"/>
                <a:gd name="T5" fmla="*/ 563 h 888"/>
                <a:gd name="T6" fmla="*/ 311 w 970"/>
                <a:gd name="T7" fmla="*/ 568 h 888"/>
                <a:gd name="T8" fmla="*/ 352 w 970"/>
                <a:gd name="T9" fmla="*/ 558 h 888"/>
                <a:gd name="T10" fmla="*/ 381 w 970"/>
                <a:gd name="T11" fmla="*/ 593 h 888"/>
                <a:gd name="T12" fmla="*/ 403 w 970"/>
                <a:gd name="T13" fmla="*/ 603 h 888"/>
                <a:gd name="T14" fmla="*/ 432 w 970"/>
                <a:gd name="T15" fmla="*/ 622 h 888"/>
                <a:gd name="T16" fmla="*/ 439 w 970"/>
                <a:gd name="T17" fmla="*/ 585 h 888"/>
                <a:gd name="T18" fmla="*/ 470 w 970"/>
                <a:gd name="T19" fmla="*/ 624 h 888"/>
                <a:gd name="T20" fmla="*/ 495 w 970"/>
                <a:gd name="T21" fmla="*/ 640 h 888"/>
                <a:gd name="T22" fmla="*/ 523 w 970"/>
                <a:gd name="T23" fmla="*/ 603 h 888"/>
                <a:gd name="T24" fmla="*/ 542 w 970"/>
                <a:gd name="T25" fmla="*/ 600 h 888"/>
                <a:gd name="T26" fmla="*/ 572 w 970"/>
                <a:gd name="T27" fmla="*/ 622 h 888"/>
                <a:gd name="T28" fmla="*/ 599 w 970"/>
                <a:gd name="T29" fmla="*/ 622 h 888"/>
                <a:gd name="T30" fmla="*/ 588 w 970"/>
                <a:gd name="T31" fmla="*/ 571 h 888"/>
                <a:gd name="T32" fmla="*/ 576 w 970"/>
                <a:gd name="T33" fmla="*/ 512 h 888"/>
                <a:gd name="T34" fmla="*/ 642 w 970"/>
                <a:gd name="T35" fmla="*/ 484 h 888"/>
                <a:gd name="T36" fmla="*/ 648 w 970"/>
                <a:gd name="T37" fmla="*/ 454 h 888"/>
                <a:gd name="T38" fmla="*/ 655 w 970"/>
                <a:gd name="T39" fmla="*/ 423 h 888"/>
                <a:gd name="T40" fmla="*/ 661 w 970"/>
                <a:gd name="T41" fmla="*/ 302 h 888"/>
                <a:gd name="T42" fmla="*/ 656 w 970"/>
                <a:gd name="T43" fmla="*/ 252 h 888"/>
                <a:gd name="T44" fmla="*/ 653 w 970"/>
                <a:gd name="T45" fmla="*/ 228 h 888"/>
                <a:gd name="T46" fmla="*/ 610 w 970"/>
                <a:gd name="T47" fmla="*/ 264 h 888"/>
                <a:gd name="T48" fmla="*/ 565 w 970"/>
                <a:gd name="T49" fmla="*/ 308 h 888"/>
                <a:gd name="T50" fmla="*/ 481 w 970"/>
                <a:gd name="T51" fmla="*/ 308 h 888"/>
                <a:gd name="T52" fmla="*/ 473 w 970"/>
                <a:gd name="T53" fmla="*/ 275 h 888"/>
                <a:gd name="T54" fmla="*/ 443 w 970"/>
                <a:gd name="T55" fmla="*/ 252 h 888"/>
                <a:gd name="T56" fmla="*/ 390 w 970"/>
                <a:gd name="T57" fmla="*/ 236 h 888"/>
                <a:gd name="T58" fmla="*/ 347 w 970"/>
                <a:gd name="T59" fmla="*/ 232 h 888"/>
                <a:gd name="T60" fmla="*/ 309 w 970"/>
                <a:gd name="T61" fmla="*/ 205 h 888"/>
                <a:gd name="T62" fmla="*/ 292 w 970"/>
                <a:gd name="T63" fmla="*/ 172 h 888"/>
                <a:gd name="T64" fmla="*/ 261 w 970"/>
                <a:gd name="T65" fmla="*/ 136 h 888"/>
                <a:gd name="T66" fmla="*/ 231 w 970"/>
                <a:gd name="T67" fmla="*/ 80 h 888"/>
                <a:gd name="T68" fmla="*/ 194 w 970"/>
                <a:gd name="T69" fmla="*/ 24 h 888"/>
                <a:gd name="T70" fmla="*/ 137 w 970"/>
                <a:gd name="T71" fmla="*/ 13 h 888"/>
                <a:gd name="T72" fmla="*/ 73 w 970"/>
                <a:gd name="T73" fmla="*/ 0 h 888"/>
                <a:gd name="T74" fmla="*/ 4 w 970"/>
                <a:gd name="T75" fmla="*/ 31 h 888"/>
                <a:gd name="T76" fmla="*/ 0 w 970"/>
                <a:gd name="T77" fmla="*/ 91 h 888"/>
                <a:gd name="T78" fmla="*/ 30 w 970"/>
                <a:gd name="T79" fmla="*/ 112 h 888"/>
                <a:gd name="T80" fmla="*/ 68 w 970"/>
                <a:gd name="T81" fmla="*/ 103 h 888"/>
                <a:gd name="T82" fmla="*/ 75 w 970"/>
                <a:gd name="T83" fmla="*/ 145 h 888"/>
                <a:gd name="T84" fmla="*/ 121 w 970"/>
                <a:gd name="T85" fmla="*/ 168 h 888"/>
                <a:gd name="T86" fmla="*/ 149 w 970"/>
                <a:gd name="T87" fmla="*/ 154 h 888"/>
                <a:gd name="T88" fmla="*/ 231 w 970"/>
                <a:gd name="T89" fmla="*/ 160 h 888"/>
                <a:gd name="T90" fmla="*/ 218 w 970"/>
                <a:gd name="T91" fmla="*/ 271 h 888"/>
                <a:gd name="T92" fmla="*/ 205 w 970"/>
                <a:gd name="T93" fmla="*/ 306 h 888"/>
                <a:gd name="T94" fmla="*/ 201 w 970"/>
                <a:gd name="T95" fmla="*/ 378 h 888"/>
                <a:gd name="T96" fmla="*/ 183 w 970"/>
                <a:gd name="T97" fmla="*/ 363 h 888"/>
                <a:gd name="T98" fmla="*/ 142 w 970"/>
                <a:gd name="T99" fmla="*/ 428 h 888"/>
                <a:gd name="T100" fmla="*/ 125 w 970"/>
                <a:gd name="T101" fmla="*/ 460 h 888"/>
                <a:gd name="T102" fmla="*/ 184 w 970"/>
                <a:gd name="T103" fmla="*/ 482 h 888"/>
                <a:gd name="T104" fmla="*/ 183 w 970"/>
                <a:gd name="T105" fmla="*/ 495 h 888"/>
                <a:gd name="T106" fmla="*/ 161 w 970"/>
                <a:gd name="T107" fmla="*/ 522 h 888"/>
                <a:gd name="T108" fmla="*/ 170 w 970"/>
                <a:gd name="T109" fmla="*/ 530 h 8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70"/>
                <a:gd name="T166" fmla="*/ 0 h 888"/>
                <a:gd name="T167" fmla="*/ 970 w 970"/>
                <a:gd name="T168" fmla="*/ 888 h 8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70" h="888">
                  <a:moveTo>
                    <a:pt x="244" y="734"/>
                  </a:moveTo>
                  <a:lnTo>
                    <a:pt x="297" y="724"/>
                  </a:lnTo>
                  <a:lnTo>
                    <a:pt x="318" y="766"/>
                  </a:lnTo>
                  <a:lnTo>
                    <a:pt x="351" y="790"/>
                  </a:lnTo>
                  <a:lnTo>
                    <a:pt x="373" y="779"/>
                  </a:lnTo>
                  <a:lnTo>
                    <a:pt x="394" y="779"/>
                  </a:lnTo>
                  <a:lnTo>
                    <a:pt x="426" y="761"/>
                  </a:lnTo>
                  <a:lnTo>
                    <a:pt x="447" y="785"/>
                  </a:lnTo>
                  <a:lnTo>
                    <a:pt x="463" y="787"/>
                  </a:lnTo>
                  <a:lnTo>
                    <a:pt x="505" y="772"/>
                  </a:lnTo>
                  <a:lnTo>
                    <a:pt x="535" y="787"/>
                  </a:lnTo>
                  <a:lnTo>
                    <a:pt x="547" y="821"/>
                  </a:lnTo>
                  <a:lnTo>
                    <a:pt x="569" y="821"/>
                  </a:lnTo>
                  <a:lnTo>
                    <a:pt x="579" y="835"/>
                  </a:lnTo>
                  <a:lnTo>
                    <a:pt x="607" y="867"/>
                  </a:lnTo>
                  <a:lnTo>
                    <a:pt x="619" y="860"/>
                  </a:lnTo>
                  <a:lnTo>
                    <a:pt x="614" y="821"/>
                  </a:lnTo>
                  <a:lnTo>
                    <a:pt x="629" y="809"/>
                  </a:lnTo>
                  <a:lnTo>
                    <a:pt x="652" y="854"/>
                  </a:lnTo>
                  <a:lnTo>
                    <a:pt x="674" y="862"/>
                  </a:lnTo>
                  <a:lnTo>
                    <a:pt x="695" y="887"/>
                  </a:lnTo>
                  <a:lnTo>
                    <a:pt x="710" y="885"/>
                  </a:lnTo>
                  <a:lnTo>
                    <a:pt x="717" y="874"/>
                  </a:lnTo>
                  <a:lnTo>
                    <a:pt x="750" y="835"/>
                  </a:lnTo>
                  <a:lnTo>
                    <a:pt x="765" y="845"/>
                  </a:lnTo>
                  <a:lnTo>
                    <a:pt x="777" y="830"/>
                  </a:lnTo>
                  <a:lnTo>
                    <a:pt x="787" y="850"/>
                  </a:lnTo>
                  <a:lnTo>
                    <a:pt x="820" y="860"/>
                  </a:lnTo>
                  <a:lnTo>
                    <a:pt x="842" y="860"/>
                  </a:lnTo>
                  <a:lnTo>
                    <a:pt x="860" y="860"/>
                  </a:lnTo>
                  <a:lnTo>
                    <a:pt x="849" y="845"/>
                  </a:lnTo>
                  <a:lnTo>
                    <a:pt x="844" y="790"/>
                  </a:lnTo>
                  <a:lnTo>
                    <a:pt x="805" y="730"/>
                  </a:lnTo>
                  <a:lnTo>
                    <a:pt x="827" y="708"/>
                  </a:lnTo>
                  <a:lnTo>
                    <a:pt x="849" y="669"/>
                  </a:lnTo>
                  <a:lnTo>
                    <a:pt x="921" y="669"/>
                  </a:lnTo>
                  <a:lnTo>
                    <a:pt x="937" y="657"/>
                  </a:lnTo>
                  <a:lnTo>
                    <a:pt x="930" y="628"/>
                  </a:lnTo>
                  <a:lnTo>
                    <a:pt x="947" y="600"/>
                  </a:lnTo>
                  <a:lnTo>
                    <a:pt x="941" y="585"/>
                  </a:lnTo>
                  <a:lnTo>
                    <a:pt x="947" y="558"/>
                  </a:lnTo>
                  <a:lnTo>
                    <a:pt x="947" y="419"/>
                  </a:lnTo>
                  <a:lnTo>
                    <a:pt x="969" y="375"/>
                  </a:lnTo>
                  <a:lnTo>
                    <a:pt x="942" y="349"/>
                  </a:lnTo>
                  <a:lnTo>
                    <a:pt x="947" y="331"/>
                  </a:lnTo>
                  <a:lnTo>
                    <a:pt x="937" y="315"/>
                  </a:lnTo>
                  <a:lnTo>
                    <a:pt x="908" y="327"/>
                  </a:lnTo>
                  <a:lnTo>
                    <a:pt x="875" y="365"/>
                  </a:lnTo>
                  <a:lnTo>
                    <a:pt x="842" y="380"/>
                  </a:lnTo>
                  <a:lnTo>
                    <a:pt x="810" y="426"/>
                  </a:lnTo>
                  <a:lnTo>
                    <a:pt x="729" y="452"/>
                  </a:lnTo>
                  <a:lnTo>
                    <a:pt x="691" y="426"/>
                  </a:lnTo>
                  <a:lnTo>
                    <a:pt x="695" y="408"/>
                  </a:lnTo>
                  <a:lnTo>
                    <a:pt x="678" y="380"/>
                  </a:lnTo>
                  <a:lnTo>
                    <a:pt x="667" y="349"/>
                  </a:lnTo>
                  <a:lnTo>
                    <a:pt x="636" y="349"/>
                  </a:lnTo>
                  <a:lnTo>
                    <a:pt x="581" y="320"/>
                  </a:lnTo>
                  <a:lnTo>
                    <a:pt x="559" y="327"/>
                  </a:lnTo>
                  <a:lnTo>
                    <a:pt x="535" y="315"/>
                  </a:lnTo>
                  <a:lnTo>
                    <a:pt x="497" y="320"/>
                  </a:lnTo>
                  <a:lnTo>
                    <a:pt x="463" y="309"/>
                  </a:lnTo>
                  <a:lnTo>
                    <a:pt x="444" y="283"/>
                  </a:lnTo>
                  <a:lnTo>
                    <a:pt x="426" y="261"/>
                  </a:lnTo>
                  <a:lnTo>
                    <a:pt x="418" y="238"/>
                  </a:lnTo>
                  <a:lnTo>
                    <a:pt x="394" y="209"/>
                  </a:lnTo>
                  <a:lnTo>
                    <a:pt x="375" y="187"/>
                  </a:lnTo>
                  <a:lnTo>
                    <a:pt x="341" y="137"/>
                  </a:lnTo>
                  <a:lnTo>
                    <a:pt x="330" y="110"/>
                  </a:lnTo>
                  <a:lnTo>
                    <a:pt x="291" y="59"/>
                  </a:lnTo>
                  <a:lnTo>
                    <a:pt x="279" y="33"/>
                  </a:lnTo>
                  <a:lnTo>
                    <a:pt x="229" y="6"/>
                  </a:lnTo>
                  <a:lnTo>
                    <a:pt x="196" y="18"/>
                  </a:lnTo>
                  <a:lnTo>
                    <a:pt x="167" y="11"/>
                  </a:lnTo>
                  <a:lnTo>
                    <a:pt x="105" y="0"/>
                  </a:lnTo>
                  <a:lnTo>
                    <a:pt x="19" y="28"/>
                  </a:lnTo>
                  <a:lnTo>
                    <a:pt x="4" y="44"/>
                  </a:lnTo>
                  <a:lnTo>
                    <a:pt x="21" y="66"/>
                  </a:lnTo>
                  <a:lnTo>
                    <a:pt x="0" y="126"/>
                  </a:lnTo>
                  <a:lnTo>
                    <a:pt x="5" y="132"/>
                  </a:lnTo>
                  <a:lnTo>
                    <a:pt x="43" y="155"/>
                  </a:lnTo>
                  <a:lnTo>
                    <a:pt x="62" y="122"/>
                  </a:lnTo>
                  <a:lnTo>
                    <a:pt x="98" y="143"/>
                  </a:lnTo>
                  <a:lnTo>
                    <a:pt x="95" y="158"/>
                  </a:lnTo>
                  <a:lnTo>
                    <a:pt x="108" y="199"/>
                  </a:lnTo>
                  <a:lnTo>
                    <a:pt x="131" y="225"/>
                  </a:lnTo>
                  <a:lnTo>
                    <a:pt x="174" y="232"/>
                  </a:lnTo>
                  <a:lnTo>
                    <a:pt x="187" y="216"/>
                  </a:lnTo>
                  <a:lnTo>
                    <a:pt x="213" y="214"/>
                  </a:lnTo>
                  <a:lnTo>
                    <a:pt x="265" y="170"/>
                  </a:lnTo>
                  <a:lnTo>
                    <a:pt x="330" y="221"/>
                  </a:lnTo>
                  <a:lnTo>
                    <a:pt x="308" y="309"/>
                  </a:lnTo>
                  <a:lnTo>
                    <a:pt x="313" y="375"/>
                  </a:lnTo>
                  <a:lnTo>
                    <a:pt x="313" y="415"/>
                  </a:lnTo>
                  <a:lnTo>
                    <a:pt x="294" y="423"/>
                  </a:lnTo>
                  <a:lnTo>
                    <a:pt x="294" y="525"/>
                  </a:lnTo>
                  <a:lnTo>
                    <a:pt x="289" y="522"/>
                  </a:lnTo>
                  <a:lnTo>
                    <a:pt x="270" y="501"/>
                  </a:lnTo>
                  <a:lnTo>
                    <a:pt x="262" y="501"/>
                  </a:lnTo>
                  <a:lnTo>
                    <a:pt x="258" y="508"/>
                  </a:lnTo>
                  <a:lnTo>
                    <a:pt x="203" y="592"/>
                  </a:lnTo>
                  <a:lnTo>
                    <a:pt x="177" y="625"/>
                  </a:lnTo>
                  <a:lnTo>
                    <a:pt x="179" y="635"/>
                  </a:lnTo>
                  <a:lnTo>
                    <a:pt x="234" y="676"/>
                  </a:lnTo>
                  <a:lnTo>
                    <a:pt x="265" y="666"/>
                  </a:lnTo>
                  <a:lnTo>
                    <a:pt x="268" y="676"/>
                  </a:lnTo>
                  <a:lnTo>
                    <a:pt x="262" y="684"/>
                  </a:lnTo>
                  <a:lnTo>
                    <a:pt x="234" y="698"/>
                  </a:lnTo>
                  <a:lnTo>
                    <a:pt x="231" y="722"/>
                  </a:lnTo>
                  <a:lnTo>
                    <a:pt x="244" y="73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41" name="Freeform 1098"/>
            <p:cNvSpPr>
              <a:spLocks/>
            </p:cNvSpPr>
            <p:nvPr/>
          </p:nvSpPr>
          <p:spPr bwMode="auto">
            <a:xfrm rot="356891">
              <a:off x="7623711" y="3113584"/>
              <a:ext cx="64546" cy="81553"/>
            </a:xfrm>
            <a:custGeom>
              <a:avLst/>
              <a:gdLst>
                <a:gd name="T0" fmla="*/ 30 w 42"/>
                <a:gd name="T1" fmla="*/ 0 h 54"/>
                <a:gd name="T2" fmla="*/ 24 w 42"/>
                <a:gd name="T3" fmla="*/ 18 h 54"/>
                <a:gd name="T4" fmla="*/ 28 w 42"/>
                <a:gd name="T5" fmla="*/ 28 h 54"/>
                <a:gd name="T6" fmla="*/ 6 w 42"/>
                <a:gd name="T7" fmla="*/ 37 h 54"/>
                <a:gd name="T8" fmla="*/ 5 w 42"/>
                <a:gd name="T9" fmla="*/ 22 h 54"/>
                <a:gd name="T10" fmla="*/ 0 w 42"/>
                <a:gd name="T11" fmla="*/ 10 h 54"/>
                <a:gd name="T12" fmla="*/ 30 w 42"/>
                <a:gd name="T13" fmla="*/ 0 h 54"/>
                <a:gd name="T14" fmla="*/ 30 w 42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54"/>
                <a:gd name="T26" fmla="*/ 42 w 42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54">
                  <a:moveTo>
                    <a:pt x="41" y="0"/>
                  </a:moveTo>
                  <a:lnTo>
                    <a:pt x="33" y="26"/>
                  </a:lnTo>
                  <a:lnTo>
                    <a:pt x="38" y="39"/>
                  </a:lnTo>
                  <a:lnTo>
                    <a:pt x="9" y="53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41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42" name="未知"/>
            <p:cNvSpPr>
              <a:spLocks/>
            </p:cNvSpPr>
            <p:nvPr/>
          </p:nvSpPr>
          <p:spPr bwMode="auto">
            <a:xfrm rot="459960">
              <a:off x="6216471" y="4259879"/>
              <a:ext cx="630434" cy="615788"/>
            </a:xfrm>
            <a:custGeom>
              <a:avLst/>
              <a:gdLst>
                <a:gd name="T0" fmla="*/ 19050 w 360"/>
                <a:gd name="T1" fmla="*/ 393700 h 324"/>
                <a:gd name="T2" fmla="*/ 100013 w 360"/>
                <a:gd name="T3" fmla="*/ 455613 h 324"/>
                <a:gd name="T4" fmla="*/ 50800 w 360"/>
                <a:gd name="T5" fmla="*/ 417513 h 324"/>
                <a:gd name="T6" fmla="*/ 19050 w 360"/>
                <a:gd name="T7" fmla="*/ 384175 h 324"/>
                <a:gd name="T8" fmla="*/ 9525 w 360"/>
                <a:gd name="T9" fmla="*/ 336550 h 324"/>
                <a:gd name="T10" fmla="*/ 0 w 360"/>
                <a:gd name="T11" fmla="*/ 298450 h 324"/>
                <a:gd name="T12" fmla="*/ 42863 w 360"/>
                <a:gd name="T13" fmla="*/ 288925 h 324"/>
                <a:gd name="T14" fmla="*/ 95250 w 360"/>
                <a:gd name="T15" fmla="*/ 288925 h 324"/>
                <a:gd name="T16" fmla="*/ 104775 w 360"/>
                <a:gd name="T17" fmla="*/ 274638 h 324"/>
                <a:gd name="T18" fmla="*/ 142875 w 360"/>
                <a:gd name="T19" fmla="*/ 269875 h 324"/>
                <a:gd name="T20" fmla="*/ 185738 w 360"/>
                <a:gd name="T21" fmla="*/ 222250 h 324"/>
                <a:gd name="T22" fmla="*/ 204788 w 360"/>
                <a:gd name="T23" fmla="*/ 207963 h 324"/>
                <a:gd name="T24" fmla="*/ 242888 w 360"/>
                <a:gd name="T25" fmla="*/ 198438 h 324"/>
                <a:gd name="T26" fmla="*/ 271463 w 360"/>
                <a:gd name="T27" fmla="*/ 165100 h 324"/>
                <a:gd name="T28" fmla="*/ 319088 w 360"/>
                <a:gd name="T29" fmla="*/ 155575 h 324"/>
                <a:gd name="T30" fmla="*/ 319088 w 360"/>
                <a:gd name="T31" fmla="*/ 112713 h 324"/>
                <a:gd name="T32" fmla="*/ 342900 w 360"/>
                <a:gd name="T33" fmla="*/ 65088 h 324"/>
                <a:gd name="T34" fmla="*/ 352425 w 360"/>
                <a:gd name="T35" fmla="*/ 26988 h 324"/>
                <a:gd name="T36" fmla="*/ 358775 w 360"/>
                <a:gd name="T37" fmla="*/ 0 h 324"/>
                <a:gd name="T38" fmla="*/ 442913 w 360"/>
                <a:gd name="T39" fmla="*/ 30163 h 324"/>
                <a:gd name="T40" fmla="*/ 460375 w 360"/>
                <a:gd name="T41" fmla="*/ 53975 h 324"/>
                <a:gd name="T42" fmla="*/ 506413 w 360"/>
                <a:gd name="T43" fmla="*/ 42863 h 324"/>
                <a:gd name="T44" fmla="*/ 531813 w 360"/>
                <a:gd name="T45" fmla="*/ 49213 h 324"/>
                <a:gd name="T46" fmla="*/ 563563 w 360"/>
                <a:gd name="T47" fmla="*/ 79375 h 324"/>
                <a:gd name="T48" fmla="*/ 571500 w 360"/>
                <a:gd name="T49" fmla="*/ 144463 h 324"/>
                <a:gd name="T50" fmla="*/ 563563 w 360"/>
                <a:gd name="T51" fmla="*/ 169863 h 324"/>
                <a:gd name="T52" fmla="*/ 544513 w 360"/>
                <a:gd name="T53" fmla="*/ 163513 h 324"/>
                <a:gd name="T54" fmla="*/ 492125 w 360"/>
                <a:gd name="T55" fmla="*/ 204788 h 324"/>
                <a:gd name="T56" fmla="*/ 403225 w 360"/>
                <a:gd name="T57" fmla="*/ 219075 h 324"/>
                <a:gd name="T58" fmla="*/ 379413 w 360"/>
                <a:gd name="T59" fmla="*/ 242888 h 324"/>
                <a:gd name="T60" fmla="*/ 395288 w 360"/>
                <a:gd name="T61" fmla="*/ 265113 h 324"/>
                <a:gd name="T62" fmla="*/ 403225 w 360"/>
                <a:gd name="T63" fmla="*/ 314325 h 324"/>
                <a:gd name="T64" fmla="*/ 423863 w 360"/>
                <a:gd name="T65" fmla="*/ 322263 h 324"/>
                <a:gd name="T66" fmla="*/ 487363 w 360"/>
                <a:gd name="T67" fmla="*/ 393700 h 324"/>
                <a:gd name="T68" fmla="*/ 492125 w 360"/>
                <a:gd name="T69" fmla="*/ 490538 h 324"/>
                <a:gd name="T70" fmla="*/ 447675 w 360"/>
                <a:gd name="T71" fmla="*/ 514350 h 324"/>
                <a:gd name="T72" fmla="*/ 417513 w 360"/>
                <a:gd name="T73" fmla="*/ 484188 h 324"/>
                <a:gd name="T74" fmla="*/ 379413 w 360"/>
                <a:gd name="T75" fmla="*/ 434975 h 324"/>
                <a:gd name="T76" fmla="*/ 379413 w 360"/>
                <a:gd name="T77" fmla="*/ 411163 h 324"/>
                <a:gd name="T78" fmla="*/ 352425 w 360"/>
                <a:gd name="T79" fmla="*/ 404813 h 324"/>
                <a:gd name="T80" fmla="*/ 327025 w 360"/>
                <a:gd name="T81" fmla="*/ 417513 h 324"/>
                <a:gd name="T82" fmla="*/ 276225 w 360"/>
                <a:gd name="T83" fmla="*/ 393700 h 324"/>
                <a:gd name="T84" fmla="*/ 257175 w 360"/>
                <a:gd name="T85" fmla="*/ 442913 h 324"/>
                <a:gd name="T86" fmla="*/ 220663 w 360"/>
                <a:gd name="T87" fmla="*/ 447675 h 324"/>
                <a:gd name="T88" fmla="*/ 187325 w 360"/>
                <a:gd name="T89" fmla="*/ 490538 h 324"/>
                <a:gd name="T90" fmla="*/ 173038 w 360"/>
                <a:gd name="T91" fmla="*/ 477838 h 324"/>
                <a:gd name="T92" fmla="*/ 141288 w 360"/>
                <a:gd name="T93" fmla="*/ 490538 h 324"/>
                <a:gd name="T94" fmla="*/ 104775 w 360"/>
                <a:gd name="T95" fmla="*/ 465138 h 324"/>
                <a:gd name="T96" fmla="*/ 19050 w 360"/>
                <a:gd name="T97" fmla="*/ 393700 h 3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connsiteX0" fmla="*/ 1833 w 10000"/>
                <a:gd name="connsiteY0" fmla="*/ 9043 h 10000"/>
                <a:gd name="connsiteX1" fmla="*/ 1750 w 10000"/>
                <a:gd name="connsiteY1" fmla="*/ 8858 h 10000"/>
                <a:gd name="connsiteX2" fmla="*/ 889 w 10000"/>
                <a:gd name="connsiteY2" fmla="*/ 8117 h 10000"/>
                <a:gd name="connsiteX3" fmla="*/ 333 w 10000"/>
                <a:gd name="connsiteY3" fmla="*/ 7469 h 10000"/>
                <a:gd name="connsiteX4" fmla="*/ 167 w 10000"/>
                <a:gd name="connsiteY4" fmla="*/ 6543 h 10000"/>
                <a:gd name="connsiteX5" fmla="*/ 0 w 10000"/>
                <a:gd name="connsiteY5" fmla="*/ 5802 h 10000"/>
                <a:gd name="connsiteX6" fmla="*/ 750 w 10000"/>
                <a:gd name="connsiteY6" fmla="*/ 5617 h 10000"/>
                <a:gd name="connsiteX7" fmla="*/ 1667 w 10000"/>
                <a:gd name="connsiteY7" fmla="*/ 5617 h 10000"/>
                <a:gd name="connsiteX8" fmla="*/ 1833 w 10000"/>
                <a:gd name="connsiteY8" fmla="*/ 5340 h 10000"/>
                <a:gd name="connsiteX9" fmla="*/ 2500 w 10000"/>
                <a:gd name="connsiteY9" fmla="*/ 5247 h 10000"/>
                <a:gd name="connsiteX10" fmla="*/ 3250 w 10000"/>
                <a:gd name="connsiteY10" fmla="*/ 4321 h 10000"/>
                <a:gd name="connsiteX11" fmla="*/ 3583 w 10000"/>
                <a:gd name="connsiteY11" fmla="*/ 4043 h 10000"/>
                <a:gd name="connsiteX12" fmla="*/ 4250 w 10000"/>
                <a:gd name="connsiteY12" fmla="*/ 3858 h 10000"/>
                <a:gd name="connsiteX13" fmla="*/ 4750 w 10000"/>
                <a:gd name="connsiteY13" fmla="*/ 3210 h 10000"/>
                <a:gd name="connsiteX14" fmla="*/ 5583 w 10000"/>
                <a:gd name="connsiteY14" fmla="*/ 3025 h 10000"/>
                <a:gd name="connsiteX15" fmla="*/ 5583 w 10000"/>
                <a:gd name="connsiteY15" fmla="*/ 2191 h 10000"/>
                <a:gd name="connsiteX16" fmla="*/ 6000 w 10000"/>
                <a:gd name="connsiteY16" fmla="*/ 1265 h 10000"/>
                <a:gd name="connsiteX17" fmla="*/ 6167 w 10000"/>
                <a:gd name="connsiteY17" fmla="*/ 525 h 10000"/>
                <a:gd name="connsiteX18" fmla="*/ 6278 w 10000"/>
                <a:gd name="connsiteY18" fmla="*/ 0 h 10000"/>
                <a:gd name="connsiteX19" fmla="*/ 7750 w 10000"/>
                <a:gd name="connsiteY19" fmla="*/ 586 h 10000"/>
                <a:gd name="connsiteX20" fmla="*/ 8056 w 10000"/>
                <a:gd name="connsiteY20" fmla="*/ 1049 h 10000"/>
                <a:gd name="connsiteX21" fmla="*/ 8861 w 10000"/>
                <a:gd name="connsiteY21" fmla="*/ 833 h 10000"/>
                <a:gd name="connsiteX22" fmla="*/ 9306 w 10000"/>
                <a:gd name="connsiteY22" fmla="*/ 957 h 10000"/>
                <a:gd name="connsiteX23" fmla="*/ 9861 w 10000"/>
                <a:gd name="connsiteY23" fmla="*/ 1543 h 10000"/>
                <a:gd name="connsiteX24" fmla="*/ 10000 w 10000"/>
                <a:gd name="connsiteY24" fmla="*/ 2809 h 10000"/>
                <a:gd name="connsiteX25" fmla="*/ 9861 w 10000"/>
                <a:gd name="connsiteY25" fmla="*/ 3302 h 10000"/>
                <a:gd name="connsiteX26" fmla="*/ 9528 w 10000"/>
                <a:gd name="connsiteY26" fmla="*/ 3179 h 10000"/>
                <a:gd name="connsiteX27" fmla="*/ 8611 w 10000"/>
                <a:gd name="connsiteY27" fmla="*/ 3981 h 10000"/>
                <a:gd name="connsiteX28" fmla="*/ 7056 w 10000"/>
                <a:gd name="connsiteY28" fmla="*/ 4259 h 10000"/>
                <a:gd name="connsiteX29" fmla="*/ 6639 w 10000"/>
                <a:gd name="connsiteY29" fmla="*/ 4722 h 10000"/>
                <a:gd name="connsiteX30" fmla="*/ 6917 w 10000"/>
                <a:gd name="connsiteY30" fmla="*/ 5154 h 10000"/>
                <a:gd name="connsiteX31" fmla="*/ 7056 w 10000"/>
                <a:gd name="connsiteY31" fmla="*/ 6111 h 10000"/>
                <a:gd name="connsiteX32" fmla="*/ 7417 w 10000"/>
                <a:gd name="connsiteY32" fmla="*/ 6265 h 10000"/>
                <a:gd name="connsiteX33" fmla="*/ 8528 w 10000"/>
                <a:gd name="connsiteY33" fmla="*/ 7654 h 10000"/>
                <a:gd name="connsiteX34" fmla="*/ 8611 w 10000"/>
                <a:gd name="connsiteY34" fmla="*/ 9537 h 10000"/>
                <a:gd name="connsiteX35" fmla="*/ 7833 w 10000"/>
                <a:gd name="connsiteY35" fmla="*/ 10000 h 10000"/>
                <a:gd name="connsiteX36" fmla="*/ 7306 w 10000"/>
                <a:gd name="connsiteY36" fmla="*/ 9414 h 10000"/>
                <a:gd name="connsiteX37" fmla="*/ 6639 w 10000"/>
                <a:gd name="connsiteY37" fmla="*/ 8457 h 10000"/>
                <a:gd name="connsiteX38" fmla="*/ 6639 w 10000"/>
                <a:gd name="connsiteY38" fmla="*/ 7994 h 10000"/>
                <a:gd name="connsiteX39" fmla="*/ 6167 w 10000"/>
                <a:gd name="connsiteY39" fmla="*/ 7870 h 10000"/>
                <a:gd name="connsiteX40" fmla="*/ 5722 w 10000"/>
                <a:gd name="connsiteY40" fmla="*/ 8117 h 10000"/>
                <a:gd name="connsiteX41" fmla="*/ 4833 w 10000"/>
                <a:gd name="connsiteY41" fmla="*/ 7654 h 10000"/>
                <a:gd name="connsiteX42" fmla="*/ 4500 w 10000"/>
                <a:gd name="connsiteY42" fmla="*/ 8611 h 10000"/>
                <a:gd name="connsiteX43" fmla="*/ 3861 w 10000"/>
                <a:gd name="connsiteY43" fmla="*/ 8704 h 10000"/>
                <a:gd name="connsiteX44" fmla="*/ 3278 w 10000"/>
                <a:gd name="connsiteY44" fmla="*/ 9537 h 10000"/>
                <a:gd name="connsiteX45" fmla="*/ 3028 w 10000"/>
                <a:gd name="connsiteY45" fmla="*/ 9290 h 10000"/>
                <a:gd name="connsiteX46" fmla="*/ 2472 w 10000"/>
                <a:gd name="connsiteY46" fmla="*/ 9537 h 10000"/>
                <a:gd name="connsiteX47" fmla="*/ 1833 w 10000"/>
                <a:gd name="connsiteY47" fmla="*/ 9043 h 10000"/>
                <a:gd name="connsiteX0" fmla="*/ 1833 w 10000"/>
                <a:gd name="connsiteY0" fmla="*/ 9043 h 10000"/>
                <a:gd name="connsiteX1" fmla="*/ 889 w 10000"/>
                <a:gd name="connsiteY1" fmla="*/ 8117 h 10000"/>
                <a:gd name="connsiteX2" fmla="*/ 333 w 10000"/>
                <a:gd name="connsiteY2" fmla="*/ 7469 h 10000"/>
                <a:gd name="connsiteX3" fmla="*/ 167 w 10000"/>
                <a:gd name="connsiteY3" fmla="*/ 6543 h 10000"/>
                <a:gd name="connsiteX4" fmla="*/ 0 w 10000"/>
                <a:gd name="connsiteY4" fmla="*/ 5802 h 10000"/>
                <a:gd name="connsiteX5" fmla="*/ 750 w 10000"/>
                <a:gd name="connsiteY5" fmla="*/ 5617 h 10000"/>
                <a:gd name="connsiteX6" fmla="*/ 1667 w 10000"/>
                <a:gd name="connsiteY6" fmla="*/ 5617 h 10000"/>
                <a:gd name="connsiteX7" fmla="*/ 1833 w 10000"/>
                <a:gd name="connsiteY7" fmla="*/ 5340 h 10000"/>
                <a:gd name="connsiteX8" fmla="*/ 2500 w 10000"/>
                <a:gd name="connsiteY8" fmla="*/ 5247 h 10000"/>
                <a:gd name="connsiteX9" fmla="*/ 3250 w 10000"/>
                <a:gd name="connsiteY9" fmla="*/ 4321 h 10000"/>
                <a:gd name="connsiteX10" fmla="*/ 3583 w 10000"/>
                <a:gd name="connsiteY10" fmla="*/ 4043 h 10000"/>
                <a:gd name="connsiteX11" fmla="*/ 4250 w 10000"/>
                <a:gd name="connsiteY11" fmla="*/ 3858 h 10000"/>
                <a:gd name="connsiteX12" fmla="*/ 4750 w 10000"/>
                <a:gd name="connsiteY12" fmla="*/ 3210 h 10000"/>
                <a:gd name="connsiteX13" fmla="*/ 5583 w 10000"/>
                <a:gd name="connsiteY13" fmla="*/ 3025 h 10000"/>
                <a:gd name="connsiteX14" fmla="*/ 5583 w 10000"/>
                <a:gd name="connsiteY14" fmla="*/ 2191 h 10000"/>
                <a:gd name="connsiteX15" fmla="*/ 6000 w 10000"/>
                <a:gd name="connsiteY15" fmla="*/ 1265 h 10000"/>
                <a:gd name="connsiteX16" fmla="*/ 6167 w 10000"/>
                <a:gd name="connsiteY16" fmla="*/ 525 h 10000"/>
                <a:gd name="connsiteX17" fmla="*/ 6278 w 10000"/>
                <a:gd name="connsiteY17" fmla="*/ 0 h 10000"/>
                <a:gd name="connsiteX18" fmla="*/ 7750 w 10000"/>
                <a:gd name="connsiteY18" fmla="*/ 586 h 10000"/>
                <a:gd name="connsiteX19" fmla="*/ 8056 w 10000"/>
                <a:gd name="connsiteY19" fmla="*/ 1049 h 10000"/>
                <a:gd name="connsiteX20" fmla="*/ 8861 w 10000"/>
                <a:gd name="connsiteY20" fmla="*/ 833 h 10000"/>
                <a:gd name="connsiteX21" fmla="*/ 9306 w 10000"/>
                <a:gd name="connsiteY21" fmla="*/ 957 h 10000"/>
                <a:gd name="connsiteX22" fmla="*/ 9861 w 10000"/>
                <a:gd name="connsiteY22" fmla="*/ 1543 h 10000"/>
                <a:gd name="connsiteX23" fmla="*/ 10000 w 10000"/>
                <a:gd name="connsiteY23" fmla="*/ 2809 h 10000"/>
                <a:gd name="connsiteX24" fmla="*/ 9861 w 10000"/>
                <a:gd name="connsiteY24" fmla="*/ 3302 h 10000"/>
                <a:gd name="connsiteX25" fmla="*/ 9528 w 10000"/>
                <a:gd name="connsiteY25" fmla="*/ 3179 h 10000"/>
                <a:gd name="connsiteX26" fmla="*/ 8611 w 10000"/>
                <a:gd name="connsiteY26" fmla="*/ 3981 h 10000"/>
                <a:gd name="connsiteX27" fmla="*/ 7056 w 10000"/>
                <a:gd name="connsiteY27" fmla="*/ 4259 h 10000"/>
                <a:gd name="connsiteX28" fmla="*/ 6639 w 10000"/>
                <a:gd name="connsiteY28" fmla="*/ 4722 h 10000"/>
                <a:gd name="connsiteX29" fmla="*/ 6917 w 10000"/>
                <a:gd name="connsiteY29" fmla="*/ 5154 h 10000"/>
                <a:gd name="connsiteX30" fmla="*/ 7056 w 10000"/>
                <a:gd name="connsiteY30" fmla="*/ 6111 h 10000"/>
                <a:gd name="connsiteX31" fmla="*/ 7417 w 10000"/>
                <a:gd name="connsiteY31" fmla="*/ 6265 h 10000"/>
                <a:gd name="connsiteX32" fmla="*/ 8528 w 10000"/>
                <a:gd name="connsiteY32" fmla="*/ 7654 h 10000"/>
                <a:gd name="connsiteX33" fmla="*/ 8611 w 10000"/>
                <a:gd name="connsiteY33" fmla="*/ 9537 h 10000"/>
                <a:gd name="connsiteX34" fmla="*/ 7833 w 10000"/>
                <a:gd name="connsiteY34" fmla="*/ 10000 h 10000"/>
                <a:gd name="connsiteX35" fmla="*/ 7306 w 10000"/>
                <a:gd name="connsiteY35" fmla="*/ 9414 h 10000"/>
                <a:gd name="connsiteX36" fmla="*/ 6639 w 10000"/>
                <a:gd name="connsiteY36" fmla="*/ 8457 h 10000"/>
                <a:gd name="connsiteX37" fmla="*/ 6639 w 10000"/>
                <a:gd name="connsiteY37" fmla="*/ 7994 h 10000"/>
                <a:gd name="connsiteX38" fmla="*/ 6167 w 10000"/>
                <a:gd name="connsiteY38" fmla="*/ 7870 h 10000"/>
                <a:gd name="connsiteX39" fmla="*/ 5722 w 10000"/>
                <a:gd name="connsiteY39" fmla="*/ 8117 h 10000"/>
                <a:gd name="connsiteX40" fmla="*/ 4833 w 10000"/>
                <a:gd name="connsiteY40" fmla="*/ 7654 h 10000"/>
                <a:gd name="connsiteX41" fmla="*/ 4500 w 10000"/>
                <a:gd name="connsiteY41" fmla="*/ 8611 h 10000"/>
                <a:gd name="connsiteX42" fmla="*/ 3861 w 10000"/>
                <a:gd name="connsiteY42" fmla="*/ 8704 h 10000"/>
                <a:gd name="connsiteX43" fmla="*/ 3278 w 10000"/>
                <a:gd name="connsiteY43" fmla="*/ 9537 h 10000"/>
                <a:gd name="connsiteX44" fmla="*/ 3028 w 10000"/>
                <a:gd name="connsiteY44" fmla="*/ 9290 h 10000"/>
                <a:gd name="connsiteX45" fmla="*/ 2472 w 10000"/>
                <a:gd name="connsiteY45" fmla="*/ 9537 h 10000"/>
                <a:gd name="connsiteX46" fmla="*/ 1833 w 10000"/>
                <a:gd name="connsiteY46" fmla="*/ 904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000" h="10000">
                  <a:moveTo>
                    <a:pt x="1833" y="9043"/>
                  </a:moveTo>
                  <a:cubicBezTo>
                    <a:pt x="1569" y="8807"/>
                    <a:pt x="1139" y="8379"/>
                    <a:pt x="889" y="8117"/>
                  </a:cubicBezTo>
                  <a:lnTo>
                    <a:pt x="333" y="7469"/>
                  </a:lnTo>
                  <a:cubicBezTo>
                    <a:pt x="278" y="7160"/>
                    <a:pt x="222" y="6852"/>
                    <a:pt x="167" y="6543"/>
                  </a:cubicBezTo>
                  <a:cubicBezTo>
                    <a:pt x="111" y="6296"/>
                    <a:pt x="56" y="6049"/>
                    <a:pt x="0" y="5802"/>
                  </a:cubicBezTo>
                  <a:lnTo>
                    <a:pt x="750" y="5617"/>
                  </a:lnTo>
                  <a:lnTo>
                    <a:pt x="1667" y="5617"/>
                  </a:lnTo>
                  <a:lnTo>
                    <a:pt x="1833" y="5340"/>
                  </a:lnTo>
                  <a:lnTo>
                    <a:pt x="2500" y="5247"/>
                  </a:lnTo>
                  <a:lnTo>
                    <a:pt x="3250" y="4321"/>
                  </a:lnTo>
                  <a:lnTo>
                    <a:pt x="3583" y="4043"/>
                  </a:lnTo>
                  <a:lnTo>
                    <a:pt x="4250" y="3858"/>
                  </a:lnTo>
                  <a:lnTo>
                    <a:pt x="4750" y="3210"/>
                  </a:lnTo>
                  <a:lnTo>
                    <a:pt x="5583" y="3025"/>
                  </a:lnTo>
                  <a:lnTo>
                    <a:pt x="5583" y="2191"/>
                  </a:lnTo>
                  <a:lnTo>
                    <a:pt x="6000" y="1265"/>
                  </a:lnTo>
                  <a:cubicBezTo>
                    <a:pt x="6056" y="1018"/>
                    <a:pt x="6111" y="772"/>
                    <a:pt x="6167" y="525"/>
                  </a:cubicBezTo>
                  <a:lnTo>
                    <a:pt x="6278" y="0"/>
                  </a:lnTo>
                  <a:lnTo>
                    <a:pt x="7750" y="586"/>
                  </a:lnTo>
                  <a:lnTo>
                    <a:pt x="8056" y="1049"/>
                  </a:lnTo>
                  <a:lnTo>
                    <a:pt x="8861" y="833"/>
                  </a:lnTo>
                  <a:lnTo>
                    <a:pt x="9306" y="957"/>
                  </a:lnTo>
                  <a:lnTo>
                    <a:pt x="9861" y="1543"/>
                  </a:lnTo>
                  <a:cubicBezTo>
                    <a:pt x="9907" y="1965"/>
                    <a:pt x="9954" y="2387"/>
                    <a:pt x="10000" y="2809"/>
                  </a:cubicBezTo>
                  <a:cubicBezTo>
                    <a:pt x="9954" y="2973"/>
                    <a:pt x="9907" y="3138"/>
                    <a:pt x="9861" y="3302"/>
                  </a:cubicBezTo>
                  <a:lnTo>
                    <a:pt x="9528" y="3179"/>
                  </a:lnTo>
                  <a:lnTo>
                    <a:pt x="8611" y="3981"/>
                  </a:lnTo>
                  <a:lnTo>
                    <a:pt x="7056" y="4259"/>
                  </a:lnTo>
                  <a:lnTo>
                    <a:pt x="6639" y="4722"/>
                  </a:lnTo>
                  <a:lnTo>
                    <a:pt x="6917" y="5154"/>
                  </a:lnTo>
                  <a:cubicBezTo>
                    <a:pt x="6963" y="5473"/>
                    <a:pt x="7010" y="5792"/>
                    <a:pt x="7056" y="6111"/>
                  </a:cubicBezTo>
                  <a:lnTo>
                    <a:pt x="7417" y="6265"/>
                  </a:lnTo>
                  <a:lnTo>
                    <a:pt x="8528" y="7654"/>
                  </a:lnTo>
                  <a:cubicBezTo>
                    <a:pt x="8556" y="8282"/>
                    <a:pt x="8583" y="8909"/>
                    <a:pt x="8611" y="9537"/>
                  </a:cubicBezTo>
                  <a:lnTo>
                    <a:pt x="7833" y="10000"/>
                  </a:lnTo>
                  <a:lnTo>
                    <a:pt x="7306" y="9414"/>
                  </a:lnTo>
                  <a:lnTo>
                    <a:pt x="6639" y="8457"/>
                  </a:lnTo>
                  <a:lnTo>
                    <a:pt x="6639" y="7994"/>
                  </a:lnTo>
                  <a:lnTo>
                    <a:pt x="6167" y="7870"/>
                  </a:lnTo>
                  <a:lnTo>
                    <a:pt x="5722" y="8117"/>
                  </a:lnTo>
                  <a:lnTo>
                    <a:pt x="4833" y="7654"/>
                  </a:lnTo>
                  <a:lnTo>
                    <a:pt x="4500" y="8611"/>
                  </a:lnTo>
                  <a:lnTo>
                    <a:pt x="3861" y="8704"/>
                  </a:lnTo>
                  <a:lnTo>
                    <a:pt x="3278" y="9537"/>
                  </a:lnTo>
                  <a:lnTo>
                    <a:pt x="3028" y="9290"/>
                  </a:lnTo>
                  <a:lnTo>
                    <a:pt x="2472" y="9537"/>
                  </a:lnTo>
                  <a:lnTo>
                    <a:pt x="1833" y="904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</p:grpSp>
      <p:graphicFrame>
        <p:nvGraphicFramePr>
          <p:cNvPr id="43" name="Chart Placeholder 1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248390"/>
              </p:ext>
            </p:extLst>
          </p:nvPr>
        </p:nvGraphicFramePr>
        <p:xfrm>
          <a:off x="6432100" y="4458592"/>
          <a:ext cx="5741076" cy="16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4" name="直接连接符 43"/>
          <p:cNvCxnSpPr/>
          <p:nvPr/>
        </p:nvCxnSpPr>
        <p:spPr>
          <a:xfrm>
            <a:off x="6096000" y="2166015"/>
            <a:ext cx="0" cy="3988637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6433721" y="2903301"/>
            <a:ext cx="495593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432100" y="234126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Cabin"/>
                <a:sym typeface="Cabin"/>
              </a:rPr>
              <a:t>添加副标题</a:t>
            </a:r>
            <a:endParaRPr lang="en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Cabin"/>
              <a:sym typeface="Cabin"/>
            </a:endParaRPr>
          </a:p>
        </p:txBody>
      </p:sp>
      <p:grpSp>
        <p:nvGrpSpPr>
          <p:cNvPr id="47" name="Group 217"/>
          <p:cNvGrpSpPr/>
          <p:nvPr/>
        </p:nvGrpSpPr>
        <p:grpSpPr>
          <a:xfrm>
            <a:off x="3749939" y="4296844"/>
            <a:ext cx="560821" cy="555609"/>
            <a:chOff x="893570" y="2857741"/>
            <a:chExt cx="1461339" cy="13191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Teardrop 218"/>
            <p:cNvSpPr/>
            <p:nvPr/>
          </p:nvSpPr>
          <p:spPr>
            <a:xfrm rot="8100000">
              <a:off x="893570" y="2857741"/>
              <a:ext cx="1461339" cy="1319161"/>
            </a:xfrm>
            <a:prstGeom prst="teardrop">
              <a:avLst>
                <a:gd name="adj" fmla="val 133214"/>
              </a:avLst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219"/>
            <p:cNvSpPr/>
            <p:nvPr/>
          </p:nvSpPr>
          <p:spPr>
            <a:xfrm>
              <a:off x="1061055" y="3020957"/>
              <a:ext cx="1111655" cy="10142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0" name="Group 217"/>
          <p:cNvGrpSpPr/>
          <p:nvPr/>
        </p:nvGrpSpPr>
        <p:grpSpPr>
          <a:xfrm>
            <a:off x="2501620" y="3241110"/>
            <a:ext cx="581965" cy="592159"/>
            <a:chOff x="880211" y="2862782"/>
            <a:chExt cx="1516434" cy="14059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Teardrop 218"/>
            <p:cNvSpPr/>
            <p:nvPr/>
          </p:nvSpPr>
          <p:spPr>
            <a:xfrm rot="8100000">
              <a:off x="880211" y="2862782"/>
              <a:ext cx="1516434" cy="1405940"/>
            </a:xfrm>
            <a:prstGeom prst="teardrop">
              <a:avLst>
                <a:gd name="adj" fmla="val 133214"/>
              </a:avLst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219"/>
            <p:cNvSpPr/>
            <p:nvPr/>
          </p:nvSpPr>
          <p:spPr>
            <a:xfrm>
              <a:off x="1061055" y="3020957"/>
              <a:ext cx="1111655" cy="10142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53" name="Group 217"/>
          <p:cNvGrpSpPr/>
          <p:nvPr/>
        </p:nvGrpSpPr>
        <p:grpSpPr>
          <a:xfrm>
            <a:off x="4872717" y="2539555"/>
            <a:ext cx="560821" cy="555609"/>
            <a:chOff x="893570" y="2857741"/>
            <a:chExt cx="1461339" cy="13191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Teardrop 218"/>
            <p:cNvSpPr/>
            <p:nvPr/>
          </p:nvSpPr>
          <p:spPr>
            <a:xfrm rot="8100000">
              <a:off x="893570" y="2857741"/>
              <a:ext cx="1461339" cy="1319161"/>
            </a:xfrm>
            <a:prstGeom prst="teardrop">
              <a:avLst>
                <a:gd name="adj" fmla="val 133214"/>
              </a:avLst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219"/>
            <p:cNvSpPr/>
            <p:nvPr/>
          </p:nvSpPr>
          <p:spPr>
            <a:xfrm>
              <a:off x="1061055" y="3020957"/>
              <a:ext cx="1111655" cy="10142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093" flipH="1">
            <a:off x="633389" y="539074"/>
            <a:ext cx="897524" cy="989770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sp>
        <p:nvSpPr>
          <p:cNvPr id="57" name="文本框 56"/>
          <p:cNvSpPr txBox="1"/>
          <p:nvPr/>
        </p:nvSpPr>
        <p:spPr>
          <a:xfrm>
            <a:off x="832819" y="58855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b="1" dirty="0">
              <a:solidFill>
                <a:srgbClr val="99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59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 CASES</a:t>
            </a:r>
          </a:p>
        </p:txBody>
      </p:sp>
      <p:cxnSp>
        <p:nvCxnSpPr>
          <p:cNvPr id="60" name="直接连接符 59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132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3" grpId="0">
        <p:bldAsOne/>
      </p:bldGraphic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2027585"/>
            <a:ext cx="12192000" cy="1942129"/>
          </a:xfrm>
          <a:prstGeom prst="rect">
            <a:avLst/>
          </a:prstGeom>
          <a:solidFill>
            <a:srgbClr val="23353D"/>
          </a:solidFill>
          <a:ln>
            <a:noFill/>
          </a:ln>
          <a:effectLst>
            <a:innerShdw blurRad="635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6558017" y="1261842"/>
            <a:ext cx="445101" cy="445099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4459408" y="3690871"/>
            <a:ext cx="445101" cy="445099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7575526" y="2926148"/>
            <a:ext cx="445101" cy="445099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5004">
            <a:off x="4698208" y="1253759"/>
            <a:ext cx="3840282" cy="4234977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grpSp>
        <p:nvGrpSpPr>
          <p:cNvPr id="61" name="组合 60"/>
          <p:cNvGrpSpPr/>
          <p:nvPr/>
        </p:nvGrpSpPr>
        <p:grpSpPr>
          <a:xfrm>
            <a:off x="4354008" y="1349504"/>
            <a:ext cx="844049" cy="844049"/>
            <a:chOff x="955326" y="2222697"/>
            <a:chExt cx="1979467" cy="1979467"/>
          </a:xfr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955326" y="2222697"/>
              <a:ext cx="1979467" cy="1979467"/>
            </a:xfrm>
            <a:prstGeom prst="donut">
              <a:avLst>
                <a:gd name="adj" fmla="val 61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1011595" y="2278967"/>
              <a:ext cx="1866930" cy="186692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745502" y="4002436"/>
            <a:ext cx="515232" cy="515232"/>
            <a:chOff x="955326" y="2222697"/>
            <a:chExt cx="1979467" cy="1979467"/>
          </a:xfr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955326" y="2222697"/>
              <a:ext cx="1979467" cy="1979467"/>
            </a:xfrm>
            <a:prstGeom prst="donut">
              <a:avLst>
                <a:gd name="adj" fmla="val 61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1011595" y="2278967"/>
              <a:ext cx="1866930" cy="186692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4692034" y="2563356"/>
            <a:ext cx="28568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THANKS</a:t>
            </a:r>
            <a:endParaRPr lang="zh-CN" altLang="en-US" sz="5000" b="1" dirty="0">
              <a:solidFill>
                <a:srgbClr val="99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1" name="TextBox 24"/>
          <p:cNvSpPr txBox="1"/>
          <p:nvPr/>
        </p:nvSpPr>
        <p:spPr>
          <a:xfrm>
            <a:off x="4211407" y="4635051"/>
            <a:ext cx="3754856" cy="792515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47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</a:t>
            </a:r>
          </a:p>
        </p:txBody>
      </p:sp>
    </p:spTree>
    <p:extLst>
      <p:ext uri="{BB962C8B-B14F-4D97-AF65-F5344CB8AC3E}">
        <p14:creationId xmlns:p14="http://schemas.microsoft.com/office/powerpoint/2010/main" val="3966049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8" grpId="0"/>
      <p:bldP spid="68" grpId="1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362201"/>
            <a:ext cx="12192000" cy="2111098"/>
          </a:xfrm>
          <a:prstGeom prst="rect">
            <a:avLst/>
          </a:prstGeom>
          <a:solidFill>
            <a:srgbClr val="23353D"/>
          </a:solidFill>
          <a:ln>
            <a:noFill/>
          </a:ln>
          <a:effectLst>
            <a:innerShdw blurRad="635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093" flipH="1">
            <a:off x="2965423" y="2506061"/>
            <a:ext cx="1950236" cy="2150678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534141" y="2671359"/>
            <a:ext cx="14414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8800" b="1" dirty="0">
              <a:solidFill>
                <a:srgbClr val="99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5417893" y="2642332"/>
            <a:ext cx="3831800" cy="807903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7" name="矩形 6"/>
          <p:cNvSpPr/>
          <p:nvPr/>
        </p:nvSpPr>
        <p:spPr>
          <a:xfrm>
            <a:off x="5475949" y="3566886"/>
            <a:ext cx="3726114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TextBox 24"/>
          <p:cNvSpPr txBox="1"/>
          <p:nvPr/>
        </p:nvSpPr>
        <p:spPr>
          <a:xfrm>
            <a:off x="5417893" y="3809815"/>
            <a:ext cx="3784170" cy="50012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JOB OVERVIEW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76405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5" grpId="1"/>
      <p:bldP spid="6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093" flipH="1">
            <a:off x="633389" y="539074"/>
            <a:ext cx="897524" cy="989770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832819" y="58855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b="1" dirty="0">
              <a:solidFill>
                <a:srgbClr val="99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JOB OVERVIEW</a:t>
            </a:r>
            <a:endParaRPr lang="zh-CN" altLang="en-US" sz="1600" dirty="0">
              <a:solidFill>
                <a:srgbClr val="233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rgbClr val="23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0" y="2391514"/>
            <a:ext cx="12192000" cy="3012204"/>
          </a:xfrm>
          <a:prstGeom prst="rect">
            <a:avLst/>
          </a:prstGeom>
          <a:solidFill>
            <a:srgbClr val="23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034276" y="3241601"/>
            <a:ext cx="6674844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请在此处添加说明文字，请在此处添加说明文字，请在此处添加说明文字，请在此处添加说明文字，请在此处添加说明文字，请在此处添加说明文字，请在此处添加说明文字，请在此处添加说明文字， 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121360" y="2628694"/>
            <a:ext cx="560328" cy="478330"/>
            <a:chOff x="529298" y="1852384"/>
            <a:chExt cx="560328" cy="478330"/>
          </a:xfrm>
          <a:solidFill>
            <a:schemeClr val="bg1"/>
          </a:solidFill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706963" y="2130270"/>
              <a:ext cx="100221" cy="102500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807184" y="2187215"/>
              <a:ext cx="2278" cy="22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766185" y="1886551"/>
              <a:ext cx="252832" cy="252832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800350" y="1920717"/>
              <a:ext cx="255109" cy="255109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1009904" y="1852384"/>
              <a:ext cx="79722" cy="75167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529298" y="1863773"/>
              <a:ext cx="469218" cy="466941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5821988" y="3088052"/>
            <a:ext cx="163725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74895" y="2615456"/>
            <a:ext cx="17876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添加副标题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72" y="2636869"/>
            <a:ext cx="3802718" cy="2518591"/>
          </a:xfrm>
          <a:prstGeom prst="rect">
            <a:avLst/>
          </a:prstGeom>
          <a:ln w="63500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385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093" flipH="1">
            <a:off x="633389" y="539074"/>
            <a:ext cx="897524" cy="989770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832819" y="58855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b="1" dirty="0">
              <a:solidFill>
                <a:srgbClr val="99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JOB OVERVIEW</a:t>
            </a:r>
            <a:endParaRPr lang="zh-CN" altLang="en-US" sz="1600" dirty="0">
              <a:solidFill>
                <a:srgbClr val="233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rgbClr val="23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0" y="1739899"/>
            <a:ext cx="12210756" cy="1308101"/>
          </a:xfrm>
          <a:prstGeom prst="rect">
            <a:avLst/>
          </a:prstGeom>
          <a:solidFill>
            <a:srgbClr val="23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897108" y="1826421"/>
            <a:ext cx="102090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请在此处添加说明文字，请在此处添加说明文字，请在此处添加说明文字，请在此处添加说明文字，请在此处添加说明文字，请在此处添加说明文字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7108" y="3229071"/>
            <a:ext cx="56370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请在此处添加说明文字，请在此处添加说明文字，请在此处添加说明文字，请在此处添加说明文字，请在此处添加说明文字，请在此处添加说明文字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97108" y="5401521"/>
            <a:ext cx="56370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请在此处添加说明文字，请在此处添加说明文字，请在此处添加说明文字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325" y="3500002"/>
            <a:ext cx="4308438" cy="2853536"/>
          </a:xfrm>
          <a:prstGeom prst="rect">
            <a:avLst/>
          </a:prstGeom>
          <a:ln w="63500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98373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5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093" flipH="1">
            <a:off x="633389" y="539074"/>
            <a:ext cx="897524" cy="989770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832819" y="58855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b="1" dirty="0">
              <a:solidFill>
                <a:srgbClr val="99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JOB OVERVIEW</a:t>
            </a:r>
            <a:endParaRPr lang="zh-CN" altLang="en-US" sz="1600" dirty="0">
              <a:solidFill>
                <a:srgbClr val="233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rgbClr val="23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14350" y="2024742"/>
            <a:ext cx="5230233" cy="4073445"/>
          </a:xfrm>
          <a:prstGeom prst="rect">
            <a:avLst/>
          </a:prstGeom>
          <a:solidFill>
            <a:srgbClr val="23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212364" y="2894437"/>
            <a:ext cx="55351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请在此处添加说明文字，请在此处添加说明文字，请在此处添加说明文字，请在此处添加说明文字，请在此处添加说明文字，请在此处添加说明文字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12364" y="5066887"/>
            <a:ext cx="55351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请在此处添加说明文字，请在此处添加说明文字，请在此处添加说明文字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48098" y="5572050"/>
            <a:ext cx="1986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添加说明文字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8" y="2084541"/>
            <a:ext cx="5240721" cy="3196839"/>
          </a:xfrm>
          <a:prstGeom prst="rect">
            <a:avLst/>
          </a:prstGeom>
          <a:ln w="63500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组合 12"/>
          <p:cNvGrpSpPr/>
          <p:nvPr/>
        </p:nvGrpSpPr>
        <p:grpSpPr>
          <a:xfrm>
            <a:off x="6341817" y="2102756"/>
            <a:ext cx="560328" cy="478330"/>
            <a:chOff x="529298" y="1852384"/>
            <a:chExt cx="560328" cy="478330"/>
          </a:xfrm>
          <a:solidFill>
            <a:srgbClr val="23353D"/>
          </a:solidFill>
        </p:grpSpPr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706963" y="2130270"/>
              <a:ext cx="100221" cy="102500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3353D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807184" y="2187215"/>
              <a:ext cx="2278" cy="22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3353D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766185" y="1886551"/>
              <a:ext cx="252832" cy="252832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3353D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800350" y="1920717"/>
              <a:ext cx="255109" cy="255109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3353D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1009904" y="1852384"/>
              <a:ext cx="79722" cy="75167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3353D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529298" y="1863773"/>
              <a:ext cx="469218" cy="466941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3353D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7042445" y="2562114"/>
            <a:ext cx="1637254" cy="45719"/>
          </a:xfrm>
          <a:prstGeom prst="rect">
            <a:avLst/>
          </a:prstGeom>
          <a:solidFill>
            <a:srgbClr val="23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3353D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95352" y="2089518"/>
            <a:ext cx="17876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添加副标题</a:t>
            </a:r>
          </a:p>
        </p:txBody>
      </p:sp>
    </p:spTree>
    <p:extLst>
      <p:ext uri="{BB962C8B-B14F-4D97-AF65-F5344CB8AC3E}">
        <p14:creationId xmlns:p14="http://schemas.microsoft.com/office/powerpoint/2010/main" val="19213250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093" flipH="1">
            <a:off x="633389" y="539074"/>
            <a:ext cx="897524" cy="989770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832819" y="58855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b="1" dirty="0">
              <a:solidFill>
                <a:srgbClr val="99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JOB OVERVIEW</a:t>
            </a:r>
            <a:endParaRPr lang="zh-CN" altLang="en-US" sz="1600" dirty="0">
              <a:solidFill>
                <a:srgbClr val="233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rgbClr val="23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62503" y="1931760"/>
            <a:ext cx="9866994" cy="2038293"/>
          </a:xfrm>
          <a:prstGeom prst="rect">
            <a:avLst/>
          </a:prstGeom>
          <a:solidFill>
            <a:srgbClr val="23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137050" y="2234978"/>
            <a:ext cx="2174753" cy="459554"/>
            <a:chOff x="1465017" y="3768219"/>
            <a:chExt cx="2452827" cy="518315"/>
          </a:xfrm>
        </p:grpSpPr>
        <p:grpSp>
          <p:nvGrpSpPr>
            <p:cNvPr id="10" name="组合 9"/>
            <p:cNvGrpSpPr/>
            <p:nvPr/>
          </p:nvGrpSpPr>
          <p:grpSpPr>
            <a:xfrm>
              <a:off x="1465017" y="3781457"/>
              <a:ext cx="560328" cy="478330"/>
              <a:chOff x="529298" y="1852384"/>
              <a:chExt cx="560328" cy="478330"/>
            </a:xfrm>
            <a:solidFill>
              <a:schemeClr val="bg1"/>
            </a:solidFill>
          </p:grpSpPr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706963" y="2130270"/>
                <a:ext cx="100221" cy="102500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807184" y="2187215"/>
                <a:ext cx="2278" cy="22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766185" y="1886551"/>
                <a:ext cx="252832" cy="252832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800350" y="1920717"/>
                <a:ext cx="255109" cy="255109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1009904" y="1852384"/>
                <a:ext cx="79722" cy="75167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529298" y="1863773"/>
                <a:ext cx="469218" cy="466941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2165645" y="4240815"/>
              <a:ext cx="163725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18552" y="3768219"/>
              <a:ext cx="1799292" cy="485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047039" y="2796911"/>
            <a:ext cx="5706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75" y="1931761"/>
            <a:ext cx="3437264" cy="1931670"/>
          </a:xfrm>
          <a:prstGeom prst="rect">
            <a:avLst/>
          </a:prstGeom>
          <a:ln w="47625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矩形 20"/>
          <p:cNvSpPr/>
          <p:nvPr/>
        </p:nvSpPr>
        <p:spPr>
          <a:xfrm>
            <a:off x="1186428" y="4384073"/>
            <a:ext cx="9843069" cy="2062537"/>
          </a:xfrm>
          <a:prstGeom prst="rect">
            <a:avLst/>
          </a:prstGeom>
          <a:solidFill>
            <a:srgbClr val="23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5095665" y="4640004"/>
            <a:ext cx="2174753" cy="459554"/>
            <a:chOff x="1465017" y="3768219"/>
            <a:chExt cx="2452827" cy="518315"/>
          </a:xfrm>
        </p:grpSpPr>
        <p:grpSp>
          <p:nvGrpSpPr>
            <p:cNvPr id="23" name="组合 22"/>
            <p:cNvGrpSpPr/>
            <p:nvPr/>
          </p:nvGrpSpPr>
          <p:grpSpPr>
            <a:xfrm>
              <a:off x="1465017" y="3781457"/>
              <a:ext cx="560328" cy="478330"/>
              <a:chOff x="529298" y="1852384"/>
              <a:chExt cx="560328" cy="478330"/>
            </a:xfrm>
            <a:solidFill>
              <a:schemeClr val="bg1"/>
            </a:solidFill>
          </p:grpSpPr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706963" y="2130270"/>
                <a:ext cx="100221" cy="102500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807184" y="2187215"/>
                <a:ext cx="2278" cy="22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766185" y="1886551"/>
                <a:ext cx="252832" cy="252832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800350" y="1920717"/>
                <a:ext cx="255109" cy="255109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1009904" y="1852384"/>
                <a:ext cx="79722" cy="75167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529298" y="1863773"/>
                <a:ext cx="469218" cy="466941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2165645" y="4240815"/>
              <a:ext cx="163725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118552" y="3768219"/>
              <a:ext cx="1799292" cy="485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542658" y="5289026"/>
            <a:ext cx="572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680" y="4412045"/>
            <a:ext cx="3511817" cy="1931499"/>
          </a:xfrm>
          <a:prstGeom prst="rect">
            <a:avLst/>
          </a:prstGeom>
          <a:ln w="47625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79220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21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093" flipH="1">
            <a:off x="633389" y="539074"/>
            <a:ext cx="897524" cy="989770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832819" y="58855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b="1" dirty="0">
              <a:solidFill>
                <a:srgbClr val="99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2663" y="2002064"/>
            <a:ext cx="3511817" cy="4457700"/>
          </a:xfrm>
          <a:prstGeom prst="rect">
            <a:avLst/>
          </a:prstGeom>
          <a:solidFill>
            <a:srgbClr val="23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003281" y="4187794"/>
            <a:ext cx="2174753" cy="459554"/>
            <a:chOff x="1465017" y="3768219"/>
            <a:chExt cx="2452827" cy="518315"/>
          </a:xfrm>
        </p:grpSpPr>
        <p:grpSp>
          <p:nvGrpSpPr>
            <p:cNvPr id="10" name="组合 9"/>
            <p:cNvGrpSpPr/>
            <p:nvPr/>
          </p:nvGrpSpPr>
          <p:grpSpPr>
            <a:xfrm>
              <a:off x="1465017" y="3781457"/>
              <a:ext cx="560328" cy="478330"/>
              <a:chOff x="529298" y="1852384"/>
              <a:chExt cx="560328" cy="478330"/>
            </a:xfrm>
            <a:solidFill>
              <a:schemeClr val="bg1"/>
            </a:solidFill>
          </p:grpSpPr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706963" y="2130270"/>
                <a:ext cx="100221" cy="102500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807184" y="2187215"/>
                <a:ext cx="2278" cy="22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766185" y="1886551"/>
                <a:ext cx="252832" cy="252832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800350" y="1920717"/>
                <a:ext cx="255109" cy="255109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1009904" y="1852384"/>
                <a:ext cx="79722" cy="75167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529298" y="1863773"/>
                <a:ext cx="469218" cy="466941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2165645" y="4240815"/>
              <a:ext cx="163725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18552" y="3768219"/>
              <a:ext cx="1799292" cy="485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22983" y="4836816"/>
            <a:ext cx="334149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3" y="2002065"/>
            <a:ext cx="3461798" cy="1931670"/>
          </a:xfrm>
          <a:prstGeom prst="rect">
            <a:avLst/>
          </a:prstGeom>
          <a:ln w="47625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矩形 20"/>
          <p:cNvSpPr/>
          <p:nvPr/>
        </p:nvSpPr>
        <p:spPr>
          <a:xfrm>
            <a:off x="4321308" y="2002064"/>
            <a:ext cx="3511817" cy="4457700"/>
          </a:xfrm>
          <a:prstGeom prst="rect">
            <a:avLst/>
          </a:prstGeom>
          <a:solidFill>
            <a:srgbClr val="23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871926" y="4187794"/>
            <a:ext cx="2174753" cy="459554"/>
            <a:chOff x="1465017" y="3768219"/>
            <a:chExt cx="2452827" cy="518315"/>
          </a:xfrm>
        </p:grpSpPr>
        <p:grpSp>
          <p:nvGrpSpPr>
            <p:cNvPr id="23" name="组合 22"/>
            <p:cNvGrpSpPr/>
            <p:nvPr/>
          </p:nvGrpSpPr>
          <p:grpSpPr>
            <a:xfrm>
              <a:off x="1465017" y="3781457"/>
              <a:ext cx="560328" cy="478330"/>
              <a:chOff x="529298" y="1852384"/>
              <a:chExt cx="560328" cy="478330"/>
            </a:xfrm>
            <a:solidFill>
              <a:schemeClr val="bg1"/>
            </a:solidFill>
          </p:grpSpPr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706963" y="2130270"/>
                <a:ext cx="100221" cy="102500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807184" y="2187215"/>
                <a:ext cx="2278" cy="22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766185" y="1886551"/>
                <a:ext cx="252832" cy="252832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800350" y="1920717"/>
                <a:ext cx="255109" cy="255109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1009904" y="1852384"/>
                <a:ext cx="79722" cy="75167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529298" y="1863773"/>
                <a:ext cx="469218" cy="466941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2165645" y="4240815"/>
              <a:ext cx="163725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118552" y="3768219"/>
              <a:ext cx="1799292" cy="485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491628" y="4836816"/>
            <a:ext cx="334149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08" y="2002150"/>
            <a:ext cx="3511817" cy="1931499"/>
          </a:xfrm>
          <a:prstGeom prst="rect">
            <a:avLst/>
          </a:prstGeom>
          <a:ln w="47625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矩形 33"/>
          <p:cNvSpPr/>
          <p:nvPr/>
        </p:nvSpPr>
        <p:spPr>
          <a:xfrm>
            <a:off x="8176924" y="2002064"/>
            <a:ext cx="3511817" cy="4457700"/>
          </a:xfrm>
          <a:prstGeom prst="rect">
            <a:avLst/>
          </a:prstGeom>
          <a:solidFill>
            <a:srgbClr val="23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8727542" y="4187794"/>
            <a:ext cx="2174753" cy="459554"/>
            <a:chOff x="1465017" y="3768219"/>
            <a:chExt cx="2452827" cy="518315"/>
          </a:xfrm>
        </p:grpSpPr>
        <p:grpSp>
          <p:nvGrpSpPr>
            <p:cNvPr id="36" name="组合 35"/>
            <p:cNvGrpSpPr/>
            <p:nvPr/>
          </p:nvGrpSpPr>
          <p:grpSpPr>
            <a:xfrm>
              <a:off x="1465017" y="3781457"/>
              <a:ext cx="560328" cy="478330"/>
              <a:chOff x="529298" y="1852384"/>
              <a:chExt cx="560328" cy="478330"/>
            </a:xfrm>
            <a:solidFill>
              <a:schemeClr val="bg1"/>
            </a:solidFill>
          </p:grpSpPr>
          <p:sp>
            <p:nvSpPr>
              <p:cNvPr id="39" name="Freeform 8"/>
              <p:cNvSpPr>
                <a:spLocks/>
              </p:cNvSpPr>
              <p:nvPr/>
            </p:nvSpPr>
            <p:spPr bwMode="auto">
              <a:xfrm>
                <a:off x="706963" y="2130270"/>
                <a:ext cx="100221" cy="102500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9"/>
              <p:cNvSpPr>
                <a:spLocks noChangeArrowheads="1"/>
              </p:cNvSpPr>
              <p:nvPr/>
            </p:nvSpPr>
            <p:spPr bwMode="auto">
              <a:xfrm>
                <a:off x="807184" y="2187215"/>
                <a:ext cx="2278" cy="22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10"/>
              <p:cNvSpPr>
                <a:spLocks/>
              </p:cNvSpPr>
              <p:nvPr/>
            </p:nvSpPr>
            <p:spPr bwMode="auto">
              <a:xfrm>
                <a:off x="766185" y="1886551"/>
                <a:ext cx="252832" cy="252832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11"/>
              <p:cNvSpPr>
                <a:spLocks/>
              </p:cNvSpPr>
              <p:nvPr/>
            </p:nvSpPr>
            <p:spPr bwMode="auto">
              <a:xfrm>
                <a:off x="800350" y="1920717"/>
                <a:ext cx="255109" cy="255109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12"/>
              <p:cNvSpPr>
                <a:spLocks/>
              </p:cNvSpPr>
              <p:nvPr/>
            </p:nvSpPr>
            <p:spPr bwMode="auto">
              <a:xfrm>
                <a:off x="1009904" y="1852384"/>
                <a:ext cx="79722" cy="75167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13"/>
              <p:cNvSpPr>
                <a:spLocks/>
              </p:cNvSpPr>
              <p:nvPr/>
            </p:nvSpPr>
            <p:spPr bwMode="auto">
              <a:xfrm>
                <a:off x="529298" y="1863773"/>
                <a:ext cx="469218" cy="466941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2165645" y="4240815"/>
              <a:ext cx="163725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118552" y="3768219"/>
              <a:ext cx="1799292" cy="485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</a:t>
              </a: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8347244" y="4836816"/>
            <a:ext cx="334149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953" y="2005734"/>
            <a:ext cx="3498787" cy="1924332"/>
          </a:xfrm>
          <a:prstGeom prst="rect">
            <a:avLst/>
          </a:prstGeom>
          <a:ln w="47625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48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JOB OVERVIEW</a:t>
            </a:r>
            <a:endParaRPr lang="zh-CN" altLang="en-US" sz="1600" dirty="0">
              <a:solidFill>
                <a:srgbClr val="233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rgbClr val="23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692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21" grpId="0" animBg="1"/>
      <p:bldP spid="32" grpId="0"/>
      <p:bldP spid="34" grpId="0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362201"/>
            <a:ext cx="12192000" cy="2111098"/>
          </a:xfrm>
          <a:prstGeom prst="rect">
            <a:avLst/>
          </a:prstGeom>
          <a:solidFill>
            <a:srgbClr val="23353D"/>
          </a:solidFill>
          <a:ln>
            <a:noFill/>
          </a:ln>
          <a:effectLst>
            <a:innerShdw blurRad="635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093" flipH="1">
            <a:off x="2965423" y="2506061"/>
            <a:ext cx="1950236" cy="2150678"/>
          </a:xfrm>
          <a:prstGeom prst="rect">
            <a:avLst/>
          </a:prstGeo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534141" y="2671359"/>
            <a:ext cx="14414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8800" b="1" dirty="0">
              <a:solidFill>
                <a:srgbClr val="99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5417893" y="2642332"/>
            <a:ext cx="3831800" cy="807903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7" name="矩形 6"/>
          <p:cNvSpPr/>
          <p:nvPr/>
        </p:nvSpPr>
        <p:spPr>
          <a:xfrm>
            <a:off x="5475949" y="3566886"/>
            <a:ext cx="3726114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TextBox 24"/>
          <p:cNvSpPr txBox="1"/>
          <p:nvPr/>
        </p:nvSpPr>
        <p:spPr>
          <a:xfrm>
            <a:off x="5417893" y="3809815"/>
            <a:ext cx="3784170" cy="50012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COMPLETED</a:t>
            </a:r>
          </a:p>
        </p:txBody>
      </p:sp>
    </p:spTree>
    <p:extLst>
      <p:ext uri="{BB962C8B-B14F-4D97-AF65-F5344CB8AC3E}">
        <p14:creationId xmlns:p14="http://schemas.microsoft.com/office/powerpoint/2010/main" val="12686528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5" grpId="1"/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1090</Words>
  <Application>Microsoft Office PowerPoint</Application>
  <PresentationFormat>宽屏</PresentationFormat>
  <Paragraphs>196</Paragraphs>
  <Slides>24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Administrator</cp:lastModifiedBy>
  <cp:revision>35</cp:revision>
  <dcterms:created xsi:type="dcterms:W3CDTF">2017-05-28T15:26:07Z</dcterms:created>
  <dcterms:modified xsi:type="dcterms:W3CDTF">2019-07-23T07:04:21Z</dcterms:modified>
</cp:coreProperties>
</file>